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notesSlides/notesSlide5.xml" ContentType="application/vnd.openxmlformats-officedocument.presentationml.notesSlide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notesSlides/notesSlide14.xml" ContentType="application/vnd.openxmlformats-officedocument.presentationml.notesSlide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notesSlides/notesSlide15.xml" ContentType="application/vnd.openxmlformats-officedocument.presentationml.notesSlide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notesSlides/notesSlide16.xml" ContentType="application/vnd.openxmlformats-officedocument.presentationml.notesSlide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notesSlides/notesSlide17.xml" ContentType="application/vnd.openxmlformats-officedocument.presentationml.notesSlide+xml"/>
  <Override PartName="/ppt/charts/chart9.xml" ContentType="application/vnd.openxmlformats-officedocument.drawingml.chart+xml"/>
  <Override PartName="/ppt/notesSlides/notesSlide18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19.xml" ContentType="application/vnd.openxmlformats-officedocument.presentationml.notesSlide+xml"/>
  <Override PartName="/ppt/charts/chart12.xml" ContentType="application/vnd.openxmlformats-officedocument.drawingml.chart+xml"/>
  <Override PartName="/ppt/notesSlides/notesSlide20.xml" ContentType="application/vnd.openxmlformats-officedocument.presentationml.notesSlide+xml"/>
  <Override PartName="/ppt/charts/chart13.xml" ContentType="application/vnd.openxmlformats-officedocument.drawingml.chart+xml"/>
  <Override PartName="/ppt/notesSlides/notesSlide21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notesSlides/notesSlide22.xml" ContentType="application/vnd.openxmlformats-officedocument.presentationml.notesSlide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notesSlides/notesSlide39.xml" ContentType="application/vnd.openxmlformats-officedocument.presentationml.notesSlide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notesSlides/notesSlide40.xml" ContentType="application/vnd.openxmlformats-officedocument.presentationml.notesSlide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notesSlides/notesSlide43.xml" ContentType="application/vnd.openxmlformats-officedocument.presentationml.notesSlide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ppt/diagrams/data70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70.xml" ContentType="application/vnd.openxmlformats-officedocument.drawingml.diagramStyle+xml"/>
  <Override PartName="/ppt/diagrams/colors70.xml" ContentType="application/vnd.openxmlformats-officedocument.drawingml.diagramColors+xml"/>
  <Override PartName="/ppt/diagrams/drawing70.xml" ContentType="application/vnd.ms-office.drawingml.diagramDrawing+xml"/>
  <Override PartName="/ppt/notesSlides/notesSlide44.xml" ContentType="application/vnd.openxmlformats-officedocument.presentationml.notesSlide+xml"/>
  <Override PartName="/ppt/diagrams/data71.xml" ContentType="application/vnd.openxmlformats-officedocument.drawingml.diagramData+xml"/>
  <Override PartName="/ppt/diagrams/layout71.xml" ContentType="application/vnd.openxmlformats-officedocument.drawingml.diagramLayout+xml"/>
  <Override PartName="/ppt/diagrams/quickStyle71.xml" ContentType="application/vnd.openxmlformats-officedocument.drawingml.diagramStyle+xml"/>
  <Override PartName="/ppt/diagrams/colors71.xml" ContentType="application/vnd.openxmlformats-officedocument.drawingml.diagramColors+xml"/>
  <Override PartName="/ppt/diagrams/drawing71.xml" ContentType="application/vnd.ms-office.drawingml.diagramDrawing+xml"/>
  <Override PartName="/ppt/diagrams/data72.xml" ContentType="application/vnd.openxmlformats-officedocument.drawingml.diagramData+xml"/>
  <Override PartName="/ppt/diagrams/layout72.xml" ContentType="application/vnd.openxmlformats-officedocument.drawingml.diagramLayout+xml"/>
  <Override PartName="/ppt/diagrams/quickStyle72.xml" ContentType="application/vnd.openxmlformats-officedocument.drawingml.diagramStyle+xml"/>
  <Override PartName="/ppt/diagrams/colors72.xml" ContentType="application/vnd.openxmlformats-officedocument.drawingml.diagramColors+xml"/>
  <Override PartName="/ppt/diagrams/drawing72.xml" ContentType="application/vnd.ms-office.drawingml.diagramDrawing+xml"/>
  <Override PartName="/ppt/notesSlides/notesSlide45.xml" ContentType="application/vnd.openxmlformats-officedocument.presentationml.notesSlide+xml"/>
  <Override PartName="/ppt/diagrams/data73.xml" ContentType="application/vnd.openxmlformats-officedocument.drawingml.diagramData+xml"/>
  <Override PartName="/ppt/diagrams/layout73.xml" ContentType="application/vnd.openxmlformats-officedocument.drawingml.diagramLayout+xml"/>
  <Override PartName="/ppt/diagrams/quickStyle73.xml" ContentType="application/vnd.openxmlformats-officedocument.drawingml.diagramStyle+xml"/>
  <Override PartName="/ppt/diagrams/colors73.xml" ContentType="application/vnd.openxmlformats-officedocument.drawingml.diagramColors+xml"/>
  <Override PartName="/ppt/diagrams/drawing73.xml" ContentType="application/vnd.ms-office.drawingml.diagramDrawing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diagrams/data74.xml" ContentType="application/vnd.openxmlformats-officedocument.drawingml.diagramData+xml"/>
  <Override PartName="/ppt/diagrams/layout74.xml" ContentType="application/vnd.openxmlformats-officedocument.drawingml.diagramLayout+xml"/>
  <Override PartName="/ppt/diagrams/quickStyle74.xml" ContentType="application/vnd.openxmlformats-officedocument.drawingml.diagramStyle+xml"/>
  <Override PartName="/ppt/diagrams/colors74.xml" ContentType="application/vnd.openxmlformats-officedocument.drawingml.diagramColors+xml"/>
  <Override PartName="/ppt/diagrams/drawing7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98" r:id="rId3"/>
  </p:sldMasterIdLst>
  <p:notesMasterIdLst>
    <p:notesMasterId r:id="rId104"/>
  </p:notesMasterIdLst>
  <p:sldIdLst>
    <p:sldId id="256" r:id="rId4"/>
    <p:sldId id="258" r:id="rId5"/>
    <p:sldId id="262" r:id="rId6"/>
    <p:sldId id="263" r:id="rId7"/>
    <p:sldId id="284" r:id="rId8"/>
    <p:sldId id="327" r:id="rId9"/>
    <p:sldId id="328" r:id="rId10"/>
    <p:sldId id="329" r:id="rId11"/>
    <p:sldId id="330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331" r:id="rId25"/>
    <p:sldId id="332" r:id="rId26"/>
    <p:sldId id="333" r:id="rId27"/>
    <p:sldId id="334" r:id="rId28"/>
    <p:sldId id="335" r:id="rId29"/>
    <p:sldId id="336" r:id="rId30"/>
    <p:sldId id="337" r:id="rId31"/>
    <p:sldId id="338" r:id="rId32"/>
    <p:sldId id="286" r:id="rId33"/>
    <p:sldId id="287" r:id="rId34"/>
    <p:sldId id="288" r:id="rId35"/>
    <p:sldId id="289" r:id="rId36"/>
    <p:sldId id="290" r:id="rId37"/>
    <p:sldId id="364" r:id="rId38"/>
    <p:sldId id="296" r:id="rId39"/>
    <p:sldId id="294" r:id="rId40"/>
    <p:sldId id="295" r:id="rId41"/>
    <p:sldId id="297" r:id="rId42"/>
    <p:sldId id="299" r:id="rId43"/>
    <p:sldId id="303" r:id="rId44"/>
    <p:sldId id="310" r:id="rId45"/>
    <p:sldId id="311" r:id="rId46"/>
    <p:sldId id="312" r:id="rId47"/>
    <p:sldId id="278" r:id="rId48"/>
    <p:sldId id="320" r:id="rId49"/>
    <p:sldId id="325" r:id="rId50"/>
    <p:sldId id="356" r:id="rId51"/>
    <p:sldId id="322" r:id="rId52"/>
    <p:sldId id="321" r:id="rId53"/>
    <p:sldId id="323" r:id="rId54"/>
    <p:sldId id="280" r:id="rId55"/>
    <p:sldId id="306" r:id="rId56"/>
    <p:sldId id="357" r:id="rId57"/>
    <p:sldId id="317" r:id="rId58"/>
    <p:sldId id="386" r:id="rId59"/>
    <p:sldId id="387" r:id="rId60"/>
    <p:sldId id="388" r:id="rId61"/>
    <p:sldId id="389" r:id="rId62"/>
    <p:sldId id="390" r:id="rId63"/>
    <p:sldId id="391" r:id="rId64"/>
    <p:sldId id="392" r:id="rId65"/>
    <p:sldId id="393" r:id="rId66"/>
    <p:sldId id="394" r:id="rId67"/>
    <p:sldId id="395" r:id="rId68"/>
    <p:sldId id="396" r:id="rId69"/>
    <p:sldId id="397" r:id="rId70"/>
    <p:sldId id="398" r:id="rId71"/>
    <p:sldId id="399" r:id="rId72"/>
    <p:sldId id="400" r:id="rId73"/>
    <p:sldId id="401" r:id="rId74"/>
    <p:sldId id="402" r:id="rId75"/>
    <p:sldId id="403" r:id="rId76"/>
    <p:sldId id="404" r:id="rId77"/>
    <p:sldId id="363" r:id="rId78"/>
    <p:sldId id="359" r:id="rId79"/>
    <p:sldId id="319" r:id="rId80"/>
    <p:sldId id="324" r:id="rId81"/>
    <p:sldId id="326" r:id="rId82"/>
    <p:sldId id="365" r:id="rId83"/>
    <p:sldId id="366" r:id="rId84"/>
    <p:sldId id="367" r:id="rId85"/>
    <p:sldId id="368" r:id="rId86"/>
    <p:sldId id="369" r:id="rId87"/>
    <p:sldId id="370" r:id="rId88"/>
    <p:sldId id="371" r:id="rId89"/>
    <p:sldId id="372" r:id="rId90"/>
    <p:sldId id="373" r:id="rId91"/>
    <p:sldId id="374" r:id="rId92"/>
    <p:sldId id="375" r:id="rId93"/>
    <p:sldId id="376" r:id="rId94"/>
    <p:sldId id="377" r:id="rId95"/>
    <p:sldId id="378" r:id="rId96"/>
    <p:sldId id="379" r:id="rId97"/>
    <p:sldId id="380" r:id="rId98"/>
    <p:sldId id="381" r:id="rId99"/>
    <p:sldId id="382" r:id="rId100"/>
    <p:sldId id="383" r:id="rId101"/>
    <p:sldId id="384" r:id="rId102"/>
    <p:sldId id="385" r:id="rId10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D98"/>
    <a:srgbClr val="FEA440"/>
    <a:srgbClr val="763E00"/>
    <a:srgbClr val="FE8301"/>
    <a:srgbClr val="0087B1"/>
    <a:srgbClr val="8BE3FF"/>
    <a:srgbClr val="00465C"/>
    <a:srgbClr val="11C6FF"/>
    <a:srgbClr val="3DBF9C"/>
    <a:srgbClr val="D43E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2" autoAdjust="0"/>
    <p:restoredTop sz="90123" autoAdjust="0"/>
  </p:normalViewPr>
  <p:slideViewPr>
    <p:cSldViewPr snapToGrid="0">
      <p:cViewPr varScale="1">
        <p:scale>
          <a:sx n="76" d="100"/>
          <a:sy n="76" d="100"/>
        </p:scale>
        <p:origin x="576" y="60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07" Type="http://schemas.openxmlformats.org/officeDocument/2006/relationships/theme" Target="theme/theme1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slide" Target="slides/slide84.xml"/><Relationship Id="rId102" Type="http://schemas.openxmlformats.org/officeDocument/2006/relationships/slide" Target="slides/slide99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103" Type="http://schemas.openxmlformats.org/officeDocument/2006/relationships/slide" Target="slides/slide100.xml"/><Relationship Id="rId108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schemas.openxmlformats.org/officeDocument/2006/relationships/viewProps" Target="viewProp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plosion val="5"/>
            <c:spPr>
              <a:solidFill>
                <a:srgbClr val="FE8301"/>
              </a:solidFill>
            </c:spPr>
          </c:dPt>
          <c:dPt>
            <c:idx val="1"/>
            <c:bubble3D val="0"/>
            <c:spPr>
              <a:noFill/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616879354226733E-2"/>
          <c:y val="8.5761230099659441E-2"/>
          <c:w val="0.93206123631528737"/>
          <c:h val="0.803660383840592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A80B9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E8301"/>
              </a:solidFill>
            </c:spPr>
          </c:dPt>
          <c:dPt>
            <c:idx val="1"/>
            <c:invertIfNegative val="0"/>
            <c:bubble3D val="0"/>
            <c:spPr>
              <a:solidFill>
                <a:srgbClr val="763E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EA44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ECD98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Lato" panose="020F0502020204030203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08825632"/>
        <c:axId val="208494600"/>
      </c:barChart>
      <c:catAx>
        <c:axId val="208825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 i="0">
                <a:latin typeface="Lato" panose="020F0502020204030203" pitchFamily="34" charset="0"/>
              </a:defRPr>
            </a:pPr>
            <a:endParaRPr lang="en-US"/>
          </a:p>
        </c:txPr>
        <c:crossAx val="208494600"/>
        <c:crosses val="autoZero"/>
        <c:auto val="1"/>
        <c:lblAlgn val="ctr"/>
        <c:lblOffset val="100"/>
        <c:noMultiLvlLbl val="0"/>
      </c:catAx>
      <c:valAx>
        <c:axId val="2084946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88256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616879354226733E-2"/>
          <c:y val="8.5761230099659441E-2"/>
          <c:w val="0.93206123631528737"/>
          <c:h val="0.803660383840592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C1392B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E8301"/>
              </a:solidFill>
            </c:spPr>
          </c:dPt>
          <c:dPt>
            <c:idx val="1"/>
            <c:invertIfNegative val="0"/>
            <c:bubble3D val="0"/>
            <c:spPr>
              <a:solidFill>
                <a:srgbClr val="763E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EA44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ECD98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Lato" panose="020F0502020204030203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08495384"/>
        <c:axId val="208495776"/>
      </c:barChart>
      <c:catAx>
        <c:axId val="208495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 i="0">
                <a:latin typeface="Lato" panose="020F0502020204030203" pitchFamily="34" charset="0"/>
              </a:defRPr>
            </a:pPr>
            <a:endParaRPr lang="en-US"/>
          </a:p>
        </c:txPr>
        <c:crossAx val="208495776"/>
        <c:crosses val="autoZero"/>
        <c:auto val="1"/>
        <c:lblAlgn val="ctr"/>
        <c:lblOffset val="100"/>
        <c:noMultiLvlLbl val="0"/>
      </c:catAx>
      <c:valAx>
        <c:axId val="2084957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84953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4.3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2.4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F4C753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ECD98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rgbClr val="763E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EA440"/>
              </a:solidFill>
            </c:spPr>
          </c:dPt>
          <c:dPt>
            <c:idx val="4"/>
            <c:invertIfNegative val="0"/>
            <c:bubble3D val="0"/>
            <c:spPr>
              <a:solidFill>
                <a:srgbClr val="FE8301"/>
              </a:solidFill>
            </c:spPr>
          </c:dPt>
          <c:cat>
            <c:numRef>
              <c:f>Sheet1!$A$2:$A$6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496952"/>
        <c:axId val="208497344"/>
      </c:barChart>
      <c:catAx>
        <c:axId val="2084969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Lato" panose="020F0502020204030203" pitchFamily="34" charset="0"/>
              </a:defRPr>
            </a:pPr>
            <a:endParaRPr lang="en-US"/>
          </a:p>
        </c:txPr>
        <c:crossAx val="208497344"/>
        <c:crosses val="autoZero"/>
        <c:auto val="1"/>
        <c:lblAlgn val="ctr"/>
        <c:lblOffset val="100"/>
        <c:noMultiLvlLbl val="0"/>
      </c:catAx>
      <c:valAx>
        <c:axId val="208497344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defRPr>
            </a:pPr>
            <a:endParaRPr lang="en-US"/>
          </a:p>
        </c:txPr>
        <c:crossAx val="2084969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561309387222809E-2"/>
          <c:y val="0.18580661817187807"/>
          <c:w val="0.899307268039792"/>
          <c:h val="0.69640419748211813"/>
        </c:manualLayout>
      </c:layout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cap="rnd" cmpd="sng">
              <a:solidFill>
                <a:schemeClr val="tx1">
                  <a:lumMod val="75000"/>
                  <a:lumOff val="25000"/>
                </a:schemeClr>
              </a:solidFill>
              <a:round/>
            </a:ln>
          </c:spPr>
          <c:marker>
            <c:symbol val="circle"/>
            <c:size val="8"/>
            <c:spPr>
              <a:solidFill>
                <a:srgbClr val="F2F2F2"/>
              </a:solidFill>
              <a:ln cap="flat">
                <a:solidFill>
                  <a:schemeClr val="tx1">
                    <a:lumMod val="75000"/>
                    <a:lumOff val="25000"/>
                  </a:schemeClr>
                </a:solidFill>
                <a:bevel/>
              </a:ln>
            </c:spPr>
          </c:marker>
          <c:dPt>
            <c:idx val="2"/>
            <c:marker>
              <c:spPr>
                <a:solidFill>
                  <a:srgbClr val="F2F2F2"/>
                </a:solidFill>
                <a:ln cap="flat">
                  <a:solidFill>
                    <a:srgbClr val="FE8301"/>
                  </a:solidFill>
                  <a:bevel/>
                </a:ln>
              </c:spPr>
            </c:marker>
            <c:bubble3D val="0"/>
            <c:spPr>
              <a:ln w="104775" cap="rnd" cmpd="sng">
                <a:solidFill>
                  <a:srgbClr val="FE8301"/>
                </a:solidFill>
                <a:prstDash val="sysDot"/>
                <a:round/>
              </a:ln>
            </c:spPr>
          </c:dPt>
          <c:dPt>
            <c:idx val="5"/>
            <c:marker>
              <c:spPr>
                <a:solidFill>
                  <a:srgbClr val="F2F2F2"/>
                </a:solidFill>
                <a:ln cap="flat">
                  <a:solidFill>
                    <a:srgbClr val="FEA440"/>
                  </a:solidFill>
                  <a:bevel/>
                </a:ln>
              </c:spPr>
            </c:marker>
            <c:bubble3D val="0"/>
            <c:spPr>
              <a:ln w="104775" cap="rnd" cmpd="sng">
                <a:solidFill>
                  <a:srgbClr val="FEA440"/>
                </a:solidFill>
                <a:prstDash val="sysDot"/>
                <a:round/>
              </a:ln>
            </c:spPr>
          </c:dPt>
          <c:dPt>
            <c:idx val="8"/>
            <c:marker>
              <c:spPr>
                <a:solidFill>
                  <a:srgbClr val="F2F2F2"/>
                </a:solidFill>
                <a:ln cap="flat">
                  <a:solidFill>
                    <a:srgbClr val="763E00"/>
                  </a:solidFill>
                  <a:bevel/>
                </a:ln>
              </c:spPr>
            </c:marker>
            <c:bubble3D val="0"/>
            <c:spPr>
              <a:ln w="104775" cap="rnd" cmpd="sng">
                <a:solidFill>
                  <a:srgbClr val="763E00"/>
                </a:solidFill>
                <a:prstDash val="sysDot"/>
                <a:round/>
              </a:ln>
            </c:spPr>
          </c:dPt>
          <c:dPt>
            <c:idx val="11"/>
            <c:marker>
              <c:spPr>
                <a:solidFill>
                  <a:srgbClr val="F2F2F2"/>
                </a:solidFill>
                <a:ln cap="flat">
                  <a:solidFill>
                    <a:srgbClr val="FECD98"/>
                  </a:solidFill>
                  <a:bevel/>
                </a:ln>
              </c:spPr>
            </c:marker>
            <c:bubble3D val="0"/>
            <c:spPr>
              <a:ln w="104775" cap="rnd" cmpd="sng">
                <a:solidFill>
                  <a:srgbClr val="FECD98"/>
                </a:solidFill>
                <a:prstDash val="sysDot"/>
                <a:round/>
              </a:ln>
            </c:spPr>
          </c:dPt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4.3</c:v>
                </c:pt>
                <c:pt idx="1">
                  <c:v>1</c:v>
                </c:pt>
                <c:pt idx="2">
                  <c:v>3.5</c:v>
                </c:pt>
                <c:pt idx="3">
                  <c:v>2.4</c:v>
                </c:pt>
                <c:pt idx="4">
                  <c:v>4.0999999999999996</c:v>
                </c:pt>
                <c:pt idx="5">
                  <c:v>1.5</c:v>
                </c:pt>
                <c:pt idx="6">
                  <c:v>2.6</c:v>
                </c:pt>
                <c:pt idx="7">
                  <c:v>2</c:v>
                </c:pt>
                <c:pt idx="8">
                  <c:v>4.5999999999999996</c:v>
                </c:pt>
                <c:pt idx="9">
                  <c:v>4.9000000000000004</c:v>
                </c:pt>
                <c:pt idx="10">
                  <c:v>2.6</c:v>
                </c:pt>
                <c:pt idx="11">
                  <c:v>3.1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498128"/>
        <c:axId val="208498520"/>
      </c:lineChart>
      <c:catAx>
        <c:axId val="2084981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75000"/>
                  </a:schemeClr>
                </a:solidFill>
              </a:defRPr>
            </a:pPr>
            <a:endParaRPr lang="en-US"/>
          </a:p>
        </c:txPr>
        <c:crossAx val="208498520"/>
        <c:crosses val="autoZero"/>
        <c:auto val="1"/>
        <c:lblAlgn val="ctr"/>
        <c:lblOffset val="100"/>
        <c:noMultiLvlLbl val="0"/>
      </c:catAx>
      <c:valAx>
        <c:axId val="208498520"/>
        <c:scaling>
          <c:orientation val="minMax"/>
        </c:scaling>
        <c:delete val="1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[$$-1009]#,##0.00" sourceLinked="0"/>
        <c:majorTickMark val="in"/>
        <c:minorTickMark val="in"/>
        <c:tickLblPos val="low"/>
        <c:crossAx val="208498128"/>
        <c:crosses val="autoZero"/>
        <c:crossBetween val="between"/>
      </c:valAx>
      <c:spPr>
        <a:noFill/>
        <a:ln>
          <a:noFill/>
        </a:ln>
      </c:spPr>
    </c:plotArea>
    <c:plotVisOnly val="1"/>
    <c:dispBlanksAs val="zero"/>
    <c:showDLblsOverMax val="0"/>
  </c:chart>
  <c:txPr>
    <a:bodyPr/>
    <a:lstStyle/>
    <a:p>
      <a:pPr>
        <a:defRPr sz="1200">
          <a:latin typeface="Lato" panose="020F0502020204030203" pitchFamily="34" charset="0"/>
        </a:defRPr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6609538443833367E-2"/>
          <c:y val="0.2661290322580645"/>
          <c:w val="0.88678092311233325"/>
          <c:h val="0.52717741935483875"/>
        </c:manualLayout>
      </c:layout>
      <c:lineChart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rgbClr val="FE8301"/>
              </a:solidFill>
            </a:ln>
          </c:spPr>
          <c:marker>
            <c:symbol val="circle"/>
            <c:size val="7"/>
            <c:spPr>
              <a:solidFill>
                <a:schemeClr val="bg1"/>
              </a:solidFill>
              <a:ln w="19050">
                <a:solidFill>
                  <a:srgbClr val="FE8301"/>
                </a:solidFill>
              </a:ln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3.8</c:v>
                </c:pt>
                <c:pt idx="5">
                  <c:v>3.7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>
              <a:noFill/>
            </a:ln>
          </c:spPr>
          <c:marker>
            <c:spPr>
              <a:noFill/>
              <a:ln>
                <a:noFill/>
              </a:ln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2.4</c:v>
                </c:pt>
                <c:pt idx="1">
                  <c:v>3.3</c:v>
                </c:pt>
                <c:pt idx="2">
                  <c:v>1.8</c:v>
                </c:pt>
                <c:pt idx="3">
                  <c:v>1.2</c:v>
                </c:pt>
                <c:pt idx="4">
                  <c:v>5</c:v>
                </c:pt>
                <c:pt idx="5">
                  <c:v>1.2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499304"/>
        <c:axId val="208499696"/>
      </c:lineChart>
      <c:catAx>
        <c:axId val="208499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000">
                <a:solidFill>
                  <a:schemeClr val="bg1">
                    <a:lumMod val="75000"/>
                  </a:schemeClr>
                </a:solidFill>
                <a:latin typeface="Source Sans Pro" pitchFamily="34" charset="0"/>
              </a:defRPr>
            </a:pPr>
            <a:endParaRPr lang="en-US"/>
          </a:p>
        </c:txPr>
        <c:crossAx val="208499696"/>
        <c:crosses val="autoZero"/>
        <c:auto val="1"/>
        <c:lblAlgn val="ctr"/>
        <c:lblOffset val="100"/>
        <c:noMultiLvlLbl val="0"/>
      </c:catAx>
      <c:valAx>
        <c:axId val="208499696"/>
        <c:scaling>
          <c:orientation val="minMax"/>
        </c:scaling>
        <c:delete val="1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0%" sourceLinked="1"/>
        <c:majorTickMark val="out"/>
        <c:minorTickMark val="none"/>
        <c:tickLblPos val="nextTo"/>
        <c:crossAx val="208499304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6609538443833367E-2"/>
          <c:y val="0.2661290322580645"/>
          <c:w val="0.88678092311233325"/>
          <c:h val="0.52717741935483875"/>
        </c:manualLayout>
      </c:layout>
      <c:lineChart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rgbClr val="FEA440"/>
              </a:solidFill>
            </a:ln>
          </c:spPr>
          <c:marker>
            <c:symbol val="circle"/>
            <c:size val="7"/>
            <c:spPr>
              <a:solidFill>
                <a:schemeClr val="bg1"/>
              </a:solidFill>
              <a:ln w="19050">
                <a:solidFill>
                  <a:srgbClr val="FEA440"/>
                </a:solidFill>
              </a:ln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3.8</c:v>
                </c:pt>
                <c:pt idx="5">
                  <c:v>3.7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>
              <a:noFill/>
            </a:ln>
          </c:spPr>
          <c:marker>
            <c:spPr>
              <a:noFill/>
              <a:ln>
                <a:noFill/>
              </a:ln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1</c:v>
                </c:pt>
                <c:pt idx="1">
                  <c:v>5</c:v>
                </c:pt>
                <c:pt idx="2">
                  <c:v>1.3</c:v>
                </c:pt>
                <c:pt idx="3">
                  <c:v>10</c:v>
                </c:pt>
                <c:pt idx="4">
                  <c:v>2</c:v>
                </c:pt>
                <c:pt idx="5">
                  <c:v>1.2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500480"/>
        <c:axId val="208500872"/>
      </c:lineChart>
      <c:catAx>
        <c:axId val="208500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000">
                <a:solidFill>
                  <a:schemeClr val="bg1">
                    <a:lumMod val="75000"/>
                  </a:schemeClr>
                </a:solidFill>
                <a:latin typeface="Source Sans Pro" pitchFamily="34" charset="0"/>
              </a:defRPr>
            </a:pPr>
            <a:endParaRPr lang="en-US"/>
          </a:p>
        </c:txPr>
        <c:crossAx val="208500872"/>
        <c:crosses val="autoZero"/>
        <c:auto val="1"/>
        <c:lblAlgn val="ctr"/>
        <c:lblOffset val="100"/>
        <c:noMultiLvlLbl val="0"/>
      </c:catAx>
      <c:valAx>
        <c:axId val="208500872"/>
        <c:scaling>
          <c:orientation val="minMax"/>
        </c:scaling>
        <c:delete val="1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0%" sourceLinked="1"/>
        <c:majorTickMark val="out"/>
        <c:minorTickMark val="none"/>
        <c:tickLblPos val="nextTo"/>
        <c:crossAx val="208500480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6609538443833367E-2"/>
          <c:y val="0.2661290322580645"/>
          <c:w val="0.88678092311233325"/>
          <c:h val="0.52717741935483875"/>
        </c:manualLayout>
      </c:layout>
      <c:lineChart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rgbClr val="FECD98"/>
              </a:solidFill>
            </a:ln>
          </c:spPr>
          <c:marker>
            <c:symbol val="circle"/>
            <c:size val="7"/>
            <c:spPr>
              <a:solidFill>
                <a:schemeClr val="bg1"/>
              </a:solidFill>
              <a:ln w="19050">
                <a:solidFill>
                  <a:srgbClr val="FECD98"/>
                </a:solidFill>
              </a:ln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3.8</c:v>
                </c:pt>
                <c:pt idx="5">
                  <c:v>3.7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>
              <a:noFill/>
            </a:ln>
          </c:spPr>
          <c:marker>
            <c:spPr>
              <a:noFill/>
              <a:ln>
                <a:noFill/>
              </a:ln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2.4</c:v>
                </c:pt>
                <c:pt idx="1">
                  <c:v>3.3</c:v>
                </c:pt>
                <c:pt idx="2">
                  <c:v>1.8</c:v>
                </c:pt>
                <c:pt idx="3">
                  <c:v>1.2</c:v>
                </c:pt>
                <c:pt idx="4">
                  <c:v>5</c:v>
                </c:pt>
                <c:pt idx="5">
                  <c:v>1.2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501656"/>
        <c:axId val="208502048"/>
      </c:lineChart>
      <c:catAx>
        <c:axId val="208501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000">
                <a:solidFill>
                  <a:schemeClr val="bg1">
                    <a:lumMod val="75000"/>
                  </a:schemeClr>
                </a:solidFill>
                <a:latin typeface="Source Sans Pro" pitchFamily="34" charset="0"/>
              </a:defRPr>
            </a:pPr>
            <a:endParaRPr lang="en-US"/>
          </a:p>
        </c:txPr>
        <c:crossAx val="208502048"/>
        <c:crosses val="autoZero"/>
        <c:auto val="1"/>
        <c:lblAlgn val="ctr"/>
        <c:lblOffset val="100"/>
        <c:noMultiLvlLbl val="0"/>
      </c:catAx>
      <c:valAx>
        <c:axId val="208502048"/>
        <c:scaling>
          <c:orientation val="minMax"/>
        </c:scaling>
        <c:delete val="1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0%" sourceLinked="1"/>
        <c:majorTickMark val="out"/>
        <c:minorTickMark val="none"/>
        <c:tickLblPos val="nextTo"/>
        <c:crossAx val="208501656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6609538443833367E-2"/>
          <c:y val="0.2661290322580645"/>
          <c:w val="0.88678092311233325"/>
          <c:h val="0.52717741935483875"/>
        </c:manualLayout>
      </c:layout>
      <c:lineChart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rgbClr val="763E00"/>
              </a:solidFill>
            </a:ln>
          </c:spPr>
          <c:marker>
            <c:symbol val="circle"/>
            <c:size val="7"/>
            <c:spPr>
              <a:solidFill>
                <a:schemeClr val="bg1"/>
              </a:solidFill>
              <a:ln w="19050">
                <a:solidFill>
                  <a:srgbClr val="763E00"/>
                </a:solidFill>
              </a:ln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3.8</c:v>
                </c:pt>
                <c:pt idx="5">
                  <c:v>3.7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>
              <a:noFill/>
            </a:ln>
          </c:spPr>
          <c:marker>
            <c:spPr>
              <a:noFill/>
              <a:ln>
                <a:noFill/>
              </a:ln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1</c:v>
                </c:pt>
                <c:pt idx="1">
                  <c:v>5</c:v>
                </c:pt>
                <c:pt idx="2">
                  <c:v>1.3</c:v>
                </c:pt>
                <c:pt idx="3">
                  <c:v>10</c:v>
                </c:pt>
                <c:pt idx="4">
                  <c:v>2</c:v>
                </c:pt>
                <c:pt idx="5">
                  <c:v>1.2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604608"/>
        <c:axId val="210605000"/>
      </c:lineChart>
      <c:catAx>
        <c:axId val="210604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000">
                <a:solidFill>
                  <a:schemeClr val="bg1">
                    <a:lumMod val="75000"/>
                  </a:schemeClr>
                </a:solidFill>
                <a:latin typeface="Source Sans Pro" pitchFamily="34" charset="0"/>
              </a:defRPr>
            </a:pPr>
            <a:endParaRPr lang="en-US"/>
          </a:p>
        </c:txPr>
        <c:crossAx val="210605000"/>
        <c:crosses val="autoZero"/>
        <c:auto val="1"/>
        <c:lblAlgn val="ctr"/>
        <c:lblOffset val="100"/>
        <c:noMultiLvlLbl val="0"/>
      </c:catAx>
      <c:valAx>
        <c:axId val="210605000"/>
        <c:scaling>
          <c:orientation val="minMax"/>
        </c:scaling>
        <c:delete val="1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0%" sourceLinked="1"/>
        <c:majorTickMark val="out"/>
        <c:minorTickMark val="none"/>
        <c:tickLblPos val="nextTo"/>
        <c:crossAx val="210604608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plosion val="5"/>
            <c:spPr>
              <a:solidFill>
                <a:srgbClr val="763E00"/>
              </a:solidFill>
            </c:spPr>
          </c:dPt>
          <c:dPt>
            <c:idx val="1"/>
            <c:bubble3D val="0"/>
            <c:spPr>
              <a:noFill/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plosion val="5"/>
            <c:spPr>
              <a:solidFill>
                <a:srgbClr val="FEA440"/>
              </a:solidFill>
            </c:spPr>
          </c:dPt>
          <c:dPt>
            <c:idx val="1"/>
            <c:bubble3D val="0"/>
            <c:spPr>
              <a:noFill/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plosion val="5"/>
            <c:spPr>
              <a:solidFill>
                <a:srgbClr val="FECD98"/>
              </a:solidFill>
            </c:spPr>
          </c:dPt>
          <c:dPt>
            <c:idx val="1"/>
            <c:bubble3D val="0"/>
            <c:spPr>
              <a:noFill/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plosion val="5"/>
            <c:spPr>
              <a:solidFill>
                <a:srgbClr val="FE8301"/>
              </a:solidFill>
            </c:spPr>
          </c:dPt>
          <c:dPt>
            <c:idx val="1"/>
            <c:bubble3D val="0"/>
            <c:spPr>
              <a:noFill/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plosion val="5"/>
            <c:spPr>
              <a:solidFill>
                <a:srgbClr val="763E00"/>
              </a:solidFill>
            </c:spPr>
          </c:dPt>
          <c:dPt>
            <c:idx val="1"/>
            <c:bubble3D val="0"/>
            <c:spPr>
              <a:noFill/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plosion val="5"/>
            <c:spPr>
              <a:solidFill>
                <a:srgbClr val="FEA440"/>
              </a:solidFill>
            </c:spPr>
          </c:dPt>
          <c:dPt>
            <c:idx val="1"/>
            <c:bubble3D val="0"/>
            <c:spPr>
              <a:noFill/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plosion val="5"/>
            <c:spPr>
              <a:solidFill>
                <a:srgbClr val="FECD98"/>
              </a:solidFill>
            </c:spPr>
          </c:dPt>
          <c:dPt>
            <c:idx val="1"/>
            <c:bubble3D val="0"/>
            <c:spPr>
              <a:noFill/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E8301"/>
            </a:solidFill>
          </c:spPr>
          <c:invertIfNegative val="0"/>
          <c:cat>
            <c:numRef>
              <c:f>Sheet1!$A$3:$A$6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Sheet1!$B$3:$B$6</c:f>
              <c:numCache>
                <c:formatCode>General</c:formatCode>
                <c:ptCount val="4"/>
                <c:pt idx="0">
                  <c:v>2.5</c:v>
                </c:pt>
                <c:pt idx="1">
                  <c:v>3.5</c:v>
                </c:pt>
                <c:pt idx="2">
                  <c:v>4.5</c:v>
                </c:pt>
                <c:pt idx="3">
                  <c:v>4.3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763E00"/>
            </a:solidFill>
          </c:spPr>
          <c:invertIfNegative val="0"/>
          <c:cat>
            <c:numRef>
              <c:f>Sheet1!$A$3:$A$6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Sheet1!$C$3:$C$6</c:f>
              <c:numCache>
                <c:formatCode>General</c:formatCode>
                <c:ptCount val="4"/>
                <c:pt idx="0">
                  <c:v>4.4000000000000004</c:v>
                </c:pt>
                <c:pt idx="1">
                  <c:v>1.8</c:v>
                </c:pt>
                <c:pt idx="2">
                  <c:v>2.8</c:v>
                </c:pt>
                <c:pt idx="3">
                  <c:v>2.4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cat>
            <c:numRef>
              <c:f>Sheet1!$A$3:$A$6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Sheet1!$D$3:$D$6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5</c:v>
                </c:pt>
                <c:pt idx="3">
                  <c:v>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rgbClr val="FEA440"/>
            </a:solidFill>
          </c:spPr>
          <c:invertIfNegative val="0"/>
          <c:cat>
            <c:numRef>
              <c:f>Sheet1!$A$3:$A$6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Sheet1!$E$3:$E$6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5</c:v>
                </c:pt>
                <c:pt idx="3">
                  <c:v>2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rgbClr val="FECD98"/>
            </a:solidFill>
          </c:spPr>
          <c:invertIfNegative val="0"/>
          <c:cat>
            <c:numRef>
              <c:f>Sheet1!$A$3:$A$6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Sheet1!$F$3:$F$6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5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8824456"/>
        <c:axId val="208824848"/>
      </c:barChart>
      <c:catAx>
        <c:axId val="2088244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08824848"/>
        <c:crosses val="autoZero"/>
        <c:auto val="1"/>
        <c:lblAlgn val="ctr"/>
        <c:lblOffset val="100"/>
        <c:noMultiLvlLbl val="0"/>
      </c:catAx>
      <c:valAx>
        <c:axId val="208824848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crossAx val="2088244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Lato Light" panose="020F0302020204030203" pitchFamily="34" charset="0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1E3B9F-4EEB-4C2D-929A-85BC8E638A4A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94AA45-897B-448F-B1BA-376B160BF57C}">
      <dgm:prSet phldrT="[Text]"/>
      <dgm:spPr/>
      <dgm:t>
        <a:bodyPr/>
        <a:lstStyle/>
        <a:p>
          <a:endParaRPr lang="en-US" dirty="0"/>
        </a:p>
      </dgm:t>
    </dgm:pt>
    <dgm:pt modelId="{62F8D14B-0009-4B3D-B2FC-D87B21B0C4CA}" type="sibTrans" cxnId="{6136F00E-3D84-4E37-8B35-3689D74A20D3}">
      <dgm:prSet/>
      <dgm:spPr/>
      <dgm:t>
        <a:bodyPr/>
        <a:lstStyle/>
        <a:p>
          <a:endParaRPr lang="en-US"/>
        </a:p>
      </dgm:t>
    </dgm:pt>
    <dgm:pt modelId="{5B044F15-6DD9-4407-9EA7-1F5439B27D7C}" type="parTrans" cxnId="{6136F00E-3D84-4E37-8B35-3689D74A20D3}">
      <dgm:prSet/>
      <dgm:spPr/>
      <dgm:t>
        <a:bodyPr/>
        <a:lstStyle/>
        <a:p>
          <a:endParaRPr lang="en-US"/>
        </a:p>
      </dgm:t>
    </dgm:pt>
    <dgm:pt modelId="{94DA54E1-0ED4-47F0-912C-8F4BC5815E21}" type="pres">
      <dgm:prSet presAssocID="{811E3B9F-4EEB-4C2D-929A-85BC8E638A4A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84262F90-E6B6-4C35-B1D0-0C1F7895E0E2}" type="pres">
      <dgm:prSet presAssocID="{7B94AA45-897B-448F-B1BA-376B160BF57C}" presName="picture1" presStyleCnt="0"/>
      <dgm:spPr/>
    </dgm:pt>
    <dgm:pt modelId="{6945A5F6-A01B-499F-997B-3CBC982D696C}" type="pres">
      <dgm:prSet presAssocID="{7B94AA45-897B-448F-B1BA-376B160BF57C}" presName="picture" presStyleLbl="alignImgPlace1" presStyleIdx="0" presStyleCnt="1" custAng="0" custScaleX="109124" custScaleY="100000" custLinFactNeighborX="-4371"/>
      <dgm:spPr/>
      <dgm:t>
        <a:bodyPr/>
        <a:lstStyle/>
        <a:p>
          <a:endParaRPr lang="en-US"/>
        </a:p>
      </dgm:t>
    </dgm:pt>
    <dgm:pt modelId="{47EE3406-3670-4D59-8022-61224C33A7B8}" type="pres">
      <dgm:prSet presAssocID="{7B94AA45-897B-448F-B1BA-376B160BF57C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7EBD41-A4AA-4544-A1B5-3494B784AB5F}" type="presOf" srcId="{7B94AA45-897B-448F-B1BA-376B160BF57C}" destId="{47EE3406-3670-4D59-8022-61224C33A7B8}" srcOrd="0" destOrd="0" presId="urn:microsoft.com/office/officeart/2011/layout/ThemePictureAlternatingAccent"/>
    <dgm:cxn modelId="{6136F00E-3D84-4E37-8B35-3689D74A20D3}" srcId="{811E3B9F-4EEB-4C2D-929A-85BC8E638A4A}" destId="{7B94AA45-897B-448F-B1BA-376B160BF57C}" srcOrd="0" destOrd="0" parTransId="{5B044F15-6DD9-4407-9EA7-1F5439B27D7C}" sibTransId="{62F8D14B-0009-4B3D-B2FC-D87B21B0C4CA}"/>
    <dgm:cxn modelId="{8EB96FC3-F20F-41AA-849C-B5B8C1C68A11}" type="presOf" srcId="{811E3B9F-4EEB-4C2D-929A-85BC8E638A4A}" destId="{94DA54E1-0ED4-47F0-912C-8F4BC5815E21}" srcOrd="0" destOrd="0" presId="urn:microsoft.com/office/officeart/2011/layout/ThemePictureAlternatingAccent"/>
    <dgm:cxn modelId="{24A926DA-D1C4-4323-A049-C14B31106BA7}" type="presParOf" srcId="{94DA54E1-0ED4-47F0-912C-8F4BC5815E21}" destId="{84262F90-E6B6-4C35-B1D0-0C1F7895E0E2}" srcOrd="0" destOrd="0" presId="urn:microsoft.com/office/officeart/2011/layout/ThemePictureAlternatingAccent"/>
    <dgm:cxn modelId="{8E3FF10A-DA8B-43C9-BA39-9ACB7120AA96}" type="presParOf" srcId="{84262F90-E6B6-4C35-B1D0-0C1F7895E0E2}" destId="{6945A5F6-A01B-499F-997B-3CBC982D696C}" srcOrd="0" destOrd="0" presId="urn:microsoft.com/office/officeart/2011/layout/ThemePictureAlternatingAccent"/>
    <dgm:cxn modelId="{93D54670-A1AC-4926-AF90-241BC42131D1}" type="presParOf" srcId="{94DA54E1-0ED4-47F0-912C-8F4BC5815E21}" destId="{47EE3406-3670-4D59-8022-61224C33A7B8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131625" custLinFactNeighborX="-229" custLinFactNeighborY="-4000"/>
      <dgm:spPr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DB8B6E-AAC0-4A0B-BD07-FE2513DC7305}" type="presOf" srcId="{EF85E227-2C46-46B0-8C25-15ED58A3377E}" destId="{BF7C867C-0ECC-4DC7-8F13-5617889C754B}" srcOrd="0" destOrd="0" presId="urn:microsoft.com/office/officeart/2011/layout/ThemePictureAlternatingAccent"/>
    <dgm:cxn modelId="{31DBD3C4-D4DE-4DB1-A6A8-B62B677BB273}" type="presOf" srcId="{70B4E3E7-92BD-4BA3-8C93-826D98F65609}" destId="{402BF6D5-BC22-4BEB-9027-2D822CD0A19A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88F21AFB-BB27-49AF-BA69-F4F7D0ECD553}" type="presParOf" srcId="{402BF6D5-BC22-4BEB-9027-2D822CD0A19A}" destId="{7F383395-A406-466B-9E8C-672150081A67}" srcOrd="0" destOrd="0" presId="urn:microsoft.com/office/officeart/2011/layout/ThemePictureAlternatingAccent"/>
    <dgm:cxn modelId="{1FE129F1-CE21-4B3D-AF0B-1716E20B5A27}" type="presParOf" srcId="{7F383395-A406-466B-9E8C-672150081A67}" destId="{63E8F094-BB29-4F1C-8DE8-869308440306}" srcOrd="0" destOrd="0" presId="urn:microsoft.com/office/officeart/2011/layout/ThemePictureAlternatingAccent"/>
    <dgm:cxn modelId="{72A636BA-E4A2-4D9A-8364-A4CDCD094CC1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131625" custLinFactNeighborX="-229" custLinFactNeighborY="-4000"/>
      <dgm:spPr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26C78D-7650-465E-961D-2AD5CE997FC3}" type="presOf" srcId="{EF85E227-2C46-46B0-8C25-15ED58A3377E}" destId="{BF7C867C-0ECC-4DC7-8F13-5617889C754B}" srcOrd="0" destOrd="0" presId="urn:microsoft.com/office/officeart/2011/layout/ThemePictureAlternatingAccent"/>
    <dgm:cxn modelId="{01BE9CAF-3E46-4D56-9084-E859E5FE6081}" type="presOf" srcId="{70B4E3E7-92BD-4BA3-8C93-826D98F65609}" destId="{402BF6D5-BC22-4BEB-9027-2D822CD0A19A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E42C25DA-29A1-47F4-8C1C-E695C27083AA}" type="presParOf" srcId="{402BF6D5-BC22-4BEB-9027-2D822CD0A19A}" destId="{7F383395-A406-466B-9E8C-672150081A67}" srcOrd="0" destOrd="0" presId="urn:microsoft.com/office/officeart/2011/layout/ThemePictureAlternatingAccent"/>
    <dgm:cxn modelId="{E7CDF5CD-5CD0-4FED-A8BF-4F72E045F792}" type="presParOf" srcId="{7F383395-A406-466B-9E8C-672150081A67}" destId="{63E8F094-BB29-4F1C-8DE8-869308440306}" srcOrd="0" destOrd="0" presId="urn:microsoft.com/office/officeart/2011/layout/ThemePictureAlternatingAccent"/>
    <dgm:cxn modelId="{22DDF08B-B627-4420-9321-1DA74D843FE6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131625" custLinFactNeighborX="-229" custLinFactNeighborY="-4000"/>
      <dgm:spPr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C493F1-D6AA-4280-BB39-78BD7C14FF97}" type="presOf" srcId="{EF85E227-2C46-46B0-8C25-15ED58A3377E}" destId="{BF7C867C-0ECC-4DC7-8F13-5617889C754B}" srcOrd="0" destOrd="0" presId="urn:microsoft.com/office/officeart/2011/layout/ThemePictureAlternatingAccent"/>
    <dgm:cxn modelId="{5C5171BB-1FD0-438C-8A54-EF525F86802D}" type="presOf" srcId="{70B4E3E7-92BD-4BA3-8C93-826D98F65609}" destId="{402BF6D5-BC22-4BEB-9027-2D822CD0A19A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211ACD7B-F70C-484A-A91A-51784FA32A2E}" type="presParOf" srcId="{402BF6D5-BC22-4BEB-9027-2D822CD0A19A}" destId="{7F383395-A406-466B-9E8C-672150081A67}" srcOrd="0" destOrd="0" presId="urn:microsoft.com/office/officeart/2011/layout/ThemePictureAlternatingAccent"/>
    <dgm:cxn modelId="{FCE1BE6F-E5EF-4AB2-81F8-29153BC8644B}" type="presParOf" srcId="{7F383395-A406-466B-9E8C-672150081A67}" destId="{63E8F094-BB29-4F1C-8DE8-869308440306}" srcOrd="0" destOrd="0" presId="urn:microsoft.com/office/officeart/2011/layout/ThemePictureAlternatingAccent"/>
    <dgm:cxn modelId="{3409FF4F-4528-401E-BC57-2D3430917BC7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131625" custLinFactNeighborX="-229" custLinFactNeighborY="-4000"/>
      <dgm:spPr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1E2AFA-66A6-4B20-AC0C-EDDA4D89D18B}" type="presOf" srcId="{EF85E227-2C46-46B0-8C25-15ED58A3377E}" destId="{BF7C867C-0ECC-4DC7-8F13-5617889C754B}" srcOrd="0" destOrd="0" presId="urn:microsoft.com/office/officeart/2011/layout/ThemePictureAlternatingAccent"/>
    <dgm:cxn modelId="{B8ED7F24-ECF0-49B9-9E6B-32B7F30F0569}" type="presOf" srcId="{70B4E3E7-92BD-4BA3-8C93-826D98F65609}" destId="{402BF6D5-BC22-4BEB-9027-2D822CD0A19A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B4AE26B0-50FD-4DCF-85F5-4F884FA70708}" type="presParOf" srcId="{402BF6D5-BC22-4BEB-9027-2D822CD0A19A}" destId="{7F383395-A406-466B-9E8C-672150081A67}" srcOrd="0" destOrd="0" presId="urn:microsoft.com/office/officeart/2011/layout/ThemePictureAlternatingAccent"/>
    <dgm:cxn modelId="{D7E79D18-717C-43DE-97A6-4EE6F365D098}" type="presParOf" srcId="{7F383395-A406-466B-9E8C-672150081A67}" destId="{63E8F094-BB29-4F1C-8DE8-869308440306}" srcOrd="0" destOrd="0" presId="urn:microsoft.com/office/officeart/2011/layout/ThemePictureAlternatingAccent"/>
    <dgm:cxn modelId="{35499893-A25F-4D7C-9A55-9C7713056044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131625" custLinFactNeighborX="-229" custLinFactNeighborY="-4000"/>
      <dgm:spPr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09E38F-AE4C-4343-A6BF-0C990B6D32A8}" type="presOf" srcId="{70B4E3E7-92BD-4BA3-8C93-826D98F65609}" destId="{402BF6D5-BC22-4BEB-9027-2D822CD0A19A}" srcOrd="0" destOrd="0" presId="urn:microsoft.com/office/officeart/2011/layout/ThemePictureAlternatingAccent"/>
    <dgm:cxn modelId="{DC55F9EC-89E8-4EEC-B6E7-EA0C68313CFF}" type="presOf" srcId="{EF85E227-2C46-46B0-8C25-15ED58A3377E}" destId="{BF7C867C-0ECC-4DC7-8F13-5617889C754B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31E4EF09-52BE-4BE4-A26F-FE1A6116FEC6}" type="presParOf" srcId="{402BF6D5-BC22-4BEB-9027-2D822CD0A19A}" destId="{7F383395-A406-466B-9E8C-672150081A67}" srcOrd="0" destOrd="0" presId="urn:microsoft.com/office/officeart/2011/layout/ThemePictureAlternatingAccent"/>
    <dgm:cxn modelId="{2F8C9255-4A63-4455-B043-C8C8A37406A7}" type="presParOf" srcId="{7F383395-A406-466B-9E8C-672150081A67}" destId="{63E8F094-BB29-4F1C-8DE8-869308440306}" srcOrd="0" destOrd="0" presId="urn:microsoft.com/office/officeart/2011/layout/ThemePictureAlternatingAccent"/>
    <dgm:cxn modelId="{093508D3-F5F8-4923-8A8B-90EF87AC3CBE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131625" custLinFactNeighborX="-229" custLinFactNeighborY="-4000"/>
      <dgm:spPr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B2998C-5FBB-43C8-8C93-3B43DFC1F5CF}" type="presOf" srcId="{EF85E227-2C46-46B0-8C25-15ED58A3377E}" destId="{BF7C867C-0ECC-4DC7-8F13-5617889C754B}" srcOrd="0" destOrd="0" presId="urn:microsoft.com/office/officeart/2011/layout/ThemePictureAlternatingAccent"/>
    <dgm:cxn modelId="{CF316DBB-E167-4DD2-95D0-C6D92FC537C1}" type="presOf" srcId="{70B4E3E7-92BD-4BA3-8C93-826D98F65609}" destId="{402BF6D5-BC22-4BEB-9027-2D822CD0A19A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4E60BBF3-D155-4576-AA06-7137198D46D8}" type="presParOf" srcId="{402BF6D5-BC22-4BEB-9027-2D822CD0A19A}" destId="{7F383395-A406-466B-9E8C-672150081A67}" srcOrd="0" destOrd="0" presId="urn:microsoft.com/office/officeart/2011/layout/ThemePictureAlternatingAccent"/>
    <dgm:cxn modelId="{CEBAA095-0704-4179-879E-744D35CF7ED9}" type="presParOf" srcId="{7F383395-A406-466B-9E8C-672150081A67}" destId="{63E8F094-BB29-4F1C-8DE8-869308440306}" srcOrd="0" destOrd="0" presId="urn:microsoft.com/office/officeart/2011/layout/ThemePictureAlternatingAccent"/>
    <dgm:cxn modelId="{B3BDED36-7617-4A72-ABF7-153848ACBAF8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129687" custLinFactNeighborX="-229" custLinFactNeighborY="-4000"/>
      <dgm:spPr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F6DE9A-79E2-4FD8-AC61-8850072C92E3}" type="presOf" srcId="{EF85E227-2C46-46B0-8C25-15ED58A3377E}" destId="{BF7C867C-0ECC-4DC7-8F13-5617889C754B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25B67AA0-1445-4771-8C46-3CE38074F33E}" type="presOf" srcId="{70B4E3E7-92BD-4BA3-8C93-826D98F65609}" destId="{402BF6D5-BC22-4BEB-9027-2D822CD0A19A}" srcOrd="0" destOrd="0" presId="urn:microsoft.com/office/officeart/2011/layout/ThemePictureAlternatingAccent"/>
    <dgm:cxn modelId="{D5467FC5-6588-4555-9079-AA17960C13FE}" type="presParOf" srcId="{402BF6D5-BC22-4BEB-9027-2D822CD0A19A}" destId="{7F383395-A406-466B-9E8C-672150081A67}" srcOrd="0" destOrd="0" presId="urn:microsoft.com/office/officeart/2011/layout/ThemePictureAlternatingAccent"/>
    <dgm:cxn modelId="{C339441C-A1D3-47A4-8E54-A3D19BE14C1D}" type="presParOf" srcId="{7F383395-A406-466B-9E8C-672150081A67}" destId="{63E8F094-BB29-4F1C-8DE8-869308440306}" srcOrd="0" destOrd="0" presId="urn:microsoft.com/office/officeart/2011/layout/ThemePictureAlternatingAccent"/>
    <dgm:cxn modelId="{0329A9A0-81A8-4CC9-ABB1-5A77B3DD9DF5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129687" custLinFactNeighborX="3498"/>
      <dgm:spPr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67EDF4-4340-4C96-A7D4-41697EF313B8}" type="presOf" srcId="{EF85E227-2C46-46B0-8C25-15ED58A3377E}" destId="{BF7C867C-0ECC-4DC7-8F13-5617889C754B}" srcOrd="0" destOrd="0" presId="urn:microsoft.com/office/officeart/2011/layout/ThemePictureAlternatingAccent"/>
    <dgm:cxn modelId="{10083E57-47C2-4013-939B-4544B4FF2AF7}" type="presOf" srcId="{70B4E3E7-92BD-4BA3-8C93-826D98F65609}" destId="{402BF6D5-BC22-4BEB-9027-2D822CD0A19A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A265D69B-C845-4998-A903-B0893543C736}" type="presParOf" srcId="{402BF6D5-BC22-4BEB-9027-2D822CD0A19A}" destId="{7F383395-A406-466B-9E8C-672150081A67}" srcOrd="0" destOrd="0" presId="urn:microsoft.com/office/officeart/2011/layout/ThemePictureAlternatingAccent"/>
    <dgm:cxn modelId="{66496E4D-F761-48CC-B115-0349F9931590}" type="presParOf" srcId="{7F383395-A406-466B-9E8C-672150081A67}" destId="{63E8F094-BB29-4F1C-8DE8-869308440306}" srcOrd="0" destOrd="0" presId="urn:microsoft.com/office/officeart/2011/layout/ThemePictureAlternatingAccent"/>
    <dgm:cxn modelId="{8C12C03B-D6C6-4B23-8781-E5678D53BD23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200821" custLinFactNeighborX="-229" custLinFactNeighborY="-4000"/>
      <dgm:spPr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6E5848-E05C-4616-B6D6-5EB7470115E3}" type="presOf" srcId="{70B4E3E7-92BD-4BA3-8C93-826D98F65609}" destId="{402BF6D5-BC22-4BEB-9027-2D822CD0A19A}" srcOrd="0" destOrd="0" presId="urn:microsoft.com/office/officeart/2011/layout/ThemePictureAlternatingAccent"/>
    <dgm:cxn modelId="{69CD855A-CBA4-4B9B-B9D3-F384C11C8EA7}" type="presOf" srcId="{EF85E227-2C46-46B0-8C25-15ED58A3377E}" destId="{BF7C867C-0ECC-4DC7-8F13-5617889C754B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819892EC-A413-498A-A94C-2B0A0B35BA24}" type="presParOf" srcId="{402BF6D5-BC22-4BEB-9027-2D822CD0A19A}" destId="{7F383395-A406-466B-9E8C-672150081A67}" srcOrd="0" destOrd="0" presId="urn:microsoft.com/office/officeart/2011/layout/ThemePictureAlternatingAccent"/>
    <dgm:cxn modelId="{D8253482-E599-4B7A-94ED-7B8A04A2B4BD}" type="presParOf" srcId="{7F383395-A406-466B-9E8C-672150081A67}" destId="{63E8F094-BB29-4F1C-8DE8-869308440306}" srcOrd="0" destOrd="0" presId="urn:microsoft.com/office/officeart/2011/layout/ThemePictureAlternatingAccent"/>
    <dgm:cxn modelId="{D192FD63-768E-439D-BAFA-D704A4B0B485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200821" custLinFactNeighborX="-229" custLinFactNeighborY="-4000"/>
      <dgm:spPr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29CDB9-72CA-468E-A101-40FEC0FA01C0}" type="presOf" srcId="{EF85E227-2C46-46B0-8C25-15ED58A3377E}" destId="{BF7C867C-0ECC-4DC7-8F13-5617889C754B}" srcOrd="0" destOrd="0" presId="urn:microsoft.com/office/officeart/2011/layout/ThemePictureAlternatingAccent"/>
    <dgm:cxn modelId="{3E1A19BD-115B-471E-B6E6-86DC3D106A3A}" type="presOf" srcId="{70B4E3E7-92BD-4BA3-8C93-826D98F65609}" destId="{402BF6D5-BC22-4BEB-9027-2D822CD0A19A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DBA93006-3AAF-4923-804C-0EA069F69C2F}" type="presParOf" srcId="{402BF6D5-BC22-4BEB-9027-2D822CD0A19A}" destId="{7F383395-A406-466B-9E8C-672150081A67}" srcOrd="0" destOrd="0" presId="urn:microsoft.com/office/officeart/2011/layout/ThemePictureAlternatingAccent"/>
    <dgm:cxn modelId="{29A15322-0960-4224-B00B-DFE99CCE81DA}" type="presParOf" srcId="{7F383395-A406-466B-9E8C-672150081A67}" destId="{63E8F094-BB29-4F1C-8DE8-869308440306}" srcOrd="0" destOrd="0" presId="urn:microsoft.com/office/officeart/2011/layout/ThemePictureAlternatingAccent"/>
    <dgm:cxn modelId="{BFA2CC0D-53E1-406F-9215-96CD795E85F0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X="283809" custScaleY="100000" custLinFactNeighborX="0" custLinFactNeighborY="10776"/>
      <dgm:spPr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EEF0B4-F3B7-45D1-A186-7E9DD3A74369}" type="presOf" srcId="{EF85E227-2C46-46B0-8C25-15ED58A3377E}" destId="{BF7C867C-0ECC-4DC7-8F13-5617889C754B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B8872005-EB02-4799-923F-328EC4EA7BA2}" type="presOf" srcId="{70B4E3E7-92BD-4BA3-8C93-826D98F65609}" destId="{402BF6D5-BC22-4BEB-9027-2D822CD0A19A}" srcOrd="0" destOrd="0" presId="urn:microsoft.com/office/officeart/2011/layout/ThemePictureAlternatingAccent"/>
    <dgm:cxn modelId="{0E966D87-5186-4993-9BE0-F8C9477E7048}" type="presParOf" srcId="{402BF6D5-BC22-4BEB-9027-2D822CD0A19A}" destId="{7F383395-A406-466B-9E8C-672150081A67}" srcOrd="0" destOrd="0" presId="urn:microsoft.com/office/officeart/2011/layout/ThemePictureAlternatingAccent"/>
    <dgm:cxn modelId="{16A8AB2E-CF78-4596-B8E7-860D6F72D26F}" type="presParOf" srcId="{7F383395-A406-466B-9E8C-672150081A67}" destId="{63E8F094-BB29-4F1C-8DE8-869308440306}" srcOrd="0" destOrd="0" presId="urn:microsoft.com/office/officeart/2011/layout/ThemePictureAlternatingAccent"/>
    <dgm:cxn modelId="{4022CA20-80B8-4000-9295-B06D29B5F59C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200821" custLinFactNeighborX="-229" custLinFactNeighborY="-4000"/>
      <dgm:spPr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99CF48-7CD9-426F-9579-86BF35A26B1E}" type="presOf" srcId="{70B4E3E7-92BD-4BA3-8C93-826D98F65609}" destId="{402BF6D5-BC22-4BEB-9027-2D822CD0A19A}" srcOrd="0" destOrd="0" presId="urn:microsoft.com/office/officeart/2011/layout/ThemePictureAlternatingAccent"/>
    <dgm:cxn modelId="{4BA1DACE-512E-492A-8DBF-7D5ADE89043E}" type="presOf" srcId="{EF85E227-2C46-46B0-8C25-15ED58A3377E}" destId="{BF7C867C-0ECC-4DC7-8F13-5617889C754B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6C3796C5-1DB6-4C20-B3E4-BFC08FDCF952}" type="presParOf" srcId="{402BF6D5-BC22-4BEB-9027-2D822CD0A19A}" destId="{7F383395-A406-466B-9E8C-672150081A67}" srcOrd="0" destOrd="0" presId="urn:microsoft.com/office/officeart/2011/layout/ThemePictureAlternatingAccent"/>
    <dgm:cxn modelId="{70FA2C70-916E-49AA-BCE1-B093C6F2649B}" type="presParOf" srcId="{7F383395-A406-466B-9E8C-672150081A67}" destId="{63E8F094-BB29-4F1C-8DE8-869308440306}" srcOrd="0" destOrd="0" presId="urn:microsoft.com/office/officeart/2011/layout/ThemePictureAlternatingAccent"/>
    <dgm:cxn modelId="{01252969-51A0-44BB-A91D-DEC842A765C9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200821" custLinFactNeighborX="-229" custLinFactNeighborY="-4000"/>
      <dgm:spPr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ADA19D-5522-4025-9B2C-FF7CDC48E7E0}" type="presOf" srcId="{EF85E227-2C46-46B0-8C25-15ED58A3377E}" destId="{BF7C867C-0ECC-4DC7-8F13-5617889C754B}" srcOrd="0" destOrd="0" presId="urn:microsoft.com/office/officeart/2011/layout/ThemePictureAlternatingAccent"/>
    <dgm:cxn modelId="{C24FA4C2-3D72-4347-A320-1B7B99C2A7F4}" type="presOf" srcId="{70B4E3E7-92BD-4BA3-8C93-826D98F65609}" destId="{402BF6D5-BC22-4BEB-9027-2D822CD0A19A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227DF63F-6743-4F09-85B8-56E71AB02BA0}" type="presParOf" srcId="{402BF6D5-BC22-4BEB-9027-2D822CD0A19A}" destId="{7F383395-A406-466B-9E8C-672150081A67}" srcOrd="0" destOrd="0" presId="urn:microsoft.com/office/officeart/2011/layout/ThemePictureAlternatingAccent"/>
    <dgm:cxn modelId="{AB5A170E-5ACB-4F62-96E9-6DE44683A630}" type="presParOf" srcId="{7F383395-A406-466B-9E8C-672150081A67}" destId="{63E8F094-BB29-4F1C-8DE8-869308440306}" srcOrd="0" destOrd="0" presId="urn:microsoft.com/office/officeart/2011/layout/ThemePictureAlternatingAccent"/>
    <dgm:cxn modelId="{D7626C9E-C610-4858-BFFA-50BBDAD3EEAC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200821" custLinFactNeighborX="-229" custLinFactNeighborY="-4000"/>
      <dgm:spPr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F82128-8FC3-4748-9035-ACB2348A2204}" type="presOf" srcId="{70B4E3E7-92BD-4BA3-8C93-826D98F65609}" destId="{402BF6D5-BC22-4BEB-9027-2D822CD0A19A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AFAE545C-ECFC-4EC1-B1DA-B4110C70315E}" type="presOf" srcId="{EF85E227-2C46-46B0-8C25-15ED58A3377E}" destId="{BF7C867C-0ECC-4DC7-8F13-5617889C754B}" srcOrd="0" destOrd="0" presId="urn:microsoft.com/office/officeart/2011/layout/ThemePictureAlternatingAccent"/>
    <dgm:cxn modelId="{AB7B2EA6-B6FA-4287-B7BA-59F3902099F1}" type="presParOf" srcId="{402BF6D5-BC22-4BEB-9027-2D822CD0A19A}" destId="{7F383395-A406-466B-9E8C-672150081A67}" srcOrd="0" destOrd="0" presId="urn:microsoft.com/office/officeart/2011/layout/ThemePictureAlternatingAccent"/>
    <dgm:cxn modelId="{892C1470-42A3-47A8-ABDF-3631A3688575}" type="presParOf" srcId="{7F383395-A406-466B-9E8C-672150081A67}" destId="{63E8F094-BB29-4F1C-8DE8-869308440306}" srcOrd="0" destOrd="0" presId="urn:microsoft.com/office/officeart/2011/layout/ThemePictureAlternatingAccent"/>
    <dgm:cxn modelId="{7921AA3C-C37A-4277-9716-46B34480BA31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200821" custLinFactNeighborY="-187"/>
      <dgm:spPr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557373-71DF-4012-BDFB-474A4F355CDB}" type="presOf" srcId="{EF85E227-2C46-46B0-8C25-15ED58A3377E}" destId="{BF7C867C-0ECC-4DC7-8F13-5617889C754B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6840F3F4-BE6E-4D2B-BBCB-080B650200EE}" type="presOf" srcId="{70B4E3E7-92BD-4BA3-8C93-826D98F65609}" destId="{402BF6D5-BC22-4BEB-9027-2D822CD0A19A}" srcOrd="0" destOrd="0" presId="urn:microsoft.com/office/officeart/2011/layout/ThemePictureAlternatingAccent"/>
    <dgm:cxn modelId="{AB0ADEB1-BE3D-4E8B-8F0A-A93DB0FEAEAE}" type="presParOf" srcId="{402BF6D5-BC22-4BEB-9027-2D822CD0A19A}" destId="{7F383395-A406-466B-9E8C-672150081A67}" srcOrd="0" destOrd="0" presId="urn:microsoft.com/office/officeart/2011/layout/ThemePictureAlternatingAccent"/>
    <dgm:cxn modelId="{8CFF9AEF-2738-4581-81CC-2D41219D2281}" type="presParOf" srcId="{7F383395-A406-466B-9E8C-672150081A67}" destId="{63E8F094-BB29-4F1C-8DE8-869308440306}" srcOrd="0" destOrd="0" presId="urn:microsoft.com/office/officeart/2011/layout/ThemePictureAlternatingAccent"/>
    <dgm:cxn modelId="{B2BFA5FB-A3D0-482E-9E15-3A21E9B53837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200821" custLinFactNeighborX="-229" custLinFactNeighborY="-4000"/>
      <dgm:spPr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1CE1E9-ADA2-42AD-AC8B-2C42467BC813}" type="presOf" srcId="{70B4E3E7-92BD-4BA3-8C93-826D98F65609}" destId="{402BF6D5-BC22-4BEB-9027-2D822CD0A19A}" srcOrd="0" destOrd="0" presId="urn:microsoft.com/office/officeart/2011/layout/ThemePictureAlternatingAccent"/>
    <dgm:cxn modelId="{8639166C-70A9-4D7C-A154-FAD23C26943F}" type="presOf" srcId="{EF85E227-2C46-46B0-8C25-15ED58A3377E}" destId="{BF7C867C-0ECC-4DC7-8F13-5617889C754B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A8758AA4-5741-4D4F-998B-6C7A473A66F1}" type="presParOf" srcId="{402BF6D5-BC22-4BEB-9027-2D822CD0A19A}" destId="{7F383395-A406-466B-9E8C-672150081A67}" srcOrd="0" destOrd="0" presId="urn:microsoft.com/office/officeart/2011/layout/ThemePictureAlternatingAccent"/>
    <dgm:cxn modelId="{C9027106-8A53-4A2C-8019-214BB1C627D7}" type="presParOf" srcId="{7F383395-A406-466B-9E8C-672150081A67}" destId="{63E8F094-BB29-4F1C-8DE8-869308440306}" srcOrd="0" destOrd="0" presId="urn:microsoft.com/office/officeart/2011/layout/ThemePictureAlternatingAccent"/>
    <dgm:cxn modelId="{0918B22B-504D-4529-83BD-B731ACE326C2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200821" custLinFactNeighborX="-229" custLinFactNeighborY="-4000"/>
      <dgm:spPr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62D47C-DAED-421D-B1C8-933950A9C243}" type="presOf" srcId="{EF85E227-2C46-46B0-8C25-15ED58A3377E}" destId="{BF7C867C-0ECC-4DC7-8F13-5617889C754B}" srcOrd="0" destOrd="0" presId="urn:microsoft.com/office/officeart/2011/layout/ThemePictureAlternatingAccent"/>
    <dgm:cxn modelId="{6849E91E-5318-44FC-94B5-3AE50F7D624B}" type="presOf" srcId="{70B4E3E7-92BD-4BA3-8C93-826D98F65609}" destId="{402BF6D5-BC22-4BEB-9027-2D822CD0A19A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26C2EC4C-845F-4636-9569-2927CA64D862}" type="presParOf" srcId="{402BF6D5-BC22-4BEB-9027-2D822CD0A19A}" destId="{7F383395-A406-466B-9E8C-672150081A67}" srcOrd="0" destOrd="0" presId="urn:microsoft.com/office/officeart/2011/layout/ThemePictureAlternatingAccent"/>
    <dgm:cxn modelId="{96AE2389-1A53-4478-A1DA-E1B37400F194}" type="presParOf" srcId="{7F383395-A406-466B-9E8C-672150081A67}" destId="{63E8F094-BB29-4F1C-8DE8-869308440306}" srcOrd="0" destOrd="0" presId="urn:microsoft.com/office/officeart/2011/layout/ThemePictureAlternatingAccent"/>
    <dgm:cxn modelId="{682E3470-5E17-4660-9FFC-4593ECC2E859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200821" custLinFactNeighborX="-229" custLinFactNeighborY="-4000"/>
      <dgm:spPr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9F3233-B769-4640-9809-365ECA0CFB59}" type="presOf" srcId="{EF85E227-2C46-46B0-8C25-15ED58A3377E}" destId="{BF7C867C-0ECC-4DC7-8F13-5617889C754B}" srcOrd="0" destOrd="0" presId="urn:microsoft.com/office/officeart/2011/layout/ThemePictureAlternatingAccent"/>
    <dgm:cxn modelId="{6220494C-5648-454B-BF7E-27DC32505BFB}" type="presOf" srcId="{70B4E3E7-92BD-4BA3-8C93-826D98F65609}" destId="{402BF6D5-BC22-4BEB-9027-2D822CD0A19A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3F45DB55-C612-464B-8AAD-BFC46D19C972}" type="presParOf" srcId="{402BF6D5-BC22-4BEB-9027-2D822CD0A19A}" destId="{7F383395-A406-466B-9E8C-672150081A67}" srcOrd="0" destOrd="0" presId="urn:microsoft.com/office/officeart/2011/layout/ThemePictureAlternatingAccent"/>
    <dgm:cxn modelId="{64617DDC-A778-47C3-830E-DE6DF85BA312}" type="presParOf" srcId="{7F383395-A406-466B-9E8C-672150081A67}" destId="{63E8F094-BB29-4F1C-8DE8-869308440306}" srcOrd="0" destOrd="0" presId="urn:microsoft.com/office/officeart/2011/layout/ThemePictureAlternatingAccent"/>
    <dgm:cxn modelId="{6E3553A2-8F8C-417F-804D-6867CADCB1DD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200821" custLinFactNeighborX="-229" custLinFactNeighborY="-4000"/>
      <dgm:spPr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E210B0-B87A-4662-A830-E766ABD666E8}" type="presOf" srcId="{EF85E227-2C46-46B0-8C25-15ED58A3377E}" destId="{BF7C867C-0ECC-4DC7-8F13-5617889C754B}" srcOrd="0" destOrd="0" presId="urn:microsoft.com/office/officeart/2011/layout/ThemePictureAlternatingAccent"/>
    <dgm:cxn modelId="{D71F5BD9-A370-421D-BF3D-A0959046CA3A}" type="presOf" srcId="{70B4E3E7-92BD-4BA3-8C93-826D98F65609}" destId="{402BF6D5-BC22-4BEB-9027-2D822CD0A19A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A35B9A5E-5EE9-4B6F-89A2-03CCB32607F6}" type="presParOf" srcId="{402BF6D5-BC22-4BEB-9027-2D822CD0A19A}" destId="{7F383395-A406-466B-9E8C-672150081A67}" srcOrd="0" destOrd="0" presId="urn:microsoft.com/office/officeart/2011/layout/ThemePictureAlternatingAccent"/>
    <dgm:cxn modelId="{F16EACDB-562A-44DE-915D-B619121FBAA8}" type="presParOf" srcId="{7F383395-A406-466B-9E8C-672150081A67}" destId="{63E8F094-BB29-4F1C-8DE8-869308440306}" srcOrd="0" destOrd="0" presId="urn:microsoft.com/office/officeart/2011/layout/ThemePictureAlternatingAccent"/>
    <dgm:cxn modelId="{0E93C618-E50E-43C3-A46C-15367DECFCA0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200821" custLinFactNeighborY="-187"/>
      <dgm:spPr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09A3A9-0A25-433C-AC8A-A970529644C8}" type="presOf" srcId="{EF85E227-2C46-46B0-8C25-15ED58A3377E}" destId="{BF7C867C-0ECC-4DC7-8F13-5617889C754B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A17D819D-2951-448A-BD80-69F9EA1A504E}" type="presOf" srcId="{70B4E3E7-92BD-4BA3-8C93-826D98F65609}" destId="{402BF6D5-BC22-4BEB-9027-2D822CD0A19A}" srcOrd="0" destOrd="0" presId="urn:microsoft.com/office/officeart/2011/layout/ThemePictureAlternatingAccent"/>
    <dgm:cxn modelId="{3AF6BA18-73BE-4A4D-AF1E-52F5D71EFEB4}" type="presParOf" srcId="{402BF6D5-BC22-4BEB-9027-2D822CD0A19A}" destId="{7F383395-A406-466B-9E8C-672150081A67}" srcOrd="0" destOrd="0" presId="urn:microsoft.com/office/officeart/2011/layout/ThemePictureAlternatingAccent"/>
    <dgm:cxn modelId="{24304EC1-A9E7-400A-8124-4C6BF750B40F}" type="presParOf" srcId="{7F383395-A406-466B-9E8C-672150081A67}" destId="{63E8F094-BB29-4F1C-8DE8-869308440306}" srcOrd="0" destOrd="0" presId="urn:microsoft.com/office/officeart/2011/layout/ThemePictureAlternatingAccent"/>
    <dgm:cxn modelId="{07BB99C4-0D31-4B13-9BC9-7C9FA7DC88AC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200821" custLinFactNeighborX="-229" custLinFactNeighborY="-4000"/>
      <dgm:spPr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C39D5D-53D4-4DA6-9ECF-2D627CB3BB28}" type="presOf" srcId="{70B4E3E7-92BD-4BA3-8C93-826D98F65609}" destId="{402BF6D5-BC22-4BEB-9027-2D822CD0A19A}" srcOrd="0" destOrd="0" presId="urn:microsoft.com/office/officeart/2011/layout/ThemePictureAlternatingAccent"/>
    <dgm:cxn modelId="{D8C97002-BD5C-4C02-B233-95CCA7381506}" type="presOf" srcId="{EF85E227-2C46-46B0-8C25-15ED58A3377E}" destId="{BF7C867C-0ECC-4DC7-8F13-5617889C754B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34206954-A952-4C29-AD86-40520AD4BABD}" type="presParOf" srcId="{402BF6D5-BC22-4BEB-9027-2D822CD0A19A}" destId="{7F383395-A406-466B-9E8C-672150081A67}" srcOrd="0" destOrd="0" presId="urn:microsoft.com/office/officeart/2011/layout/ThemePictureAlternatingAccent"/>
    <dgm:cxn modelId="{A4E55D16-C5BF-4457-9CCF-8933D09A754D}" type="presParOf" srcId="{7F383395-A406-466B-9E8C-672150081A67}" destId="{63E8F094-BB29-4F1C-8DE8-869308440306}" srcOrd="0" destOrd="0" presId="urn:microsoft.com/office/officeart/2011/layout/ThemePictureAlternatingAccent"/>
    <dgm:cxn modelId="{43D5C684-BD1F-42FC-9714-57D9A103369F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103854" custLinFactNeighborX="-229" custLinFactNeighborY="-4000"/>
      <dgm:spPr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579D698-3A46-4BFE-80F5-282445FC6BED}" type="presOf" srcId="{EF85E227-2C46-46B0-8C25-15ED58A3377E}" destId="{BF7C867C-0ECC-4DC7-8F13-5617889C754B}" srcOrd="0" destOrd="0" presId="urn:microsoft.com/office/officeart/2011/layout/ThemePictureAlternatingAccent"/>
    <dgm:cxn modelId="{A27B52F0-1C41-4FD9-89C4-1318515B2883}" type="presOf" srcId="{70B4E3E7-92BD-4BA3-8C93-826D98F65609}" destId="{402BF6D5-BC22-4BEB-9027-2D822CD0A19A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8A53FB66-9A73-403B-9686-090B94910965}" type="presParOf" srcId="{402BF6D5-BC22-4BEB-9027-2D822CD0A19A}" destId="{7F383395-A406-466B-9E8C-672150081A67}" srcOrd="0" destOrd="0" presId="urn:microsoft.com/office/officeart/2011/layout/ThemePictureAlternatingAccent"/>
    <dgm:cxn modelId="{1B0EAAE9-891F-4DC1-AAAD-35D92222C545}" type="presParOf" srcId="{7F383395-A406-466B-9E8C-672150081A67}" destId="{63E8F094-BB29-4F1C-8DE8-869308440306}" srcOrd="0" destOrd="0" presId="urn:microsoft.com/office/officeart/2011/layout/ThemePictureAlternatingAccent"/>
    <dgm:cxn modelId="{8E605C30-0A1B-49AC-9A74-719DC2F84FF4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200821" custLinFactNeighborX="-229" custLinFactNeighborY="-4000"/>
      <dgm:spPr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A7C948-A7AC-4F1B-9BAB-CA3B3EE4CD3F}" type="presOf" srcId="{EF85E227-2C46-46B0-8C25-15ED58A3377E}" destId="{BF7C867C-0ECC-4DC7-8F13-5617889C754B}" srcOrd="0" destOrd="0" presId="urn:microsoft.com/office/officeart/2011/layout/ThemePictureAlternatingAccent"/>
    <dgm:cxn modelId="{598F3BB0-6CF3-46E8-82B2-E7F9F620D28D}" type="presOf" srcId="{70B4E3E7-92BD-4BA3-8C93-826D98F65609}" destId="{402BF6D5-BC22-4BEB-9027-2D822CD0A19A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7587C032-4D33-4185-8030-B1F1153EC388}" type="presParOf" srcId="{402BF6D5-BC22-4BEB-9027-2D822CD0A19A}" destId="{7F383395-A406-466B-9E8C-672150081A67}" srcOrd="0" destOrd="0" presId="urn:microsoft.com/office/officeart/2011/layout/ThemePictureAlternatingAccent"/>
    <dgm:cxn modelId="{5698E318-7BEF-44CE-A0B3-61C895B87AD2}" type="presParOf" srcId="{7F383395-A406-466B-9E8C-672150081A67}" destId="{63E8F094-BB29-4F1C-8DE8-869308440306}" srcOrd="0" destOrd="0" presId="urn:microsoft.com/office/officeart/2011/layout/ThemePictureAlternatingAccent"/>
    <dgm:cxn modelId="{66FF8CBF-440F-4F32-A5B8-87426A75F19E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200821" custLinFactNeighborX="-229" custLinFactNeighborY="-4000"/>
      <dgm:spPr>
        <a:prstGeom prst="round2SameRect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0534C3-07E4-48D7-A586-84CB22B0BE29}" type="presOf" srcId="{EF85E227-2C46-46B0-8C25-15ED58A3377E}" destId="{BF7C867C-0ECC-4DC7-8F13-5617889C754B}" srcOrd="0" destOrd="0" presId="urn:microsoft.com/office/officeart/2011/layout/ThemePictureAlternatingAccent"/>
    <dgm:cxn modelId="{B553934E-9510-4B08-8BD0-F1DFBB4429D0}" type="presOf" srcId="{70B4E3E7-92BD-4BA3-8C93-826D98F65609}" destId="{402BF6D5-BC22-4BEB-9027-2D822CD0A19A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77BBE246-883E-42A5-BF69-26775B3BCBA4}" type="presParOf" srcId="{402BF6D5-BC22-4BEB-9027-2D822CD0A19A}" destId="{7F383395-A406-466B-9E8C-672150081A67}" srcOrd="0" destOrd="0" presId="urn:microsoft.com/office/officeart/2011/layout/ThemePictureAlternatingAccent"/>
    <dgm:cxn modelId="{26A43542-3D6E-4FE9-8853-78E5D01208E9}" type="presParOf" srcId="{7F383395-A406-466B-9E8C-672150081A67}" destId="{63E8F094-BB29-4F1C-8DE8-869308440306}" srcOrd="0" destOrd="0" presId="urn:microsoft.com/office/officeart/2011/layout/ThemePictureAlternatingAccent"/>
    <dgm:cxn modelId="{BEE13613-AC76-4E9B-B0CA-5F95447619E7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200821" custLinFactNeighborX="-229" custLinFactNeighborY="-4000"/>
      <dgm:spPr>
        <a:prstGeom prst="round2SameRect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569AD6-41B3-475E-A266-C8A5D803D952}" type="presOf" srcId="{EF85E227-2C46-46B0-8C25-15ED58A3377E}" destId="{BF7C867C-0ECC-4DC7-8F13-5617889C754B}" srcOrd="0" destOrd="0" presId="urn:microsoft.com/office/officeart/2011/layout/ThemePictureAlternatingAccent"/>
    <dgm:cxn modelId="{13AAEF67-7261-486C-9E8D-AC3D1D00EFEF}" type="presOf" srcId="{70B4E3E7-92BD-4BA3-8C93-826D98F65609}" destId="{402BF6D5-BC22-4BEB-9027-2D822CD0A19A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58552F78-0BD9-48E5-A4A1-933E2425894D}" type="presParOf" srcId="{402BF6D5-BC22-4BEB-9027-2D822CD0A19A}" destId="{7F383395-A406-466B-9E8C-672150081A67}" srcOrd="0" destOrd="0" presId="urn:microsoft.com/office/officeart/2011/layout/ThemePictureAlternatingAccent"/>
    <dgm:cxn modelId="{9C0188D1-C488-443A-8176-3863D8D98750}" type="presParOf" srcId="{7F383395-A406-466B-9E8C-672150081A67}" destId="{63E8F094-BB29-4F1C-8DE8-869308440306}" srcOrd="0" destOrd="0" presId="urn:microsoft.com/office/officeart/2011/layout/ThemePictureAlternatingAccent"/>
    <dgm:cxn modelId="{04BE464F-3D14-4BB1-9737-365AC206C334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200821" custLinFactNeighborY="-187"/>
      <dgm:spPr>
        <a:prstGeom prst="round2SameRect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51C721-B082-456B-9F74-2E34CE250D5C}" type="presOf" srcId="{70B4E3E7-92BD-4BA3-8C93-826D98F65609}" destId="{402BF6D5-BC22-4BEB-9027-2D822CD0A19A}" srcOrd="0" destOrd="0" presId="urn:microsoft.com/office/officeart/2011/layout/ThemePictureAlternatingAccent"/>
    <dgm:cxn modelId="{943CB1CA-39B7-40FE-A8A5-C8B3AF2ACFFF}" type="presOf" srcId="{EF85E227-2C46-46B0-8C25-15ED58A3377E}" destId="{BF7C867C-0ECC-4DC7-8F13-5617889C754B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86F30993-BB78-46B9-ACC7-731A60B53597}" type="presParOf" srcId="{402BF6D5-BC22-4BEB-9027-2D822CD0A19A}" destId="{7F383395-A406-466B-9E8C-672150081A67}" srcOrd="0" destOrd="0" presId="urn:microsoft.com/office/officeart/2011/layout/ThemePictureAlternatingAccent"/>
    <dgm:cxn modelId="{76720B7A-A3C0-4127-94DD-9D411C1DB564}" type="presParOf" srcId="{7F383395-A406-466B-9E8C-672150081A67}" destId="{63E8F094-BB29-4F1C-8DE8-869308440306}" srcOrd="0" destOrd="0" presId="urn:microsoft.com/office/officeart/2011/layout/ThemePictureAlternatingAccent"/>
    <dgm:cxn modelId="{FD4237D6-C1D9-4F43-983B-AB3AB97FC563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200821" custLinFactNeighborX="-229" custLinFactNeighborY="-4000"/>
      <dgm:spPr>
        <a:prstGeom prst="round2SameRect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9DBE25-D42C-46E3-BBC4-0BFCFBDDC3B1}" type="presOf" srcId="{70B4E3E7-92BD-4BA3-8C93-826D98F65609}" destId="{402BF6D5-BC22-4BEB-9027-2D822CD0A19A}" srcOrd="0" destOrd="0" presId="urn:microsoft.com/office/officeart/2011/layout/ThemePictureAlternatingAccent"/>
    <dgm:cxn modelId="{FA83FA96-0E08-4EE2-9532-52B164591FEE}" type="presOf" srcId="{EF85E227-2C46-46B0-8C25-15ED58A3377E}" destId="{BF7C867C-0ECC-4DC7-8F13-5617889C754B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9F59C085-7F46-40BC-BE5A-2B714F37E15A}" type="presParOf" srcId="{402BF6D5-BC22-4BEB-9027-2D822CD0A19A}" destId="{7F383395-A406-466B-9E8C-672150081A67}" srcOrd="0" destOrd="0" presId="urn:microsoft.com/office/officeart/2011/layout/ThemePictureAlternatingAccent"/>
    <dgm:cxn modelId="{7617A541-AAC1-436E-9A5B-DB2BE5A6D3A2}" type="presParOf" srcId="{7F383395-A406-466B-9E8C-672150081A67}" destId="{63E8F094-BB29-4F1C-8DE8-869308440306}" srcOrd="0" destOrd="0" presId="urn:microsoft.com/office/officeart/2011/layout/ThemePictureAlternatingAccent"/>
    <dgm:cxn modelId="{3C9FF448-DFA0-4E43-9712-BEB2E1607AD8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200821" custLinFactNeighborX="-229" custLinFactNeighborY="-4000"/>
      <dgm:spPr>
        <a:prstGeom prst="round2SameRect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40EFBB-21F4-4109-9E0B-8C0DBCA63142}" type="presOf" srcId="{EF85E227-2C46-46B0-8C25-15ED58A3377E}" destId="{BF7C867C-0ECC-4DC7-8F13-5617889C754B}" srcOrd="0" destOrd="0" presId="urn:microsoft.com/office/officeart/2011/layout/ThemePictureAlternatingAccent"/>
    <dgm:cxn modelId="{80D12D20-784C-48AB-86CF-FCA66F3537C4}" type="presOf" srcId="{70B4E3E7-92BD-4BA3-8C93-826D98F65609}" destId="{402BF6D5-BC22-4BEB-9027-2D822CD0A19A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466821A6-850D-4221-A51F-7AEE28643DC7}" type="presParOf" srcId="{402BF6D5-BC22-4BEB-9027-2D822CD0A19A}" destId="{7F383395-A406-466B-9E8C-672150081A67}" srcOrd="0" destOrd="0" presId="urn:microsoft.com/office/officeart/2011/layout/ThemePictureAlternatingAccent"/>
    <dgm:cxn modelId="{F1F9FE83-B3A2-40C0-ADBA-2D660348F1C4}" type="presParOf" srcId="{7F383395-A406-466B-9E8C-672150081A67}" destId="{63E8F094-BB29-4F1C-8DE8-869308440306}" srcOrd="0" destOrd="0" presId="urn:microsoft.com/office/officeart/2011/layout/ThemePictureAlternatingAccent"/>
    <dgm:cxn modelId="{E9AFB115-90BA-44C8-958B-B54A2DE89B60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Y="160765" custLinFactNeighborX="4725" custLinFactNeighborY="-3236"/>
      <dgm:spPr>
        <a:prstGeom prst="ellipse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2CE50E2C-34A8-46E8-ACB1-F8AE144A8BBF}" type="presOf" srcId="{8352B85F-1648-4A28-981E-E5946DBC3507}" destId="{03B6CB12-3D8D-456D-94A9-3BF1983F8603}" srcOrd="0" destOrd="0" presId="urn:microsoft.com/office/officeart/2011/layout/ThemePictureAlternatingAccent"/>
    <dgm:cxn modelId="{8151A955-DE53-4F5C-87AB-94BF93F8F08E}" type="presOf" srcId="{A04D8F4F-E0FB-4C44-86DC-ABB15AF73F85}" destId="{A2709C78-5D27-4B3E-8193-664841B866B6}" srcOrd="0" destOrd="0" presId="urn:microsoft.com/office/officeart/2011/layout/ThemePictureAlternatingAccent"/>
    <dgm:cxn modelId="{E5E665A7-59BF-4FD3-BC74-91A60124B9B6}" type="presParOf" srcId="{03B6CB12-3D8D-456D-94A9-3BF1983F8603}" destId="{43B20EA7-63CF-49FA-8C96-FCDF46B80B86}" srcOrd="0" destOrd="0" presId="urn:microsoft.com/office/officeart/2011/layout/ThemePictureAlternatingAccent"/>
    <dgm:cxn modelId="{081F690F-9D6A-4378-82B4-6E54EC7CAB70}" type="presParOf" srcId="{43B20EA7-63CF-49FA-8C96-FCDF46B80B86}" destId="{EC6BC346-A7B6-4D23-A17A-9B92D4D41FF7}" srcOrd="0" destOrd="0" presId="urn:microsoft.com/office/officeart/2011/layout/ThemePictureAlternatingAccent"/>
    <dgm:cxn modelId="{6A26B142-CB08-47FD-B9C9-081945BC9302}" type="presParOf" srcId="{03B6CB12-3D8D-456D-94A9-3BF1983F8603}" destId="{A2709C78-5D27-4B3E-8193-664841B866B6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Y="160765" custLinFactNeighborX="4725" custLinFactNeighborY="-3236"/>
      <dgm:spPr>
        <a:prstGeom prst="ellipse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502657D4-1338-4565-8D05-F1E60229C627}" type="presOf" srcId="{8352B85F-1648-4A28-981E-E5946DBC3507}" destId="{03B6CB12-3D8D-456D-94A9-3BF1983F8603}" srcOrd="0" destOrd="0" presId="urn:microsoft.com/office/officeart/2011/layout/ThemePictureAlternatingAccent"/>
    <dgm:cxn modelId="{BF43FA5F-06F5-436C-841A-69E86FE0AF10}" type="presOf" srcId="{A04D8F4F-E0FB-4C44-86DC-ABB15AF73F85}" destId="{A2709C78-5D27-4B3E-8193-664841B866B6}" srcOrd="0" destOrd="0" presId="urn:microsoft.com/office/officeart/2011/layout/ThemePictureAlternatingAccent"/>
    <dgm:cxn modelId="{B8BFE8B0-C6CA-4256-B2A7-ABD42816A08C}" type="presParOf" srcId="{03B6CB12-3D8D-456D-94A9-3BF1983F8603}" destId="{43B20EA7-63CF-49FA-8C96-FCDF46B80B86}" srcOrd="0" destOrd="0" presId="urn:microsoft.com/office/officeart/2011/layout/ThemePictureAlternatingAccent"/>
    <dgm:cxn modelId="{2FA0EEDE-BB91-44E1-B025-2EB0512E67D0}" type="presParOf" srcId="{43B20EA7-63CF-49FA-8C96-FCDF46B80B86}" destId="{EC6BC346-A7B6-4D23-A17A-9B92D4D41FF7}" srcOrd="0" destOrd="0" presId="urn:microsoft.com/office/officeart/2011/layout/ThemePictureAlternatingAccent"/>
    <dgm:cxn modelId="{713FFF17-701E-402D-BDEB-EC6D934875B4}" type="presParOf" srcId="{03B6CB12-3D8D-456D-94A9-3BF1983F8603}" destId="{A2709C78-5D27-4B3E-8193-664841B866B6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Y="160765" custLinFactNeighborX="4725" custLinFactNeighborY="-3236"/>
      <dgm:spPr>
        <a:prstGeom prst="ellipse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B432C47D-0941-40FF-9BCA-5A1D553D549A}" type="presOf" srcId="{A04D8F4F-E0FB-4C44-86DC-ABB15AF73F85}" destId="{A2709C78-5D27-4B3E-8193-664841B866B6}" srcOrd="0" destOrd="0" presId="urn:microsoft.com/office/officeart/2011/layout/ThemePictureAlternatingAccent"/>
    <dgm:cxn modelId="{9FA21CA0-6AA0-4D83-9B35-BF906CE55554}" type="presOf" srcId="{8352B85F-1648-4A28-981E-E5946DBC3507}" destId="{03B6CB12-3D8D-456D-94A9-3BF1983F8603}" srcOrd="0" destOrd="0" presId="urn:microsoft.com/office/officeart/2011/layout/ThemePictureAlternatingAccent"/>
    <dgm:cxn modelId="{F8286A12-9BFE-40C9-8D65-8910E0EFEF25}" type="presParOf" srcId="{03B6CB12-3D8D-456D-94A9-3BF1983F8603}" destId="{43B20EA7-63CF-49FA-8C96-FCDF46B80B86}" srcOrd="0" destOrd="0" presId="urn:microsoft.com/office/officeart/2011/layout/ThemePictureAlternatingAccent"/>
    <dgm:cxn modelId="{92CF687C-EEE2-461B-800A-9D06193B6E1E}" type="presParOf" srcId="{43B20EA7-63CF-49FA-8C96-FCDF46B80B86}" destId="{EC6BC346-A7B6-4D23-A17A-9B92D4D41FF7}" srcOrd="0" destOrd="0" presId="urn:microsoft.com/office/officeart/2011/layout/ThemePictureAlternatingAccent"/>
    <dgm:cxn modelId="{E2718B23-8DB2-4007-911D-AB831A9F4361}" type="presParOf" srcId="{03B6CB12-3D8D-456D-94A9-3BF1983F8603}" destId="{A2709C78-5D27-4B3E-8193-664841B866B6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Y="160765" custLinFactNeighborX="4725" custLinFactNeighborY="-3236"/>
      <dgm:spPr>
        <a:prstGeom prst="ellipse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F0B5C73C-47E1-4EAB-8E25-1C2D9DD92CE0}" type="presOf" srcId="{A04D8F4F-E0FB-4C44-86DC-ABB15AF73F85}" destId="{A2709C78-5D27-4B3E-8193-664841B866B6}" srcOrd="0" destOrd="0" presId="urn:microsoft.com/office/officeart/2011/layout/ThemePictureAlternatingAccent"/>
    <dgm:cxn modelId="{58A24D96-6CD8-4EEA-9887-BA1F206BB36E}" type="presOf" srcId="{8352B85F-1648-4A28-981E-E5946DBC3507}" destId="{03B6CB12-3D8D-456D-94A9-3BF1983F8603}" srcOrd="0" destOrd="0" presId="urn:microsoft.com/office/officeart/2011/layout/ThemePictureAlternatingAccent"/>
    <dgm:cxn modelId="{46469CF1-8BEB-4B57-8A62-4F88E1AA2E5D}" type="presParOf" srcId="{03B6CB12-3D8D-456D-94A9-3BF1983F8603}" destId="{43B20EA7-63CF-49FA-8C96-FCDF46B80B86}" srcOrd="0" destOrd="0" presId="urn:microsoft.com/office/officeart/2011/layout/ThemePictureAlternatingAccent"/>
    <dgm:cxn modelId="{DFB877D5-3093-4BC8-9040-89B25440350E}" type="presParOf" srcId="{43B20EA7-63CF-49FA-8C96-FCDF46B80B86}" destId="{EC6BC346-A7B6-4D23-A17A-9B92D4D41FF7}" srcOrd="0" destOrd="0" presId="urn:microsoft.com/office/officeart/2011/layout/ThemePictureAlternatingAccent"/>
    <dgm:cxn modelId="{B3DE4441-1B3F-4045-A0F8-655075CA58EE}" type="presParOf" srcId="{03B6CB12-3D8D-456D-94A9-3BF1983F8603}" destId="{A2709C78-5D27-4B3E-8193-664841B866B6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103854" custLinFactNeighborX="-229" custLinFactNeighborY="-4000"/>
      <dgm:spPr/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4F7818-2EEA-45EB-AB6C-DAB2A0ECAF59}" type="presOf" srcId="{70B4E3E7-92BD-4BA3-8C93-826D98F65609}" destId="{402BF6D5-BC22-4BEB-9027-2D822CD0A19A}" srcOrd="0" destOrd="0" presId="urn:microsoft.com/office/officeart/2011/layout/ThemePictureAlternatingAccent"/>
    <dgm:cxn modelId="{E4D9D500-2489-4F48-A39A-1AEBBE8D0A07}" type="presOf" srcId="{EF85E227-2C46-46B0-8C25-15ED58A3377E}" destId="{BF7C867C-0ECC-4DC7-8F13-5617889C754B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5E51B5CD-A3CC-4F81-8783-C805E34D0E4B}" type="presParOf" srcId="{402BF6D5-BC22-4BEB-9027-2D822CD0A19A}" destId="{7F383395-A406-466B-9E8C-672150081A67}" srcOrd="0" destOrd="0" presId="urn:microsoft.com/office/officeart/2011/layout/ThemePictureAlternatingAccent"/>
    <dgm:cxn modelId="{C3EC956B-8B99-42DA-9583-8449EFD6F33E}" type="presParOf" srcId="{7F383395-A406-466B-9E8C-672150081A67}" destId="{63E8F094-BB29-4F1C-8DE8-869308440306}" srcOrd="0" destOrd="0" presId="urn:microsoft.com/office/officeart/2011/layout/ThemePictureAlternatingAccent"/>
    <dgm:cxn modelId="{BDCF83EB-FFCF-490C-8527-9046FB601586}" type="presParOf" srcId="{402BF6D5-BC22-4BEB-9027-2D822CD0A19A}" destId="{BF7C867C-0ECC-4DC7-8F13-5617889C754B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Y="160765" custLinFactNeighborX="4725" custLinFactNeighborY="-3236"/>
      <dgm:spPr>
        <a:prstGeom prst="rect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4DE490DB-7019-43AA-A33D-42D2E7E86511}" type="presOf" srcId="{8352B85F-1648-4A28-981E-E5946DBC3507}" destId="{03B6CB12-3D8D-456D-94A9-3BF1983F8603}" srcOrd="0" destOrd="0" presId="urn:microsoft.com/office/officeart/2011/layout/ThemePictureAlternatingAccent"/>
    <dgm:cxn modelId="{8E8B9F23-D883-4D0A-BE60-669B534F5489}" type="presOf" srcId="{A04D8F4F-E0FB-4C44-86DC-ABB15AF73F85}" destId="{A2709C78-5D27-4B3E-8193-664841B866B6}" srcOrd="0" destOrd="0" presId="urn:microsoft.com/office/officeart/2011/layout/ThemePictureAlternatingAccent"/>
    <dgm:cxn modelId="{C33139DE-E60C-4C55-9FDF-4089EFCFB634}" type="presParOf" srcId="{03B6CB12-3D8D-456D-94A9-3BF1983F8603}" destId="{43B20EA7-63CF-49FA-8C96-FCDF46B80B86}" srcOrd="0" destOrd="0" presId="urn:microsoft.com/office/officeart/2011/layout/ThemePictureAlternatingAccent"/>
    <dgm:cxn modelId="{5313CC88-F4F6-4FB4-BABC-31A65E06B656}" type="presParOf" srcId="{43B20EA7-63CF-49FA-8C96-FCDF46B80B86}" destId="{EC6BC346-A7B6-4D23-A17A-9B92D4D41FF7}" srcOrd="0" destOrd="0" presId="urn:microsoft.com/office/officeart/2011/layout/ThemePictureAlternatingAccent"/>
    <dgm:cxn modelId="{09DCA3A3-0789-4EC0-868F-2120F3479B60}" type="presParOf" srcId="{03B6CB12-3D8D-456D-94A9-3BF1983F8603}" destId="{A2709C78-5D27-4B3E-8193-664841B866B6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Y="160765" custLinFactNeighborX="4725" custLinFactNeighborY="-3236"/>
      <dgm:spPr>
        <a:prstGeom prst="rect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4EF7F381-24AD-4A89-AD6C-21B490AB035C}" type="presOf" srcId="{8352B85F-1648-4A28-981E-E5946DBC3507}" destId="{03B6CB12-3D8D-456D-94A9-3BF1983F8603}" srcOrd="0" destOrd="0" presId="urn:microsoft.com/office/officeart/2011/layout/ThemePictureAlternatingAccent"/>
    <dgm:cxn modelId="{9BFF4E4E-B09B-4AEC-A794-DAC21617CD3B}" type="presOf" srcId="{A04D8F4F-E0FB-4C44-86DC-ABB15AF73F85}" destId="{A2709C78-5D27-4B3E-8193-664841B866B6}" srcOrd="0" destOrd="0" presId="urn:microsoft.com/office/officeart/2011/layout/ThemePictureAlternatingAccent"/>
    <dgm:cxn modelId="{5725D208-DE59-40BD-8382-E69F021C4DF0}" type="presParOf" srcId="{03B6CB12-3D8D-456D-94A9-3BF1983F8603}" destId="{43B20EA7-63CF-49FA-8C96-FCDF46B80B86}" srcOrd="0" destOrd="0" presId="urn:microsoft.com/office/officeart/2011/layout/ThemePictureAlternatingAccent"/>
    <dgm:cxn modelId="{D3F37B0A-09BB-4381-A39E-6C2E2E13FD6C}" type="presParOf" srcId="{43B20EA7-63CF-49FA-8C96-FCDF46B80B86}" destId="{EC6BC346-A7B6-4D23-A17A-9B92D4D41FF7}" srcOrd="0" destOrd="0" presId="urn:microsoft.com/office/officeart/2011/layout/ThemePictureAlternatingAccent"/>
    <dgm:cxn modelId="{B3245569-C526-4CD3-BADD-7A9961DD5D7E}" type="presParOf" srcId="{03B6CB12-3D8D-456D-94A9-3BF1983F8603}" destId="{A2709C78-5D27-4B3E-8193-664841B866B6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Y="160765" custLinFactNeighborX="4725" custLinFactNeighborY="-3236"/>
      <dgm:spPr>
        <a:prstGeom prst="rect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2B6B794F-E859-4B2D-A54E-3763186419A6}" type="presOf" srcId="{8352B85F-1648-4A28-981E-E5946DBC3507}" destId="{03B6CB12-3D8D-456D-94A9-3BF1983F8603}" srcOrd="0" destOrd="0" presId="urn:microsoft.com/office/officeart/2011/layout/ThemePictureAlternatingAccent"/>
    <dgm:cxn modelId="{1FCBC3E6-E9CB-4089-BEB1-D9ABF75A82B3}" type="presOf" srcId="{A04D8F4F-E0FB-4C44-86DC-ABB15AF73F85}" destId="{A2709C78-5D27-4B3E-8193-664841B866B6}" srcOrd="0" destOrd="0" presId="urn:microsoft.com/office/officeart/2011/layout/ThemePictureAlternatingAccent"/>
    <dgm:cxn modelId="{A4D22686-FDFB-4F41-918E-5D96FE9B8033}" type="presParOf" srcId="{03B6CB12-3D8D-456D-94A9-3BF1983F8603}" destId="{43B20EA7-63CF-49FA-8C96-FCDF46B80B86}" srcOrd="0" destOrd="0" presId="urn:microsoft.com/office/officeart/2011/layout/ThemePictureAlternatingAccent"/>
    <dgm:cxn modelId="{B02A993D-92C3-4D05-B3B2-17E849E72CC9}" type="presParOf" srcId="{43B20EA7-63CF-49FA-8C96-FCDF46B80B86}" destId="{EC6BC346-A7B6-4D23-A17A-9B92D4D41FF7}" srcOrd="0" destOrd="0" presId="urn:microsoft.com/office/officeart/2011/layout/ThemePictureAlternatingAccent"/>
    <dgm:cxn modelId="{C7C3AA54-2682-4A81-9D4F-029960EC64FB}" type="presParOf" srcId="{03B6CB12-3D8D-456D-94A9-3BF1983F8603}" destId="{A2709C78-5D27-4B3E-8193-664841B866B6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Y="160765" custLinFactNeighborX="4725" custLinFactNeighborY="-3236"/>
      <dgm:spPr>
        <a:prstGeom prst="rect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2955E59D-8B87-439A-BBFC-C0C210005B03}" type="presOf" srcId="{A04D8F4F-E0FB-4C44-86DC-ABB15AF73F85}" destId="{A2709C78-5D27-4B3E-8193-664841B866B6}" srcOrd="0" destOrd="0" presId="urn:microsoft.com/office/officeart/2011/layout/ThemePictureAlternatingAccent"/>
    <dgm:cxn modelId="{4F0D9B55-2295-443D-8ADA-6C9F71B19BE2}" type="presOf" srcId="{8352B85F-1648-4A28-981E-E5946DBC3507}" destId="{03B6CB12-3D8D-456D-94A9-3BF1983F8603}" srcOrd="0" destOrd="0" presId="urn:microsoft.com/office/officeart/2011/layout/ThemePictureAlternatingAccent"/>
    <dgm:cxn modelId="{9F131AFA-4094-4456-B365-13658953224D}" type="presParOf" srcId="{03B6CB12-3D8D-456D-94A9-3BF1983F8603}" destId="{43B20EA7-63CF-49FA-8C96-FCDF46B80B86}" srcOrd="0" destOrd="0" presId="urn:microsoft.com/office/officeart/2011/layout/ThemePictureAlternatingAccent"/>
    <dgm:cxn modelId="{3C0D64D3-ED30-4FE8-B74D-DA8CC0C70032}" type="presParOf" srcId="{43B20EA7-63CF-49FA-8C96-FCDF46B80B86}" destId="{EC6BC346-A7B6-4D23-A17A-9B92D4D41FF7}" srcOrd="0" destOrd="0" presId="urn:microsoft.com/office/officeart/2011/layout/ThemePictureAlternatingAccent"/>
    <dgm:cxn modelId="{5F9776BA-E000-4E0A-A2B5-42CB933ED807}" type="presParOf" srcId="{03B6CB12-3D8D-456D-94A9-3BF1983F8603}" destId="{A2709C78-5D27-4B3E-8193-664841B866B6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Y="160765" custLinFactNeighborX="4725" custLinFactNeighborY="-3236"/>
      <dgm:spPr>
        <a:prstGeom prst="rect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96F95180-8DA6-4A74-BC0E-065423799088}" type="presOf" srcId="{8352B85F-1648-4A28-981E-E5946DBC3507}" destId="{03B6CB12-3D8D-456D-94A9-3BF1983F8603}" srcOrd="0" destOrd="0" presId="urn:microsoft.com/office/officeart/2011/layout/ThemePictureAlternatingAccent"/>
    <dgm:cxn modelId="{E1F8310C-779C-4796-BBA4-5105AFB11727}" type="presOf" srcId="{A04D8F4F-E0FB-4C44-86DC-ABB15AF73F85}" destId="{A2709C78-5D27-4B3E-8193-664841B866B6}" srcOrd="0" destOrd="0" presId="urn:microsoft.com/office/officeart/2011/layout/ThemePictureAlternatingAccent"/>
    <dgm:cxn modelId="{23A850A5-70D1-4790-9689-19FE5B35E607}" type="presParOf" srcId="{03B6CB12-3D8D-456D-94A9-3BF1983F8603}" destId="{43B20EA7-63CF-49FA-8C96-FCDF46B80B86}" srcOrd="0" destOrd="0" presId="urn:microsoft.com/office/officeart/2011/layout/ThemePictureAlternatingAccent"/>
    <dgm:cxn modelId="{E5C47B14-894C-444D-9142-1A2544D118AB}" type="presParOf" srcId="{43B20EA7-63CF-49FA-8C96-FCDF46B80B86}" destId="{EC6BC346-A7B6-4D23-A17A-9B92D4D41FF7}" srcOrd="0" destOrd="0" presId="urn:microsoft.com/office/officeart/2011/layout/ThemePictureAlternatingAccent"/>
    <dgm:cxn modelId="{FEF0B7C7-509E-46D6-BF65-F08ECBA92D24}" type="presParOf" srcId="{03B6CB12-3D8D-456D-94A9-3BF1983F8603}" destId="{A2709C78-5D27-4B3E-8193-664841B866B6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Y="160765" custLinFactNeighborX="4725" custLinFactNeighborY="-3236"/>
      <dgm:spPr>
        <a:prstGeom prst="rect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CC49DF76-2406-4832-A913-45A289A7D6BB}" type="presOf" srcId="{8352B85F-1648-4A28-981E-E5946DBC3507}" destId="{03B6CB12-3D8D-456D-94A9-3BF1983F8603}" srcOrd="0" destOrd="0" presId="urn:microsoft.com/office/officeart/2011/layout/ThemePictureAlternatingAccent"/>
    <dgm:cxn modelId="{0D655E24-1679-4D57-BC80-E6709C435027}" type="presOf" srcId="{A04D8F4F-E0FB-4C44-86DC-ABB15AF73F85}" destId="{A2709C78-5D27-4B3E-8193-664841B866B6}" srcOrd="0" destOrd="0" presId="urn:microsoft.com/office/officeart/2011/layout/ThemePictureAlternatingAccent"/>
    <dgm:cxn modelId="{41237760-D698-4015-A560-04186CE70017}" type="presParOf" srcId="{03B6CB12-3D8D-456D-94A9-3BF1983F8603}" destId="{43B20EA7-63CF-49FA-8C96-FCDF46B80B86}" srcOrd="0" destOrd="0" presId="urn:microsoft.com/office/officeart/2011/layout/ThemePictureAlternatingAccent"/>
    <dgm:cxn modelId="{3C2D9A96-B1AF-4BB0-8147-486D5AD236A9}" type="presParOf" srcId="{43B20EA7-63CF-49FA-8C96-FCDF46B80B86}" destId="{EC6BC346-A7B6-4D23-A17A-9B92D4D41FF7}" srcOrd="0" destOrd="0" presId="urn:microsoft.com/office/officeart/2011/layout/ThemePictureAlternatingAccent"/>
    <dgm:cxn modelId="{35DB3DBA-94BE-4BB3-A232-2660291D5CBE}" type="presParOf" srcId="{03B6CB12-3D8D-456D-94A9-3BF1983F8603}" destId="{A2709C78-5D27-4B3E-8193-664841B866B6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Y="160765" custLinFactNeighborX="4725" custLinFactNeighborY="-3236"/>
      <dgm:spPr>
        <a:prstGeom prst="rect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98AADDA0-C328-46F6-847C-164CEBA29E1D}" type="presOf" srcId="{8352B85F-1648-4A28-981E-E5946DBC3507}" destId="{03B6CB12-3D8D-456D-94A9-3BF1983F8603}" srcOrd="0" destOrd="0" presId="urn:microsoft.com/office/officeart/2011/layout/ThemePictureAlternatingAccent"/>
    <dgm:cxn modelId="{8E0FC0FD-E636-4DD1-AABC-9DBE8E89D54E}" type="presOf" srcId="{A04D8F4F-E0FB-4C44-86DC-ABB15AF73F85}" destId="{A2709C78-5D27-4B3E-8193-664841B866B6}" srcOrd="0" destOrd="0" presId="urn:microsoft.com/office/officeart/2011/layout/ThemePictureAlternatingAccent"/>
    <dgm:cxn modelId="{884EFA56-7DC3-4593-BF1B-497930EC90D1}" type="presParOf" srcId="{03B6CB12-3D8D-456D-94A9-3BF1983F8603}" destId="{43B20EA7-63CF-49FA-8C96-FCDF46B80B86}" srcOrd="0" destOrd="0" presId="urn:microsoft.com/office/officeart/2011/layout/ThemePictureAlternatingAccent"/>
    <dgm:cxn modelId="{9FBB9F9C-EFFC-4B61-BF60-49655A743DEB}" type="presParOf" srcId="{43B20EA7-63CF-49FA-8C96-FCDF46B80B86}" destId="{EC6BC346-A7B6-4D23-A17A-9B92D4D41FF7}" srcOrd="0" destOrd="0" presId="urn:microsoft.com/office/officeart/2011/layout/ThemePictureAlternatingAccent"/>
    <dgm:cxn modelId="{508D8100-3253-4AD7-8D80-B21C2E6F5F3B}" type="presParOf" srcId="{03B6CB12-3D8D-456D-94A9-3BF1983F8603}" destId="{A2709C78-5D27-4B3E-8193-664841B866B6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Y="160765" custLinFactNeighborX="4725" custLinFactNeighborY="-3236"/>
      <dgm:spPr>
        <a:prstGeom prst="rect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C69FAEB6-07EE-41F4-B3D9-DF1EEDE94A7A}" type="presOf" srcId="{8352B85F-1648-4A28-981E-E5946DBC3507}" destId="{03B6CB12-3D8D-456D-94A9-3BF1983F8603}" srcOrd="0" destOrd="0" presId="urn:microsoft.com/office/officeart/2011/layout/ThemePictureAlternatingAccent"/>
    <dgm:cxn modelId="{E7D62C1F-1335-4603-8F50-79FA56C8FD06}" type="presOf" srcId="{A04D8F4F-E0FB-4C44-86DC-ABB15AF73F85}" destId="{A2709C78-5D27-4B3E-8193-664841B866B6}" srcOrd="0" destOrd="0" presId="urn:microsoft.com/office/officeart/2011/layout/ThemePictureAlternatingAccent"/>
    <dgm:cxn modelId="{12234110-C73A-4F55-AD6D-CA5D0068C6AA}" type="presParOf" srcId="{03B6CB12-3D8D-456D-94A9-3BF1983F8603}" destId="{43B20EA7-63CF-49FA-8C96-FCDF46B80B86}" srcOrd="0" destOrd="0" presId="urn:microsoft.com/office/officeart/2011/layout/ThemePictureAlternatingAccent"/>
    <dgm:cxn modelId="{1A6DD1CE-861C-4C4C-B9CF-80B732929665}" type="presParOf" srcId="{43B20EA7-63CF-49FA-8C96-FCDF46B80B86}" destId="{EC6BC346-A7B6-4D23-A17A-9B92D4D41FF7}" srcOrd="0" destOrd="0" presId="urn:microsoft.com/office/officeart/2011/layout/ThemePictureAlternatingAccent"/>
    <dgm:cxn modelId="{27497297-6B66-412B-A629-865651E3F13D}" type="presParOf" srcId="{03B6CB12-3D8D-456D-94A9-3BF1983F8603}" destId="{A2709C78-5D27-4B3E-8193-664841B866B6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Y="160765" custLinFactNeighborX="4725" custLinFactNeighborY="-3236"/>
      <dgm:spPr>
        <a:prstGeom prst="ellipse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E49F2541-3939-4D74-BC6F-F493B9275B60}" type="presOf" srcId="{8352B85F-1648-4A28-981E-E5946DBC3507}" destId="{03B6CB12-3D8D-456D-94A9-3BF1983F8603}" srcOrd="0" destOrd="0" presId="urn:microsoft.com/office/officeart/2011/layout/ThemePictureAlternatingAccent"/>
    <dgm:cxn modelId="{35A7DA5A-B830-45FA-9E74-CF480AB1D190}" type="presOf" srcId="{A04D8F4F-E0FB-4C44-86DC-ABB15AF73F85}" destId="{A2709C78-5D27-4B3E-8193-664841B866B6}" srcOrd="0" destOrd="0" presId="urn:microsoft.com/office/officeart/2011/layout/ThemePictureAlternatingAccent"/>
    <dgm:cxn modelId="{D8DF9ACE-7DFB-4078-979A-4131421C7A6D}" type="presParOf" srcId="{03B6CB12-3D8D-456D-94A9-3BF1983F8603}" destId="{43B20EA7-63CF-49FA-8C96-FCDF46B80B86}" srcOrd="0" destOrd="0" presId="urn:microsoft.com/office/officeart/2011/layout/ThemePictureAlternatingAccent"/>
    <dgm:cxn modelId="{6D24F71D-8965-4568-AFF9-BDFADD991E04}" type="presParOf" srcId="{43B20EA7-63CF-49FA-8C96-FCDF46B80B86}" destId="{EC6BC346-A7B6-4D23-A17A-9B92D4D41FF7}" srcOrd="0" destOrd="0" presId="urn:microsoft.com/office/officeart/2011/layout/ThemePictureAlternatingAccent"/>
    <dgm:cxn modelId="{AEED1555-8B2A-467E-9FDC-62C90621A944}" type="presParOf" srcId="{03B6CB12-3D8D-456D-94A9-3BF1983F8603}" destId="{A2709C78-5D27-4B3E-8193-664841B866B6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Y="160765" custLinFactNeighborX="4725" custLinFactNeighborY="-3236"/>
      <dgm:spPr>
        <a:prstGeom prst="ellipse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04104307-DE64-4AEF-B451-A3B2377F4307}" type="presOf" srcId="{A04D8F4F-E0FB-4C44-86DC-ABB15AF73F85}" destId="{A2709C78-5D27-4B3E-8193-664841B866B6}" srcOrd="0" destOrd="0" presId="urn:microsoft.com/office/officeart/2011/layout/ThemePictureAlternatingAccent"/>
    <dgm:cxn modelId="{8E654342-BCB0-40EA-BADB-78027930778D}" type="presOf" srcId="{8352B85F-1648-4A28-981E-E5946DBC3507}" destId="{03B6CB12-3D8D-456D-94A9-3BF1983F8603}" srcOrd="0" destOrd="0" presId="urn:microsoft.com/office/officeart/2011/layout/ThemePictureAlternatingAccent"/>
    <dgm:cxn modelId="{27986BD8-FE91-42F4-A97B-70B5ABADA0FF}" type="presParOf" srcId="{03B6CB12-3D8D-456D-94A9-3BF1983F8603}" destId="{43B20EA7-63CF-49FA-8C96-FCDF46B80B86}" srcOrd="0" destOrd="0" presId="urn:microsoft.com/office/officeart/2011/layout/ThemePictureAlternatingAccent"/>
    <dgm:cxn modelId="{7F1F83B9-C0CF-4578-8638-A504616AE36C}" type="presParOf" srcId="{43B20EA7-63CF-49FA-8C96-FCDF46B80B86}" destId="{EC6BC346-A7B6-4D23-A17A-9B92D4D41FF7}" srcOrd="0" destOrd="0" presId="urn:microsoft.com/office/officeart/2011/layout/ThemePictureAlternatingAccent"/>
    <dgm:cxn modelId="{3D7D91BE-E123-4C0F-834C-93675462C2C0}" type="presParOf" srcId="{03B6CB12-3D8D-456D-94A9-3BF1983F8603}" destId="{A2709C78-5D27-4B3E-8193-664841B866B6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103854" custLinFactNeighborX="-229" custLinFactNeighborY="-4000"/>
      <dgm:spPr/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F032F5-401B-46AC-9F4A-3F4D84FEFA86}" type="presOf" srcId="{EF85E227-2C46-46B0-8C25-15ED58A3377E}" destId="{BF7C867C-0ECC-4DC7-8F13-5617889C754B}" srcOrd="0" destOrd="0" presId="urn:microsoft.com/office/officeart/2011/layout/ThemePictureAlternatingAccent"/>
    <dgm:cxn modelId="{B06C9962-7EB9-488D-A048-B9B1D71F0EA9}" type="presOf" srcId="{70B4E3E7-92BD-4BA3-8C93-826D98F65609}" destId="{402BF6D5-BC22-4BEB-9027-2D822CD0A19A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145754A6-A370-478F-8A56-C3113A90F25C}" type="presParOf" srcId="{402BF6D5-BC22-4BEB-9027-2D822CD0A19A}" destId="{7F383395-A406-466B-9E8C-672150081A67}" srcOrd="0" destOrd="0" presId="urn:microsoft.com/office/officeart/2011/layout/ThemePictureAlternatingAccent"/>
    <dgm:cxn modelId="{176D3534-CD25-4127-BE6A-281CCCEB9754}" type="presParOf" srcId="{7F383395-A406-466B-9E8C-672150081A67}" destId="{63E8F094-BB29-4F1C-8DE8-869308440306}" srcOrd="0" destOrd="0" presId="urn:microsoft.com/office/officeart/2011/layout/ThemePictureAlternatingAccent"/>
    <dgm:cxn modelId="{D0B1CC29-E9F3-4461-84B2-3A534C52D532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Y="160765" custLinFactNeighborX="4725" custLinFactNeighborY="-3236"/>
      <dgm:spPr>
        <a:prstGeom prst="ellipse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53D3F9A0-EE8D-4E21-9B45-07B0FC6C13A8}" type="presOf" srcId="{8352B85F-1648-4A28-981E-E5946DBC3507}" destId="{03B6CB12-3D8D-456D-94A9-3BF1983F8603}" srcOrd="0" destOrd="0" presId="urn:microsoft.com/office/officeart/2011/layout/ThemePictureAlternatingAccent"/>
    <dgm:cxn modelId="{1F393894-43E0-45CB-9AAF-95AC020812B1}" type="presOf" srcId="{A04D8F4F-E0FB-4C44-86DC-ABB15AF73F85}" destId="{A2709C78-5D27-4B3E-8193-664841B866B6}" srcOrd="0" destOrd="0" presId="urn:microsoft.com/office/officeart/2011/layout/ThemePictureAlternatingAccent"/>
    <dgm:cxn modelId="{2EB5E0EE-9B4D-4386-9123-514F348CC85A}" type="presParOf" srcId="{03B6CB12-3D8D-456D-94A9-3BF1983F8603}" destId="{43B20EA7-63CF-49FA-8C96-FCDF46B80B86}" srcOrd="0" destOrd="0" presId="urn:microsoft.com/office/officeart/2011/layout/ThemePictureAlternatingAccent"/>
    <dgm:cxn modelId="{13E35F45-43E5-45B7-81D4-7EF7BC16BAAA}" type="presParOf" srcId="{43B20EA7-63CF-49FA-8C96-FCDF46B80B86}" destId="{EC6BC346-A7B6-4D23-A17A-9B92D4D41FF7}" srcOrd="0" destOrd="0" presId="urn:microsoft.com/office/officeart/2011/layout/ThemePictureAlternatingAccent"/>
    <dgm:cxn modelId="{C9DA5E73-149B-47A5-816E-D13B1875D1F1}" type="presParOf" srcId="{03B6CB12-3D8D-456D-94A9-3BF1983F8603}" destId="{A2709C78-5D27-4B3E-8193-664841B866B6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Y="160765" custLinFactNeighborX="4725" custLinFactNeighborY="-3236"/>
      <dgm:spPr>
        <a:prstGeom prst="ellipse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20ECE10D-1D91-410C-97BF-1F192BAF01FA}" type="presOf" srcId="{8352B85F-1648-4A28-981E-E5946DBC3507}" destId="{03B6CB12-3D8D-456D-94A9-3BF1983F8603}" srcOrd="0" destOrd="0" presId="urn:microsoft.com/office/officeart/2011/layout/ThemePictureAlternatingAccent"/>
    <dgm:cxn modelId="{FC161FAC-59BD-4EC3-887C-77FBE49D1F6F}" type="presOf" srcId="{A04D8F4F-E0FB-4C44-86DC-ABB15AF73F85}" destId="{A2709C78-5D27-4B3E-8193-664841B866B6}" srcOrd="0" destOrd="0" presId="urn:microsoft.com/office/officeart/2011/layout/ThemePictureAlternatingAccent"/>
    <dgm:cxn modelId="{9EBC9C5E-7A2A-44BE-A3CF-444FDCE25F1A}" type="presParOf" srcId="{03B6CB12-3D8D-456D-94A9-3BF1983F8603}" destId="{43B20EA7-63CF-49FA-8C96-FCDF46B80B86}" srcOrd="0" destOrd="0" presId="urn:microsoft.com/office/officeart/2011/layout/ThemePictureAlternatingAccent"/>
    <dgm:cxn modelId="{70F98C53-64CA-4802-9A76-0C7E85EC2D2F}" type="presParOf" srcId="{43B20EA7-63CF-49FA-8C96-FCDF46B80B86}" destId="{EC6BC346-A7B6-4D23-A17A-9B92D4D41FF7}" srcOrd="0" destOrd="0" presId="urn:microsoft.com/office/officeart/2011/layout/ThemePictureAlternatingAccent"/>
    <dgm:cxn modelId="{EFBAC2EB-5D18-4A2A-9FDD-92F7F818B845}" type="presParOf" srcId="{03B6CB12-3D8D-456D-94A9-3BF1983F8603}" destId="{A2709C78-5D27-4B3E-8193-664841B866B6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Y="160765" custLinFactNeighborX="2822" custLinFactNeighborY="-15664"/>
      <dgm:spPr>
        <a:prstGeom prst="ellipse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DE49F28D-D1F0-4AF8-B5E3-65CBB6E4874A}" type="presOf" srcId="{8352B85F-1648-4A28-981E-E5946DBC3507}" destId="{03B6CB12-3D8D-456D-94A9-3BF1983F8603}" srcOrd="0" destOrd="0" presId="urn:microsoft.com/office/officeart/2011/layout/ThemePictureAlternatingAccent"/>
    <dgm:cxn modelId="{121A516A-F9A3-489E-AFE3-D3EA1A4AFF5B}" type="presOf" srcId="{A04D8F4F-E0FB-4C44-86DC-ABB15AF73F85}" destId="{A2709C78-5D27-4B3E-8193-664841B866B6}" srcOrd="0" destOrd="0" presId="urn:microsoft.com/office/officeart/2011/layout/ThemePictureAlternatingAccent"/>
    <dgm:cxn modelId="{192A53E3-7F92-4EBF-B72D-10EED12CDABE}" type="presParOf" srcId="{03B6CB12-3D8D-456D-94A9-3BF1983F8603}" destId="{43B20EA7-63CF-49FA-8C96-FCDF46B80B86}" srcOrd="0" destOrd="0" presId="urn:microsoft.com/office/officeart/2011/layout/ThemePictureAlternatingAccent"/>
    <dgm:cxn modelId="{593E5F18-F8F5-4FF1-A2E7-F524AEBE8834}" type="presParOf" srcId="{43B20EA7-63CF-49FA-8C96-FCDF46B80B86}" destId="{EC6BC346-A7B6-4D23-A17A-9B92D4D41FF7}" srcOrd="0" destOrd="0" presId="urn:microsoft.com/office/officeart/2011/layout/ThemePictureAlternatingAccent"/>
    <dgm:cxn modelId="{1E139ACC-AC2F-49E8-8180-557F4079E9CD}" type="presParOf" srcId="{03B6CB12-3D8D-456D-94A9-3BF1983F8603}" destId="{A2709C78-5D27-4B3E-8193-664841B866B6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Y="160765" custLinFactNeighborX="2822" custLinFactNeighborY="-15664"/>
      <dgm:spPr>
        <a:prstGeom prst="rect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E2F4E83E-99CA-424C-A485-54C15A8C185E}" type="presOf" srcId="{A04D8F4F-E0FB-4C44-86DC-ABB15AF73F85}" destId="{A2709C78-5D27-4B3E-8193-664841B866B6}" srcOrd="0" destOrd="0" presId="urn:microsoft.com/office/officeart/2011/layout/ThemePictureAlternatingAccent"/>
    <dgm:cxn modelId="{BEE3F549-A500-4D0F-88B8-F87619E57397}" type="presOf" srcId="{8352B85F-1648-4A28-981E-E5946DBC3507}" destId="{03B6CB12-3D8D-456D-94A9-3BF1983F8603}" srcOrd="0" destOrd="0" presId="urn:microsoft.com/office/officeart/2011/layout/ThemePictureAlternatingAccent"/>
    <dgm:cxn modelId="{9187CF31-81CF-4446-9929-6E23087CB5B2}" type="presParOf" srcId="{03B6CB12-3D8D-456D-94A9-3BF1983F8603}" destId="{43B20EA7-63CF-49FA-8C96-FCDF46B80B86}" srcOrd="0" destOrd="0" presId="urn:microsoft.com/office/officeart/2011/layout/ThemePictureAlternatingAccent"/>
    <dgm:cxn modelId="{18373524-779B-4C6B-9D44-3610A1B82EA8}" type="presParOf" srcId="{43B20EA7-63CF-49FA-8C96-FCDF46B80B86}" destId="{EC6BC346-A7B6-4D23-A17A-9B92D4D41FF7}" srcOrd="0" destOrd="0" presId="urn:microsoft.com/office/officeart/2011/layout/ThemePictureAlternatingAccent"/>
    <dgm:cxn modelId="{6589329B-F70C-454D-8BF4-3D18AC2A1FFE}" type="presParOf" srcId="{03B6CB12-3D8D-456D-94A9-3BF1983F8603}" destId="{A2709C78-5D27-4B3E-8193-664841B866B6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Y="243809" custLinFactNeighborX="-318"/>
      <dgm:spPr>
        <a:prstGeom prst="rect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A299E7A3-5B79-4B65-BC28-2CBFB7852489}" type="presOf" srcId="{8352B85F-1648-4A28-981E-E5946DBC3507}" destId="{03B6CB12-3D8D-456D-94A9-3BF1983F8603}" srcOrd="0" destOrd="0" presId="urn:microsoft.com/office/officeart/2011/layout/ThemePictureAlternatingAccent"/>
    <dgm:cxn modelId="{0C47DA94-7808-4284-ABDC-C893253F4FC8}" type="presOf" srcId="{A04D8F4F-E0FB-4C44-86DC-ABB15AF73F85}" destId="{A2709C78-5D27-4B3E-8193-664841B866B6}" srcOrd="0" destOrd="0" presId="urn:microsoft.com/office/officeart/2011/layout/ThemePictureAlternatingAccent"/>
    <dgm:cxn modelId="{77B49F6D-9164-448D-92DB-A2E77F9D3F15}" type="presParOf" srcId="{03B6CB12-3D8D-456D-94A9-3BF1983F8603}" destId="{43B20EA7-63CF-49FA-8C96-FCDF46B80B86}" srcOrd="0" destOrd="0" presId="urn:microsoft.com/office/officeart/2011/layout/ThemePictureAlternatingAccent"/>
    <dgm:cxn modelId="{942CB837-AA97-49CC-8DBB-F7C02FB34EFA}" type="presParOf" srcId="{43B20EA7-63CF-49FA-8C96-FCDF46B80B86}" destId="{EC6BC346-A7B6-4D23-A17A-9B92D4D41FF7}" srcOrd="0" destOrd="0" presId="urn:microsoft.com/office/officeart/2011/layout/ThemePictureAlternatingAccent"/>
    <dgm:cxn modelId="{D1CFD055-BB57-42FD-A884-49DB09EF87E5}" type="presParOf" srcId="{03B6CB12-3D8D-456D-94A9-3BF1983F8603}" destId="{A2709C78-5D27-4B3E-8193-664841B866B6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Y="243809" custLinFactNeighborX="-619"/>
      <dgm:spPr>
        <a:prstGeom prst="rect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26B0A27D-AEA6-4C6D-80A6-81D601E88198}" type="presOf" srcId="{8352B85F-1648-4A28-981E-E5946DBC3507}" destId="{03B6CB12-3D8D-456D-94A9-3BF1983F8603}" srcOrd="0" destOrd="0" presId="urn:microsoft.com/office/officeart/2011/layout/ThemePictureAlternatingAccent"/>
    <dgm:cxn modelId="{51D48709-1CC3-471F-978B-981143073DC7}" type="presOf" srcId="{A04D8F4F-E0FB-4C44-86DC-ABB15AF73F85}" destId="{A2709C78-5D27-4B3E-8193-664841B866B6}" srcOrd="0" destOrd="0" presId="urn:microsoft.com/office/officeart/2011/layout/ThemePictureAlternatingAccent"/>
    <dgm:cxn modelId="{D54C8C55-14C8-490C-A461-C537F8B989DD}" type="presParOf" srcId="{03B6CB12-3D8D-456D-94A9-3BF1983F8603}" destId="{43B20EA7-63CF-49FA-8C96-FCDF46B80B86}" srcOrd="0" destOrd="0" presId="urn:microsoft.com/office/officeart/2011/layout/ThemePictureAlternatingAccent"/>
    <dgm:cxn modelId="{94A95AAF-5CD6-440A-96FD-F7A3FA2B0566}" type="presParOf" srcId="{43B20EA7-63CF-49FA-8C96-FCDF46B80B86}" destId="{EC6BC346-A7B6-4D23-A17A-9B92D4D41FF7}" srcOrd="0" destOrd="0" presId="urn:microsoft.com/office/officeart/2011/layout/ThemePictureAlternatingAccent"/>
    <dgm:cxn modelId="{8F5C59E2-6770-46E9-8711-D9A409EC053A}" type="presParOf" srcId="{03B6CB12-3D8D-456D-94A9-3BF1983F8603}" destId="{A2709C78-5D27-4B3E-8193-664841B866B6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Y="243809" custLinFactNeighborY="861"/>
      <dgm:spPr>
        <a:prstGeom prst="rect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3EC92329-F223-4485-8B30-E8F1BD8D5F28}" type="presOf" srcId="{8352B85F-1648-4A28-981E-E5946DBC3507}" destId="{03B6CB12-3D8D-456D-94A9-3BF1983F8603}" srcOrd="0" destOrd="0" presId="urn:microsoft.com/office/officeart/2011/layout/ThemePictureAlternatingAccent"/>
    <dgm:cxn modelId="{26EA1164-248A-44D8-85F1-8F6C9945FF8A}" type="presOf" srcId="{A04D8F4F-E0FB-4C44-86DC-ABB15AF73F85}" destId="{A2709C78-5D27-4B3E-8193-664841B866B6}" srcOrd="0" destOrd="0" presId="urn:microsoft.com/office/officeart/2011/layout/ThemePictureAlternatingAccent"/>
    <dgm:cxn modelId="{6459B453-67F1-4FD3-AFEE-E71B946AF583}" type="presParOf" srcId="{03B6CB12-3D8D-456D-94A9-3BF1983F8603}" destId="{43B20EA7-63CF-49FA-8C96-FCDF46B80B86}" srcOrd="0" destOrd="0" presId="urn:microsoft.com/office/officeart/2011/layout/ThemePictureAlternatingAccent"/>
    <dgm:cxn modelId="{BA862869-A489-477B-AFFE-F921D0B60750}" type="presParOf" srcId="{43B20EA7-63CF-49FA-8C96-FCDF46B80B86}" destId="{EC6BC346-A7B6-4D23-A17A-9B92D4D41FF7}" srcOrd="0" destOrd="0" presId="urn:microsoft.com/office/officeart/2011/layout/ThemePictureAlternatingAccent"/>
    <dgm:cxn modelId="{5F91A34D-BC9C-4AF9-97E5-F1142A68EAB5}" type="presParOf" srcId="{03B6CB12-3D8D-456D-94A9-3BF1983F8603}" destId="{A2709C78-5D27-4B3E-8193-664841B866B6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X="108145" custScaleY="98496" custLinFactNeighborX="12947" custLinFactNeighborY="-666"/>
      <dgm:spPr>
        <a:prstGeom prst="rect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10D6483E-104C-4803-A846-697E8F3D14EF}" type="presOf" srcId="{8352B85F-1648-4A28-981E-E5946DBC3507}" destId="{03B6CB12-3D8D-456D-94A9-3BF1983F8603}" srcOrd="0" destOrd="0" presId="urn:microsoft.com/office/officeart/2011/layout/ThemePictureAlternatingAccent"/>
    <dgm:cxn modelId="{280D8A9D-1D70-4A94-9D75-F2B4518C8056}" type="presOf" srcId="{A04D8F4F-E0FB-4C44-86DC-ABB15AF73F85}" destId="{A2709C78-5D27-4B3E-8193-664841B866B6}" srcOrd="0" destOrd="0" presId="urn:microsoft.com/office/officeart/2011/layout/ThemePictureAlternatingAccent"/>
    <dgm:cxn modelId="{2C8852B9-36FC-47F5-857A-C280327B5B1C}" type="presParOf" srcId="{03B6CB12-3D8D-456D-94A9-3BF1983F8603}" destId="{43B20EA7-63CF-49FA-8C96-FCDF46B80B86}" srcOrd="0" destOrd="0" presId="urn:microsoft.com/office/officeart/2011/layout/ThemePictureAlternatingAccent"/>
    <dgm:cxn modelId="{E0E257B8-E5AB-4A41-BB09-A6090251C4EF}" type="presParOf" srcId="{43B20EA7-63CF-49FA-8C96-FCDF46B80B86}" destId="{EC6BC346-A7B6-4D23-A17A-9B92D4D41FF7}" srcOrd="0" destOrd="0" presId="urn:microsoft.com/office/officeart/2011/layout/ThemePictureAlternatingAccent"/>
    <dgm:cxn modelId="{A17C16DE-223C-413C-9D95-E5521B5A95A0}" type="presParOf" srcId="{03B6CB12-3D8D-456D-94A9-3BF1983F8603}" destId="{A2709C78-5D27-4B3E-8193-664841B866B6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811E3B9F-4EEB-4C2D-929A-85BC8E638A4A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94AA45-897B-448F-B1BA-376B160BF57C}">
      <dgm:prSet phldrT="[Text]"/>
      <dgm:spPr/>
      <dgm:t>
        <a:bodyPr/>
        <a:lstStyle/>
        <a:p>
          <a:endParaRPr lang="en-US" dirty="0"/>
        </a:p>
      </dgm:t>
    </dgm:pt>
    <dgm:pt modelId="{62F8D14B-0009-4B3D-B2FC-D87B21B0C4CA}" type="sibTrans" cxnId="{6136F00E-3D84-4E37-8B35-3689D74A20D3}">
      <dgm:prSet/>
      <dgm:spPr/>
      <dgm:t>
        <a:bodyPr/>
        <a:lstStyle/>
        <a:p>
          <a:endParaRPr lang="en-US"/>
        </a:p>
      </dgm:t>
    </dgm:pt>
    <dgm:pt modelId="{5B044F15-6DD9-4407-9EA7-1F5439B27D7C}" type="parTrans" cxnId="{6136F00E-3D84-4E37-8B35-3689D74A20D3}">
      <dgm:prSet/>
      <dgm:spPr/>
      <dgm:t>
        <a:bodyPr/>
        <a:lstStyle/>
        <a:p>
          <a:endParaRPr lang="en-US"/>
        </a:p>
      </dgm:t>
    </dgm:pt>
    <dgm:pt modelId="{94DA54E1-0ED4-47F0-912C-8F4BC5815E21}" type="pres">
      <dgm:prSet presAssocID="{811E3B9F-4EEB-4C2D-929A-85BC8E638A4A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84262F90-E6B6-4C35-B1D0-0C1F7895E0E2}" type="pres">
      <dgm:prSet presAssocID="{7B94AA45-897B-448F-B1BA-376B160BF57C}" presName="picture1" presStyleCnt="0"/>
      <dgm:spPr/>
    </dgm:pt>
    <dgm:pt modelId="{6945A5F6-A01B-499F-997B-3CBC982D696C}" type="pres">
      <dgm:prSet presAssocID="{7B94AA45-897B-448F-B1BA-376B160BF57C}" presName="picture" presStyleLbl="alignImgPlace1" presStyleIdx="0" presStyleCnt="1" custAng="0" custScaleX="109124" custScaleY="100000" custLinFactNeighborX="-4371"/>
      <dgm:spPr/>
      <dgm:t>
        <a:bodyPr/>
        <a:lstStyle/>
        <a:p>
          <a:endParaRPr lang="en-US"/>
        </a:p>
      </dgm:t>
    </dgm:pt>
    <dgm:pt modelId="{47EE3406-3670-4D59-8022-61224C33A7B8}" type="pres">
      <dgm:prSet presAssocID="{7B94AA45-897B-448F-B1BA-376B160BF57C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0114EB-D491-44AE-9D03-BA6B6DE65506}" type="presOf" srcId="{7B94AA45-897B-448F-B1BA-376B160BF57C}" destId="{47EE3406-3670-4D59-8022-61224C33A7B8}" srcOrd="0" destOrd="0" presId="urn:microsoft.com/office/officeart/2011/layout/ThemePictureAlternatingAccent"/>
    <dgm:cxn modelId="{6136F00E-3D84-4E37-8B35-3689D74A20D3}" srcId="{811E3B9F-4EEB-4C2D-929A-85BC8E638A4A}" destId="{7B94AA45-897B-448F-B1BA-376B160BF57C}" srcOrd="0" destOrd="0" parTransId="{5B044F15-6DD9-4407-9EA7-1F5439B27D7C}" sibTransId="{62F8D14B-0009-4B3D-B2FC-D87B21B0C4CA}"/>
    <dgm:cxn modelId="{B5125FD5-6A4F-4251-9D8E-41CF4AEE44B4}" type="presOf" srcId="{811E3B9F-4EEB-4C2D-929A-85BC8E638A4A}" destId="{94DA54E1-0ED4-47F0-912C-8F4BC5815E21}" srcOrd="0" destOrd="0" presId="urn:microsoft.com/office/officeart/2011/layout/ThemePictureAlternatingAccent"/>
    <dgm:cxn modelId="{10DC8EC7-ECA8-46A2-A9A6-14D543705E9A}" type="presParOf" srcId="{94DA54E1-0ED4-47F0-912C-8F4BC5815E21}" destId="{84262F90-E6B6-4C35-B1D0-0C1F7895E0E2}" srcOrd="0" destOrd="0" presId="urn:microsoft.com/office/officeart/2011/layout/ThemePictureAlternatingAccent"/>
    <dgm:cxn modelId="{6AEBE951-1E26-48A3-8D76-EC04AD87902E}" type="presParOf" srcId="{84262F90-E6B6-4C35-B1D0-0C1F7895E0E2}" destId="{6945A5F6-A01B-499F-997B-3CBC982D696C}" srcOrd="0" destOrd="0" presId="urn:microsoft.com/office/officeart/2011/layout/ThemePictureAlternatingAccent"/>
    <dgm:cxn modelId="{8F4CCC56-ECA8-4F19-9F1F-C1CA4AAACC4E}" type="presParOf" srcId="{94DA54E1-0ED4-47F0-912C-8F4BC5815E21}" destId="{47EE3406-3670-4D59-8022-61224C33A7B8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811E3B9F-4EEB-4C2D-929A-85BC8E638A4A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94AA45-897B-448F-B1BA-376B160BF57C}">
      <dgm:prSet phldrT="[Text]"/>
      <dgm:spPr/>
      <dgm:t>
        <a:bodyPr/>
        <a:lstStyle/>
        <a:p>
          <a:endParaRPr lang="en-US" dirty="0"/>
        </a:p>
      </dgm:t>
    </dgm:pt>
    <dgm:pt modelId="{62F8D14B-0009-4B3D-B2FC-D87B21B0C4CA}" type="sibTrans" cxnId="{6136F00E-3D84-4E37-8B35-3689D74A20D3}">
      <dgm:prSet/>
      <dgm:spPr/>
      <dgm:t>
        <a:bodyPr/>
        <a:lstStyle/>
        <a:p>
          <a:endParaRPr lang="en-US"/>
        </a:p>
      </dgm:t>
    </dgm:pt>
    <dgm:pt modelId="{5B044F15-6DD9-4407-9EA7-1F5439B27D7C}" type="parTrans" cxnId="{6136F00E-3D84-4E37-8B35-3689D74A20D3}">
      <dgm:prSet/>
      <dgm:spPr/>
      <dgm:t>
        <a:bodyPr/>
        <a:lstStyle/>
        <a:p>
          <a:endParaRPr lang="en-US"/>
        </a:p>
      </dgm:t>
    </dgm:pt>
    <dgm:pt modelId="{94DA54E1-0ED4-47F0-912C-8F4BC5815E21}" type="pres">
      <dgm:prSet presAssocID="{811E3B9F-4EEB-4C2D-929A-85BC8E638A4A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84262F90-E6B6-4C35-B1D0-0C1F7895E0E2}" type="pres">
      <dgm:prSet presAssocID="{7B94AA45-897B-448F-B1BA-376B160BF57C}" presName="picture1" presStyleCnt="0"/>
      <dgm:spPr/>
    </dgm:pt>
    <dgm:pt modelId="{6945A5F6-A01B-499F-997B-3CBC982D696C}" type="pres">
      <dgm:prSet presAssocID="{7B94AA45-897B-448F-B1BA-376B160BF57C}" presName="picture" presStyleLbl="alignImgPlace1" presStyleIdx="0" presStyleCnt="1" custAng="0" custScaleX="109124" custScaleY="100000" custLinFactNeighborX="-4371"/>
      <dgm:spPr/>
      <dgm:t>
        <a:bodyPr/>
        <a:lstStyle/>
        <a:p>
          <a:endParaRPr lang="en-US"/>
        </a:p>
      </dgm:t>
    </dgm:pt>
    <dgm:pt modelId="{47EE3406-3670-4D59-8022-61224C33A7B8}" type="pres">
      <dgm:prSet presAssocID="{7B94AA45-897B-448F-B1BA-376B160BF57C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36F00E-3D84-4E37-8B35-3689D74A20D3}" srcId="{811E3B9F-4EEB-4C2D-929A-85BC8E638A4A}" destId="{7B94AA45-897B-448F-B1BA-376B160BF57C}" srcOrd="0" destOrd="0" parTransId="{5B044F15-6DD9-4407-9EA7-1F5439B27D7C}" sibTransId="{62F8D14B-0009-4B3D-B2FC-D87B21B0C4CA}"/>
    <dgm:cxn modelId="{C738F207-E11B-4283-938A-2050932AFDAC}" type="presOf" srcId="{811E3B9F-4EEB-4C2D-929A-85BC8E638A4A}" destId="{94DA54E1-0ED4-47F0-912C-8F4BC5815E21}" srcOrd="0" destOrd="0" presId="urn:microsoft.com/office/officeart/2011/layout/ThemePictureAlternatingAccent"/>
    <dgm:cxn modelId="{033A9472-4D03-42EA-8F52-6FB0FF0F1080}" type="presOf" srcId="{7B94AA45-897B-448F-B1BA-376B160BF57C}" destId="{47EE3406-3670-4D59-8022-61224C33A7B8}" srcOrd="0" destOrd="0" presId="urn:microsoft.com/office/officeart/2011/layout/ThemePictureAlternatingAccent"/>
    <dgm:cxn modelId="{F35318E0-4A98-476D-A7BB-AB70F2BC9FAF}" type="presParOf" srcId="{94DA54E1-0ED4-47F0-912C-8F4BC5815E21}" destId="{84262F90-E6B6-4C35-B1D0-0C1F7895E0E2}" srcOrd="0" destOrd="0" presId="urn:microsoft.com/office/officeart/2011/layout/ThemePictureAlternatingAccent"/>
    <dgm:cxn modelId="{530CBEC4-4C42-46A0-9250-9C1752C09A72}" type="presParOf" srcId="{84262F90-E6B6-4C35-B1D0-0C1F7895E0E2}" destId="{6945A5F6-A01B-499F-997B-3CBC982D696C}" srcOrd="0" destOrd="0" presId="urn:microsoft.com/office/officeart/2011/layout/ThemePictureAlternatingAccent"/>
    <dgm:cxn modelId="{298EDF97-8A03-4772-8191-C2179FB6403A}" type="presParOf" srcId="{94DA54E1-0ED4-47F0-912C-8F4BC5815E21}" destId="{47EE3406-3670-4D59-8022-61224C33A7B8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103854" custLinFactNeighborX="-229" custLinFactNeighborY="-4000"/>
      <dgm:spPr/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C121F9-3C28-4793-9B4C-29DA099E6D73}" type="presOf" srcId="{EF85E227-2C46-46B0-8C25-15ED58A3377E}" destId="{BF7C867C-0ECC-4DC7-8F13-5617889C754B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361BDED6-755D-440B-BF05-3899FF4F1D12}" type="presOf" srcId="{70B4E3E7-92BD-4BA3-8C93-826D98F65609}" destId="{402BF6D5-BC22-4BEB-9027-2D822CD0A19A}" srcOrd="0" destOrd="0" presId="urn:microsoft.com/office/officeart/2011/layout/ThemePictureAlternatingAccent"/>
    <dgm:cxn modelId="{767D43DD-5AD8-48CA-BF07-647D56C2600A}" type="presParOf" srcId="{402BF6D5-BC22-4BEB-9027-2D822CD0A19A}" destId="{7F383395-A406-466B-9E8C-672150081A67}" srcOrd="0" destOrd="0" presId="urn:microsoft.com/office/officeart/2011/layout/ThemePictureAlternatingAccent"/>
    <dgm:cxn modelId="{77CC095C-920B-42E8-81A3-B4CBAB70BE90}" type="presParOf" srcId="{7F383395-A406-466B-9E8C-672150081A67}" destId="{63E8F094-BB29-4F1C-8DE8-869308440306}" srcOrd="0" destOrd="0" presId="urn:microsoft.com/office/officeart/2011/layout/ThemePictureAlternatingAccent"/>
    <dgm:cxn modelId="{9CD98684-939B-4F8B-945C-1EA090D58A21}" type="presParOf" srcId="{402BF6D5-BC22-4BEB-9027-2D822CD0A19A}" destId="{BF7C867C-0ECC-4DC7-8F13-5617889C754B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811E3B9F-4EEB-4C2D-929A-85BC8E638A4A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94AA45-897B-448F-B1BA-376B160BF57C}">
      <dgm:prSet phldrT="[Text]"/>
      <dgm:spPr/>
      <dgm:t>
        <a:bodyPr/>
        <a:lstStyle/>
        <a:p>
          <a:endParaRPr lang="en-US" dirty="0"/>
        </a:p>
      </dgm:t>
    </dgm:pt>
    <dgm:pt modelId="{62F8D14B-0009-4B3D-B2FC-D87B21B0C4CA}" type="sibTrans" cxnId="{6136F00E-3D84-4E37-8B35-3689D74A20D3}">
      <dgm:prSet/>
      <dgm:spPr/>
      <dgm:t>
        <a:bodyPr/>
        <a:lstStyle/>
        <a:p>
          <a:endParaRPr lang="en-US"/>
        </a:p>
      </dgm:t>
    </dgm:pt>
    <dgm:pt modelId="{5B044F15-6DD9-4407-9EA7-1F5439B27D7C}" type="parTrans" cxnId="{6136F00E-3D84-4E37-8B35-3689D74A20D3}">
      <dgm:prSet/>
      <dgm:spPr/>
      <dgm:t>
        <a:bodyPr/>
        <a:lstStyle/>
        <a:p>
          <a:endParaRPr lang="en-US"/>
        </a:p>
      </dgm:t>
    </dgm:pt>
    <dgm:pt modelId="{94DA54E1-0ED4-47F0-912C-8F4BC5815E21}" type="pres">
      <dgm:prSet presAssocID="{811E3B9F-4EEB-4C2D-929A-85BC8E638A4A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84262F90-E6B6-4C35-B1D0-0C1F7895E0E2}" type="pres">
      <dgm:prSet presAssocID="{7B94AA45-897B-448F-B1BA-376B160BF57C}" presName="picture1" presStyleCnt="0"/>
      <dgm:spPr/>
    </dgm:pt>
    <dgm:pt modelId="{6945A5F6-A01B-499F-997B-3CBC982D696C}" type="pres">
      <dgm:prSet presAssocID="{7B94AA45-897B-448F-B1BA-376B160BF57C}" presName="picture" presStyleLbl="alignImgPlace1" presStyleIdx="0" presStyleCnt="1" custAng="0" custScaleX="109124" custScaleY="100000" custLinFactNeighborX="-4371"/>
      <dgm:spPr/>
      <dgm:t>
        <a:bodyPr/>
        <a:lstStyle/>
        <a:p>
          <a:endParaRPr lang="en-US"/>
        </a:p>
      </dgm:t>
    </dgm:pt>
    <dgm:pt modelId="{47EE3406-3670-4D59-8022-61224C33A7B8}" type="pres">
      <dgm:prSet presAssocID="{7B94AA45-897B-448F-B1BA-376B160BF57C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3E2ECF-3F2A-4C69-B05D-F6101A086DE3}" type="presOf" srcId="{811E3B9F-4EEB-4C2D-929A-85BC8E638A4A}" destId="{94DA54E1-0ED4-47F0-912C-8F4BC5815E21}" srcOrd="0" destOrd="0" presId="urn:microsoft.com/office/officeart/2011/layout/ThemePictureAlternatingAccent"/>
    <dgm:cxn modelId="{D78AF01B-1B16-4E2E-8F64-AB545FEB91E8}" type="presOf" srcId="{7B94AA45-897B-448F-B1BA-376B160BF57C}" destId="{47EE3406-3670-4D59-8022-61224C33A7B8}" srcOrd="0" destOrd="0" presId="urn:microsoft.com/office/officeart/2011/layout/ThemePictureAlternatingAccent"/>
    <dgm:cxn modelId="{6136F00E-3D84-4E37-8B35-3689D74A20D3}" srcId="{811E3B9F-4EEB-4C2D-929A-85BC8E638A4A}" destId="{7B94AA45-897B-448F-B1BA-376B160BF57C}" srcOrd="0" destOrd="0" parTransId="{5B044F15-6DD9-4407-9EA7-1F5439B27D7C}" sibTransId="{62F8D14B-0009-4B3D-B2FC-D87B21B0C4CA}"/>
    <dgm:cxn modelId="{E81F926F-4869-42E7-AD66-EB05AFA0AF69}" type="presParOf" srcId="{94DA54E1-0ED4-47F0-912C-8F4BC5815E21}" destId="{84262F90-E6B6-4C35-B1D0-0C1F7895E0E2}" srcOrd="0" destOrd="0" presId="urn:microsoft.com/office/officeart/2011/layout/ThemePictureAlternatingAccent"/>
    <dgm:cxn modelId="{FA97C9DA-A50F-4809-91FC-1D397F656BCB}" type="presParOf" srcId="{84262F90-E6B6-4C35-B1D0-0C1F7895E0E2}" destId="{6945A5F6-A01B-499F-997B-3CBC982D696C}" srcOrd="0" destOrd="0" presId="urn:microsoft.com/office/officeart/2011/layout/ThemePictureAlternatingAccent"/>
    <dgm:cxn modelId="{17104D16-5BA8-4671-87C2-49B7723A6345}" type="presParOf" srcId="{94DA54E1-0ED4-47F0-912C-8F4BC5815E21}" destId="{47EE3406-3670-4D59-8022-61224C33A7B8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8356E360-4EF9-40A8-86C4-C659FA6C9136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551573-4E4A-40C7-B4B4-9CCB9B910E8A}">
      <dgm:prSet/>
      <dgm:spPr/>
      <dgm:t>
        <a:bodyPr/>
        <a:lstStyle/>
        <a:p>
          <a:endParaRPr lang="en-US"/>
        </a:p>
      </dgm:t>
    </dgm:pt>
    <dgm:pt modelId="{AD613198-B0B8-4210-94D7-8A8781A840A4}" type="sibTrans" cxnId="{53D0F1C4-FDBF-4E15-BB36-D70612B72FB2}">
      <dgm:prSet/>
      <dgm:spPr/>
      <dgm:t>
        <a:bodyPr/>
        <a:lstStyle/>
        <a:p>
          <a:endParaRPr lang="en-US"/>
        </a:p>
      </dgm:t>
    </dgm:pt>
    <dgm:pt modelId="{7CE63CC2-AE65-4D6C-8C3E-50647EAFC579}" type="parTrans" cxnId="{53D0F1C4-FDBF-4E15-BB36-D70612B72FB2}">
      <dgm:prSet/>
      <dgm:spPr/>
      <dgm:t>
        <a:bodyPr/>
        <a:lstStyle/>
        <a:p>
          <a:endParaRPr lang="en-US"/>
        </a:p>
      </dgm:t>
    </dgm:pt>
    <dgm:pt modelId="{B589C700-F216-47D6-8426-4AD624250120}" type="pres">
      <dgm:prSet presAssocID="{8356E360-4EF9-40A8-86C4-C659FA6C913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A88EA6CC-F4D7-40AA-8586-C8BDDE1CF27A}" type="pres">
      <dgm:prSet presAssocID="{8356E360-4EF9-40A8-86C4-C659FA6C9136}" presName="Name1" presStyleCnt="0"/>
      <dgm:spPr/>
    </dgm:pt>
    <dgm:pt modelId="{A1E1F4E0-97C9-4C40-B317-B7176599BC67}" type="pres">
      <dgm:prSet presAssocID="{AD613198-B0B8-4210-94D7-8A8781A840A4}" presName="picture_1" presStyleCnt="0"/>
      <dgm:spPr/>
    </dgm:pt>
    <dgm:pt modelId="{05F372FC-CB11-4737-8A27-F80549E6A8B3}" type="pres">
      <dgm:prSet presAssocID="{AD613198-B0B8-4210-94D7-8A8781A840A4}" presName="pictureRepeatNode" presStyleLbl="alignImgPlace1" presStyleIdx="0" presStyleCnt="1" custScaleX="200000" custScaleY="200200" custLinFactY="200000" custLinFactNeighborX="-78078" custLinFactNeighborY="224925"/>
      <dgm:spPr/>
      <dgm:t>
        <a:bodyPr/>
        <a:lstStyle/>
        <a:p>
          <a:endParaRPr lang="en-US"/>
        </a:p>
      </dgm:t>
    </dgm:pt>
    <dgm:pt modelId="{4C6DFE82-271D-43B4-86FE-49D5A1851FDD}" type="pres">
      <dgm:prSet presAssocID="{E5551573-4E4A-40C7-B4B4-9CCB9B910E8A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D0F1C4-FDBF-4E15-BB36-D70612B72FB2}" srcId="{8356E360-4EF9-40A8-86C4-C659FA6C9136}" destId="{E5551573-4E4A-40C7-B4B4-9CCB9B910E8A}" srcOrd="0" destOrd="0" parTransId="{7CE63CC2-AE65-4D6C-8C3E-50647EAFC579}" sibTransId="{AD613198-B0B8-4210-94D7-8A8781A840A4}"/>
    <dgm:cxn modelId="{D919B159-B22B-43C3-966C-592A49790E59}" type="presOf" srcId="{E5551573-4E4A-40C7-B4B4-9CCB9B910E8A}" destId="{4C6DFE82-271D-43B4-86FE-49D5A1851FDD}" srcOrd="0" destOrd="0" presId="urn:microsoft.com/office/officeart/2008/layout/CircularPictureCallout"/>
    <dgm:cxn modelId="{46855B90-8A46-47A3-83D4-B27AB06DB9FA}" type="presOf" srcId="{8356E360-4EF9-40A8-86C4-C659FA6C9136}" destId="{B589C700-F216-47D6-8426-4AD624250120}" srcOrd="0" destOrd="0" presId="urn:microsoft.com/office/officeart/2008/layout/CircularPictureCallout"/>
    <dgm:cxn modelId="{9DA2E231-FB30-454C-9FA5-C1B605B0CDE8}" type="presOf" srcId="{AD613198-B0B8-4210-94D7-8A8781A840A4}" destId="{05F372FC-CB11-4737-8A27-F80549E6A8B3}" srcOrd="0" destOrd="0" presId="urn:microsoft.com/office/officeart/2008/layout/CircularPictureCallout"/>
    <dgm:cxn modelId="{E94BF897-5A9E-4551-99A3-83A7608AF957}" type="presParOf" srcId="{B589C700-F216-47D6-8426-4AD624250120}" destId="{A88EA6CC-F4D7-40AA-8586-C8BDDE1CF27A}" srcOrd="0" destOrd="0" presId="urn:microsoft.com/office/officeart/2008/layout/CircularPictureCallout"/>
    <dgm:cxn modelId="{1E4CE27F-017E-4156-AEC8-3476B922AB9E}" type="presParOf" srcId="{A88EA6CC-F4D7-40AA-8586-C8BDDE1CF27A}" destId="{A1E1F4E0-97C9-4C40-B317-B7176599BC67}" srcOrd="0" destOrd="0" presId="urn:microsoft.com/office/officeart/2008/layout/CircularPictureCallout"/>
    <dgm:cxn modelId="{B3759D99-49E7-4262-884A-45A761428E3F}" type="presParOf" srcId="{A1E1F4E0-97C9-4C40-B317-B7176599BC67}" destId="{05F372FC-CB11-4737-8A27-F80549E6A8B3}" srcOrd="0" destOrd="0" presId="urn:microsoft.com/office/officeart/2008/layout/CircularPictureCallout"/>
    <dgm:cxn modelId="{816DF1C9-DB75-4C09-AF64-1490BBBFA395}" type="presParOf" srcId="{A88EA6CC-F4D7-40AA-8586-C8BDDE1CF27A}" destId="{4C6DFE82-271D-43B4-86FE-49D5A1851FDD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8356E360-4EF9-40A8-86C4-C659FA6C9136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551573-4E4A-40C7-B4B4-9CCB9B910E8A}">
      <dgm:prSet/>
      <dgm:spPr/>
      <dgm:t>
        <a:bodyPr/>
        <a:lstStyle/>
        <a:p>
          <a:endParaRPr lang="en-US"/>
        </a:p>
      </dgm:t>
    </dgm:pt>
    <dgm:pt modelId="{AD613198-B0B8-4210-94D7-8A8781A840A4}" type="sibTrans" cxnId="{53D0F1C4-FDBF-4E15-BB36-D70612B72FB2}">
      <dgm:prSet/>
      <dgm:spPr/>
      <dgm:t>
        <a:bodyPr/>
        <a:lstStyle/>
        <a:p>
          <a:endParaRPr lang="en-US"/>
        </a:p>
      </dgm:t>
    </dgm:pt>
    <dgm:pt modelId="{7CE63CC2-AE65-4D6C-8C3E-50647EAFC579}" type="parTrans" cxnId="{53D0F1C4-FDBF-4E15-BB36-D70612B72FB2}">
      <dgm:prSet/>
      <dgm:spPr/>
      <dgm:t>
        <a:bodyPr/>
        <a:lstStyle/>
        <a:p>
          <a:endParaRPr lang="en-US"/>
        </a:p>
      </dgm:t>
    </dgm:pt>
    <dgm:pt modelId="{B589C700-F216-47D6-8426-4AD624250120}" type="pres">
      <dgm:prSet presAssocID="{8356E360-4EF9-40A8-86C4-C659FA6C913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A88EA6CC-F4D7-40AA-8586-C8BDDE1CF27A}" type="pres">
      <dgm:prSet presAssocID="{8356E360-4EF9-40A8-86C4-C659FA6C9136}" presName="Name1" presStyleCnt="0"/>
      <dgm:spPr/>
    </dgm:pt>
    <dgm:pt modelId="{A1E1F4E0-97C9-4C40-B317-B7176599BC67}" type="pres">
      <dgm:prSet presAssocID="{AD613198-B0B8-4210-94D7-8A8781A840A4}" presName="picture_1" presStyleCnt="0"/>
      <dgm:spPr/>
    </dgm:pt>
    <dgm:pt modelId="{05F372FC-CB11-4737-8A27-F80549E6A8B3}" type="pres">
      <dgm:prSet presAssocID="{AD613198-B0B8-4210-94D7-8A8781A840A4}" presName="pictureRepeatNode" presStyleLbl="alignImgPlace1" presStyleIdx="0" presStyleCnt="1" custScaleX="200000" custScaleY="200200" custLinFactY="200000" custLinFactNeighborX="-78078" custLinFactNeighborY="224925"/>
      <dgm:spPr/>
      <dgm:t>
        <a:bodyPr/>
        <a:lstStyle/>
        <a:p>
          <a:endParaRPr lang="en-US"/>
        </a:p>
      </dgm:t>
    </dgm:pt>
    <dgm:pt modelId="{4C6DFE82-271D-43B4-86FE-49D5A1851FDD}" type="pres">
      <dgm:prSet presAssocID="{E5551573-4E4A-40C7-B4B4-9CCB9B910E8A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D0F1C4-FDBF-4E15-BB36-D70612B72FB2}" srcId="{8356E360-4EF9-40A8-86C4-C659FA6C9136}" destId="{E5551573-4E4A-40C7-B4B4-9CCB9B910E8A}" srcOrd="0" destOrd="0" parTransId="{7CE63CC2-AE65-4D6C-8C3E-50647EAFC579}" sibTransId="{AD613198-B0B8-4210-94D7-8A8781A840A4}"/>
    <dgm:cxn modelId="{7A4BBDD6-326C-4C27-BFB5-E0E8DFB8F861}" type="presOf" srcId="{8356E360-4EF9-40A8-86C4-C659FA6C9136}" destId="{B589C700-F216-47D6-8426-4AD624250120}" srcOrd="0" destOrd="0" presId="urn:microsoft.com/office/officeart/2008/layout/CircularPictureCallout"/>
    <dgm:cxn modelId="{1E2826C5-D330-4636-ACC3-8FEC6BC32BC8}" type="presOf" srcId="{AD613198-B0B8-4210-94D7-8A8781A840A4}" destId="{05F372FC-CB11-4737-8A27-F80549E6A8B3}" srcOrd="0" destOrd="0" presId="urn:microsoft.com/office/officeart/2008/layout/CircularPictureCallout"/>
    <dgm:cxn modelId="{1D8D0A89-B4AE-409F-A915-FB513C85B93F}" type="presOf" srcId="{E5551573-4E4A-40C7-B4B4-9CCB9B910E8A}" destId="{4C6DFE82-271D-43B4-86FE-49D5A1851FDD}" srcOrd="0" destOrd="0" presId="urn:microsoft.com/office/officeart/2008/layout/CircularPictureCallout"/>
    <dgm:cxn modelId="{761FEF97-D1A8-44A3-A0B0-D0B06EC3A829}" type="presParOf" srcId="{B589C700-F216-47D6-8426-4AD624250120}" destId="{A88EA6CC-F4D7-40AA-8586-C8BDDE1CF27A}" srcOrd="0" destOrd="0" presId="urn:microsoft.com/office/officeart/2008/layout/CircularPictureCallout"/>
    <dgm:cxn modelId="{6EF93A9A-8BC5-4D9C-85C4-0EA269C4A219}" type="presParOf" srcId="{A88EA6CC-F4D7-40AA-8586-C8BDDE1CF27A}" destId="{A1E1F4E0-97C9-4C40-B317-B7176599BC67}" srcOrd="0" destOrd="0" presId="urn:microsoft.com/office/officeart/2008/layout/CircularPictureCallout"/>
    <dgm:cxn modelId="{6C044568-0BFA-4318-905C-4E381F8373EE}" type="presParOf" srcId="{A1E1F4E0-97C9-4C40-B317-B7176599BC67}" destId="{05F372FC-CB11-4737-8A27-F80549E6A8B3}" srcOrd="0" destOrd="0" presId="urn:microsoft.com/office/officeart/2008/layout/CircularPictureCallout"/>
    <dgm:cxn modelId="{6F6ECB2A-7BD8-4E5B-A672-53FEDE90604E}" type="presParOf" srcId="{A88EA6CC-F4D7-40AA-8586-C8BDDE1CF27A}" destId="{4C6DFE82-271D-43B4-86FE-49D5A1851FDD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8356E360-4EF9-40A8-86C4-C659FA6C9136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551573-4E4A-40C7-B4B4-9CCB9B910E8A}">
      <dgm:prSet/>
      <dgm:spPr/>
      <dgm:t>
        <a:bodyPr/>
        <a:lstStyle/>
        <a:p>
          <a:endParaRPr lang="en-US"/>
        </a:p>
      </dgm:t>
    </dgm:pt>
    <dgm:pt modelId="{AD613198-B0B8-4210-94D7-8A8781A840A4}" type="sibTrans" cxnId="{53D0F1C4-FDBF-4E15-BB36-D70612B72FB2}">
      <dgm:prSet/>
      <dgm:spPr/>
      <dgm:t>
        <a:bodyPr/>
        <a:lstStyle/>
        <a:p>
          <a:endParaRPr lang="en-US"/>
        </a:p>
      </dgm:t>
    </dgm:pt>
    <dgm:pt modelId="{7CE63CC2-AE65-4D6C-8C3E-50647EAFC579}" type="parTrans" cxnId="{53D0F1C4-FDBF-4E15-BB36-D70612B72FB2}">
      <dgm:prSet/>
      <dgm:spPr/>
      <dgm:t>
        <a:bodyPr/>
        <a:lstStyle/>
        <a:p>
          <a:endParaRPr lang="en-US"/>
        </a:p>
      </dgm:t>
    </dgm:pt>
    <dgm:pt modelId="{B589C700-F216-47D6-8426-4AD624250120}" type="pres">
      <dgm:prSet presAssocID="{8356E360-4EF9-40A8-86C4-C659FA6C913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A88EA6CC-F4D7-40AA-8586-C8BDDE1CF27A}" type="pres">
      <dgm:prSet presAssocID="{8356E360-4EF9-40A8-86C4-C659FA6C9136}" presName="Name1" presStyleCnt="0"/>
      <dgm:spPr/>
    </dgm:pt>
    <dgm:pt modelId="{A1E1F4E0-97C9-4C40-B317-B7176599BC67}" type="pres">
      <dgm:prSet presAssocID="{AD613198-B0B8-4210-94D7-8A8781A840A4}" presName="picture_1" presStyleCnt="0"/>
      <dgm:spPr/>
    </dgm:pt>
    <dgm:pt modelId="{05F372FC-CB11-4737-8A27-F80549E6A8B3}" type="pres">
      <dgm:prSet presAssocID="{AD613198-B0B8-4210-94D7-8A8781A840A4}" presName="pictureRepeatNode" presStyleLbl="alignImgPlace1" presStyleIdx="0" presStyleCnt="1" custScaleX="200000" custScaleY="200200" custLinFactY="200000" custLinFactNeighborX="-78078" custLinFactNeighborY="224925"/>
      <dgm:spPr/>
      <dgm:t>
        <a:bodyPr/>
        <a:lstStyle/>
        <a:p>
          <a:endParaRPr lang="en-US"/>
        </a:p>
      </dgm:t>
    </dgm:pt>
    <dgm:pt modelId="{4C6DFE82-271D-43B4-86FE-49D5A1851FDD}" type="pres">
      <dgm:prSet presAssocID="{E5551573-4E4A-40C7-B4B4-9CCB9B910E8A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D0F1C4-FDBF-4E15-BB36-D70612B72FB2}" srcId="{8356E360-4EF9-40A8-86C4-C659FA6C9136}" destId="{E5551573-4E4A-40C7-B4B4-9CCB9B910E8A}" srcOrd="0" destOrd="0" parTransId="{7CE63CC2-AE65-4D6C-8C3E-50647EAFC579}" sibTransId="{AD613198-B0B8-4210-94D7-8A8781A840A4}"/>
    <dgm:cxn modelId="{2FE4405F-B1EE-421C-A01A-DD36EFF6E5AE}" type="presOf" srcId="{AD613198-B0B8-4210-94D7-8A8781A840A4}" destId="{05F372FC-CB11-4737-8A27-F80549E6A8B3}" srcOrd="0" destOrd="0" presId="urn:microsoft.com/office/officeart/2008/layout/CircularPictureCallout"/>
    <dgm:cxn modelId="{1ED83124-3963-4CE1-89E2-A5D5B0088749}" type="presOf" srcId="{8356E360-4EF9-40A8-86C4-C659FA6C9136}" destId="{B589C700-F216-47D6-8426-4AD624250120}" srcOrd="0" destOrd="0" presId="urn:microsoft.com/office/officeart/2008/layout/CircularPictureCallout"/>
    <dgm:cxn modelId="{C0D60542-E7A5-44D1-BA5E-09D372EA76BE}" type="presOf" srcId="{E5551573-4E4A-40C7-B4B4-9CCB9B910E8A}" destId="{4C6DFE82-271D-43B4-86FE-49D5A1851FDD}" srcOrd="0" destOrd="0" presId="urn:microsoft.com/office/officeart/2008/layout/CircularPictureCallout"/>
    <dgm:cxn modelId="{A225664F-6427-4C93-B672-D91130AD5C31}" type="presParOf" srcId="{B589C700-F216-47D6-8426-4AD624250120}" destId="{A88EA6CC-F4D7-40AA-8586-C8BDDE1CF27A}" srcOrd="0" destOrd="0" presId="urn:microsoft.com/office/officeart/2008/layout/CircularPictureCallout"/>
    <dgm:cxn modelId="{07572F02-96E1-4C37-B759-1E3F45E8B736}" type="presParOf" srcId="{A88EA6CC-F4D7-40AA-8586-C8BDDE1CF27A}" destId="{A1E1F4E0-97C9-4C40-B317-B7176599BC67}" srcOrd="0" destOrd="0" presId="urn:microsoft.com/office/officeart/2008/layout/CircularPictureCallout"/>
    <dgm:cxn modelId="{9CE143F3-5E1B-4129-8F93-DD487DD7FDDB}" type="presParOf" srcId="{A1E1F4E0-97C9-4C40-B317-B7176599BC67}" destId="{05F372FC-CB11-4737-8A27-F80549E6A8B3}" srcOrd="0" destOrd="0" presId="urn:microsoft.com/office/officeart/2008/layout/CircularPictureCallout"/>
    <dgm:cxn modelId="{AF0244BF-B7FE-49D8-8C6D-1B69D36D8886}" type="presParOf" srcId="{A88EA6CC-F4D7-40AA-8586-C8BDDE1CF27A}" destId="{4C6DFE82-271D-43B4-86FE-49D5A1851FDD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8356E360-4EF9-40A8-86C4-C659FA6C9136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551573-4E4A-40C7-B4B4-9CCB9B910E8A}">
      <dgm:prSet/>
      <dgm:spPr/>
      <dgm:t>
        <a:bodyPr/>
        <a:lstStyle/>
        <a:p>
          <a:endParaRPr lang="en-US"/>
        </a:p>
      </dgm:t>
    </dgm:pt>
    <dgm:pt modelId="{AD613198-B0B8-4210-94D7-8A8781A840A4}" type="sibTrans" cxnId="{53D0F1C4-FDBF-4E15-BB36-D70612B72FB2}">
      <dgm:prSet/>
      <dgm:spPr/>
      <dgm:t>
        <a:bodyPr/>
        <a:lstStyle/>
        <a:p>
          <a:endParaRPr lang="en-US"/>
        </a:p>
      </dgm:t>
    </dgm:pt>
    <dgm:pt modelId="{7CE63CC2-AE65-4D6C-8C3E-50647EAFC579}" type="parTrans" cxnId="{53D0F1C4-FDBF-4E15-BB36-D70612B72FB2}">
      <dgm:prSet/>
      <dgm:spPr/>
      <dgm:t>
        <a:bodyPr/>
        <a:lstStyle/>
        <a:p>
          <a:endParaRPr lang="en-US"/>
        </a:p>
      </dgm:t>
    </dgm:pt>
    <dgm:pt modelId="{B589C700-F216-47D6-8426-4AD624250120}" type="pres">
      <dgm:prSet presAssocID="{8356E360-4EF9-40A8-86C4-C659FA6C913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A88EA6CC-F4D7-40AA-8586-C8BDDE1CF27A}" type="pres">
      <dgm:prSet presAssocID="{8356E360-4EF9-40A8-86C4-C659FA6C9136}" presName="Name1" presStyleCnt="0"/>
      <dgm:spPr/>
    </dgm:pt>
    <dgm:pt modelId="{A1E1F4E0-97C9-4C40-B317-B7176599BC67}" type="pres">
      <dgm:prSet presAssocID="{AD613198-B0B8-4210-94D7-8A8781A840A4}" presName="picture_1" presStyleCnt="0"/>
      <dgm:spPr/>
    </dgm:pt>
    <dgm:pt modelId="{05F372FC-CB11-4737-8A27-F80549E6A8B3}" type="pres">
      <dgm:prSet presAssocID="{AD613198-B0B8-4210-94D7-8A8781A840A4}" presName="pictureRepeatNode" presStyleLbl="alignImgPlace1" presStyleIdx="0" presStyleCnt="1" custScaleX="200000" custScaleY="200200" custLinFactY="200000" custLinFactNeighborX="-78078" custLinFactNeighborY="224925"/>
      <dgm:spPr/>
      <dgm:t>
        <a:bodyPr/>
        <a:lstStyle/>
        <a:p>
          <a:endParaRPr lang="en-US"/>
        </a:p>
      </dgm:t>
    </dgm:pt>
    <dgm:pt modelId="{4C6DFE82-271D-43B4-86FE-49D5A1851FDD}" type="pres">
      <dgm:prSet presAssocID="{E5551573-4E4A-40C7-B4B4-9CCB9B910E8A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D0F1C4-FDBF-4E15-BB36-D70612B72FB2}" srcId="{8356E360-4EF9-40A8-86C4-C659FA6C9136}" destId="{E5551573-4E4A-40C7-B4B4-9CCB9B910E8A}" srcOrd="0" destOrd="0" parTransId="{7CE63CC2-AE65-4D6C-8C3E-50647EAFC579}" sibTransId="{AD613198-B0B8-4210-94D7-8A8781A840A4}"/>
    <dgm:cxn modelId="{9247601A-A314-4205-8406-E2BBB1615724}" type="presOf" srcId="{8356E360-4EF9-40A8-86C4-C659FA6C9136}" destId="{B589C700-F216-47D6-8426-4AD624250120}" srcOrd="0" destOrd="0" presId="urn:microsoft.com/office/officeart/2008/layout/CircularPictureCallout"/>
    <dgm:cxn modelId="{80F48315-DEDD-48A4-AD26-038CD6717D24}" type="presOf" srcId="{AD613198-B0B8-4210-94D7-8A8781A840A4}" destId="{05F372FC-CB11-4737-8A27-F80549E6A8B3}" srcOrd="0" destOrd="0" presId="urn:microsoft.com/office/officeart/2008/layout/CircularPictureCallout"/>
    <dgm:cxn modelId="{3FE66883-209A-4C12-9EF2-3F1053414CD2}" type="presOf" srcId="{E5551573-4E4A-40C7-B4B4-9CCB9B910E8A}" destId="{4C6DFE82-271D-43B4-86FE-49D5A1851FDD}" srcOrd="0" destOrd="0" presId="urn:microsoft.com/office/officeart/2008/layout/CircularPictureCallout"/>
    <dgm:cxn modelId="{5AA20D8B-D631-43BB-82A2-97256CA24F1B}" type="presParOf" srcId="{B589C700-F216-47D6-8426-4AD624250120}" destId="{A88EA6CC-F4D7-40AA-8586-C8BDDE1CF27A}" srcOrd="0" destOrd="0" presId="urn:microsoft.com/office/officeart/2008/layout/CircularPictureCallout"/>
    <dgm:cxn modelId="{0FB4D8D6-2D30-46AF-B837-5A5D2AA04A54}" type="presParOf" srcId="{A88EA6CC-F4D7-40AA-8586-C8BDDE1CF27A}" destId="{A1E1F4E0-97C9-4C40-B317-B7176599BC67}" srcOrd="0" destOrd="0" presId="urn:microsoft.com/office/officeart/2008/layout/CircularPictureCallout"/>
    <dgm:cxn modelId="{29C014A5-87E2-4177-9647-CCA0B60FE8B6}" type="presParOf" srcId="{A1E1F4E0-97C9-4C40-B317-B7176599BC67}" destId="{05F372FC-CB11-4737-8A27-F80549E6A8B3}" srcOrd="0" destOrd="0" presId="urn:microsoft.com/office/officeart/2008/layout/CircularPictureCallout"/>
    <dgm:cxn modelId="{7294149B-A7A7-41C0-9357-0698ACBEC516}" type="presParOf" srcId="{A88EA6CC-F4D7-40AA-8586-C8BDDE1CF27A}" destId="{4C6DFE82-271D-43B4-86FE-49D5A1851FDD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811E3B9F-4EEB-4C2D-929A-85BC8E638A4A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94AA45-897B-448F-B1BA-376B160BF57C}">
      <dgm:prSet phldrT="[Text]"/>
      <dgm:spPr/>
      <dgm:t>
        <a:bodyPr/>
        <a:lstStyle/>
        <a:p>
          <a:endParaRPr lang="en-US" dirty="0"/>
        </a:p>
      </dgm:t>
    </dgm:pt>
    <dgm:pt modelId="{62F8D14B-0009-4B3D-B2FC-D87B21B0C4CA}" type="sibTrans" cxnId="{6136F00E-3D84-4E37-8B35-3689D74A20D3}">
      <dgm:prSet/>
      <dgm:spPr/>
      <dgm:t>
        <a:bodyPr/>
        <a:lstStyle/>
        <a:p>
          <a:endParaRPr lang="en-US"/>
        </a:p>
      </dgm:t>
    </dgm:pt>
    <dgm:pt modelId="{5B044F15-6DD9-4407-9EA7-1F5439B27D7C}" type="parTrans" cxnId="{6136F00E-3D84-4E37-8B35-3689D74A20D3}">
      <dgm:prSet/>
      <dgm:spPr/>
      <dgm:t>
        <a:bodyPr/>
        <a:lstStyle/>
        <a:p>
          <a:endParaRPr lang="en-US"/>
        </a:p>
      </dgm:t>
    </dgm:pt>
    <dgm:pt modelId="{94DA54E1-0ED4-47F0-912C-8F4BC5815E21}" type="pres">
      <dgm:prSet presAssocID="{811E3B9F-4EEB-4C2D-929A-85BC8E638A4A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84262F90-E6B6-4C35-B1D0-0C1F7895E0E2}" type="pres">
      <dgm:prSet presAssocID="{7B94AA45-897B-448F-B1BA-376B160BF57C}" presName="picture1" presStyleCnt="0"/>
      <dgm:spPr/>
    </dgm:pt>
    <dgm:pt modelId="{6945A5F6-A01B-499F-997B-3CBC982D696C}" type="pres">
      <dgm:prSet presAssocID="{7B94AA45-897B-448F-B1BA-376B160BF57C}" presName="picture" presStyleLbl="alignImgPlace1" presStyleIdx="0" presStyleCnt="1" custAng="0" custScaleX="109124" custScaleY="100000" custLinFactNeighborX="-4371"/>
      <dgm:spPr/>
      <dgm:t>
        <a:bodyPr/>
        <a:lstStyle/>
        <a:p>
          <a:endParaRPr lang="en-US"/>
        </a:p>
      </dgm:t>
    </dgm:pt>
    <dgm:pt modelId="{47EE3406-3670-4D59-8022-61224C33A7B8}" type="pres">
      <dgm:prSet presAssocID="{7B94AA45-897B-448F-B1BA-376B160BF57C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CFB94A-78C8-4181-9606-94E689A3B051}" type="presOf" srcId="{811E3B9F-4EEB-4C2D-929A-85BC8E638A4A}" destId="{94DA54E1-0ED4-47F0-912C-8F4BC5815E21}" srcOrd="0" destOrd="0" presId="urn:microsoft.com/office/officeart/2011/layout/ThemePictureAlternatingAccent"/>
    <dgm:cxn modelId="{6136F00E-3D84-4E37-8B35-3689D74A20D3}" srcId="{811E3B9F-4EEB-4C2D-929A-85BC8E638A4A}" destId="{7B94AA45-897B-448F-B1BA-376B160BF57C}" srcOrd="0" destOrd="0" parTransId="{5B044F15-6DD9-4407-9EA7-1F5439B27D7C}" sibTransId="{62F8D14B-0009-4B3D-B2FC-D87B21B0C4CA}"/>
    <dgm:cxn modelId="{7106F773-71C7-4AAF-ACD7-4449EED6351B}" type="presOf" srcId="{7B94AA45-897B-448F-B1BA-376B160BF57C}" destId="{47EE3406-3670-4D59-8022-61224C33A7B8}" srcOrd="0" destOrd="0" presId="urn:microsoft.com/office/officeart/2011/layout/ThemePictureAlternatingAccent"/>
    <dgm:cxn modelId="{8F222367-893D-40E9-86F6-871F5FE2D078}" type="presParOf" srcId="{94DA54E1-0ED4-47F0-912C-8F4BC5815E21}" destId="{84262F90-E6B6-4C35-B1D0-0C1F7895E0E2}" srcOrd="0" destOrd="0" presId="urn:microsoft.com/office/officeart/2011/layout/ThemePictureAlternatingAccent"/>
    <dgm:cxn modelId="{53E7F5AC-F8E1-4633-AF95-9C224DCB821B}" type="presParOf" srcId="{84262F90-E6B6-4C35-B1D0-0C1F7895E0E2}" destId="{6945A5F6-A01B-499F-997B-3CBC982D696C}" srcOrd="0" destOrd="0" presId="urn:microsoft.com/office/officeart/2011/layout/ThemePictureAlternatingAccent"/>
    <dgm:cxn modelId="{BE98CD87-21A5-4B55-B25E-08FB85C8732D}" type="presParOf" srcId="{94DA54E1-0ED4-47F0-912C-8F4BC5815E21}" destId="{47EE3406-3670-4D59-8022-61224C33A7B8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811E3B9F-4EEB-4C2D-929A-85BC8E638A4A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94AA45-897B-448F-B1BA-376B160BF57C}">
      <dgm:prSet phldrT="[Text]"/>
      <dgm:spPr/>
      <dgm:t>
        <a:bodyPr/>
        <a:lstStyle/>
        <a:p>
          <a:endParaRPr lang="en-US" dirty="0"/>
        </a:p>
      </dgm:t>
    </dgm:pt>
    <dgm:pt modelId="{62F8D14B-0009-4B3D-B2FC-D87B21B0C4CA}" type="sibTrans" cxnId="{6136F00E-3D84-4E37-8B35-3689D74A20D3}">
      <dgm:prSet/>
      <dgm:spPr/>
      <dgm:t>
        <a:bodyPr/>
        <a:lstStyle/>
        <a:p>
          <a:endParaRPr lang="en-US"/>
        </a:p>
      </dgm:t>
    </dgm:pt>
    <dgm:pt modelId="{5B044F15-6DD9-4407-9EA7-1F5439B27D7C}" type="parTrans" cxnId="{6136F00E-3D84-4E37-8B35-3689D74A20D3}">
      <dgm:prSet/>
      <dgm:spPr/>
      <dgm:t>
        <a:bodyPr/>
        <a:lstStyle/>
        <a:p>
          <a:endParaRPr lang="en-US"/>
        </a:p>
      </dgm:t>
    </dgm:pt>
    <dgm:pt modelId="{94DA54E1-0ED4-47F0-912C-8F4BC5815E21}" type="pres">
      <dgm:prSet presAssocID="{811E3B9F-4EEB-4C2D-929A-85BC8E638A4A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84262F90-E6B6-4C35-B1D0-0C1F7895E0E2}" type="pres">
      <dgm:prSet presAssocID="{7B94AA45-897B-448F-B1BA-376B160BF57C}" presName="picture1" presStyleCnt="0"/>
      <dgm:spPr/>
    </dgm:pt>
    <dgm:pt modelId="{6945A5F6-A01B-499F-997B-3CBC982D696C}" type="pres">
      <dgm:prSet presAssocID="{7B94AA45-897B-448F-B1BA-376B160BF57C}" presName="picture" presStyleLbl="alignImgPlace1" presStyleIdx="0" presStyleCnt="1" custAng="0" custScaleX="109124" custScaleY="100000" custLinFactNeighborX="-4371"/>
      <dgm:spPr/>
      <dgm:t>
        <a:bodyPr/>
        <a:lstStyle/>
        <a:p>
          <a:endParaRPr lang="en-US"/>
        </a:p>
      </dgm:t>
    </dgm:pt>
    <dgm:pt modelId="{47EE3406-3670-4D59-8022-61224C33A7B8}" type="pres">
      <dgm:prSet presAssocID="{7B94AA45-897B-448F-B1BA-376B160BF57C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246B2C-9FE5-4FF0-A6EE-108B23FA7A89}" type="presOf" srcId="{811E3B9F-4EEB-4C2D-929A-85BC8E638A4A}" destId="{94DA54E1-0ED4-47F0-912C-8F4BC5815E21}" srcOrd="0" destOrd="0" presId="urn:microsoft.com/office/officeart/2011/layout/ThemePictureAlternatingAccent"/>
    <dgm:cxn modelId="{6136F00E-3D84-4E37-8B35-3689D74A20D3}" srcId="{811E3B9F-4EEB-4C2D-929A-85BC8E638A4A}" destId="{7B94AA45-897B-448F-B1BA-376B160BF57C}" srcOrd="0" destOrd="0" parTransId="{5B044F15-6DD9-4407-9EA7-1F5439B27D7C}" sibTransId="{62F8D14B-0009-4B3D-B2FC-D87B21B0C4CA}"/>
    <dgm:cxn modelId="{834D1B7B-A123-4A04-9B11-090BE50AD5B9}" type="presOf" srcId="{7B94AA45-897B-448F-B1BA-376B160BF57C}" destId="{47EE3406-3670-4D59-8022-61224C33A7B8}" srcOrd="0" destOrd="0" presId="urn:microsoft.com/office/officeart/2011/layout/ThemePictureAlternatingAccent"/>
    <dgm:cxn modelId="{ADC9F1AB-41F2-46AA-BC14-CB69DDA2457E}" type="presParOf" srcId="{94DA54E1-0ED4-47F0-912C-8F4BC5815E21}" destId="{84262F90-E6B6-4C35-B1D0-0C1F7895E0E2}" srcOrd="0" destOrd="0" presId="urn:microsoft.com/office/officeart/2011/layout/ThemePictureAlternatingAccent"/>
    <dgm:cxn modelId="{B0EC4986-E2AB-4A3A-B9DD-52B24BA16230}" type="presParOf" srcId="{84262F90-E6B6-4C35-B1D0-0C1F7895E0E2}" destId="{6945A5F6-A01B-499F-997B-3CBC982D696C}" srcOrd="0" destOrd="0" presId="urn:microsoft.com/office/officeart/2011/layout/ThemePictureAlternatingAccent"/>
    <dgm:cxn modelId="{6154AF0A-AE53-47CC-A005-D36D2013E0DF}" type="presParOf" srcId="{94DA54E1-0ED4-47F0-912C-8F4BC5815E21}" destId="{47EE3406-3670-4D59-8022-61224C33A7B8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X="270382" custScaleY="100000" custLinFactNeighborX="4725" custLinFactNeighborY="-3236"/>
      <dgm:spPr>
        <a:prstGeom prst="rect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871BA6E9-487F-409A-B133-806959D8BB0F}" type="presOf" srcId="{8352B85F-1648-4A28-981E-E5946DBC3507}" destId="{03B6CB12-3D8D-456D-94A9-3BF1983F8603}" srcOrd="0" destOrd="0" presId="urn:microsoft.com/office/officeart/2011/layout/ThemePictureAlternatingAccent"/>
    <dgm:cxn modelId="{1788DCE6-9360-4C25-B548-9E2EA40AB5D0}" type="presOf" srcId="{A04D8F4F-E0FB-4C44-86DC-ABB15AF73F85}" destId="{A2709C78-5D27-4B3E-8193-664841B866B6}" srcOrd="0" destOrd="0" presId="urn:microsoft.com/office/officeart/2011/layout/ThemePictureAlternatingAccent"/>
    <dgm:cxn modelId="{4267B603-E53B-4248-BC74-6B1349FEC5AC}" type="presParOf" srcId="{03B6CB12-3D8D-456D-94A9-3BF1983F8603}" destId="{43B20EA7-63CF-49FA-8C96-FCDF46B80B86}" srcOrd="0" destOrd="0" presId="urn:microsoft.com/office/officeart/2011/layout/ThemePictureAlternatingAccent"/>
    <dgm:cxn modelId="{18DF792D-24C2-4AA5-AB90-1684BE2F8E0A}" type="presParOf" srcId="{43B20EA7-63CF-49FA-8C96-FCDF46B80B86}" destId="{EC6BC346-A7B6-4D23-A17A-9B92D4D41FF7}" srcOrd="0" destOrd="0" presId="urn:microsoft.com/office/officeart/2011/layout/ThemePictureAlternatingAccent"/>
    <dgm:cxn modelId="{0B7B454F-A99A-4A40-AA4C-5E05DEEFE20F}" type="presParOf" srcId="{03B6CB12-3D8D-456D-94A9-3BF1983F8603}" destId="{A2709C78-5D27-4B3E-8193-664841B866B6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811E3B9F-4EEB-4C2D-929A-85BC8E638A4A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94AA45-897B-448F-B1BA-376B160BF57C}">
      <dgm:prSet phldrT="[Text]"/>
      <dgm:spPr/>
      <dgm:t>
        <a:bodyPr/>
        <a:lstStyle/>
        <a:p>
          <a:endParaRPr lang="en-US" dirty="0"/>
        </a:p>
      </dgm:t>
    </dgm:pt>
    <dgm:pt modelId="{62F8D14B-0009-4B3D-B2FC-D87B21B0C4CA}" type="sibTrans" cxnId="{6136F00E-3D84-4E37-8B35-3689D74A20D3}">
      <dgm:prSet/>
      <dgm:spPr/>
      <dgm:t>
        <a:bodyPr/>
        <a:lstStyle/>
        <a:p>
          <a:endParaRPr lang="en-US"/>
        </a:p>
      </dgm:t>
    </dgm:pt>
    <dgm:pt modelId="{5B044F15-6DD9-4407-9EA7-1F5439B27D7C}" type="parTrans" cxnId="{6136F00E-3D84-4E37-8B35-3689D74A20D3}">
      <dgm:prSet/>
      <dgm:spPr/>
      <dgm:t>
        <a:bodyPr/>
        <a:lstStyle/>
        <a:p>
          <a:endParaRPr lang="en-US"/>
        </a:p>
      </dgm:t>
    </dgm:pt>
    <dgm:pt modelId="{94DA54E1-0ED4-47F0-912C-8F4BC5815E21}" type="pres">
      <dgm:prSet presAssocID="{811E3B9F-4EEB-4C2D-929A-85BC8E638A4A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84262F90-E6B6-4C35-B1D0-0C1F7895E0E2}" type="pres">
      <dgm:prSet presAssocID="{7B94AA45-897B-448F-B1BA-376B160BF57C}" presName="picture1" presStyleCnt="0"/>
      <dgm:spPr/>
    </dgm:pt>
    <dgm:pt modelId="{6945A5F6-A01B-499F-997B-3CBC982D696C}" type="pres">
      <dgm:prSet presAssocID="{7B94AA45-897B-448F-B1BA-376B160BF57C}" presName="picture" presStyleLbl="alignImgPlace1" presStyleIdx="0" presStyleCnt="1" custAng="0" custScaleX="109124" custScaleY="100000" custLinFactNeighborX="-4371"/>
      <dgm:spPr/>
      <dgm:t>
        <a:bodyPr/>
        <a:lstStyle/>
        <a:p>
          <a:endParaRPr lang="en-US"/>
        </a:p>
      </dgm:t>
    </dgm:pt>
    <dgm:pt modelId="{47EE3406-3670-4D59-8022-61224C33A7B8}" type="pres">
      <dgm:prSet presAssocID="{7B94AA45-897B-448F-B1BA-376B160BF57C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F9D9E4-00BA-477F-9BBC-A103A81FDF4C}" type="presOf" srcId="{811E3B9F-4EEB-4C2D-929A-85BC8E638A4A}" destId="{94DA54E1-0ED4-47F0-912C-8F4BC5815E21}" srcOrd="0" destOrd="0" presId="urn:microsoft.com/office/officeart/2011/layout/ThemePictureAlternatingAccent"/>
    <dgm:cxn modelId="{6136F00E-3D84-4E37-8B35-3689D74A20D3}" srcId="{811E3B9F-4EEB-4C2D-929A-85BC8E638A4A}" destId="{7B94AA45-897B-448F-B1BA-376B160BF57C}" srcOrd="0" destOrd="0" parTransId="{5B044F15-6DD9-4407-9EA7-1F5439B27D7C}" sibTransId="{62F8D14B-0009-4B3D-B2FC-D87B21B0C4CA}"/>
    <dgm:cxn modelId="{60CCB150-0E9E-4A86-B0E4-EA86D6140F84}" type="presOf" srcId="{7B94AA45-897B-448F-B1BA-376B160BF57C}" destId="{47EE3406-3670-4D59-8022-61224C33A7B8}" srcOrd="0" destOrd="0" presId="urn:microsoft.com/office/officeart/2011/layout/ThemePictureAlternatingAccent"/>
    <dgm:cxn modelId="{1006898E-27BD-4541-8FE3-5246E013D67C}" type="presParOf" srcId="{94DA54E1-0ED4-47F0-912C-8F4BC5815E21}" destId="{84262F90-E6B6-4C35-B1D0-0C1F7895E0E2}" srcOrd="0" destOrd="0" presId="urn:microsoft.com/office/officeart/2011/layout/ThemePictureAlternatingAccent"/>
    <dgm:cxn modelId="{4741C80B-085D-4C2D-9813-6D2AB5909359}" type="presParOf" srcId="{84262F90-E6B6-4C35-B1D0-0C1F7895E0E2}" destId="{6945A5F6-A01B-499F-997B-3CBC982D696C}" srcOrd="0" destOrd="0" presId="urn:microsoft.com/office/officeart/2011/layout/ThemePictureAlternatingAccent"/>
    <dgm:cxn modelId="{3E0D6241-DB5B-452E-A0EA-6AF28C44A28D}" type="presParOf" srcId="{94DA54E1-0ED4-47F0-912C-8F4BC5815E21}" destId="{47EE3406-3670-4D59-8022-61224C33A7B8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Y="160765" custLinFactNeighborX="4725" custLinFactNeighborY="-3236"/>
      <dgm:spPr>
        <a:prstGeom prst="ellipse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AE4F3138-06CD-4D17-8063-DDF0A6232B51}" type="presOf" srcId="{A04D8F4F-E0FB-4C44-86DC-ABB15AF73F85}" destId="{A2709C78-5D27-4B3E-8193-664841B866B6}" srcOrd="0" destOrd="0" presId="urn:microsoft.com/office/officeart/2011/layout/ThemePictureAlternatingAccent"/>
    <dgm:cxn modelId="{7B20ECEE-10F3-4716-B76E-EC1778124BA7}" type="presOf" srcId="{8352B85F-1648-4A28-981E-E5946DBC3507}" destId="{03B6CB12-3D8D-456D-94A9-3BF1983F8603}" srcOrd="0" destOrd="0" presId="urn:microsoft.com/office/officeart/2011/layout/ThemePictureAlternatingAccent"/>
    <dgm:cxn modelId="{372D0B06-BB12-4314-A614-AE4C03B9622D}" type="presParOf" srcId="{03B6CB12-3D8D-456D-94A9-3BF1983F8603}" destId="{43B20EA7-63CF-49FA-8C96-FCDF46B80B86}" srcOrd="0" destOrd="0" presId="urn:microsoft.com/office/officeart/2011/layout/ThemePictureAlternatingAccent"/>
    <dgm:cxn modelId="{D485E4CB-E450-4395-9B8F-A5E310209C13}" type="presParOf" srcId="{43B20EA7-63CF-49FA-8C96-FCDF46B80B86}" destId="{EC6BC346-A7B6-4D23-A17A-9B92D4D41FF7}" srcOrd="0" destOrd="0" presId="urn:microsoft.com/office/officeart/2011/layout/ThemePictureAlternatingAccent"/>
    <dgm:cxn modelId="{972BD75A-D6CC-4557-9977-4544BB417BEC}" type="presParOf" srcId="{03B6CB12-3D8D-456D-94A9-3BF1983F8603}" destId="{A2709C78-5D27-4B3E-8193-664841B866B6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103854" custLinFactNeighborX="-229" custLinFactNeighborY="-4000"/>
      <dgm:spPr/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B4D83A-579E-49ED-9CC9-BBB8FDC38B89}" type="presOf" srcId="{70B4E3E7-92BD-4BA3-8C93-826D98F65609}" destId="{402BF6D5-BC22-4BEB-9027-2D822CD0A19A}" srcOrd="0" destOrd="0" presId="urn:microsoft.com/office/officeart/2011/layout/ThemePictureAlternatingAccent"/>
    <dgm:cxn modelId="{7550BA74-C31F-4D0B-8D07-4A09C674528A}" type="presOf" srcId="{EF85E227-2C46-46B0-8C25-15ED58A3377E}" destId="{BF7C867C-0ECC-4DC7-8F13-5617889C754B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3FF8D3A2-4C8B-4360-A5A8-1464C9CD9590}" type="presParOf" srcId="{402BF6D5-BC22-4BEB-9027-2D822CD0A19A}" destId="{7F383395-A406-466B-9E8C-672150081A67}" srcOrd="0" destOrd="0" presId="urn:microsoft.com/office/officeart/2011/layout/ThemePictureAlternatingAccent"/>
    <dgm:cxn modelId="{5E41CAA6-DBFE-4E65-82F8-43EB94AE524A}" type="presParOf" srcId="{7F383395-A406-466B-9E8C-672150081A67}" destId="{63E8F094-BB29-4F1C-8DE8-869308440306}" srcOrd="0" destOrd="0" presId="urn:microsoft.com/office/officeart/2011/layout/ThemePictureAlternatingAccent"/>
    <dgm:cxn modelId="{56A5E1E2-03F6-424E-A77C-D5F11E63B8B1}" type="presParOf" srcId="{402BF6D5-BC22-4BEB-9027-2D822CD0A19A}" destId="{BF7C867C-0ECC-4DC7-8F13-5617889C754B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Y="160765" custLinFactNeighborX="4725" custLinFactNeighborY="-3236"/>
      <dgm:spPr>
        <a:prstGeom prst="ellipse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24255532-FFEF-4272-B201-DC469C9760D4}" type="presOf" srcId="{8352B85F-1648-4A28-981E-E5946DBC3507}" destId="{03B6CB12-3D8D-456D-94A9-3BF1983F8603}" srcOrd="0" destOrd="0" presId="urn:microsoft.com/office/officeart/2011/layout/ThemePictureAlternatingAccent"/>
    <dgm:cxn modelId="{9D8F2867-27D7-4641-AD83-2C095CB3682A}" type="presOf" srcId="{A04D8F4F-E0FB-4C44-86DC-ABB15AF73F85}" destId="{A2709C78-5D27-4B3E-8193-664841B866B6}" srcOrd="0" destOrd="0" presId="urn:microsoft.com/office/officeart/2011/layout/ThemePictureAlternatingAccent"/>
    <dgm:cxn modelId="{744801D2-14E3-4AF4-8DA8-6C7033BB73E1}" type="presParOf" srcId="{03B6CB12-3D8D-456D-94A9-3BF1983F8603}" destId="{43B20EA7-63CF-49FA-8C96-FCDF46B80B86}" srcOrd="0" destOrd="0" presId="urn:microsoft.com/office/officeart/2011/layout/ThemePictureAlternatingAccent"/>
    <dgm:cxn modelId="{5E42F5CD-C775-4D1F-9242-5B8D1655D043}" type="presParOf" srcId="{43B20EA7-63CF-49FA-8C96-FCDF46B80B86}" destId="{EC6BC346-A7B6-4D23-A17A-9B92D4D41FF7}" srcOrd="0" destOrd="0" presId="urn:microsoft.com/office/officeart/2011/layout/ThemePictureAlternatingAccent"/>
    <dgm:cxn modelId="{5587408D-38C0-4603-B5A0-4D45A58C10A2}" type="presParOf" srcId="{03B6CB12-3D8D-456D-94A9-3BF1983F8603}" destId="{A2709C78-5D27-4B3E-8193-664841B866B6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Y="160765" custLinFactNeighborX="11108" custLinFactNeighborY="-9663"/>
      <dgm:spPr>
        <a:prstGeom prst="ellipse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CE290AD3-8259-467C-9C96-15F95B056BC3}" type="presOf" srcId="{A04D8F4F-E0FB-4C44-86DC-ABB15AF73F85}" destId="{A2709C78-5D27-4B3E-8193-664841B866B6}" srcOrd="0" destOrd="0" presId="urn:microsoft.com/office/officeart/2011/layout/ThemePictureAlternatingAccent"/>
    <dgm:cxn modelId="{EE539BEB-3C53-47D2-9895-404688467560}" type="presOf" srcId="{8352B85F-1648-4A28-981E-E5946DBC3507}" destId="{03B6CB12-3D8D-456D-94A9-3BF1983F8603}" srcOrd="0" destOrd="0" presId="urn:microsoft.com/office/officeart/2011/layout/ThemePictureAlternatingAccent"/>
    <dgm:cxn modelId="{21F49042-39F6-4571-8B91-6B9B4FAD84EF}" type="presParOf" srcId="{03B6CB12-3D8D-456D-94A9-3BF1983F8603}" destId="{43B20EA7-63CF-49FA-8C96-FCDF46B80B86}" srcOrd="0" destOrd="0" presId="urn:microsoft.com/office/officeart/2011/layout/ThemePictureAlternatingAccent"/>
    <dgm:cxn modelId="{7EA03278-2EE3-49F8-91A2-D9504A142AB4}" type="presParOf" srcId="{43B20EA7-63CF-49FA-8C96-FCDF46B80B86}" destId="{EC6BC346-A7B6-4D23-A17A-9B92D4D41FF7}" srcOrd="0" destOrd="0" presId="urn:microsoft.com/office/officeart/2011/layout/ThemePictureAlternatingAccent"/>
    <dgm:cxn modelId="{81F4C5A1-F59B-444D-BBD0-5C176B18069B}" type="presParOf" srcId="{03B6CB12-3D8D-456D-94A9-3BF1983F8603}" destId="{A2709C78-5D27-4B3E-8193-664841B866B6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8352B85F-1648-4A28-981E-E5946DBC350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D8F4F-E0FB-4C44-86DC-ABB15AF73F85}">
      <dgm:prSet phldrT="[Text]"/>
      <dgm:spPr/>
      <dgm:t>
        <a:bodyPr/>
        <a:lstStyle/>
        <a:p>
          <a:endParaRPr lang="en-US" dirty="0"/>
        </a:p>
      </dgm:t>
    </dgm:pt>
    <dgm:pt modelId="{F9E9A0D6-3A12-4588-9159-F1B2B3F3795B}" type="sibTrans" cxnId="{0CFDB718-7B22-44F7-8846-EE55B38A31F0}">
      <dgm:prSet/>
      <dgm:spPr/>
      <dgm:t>
        <a:bodyPr/>
        <a:lstStyle/>
        <a:p>
          <a:endParaRPr lang="en-US"/>
        </a:p>
      </dgm:t>
    </dgm:pt>
    <dgm:pt modelId="{CFAF864D-02E2-4924-BBBB-AAF620C95800}" type="parTrans" cxnId="{0CFDB718-7B22-44F7-8846-EE55B38A31F0}">
      <dgm:prSet/>
      <dgm:spPr/>
      <dgm:t>
        <a:bodyPr/>
        <a:lstStyle/>
        <a:p>
          <a:endParaRPr lang="en-US"/>
        </a:p>
      </dgm:t>
    </dgm:pt>
    <dgm:pt modelId="{03B6CB12-3D8D-456D-94A9-3BF1983F8603}" type="pres">
      <dgm:prSet presAssocID="{8352B85F-1648-4A28-981E-E5946DBC3507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B20EA7-63CF-49FA-8C96-FCDF46B80B86}" type="pres">
      <dgm:prSet presAssocID="{A04D8F4F-E0FB-4C44-86DC-ABB15AF73F85}" presName="picture1" presStyleCnt="0"/>
      <dgm:spPr/>
    </dgm:pt>
    <dgm:pt modelId="{EC6BC346-A7B6-4D23-A17A-9B92D4D41FF7}" type="pres">
      <dgm:prSet presAssocID="{A04D8F4F-E0FB-4C44-86DC-ABB15AF73F85}" presName="picture" presStyleLbl="alignImgPlace1" presStyleIdx="0" presStyleCnt="1" custScaleY="160765" custLinFactNeighborX="11108" custLinFactNeighborY="-9663"/>
      <dgm:spPr>
        <a:prstGeom prst="ellipse">
          <a:avLst/>
        </a:prstGeom>
        <a:ln>
          <a:noFill/>
        </a:ln>
      </dgm:spPr>
      <dgm:t>
        <a:bodyPr/>
        <a:lstStyle/>
        <a:p>
          <a:endParaRPr lang="en-US"/>
        </a:p>
      </dgm:t>
    </dgm:pt>
    <dgm:pt modelId="{A2709C78-5D27-4B3E-8193-664841B866B6}" type="pres">
      <dgm:prSet presAssocID="{A04D8F4F-E0FB-4C44-86DC-ABB15AF73F85}" presName="parent1" presStyleLbl="node1" presStyleIdx="0" presStyleCnt="0" custLinFactY="-488367" custLinFactNeighborY="-5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DB718-7B22-44F7-8846-EE55B38A31F0}" srcId="{8352B85F-1648-4A28-981E-E5946DBC3507}" destId="{A04D8F4F-E0FB-4C44-86DC-ABB15AF73F85}" srcOrd="0" destOrd="0" parTransId="{CFAF864D-02E2-4924-BBBB-AAF620C95800}" sibTransId="{F9E9A0D6-3A12-4588-9159-F1B2B3F3795B}"/>
    <dgm:cxn modelId="{C2D8457A-AD05-489C-B3D2-0155AFAE7AEA}" type="presOf" srcId="{A04D8F4F-E0FB-4C44-86DC-ABB15AF73F85}" destId="{A2709C78-5D27-4B3E-8193-664841B866B6}" srcOrd="0" destOrd="0" presId="urn:microsoft.com/office/officeart/2011/layout/ThemePictureAlternatingAccent"/>
    <dgm:cxn modelId="{334233AB-61CC-49A8-BE44-E4345DE5CF96}" type="presOf" srcId="{8352B85F-1648-4A28-981E-E5946DBC3507}" destId="{03B6CB12-3D8D-456D-94A9-3BF1983F8603}" srcOrd="0" destOrd="0" presId="urn:microsoft.com/office/officeart/2011/layout/ThemePictureAlternatingAccent"/>
    <dgm:cxn modelId="{80FD0C9B-D5EC-4893-A149-1FBAB71E79A6}" type="presParOf" srcId="{03B6CB12-3D8D-456D-94A9-3BF1983F8603}" destId="{43B20EA7-63CF-49FA-8C96-FCDF46B80B86}" srcOrd="0" destOrd="0" presId="urn:microsoft.com/office/officeart/2011/layout/ThemePictureAlternatingAccent"/>
    <dgm:cxn modelId="{6A7B8D0B-C9F9-4DFA-81F3-0907072CDBD8}" type="presParOf" srcId="{43B20EA7-63CF-49FA-8C96-FCDF46B80B86}" destId="{EC6BC346-A7B6-4D23-A17A-9B92D4D41FF7}" srcOrd="0" destOrd="0" presId="urn:microsoft.com/office/officeart/2011/layout/ThemePictureAlternatingAccent"/>
    <dgm:cxn modelId="{6A109DAA-3146-4CF2-B6C0-35B2B5DB355E}" type="presParOf" srcId="{03B6CB12-3D8D-456D-94A9-3BF1983F8603}" destId="{A2709C78-5D27-4B3E-8193-664841B866B6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811E3B9F-4EEB-4C2D-929A-85BC8E638A4A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94AA45-897B-448F-B1BA-376B160BF57C}">
      <dgm:prSet phldrT="[Text]"/>
      <dgm:spPr/>
      <dgm:t>
        <a:bodyPr/>
        <a:lstStyle/>
        <a:p>
          <a:endParaRPr lang="en-US" dirty="0"/>
        </a:p>
      </dgm:t>
    </dgm:pt>
    <dgm:pt modelId="{62F8D14B-0009-4B3D-B2FC-D87B21B0C4CA}" type="sibTrans" cxnId="{6136F00E-3D84-4E37-8B35-3689D74A20D3}">
      <dgm:prSet/>
      <dgm:spPr/>
      <dgm:t>
        <a:bodyPr/>
        <a:lstStyle/>
        <a:p>
          <a:endParaRPr lang="en-US"/>
        </a:p>
      </dgm:t>
    </dgm:pt>
    <dgm:pt modelId="{5B044F15-6DD9-4407-9EA7-1F5439B27D7C}" type="parTrans" cxnId="{6136F00E-3D84-4E37-8B35-3689D74A20D3}">
      <dgm:prSet/>
      <dgm:spPr/>
      <dgm:t>
        <a:bodyPr/>
        <a:lstStyle/>
        <a:p>
          <a:endParaRPr lang="en-US"/>
        </a:p>
      </dgm:t>
    </dgm:pt>
    <dgm:pt modelId="{94DA54E1-0ED4-47F0-912C-8F4BC5815E21}" type="pres">
      <dgm:prSet presAssocID="{811E3B9F-4EEB-4C2D-929A-85BC8E638A4A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84262F90-E6B6-4C35-B1D0-0C1F7895E0E2}" type="pres">
      <dgm:prSet presAssocID="{7B94AA45-897B-448F-B1BA-376B160BF57C}" presName="picture1" presStyleCnt="0"/>
      <dgm:spPr/>
    </dgm:pt>
    <dgm:pt modelId="{6945A5F6-A01B-499F-997B-3CBC982D696C}" type="pres">
      <dgm:prSet presAssocID="{7B94AA45-897B-448F-B1BA-376B160BF57C}" presName="picture" presStyleLbl="alignImgPlace1" presStyleIdx="0" presStyleCnt="1" custAng="0" custScaleX="109124" custScaleY="100000" custLinFactNeighborX="-4371"/>
      <dgm:spPr/>
      <dgm:t>
        <a:bodyPr/>
        <a:lstStyle/>
        <a:p>
          <a:endParaRPr lang="en-US"/>
        </a:p>
      </dgm:t>
    </dgm:pt>
    <dgm:pt modelId="{47EE3406-3670-4D59-8022-61224C33A7B8}" type="pres">
      <dgm:prSet presAssocID="{7B94AA45-897B-448F-B1BA-376B160BF57C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A0FD44-A56B-497F-B27B-953B650AC1DF}" type="presOf" srcId="{7B94AA45-897B-448F-B1BA-376B160BF57C}" destId="{47EE3406-3670-4D59-8022-61224C33A7B8}" srcOrd="0" destOrd="0" presId="urn:microsoft.com/office/officeart/2011/layout/ThemePictureAlternatingAccent"/>
    <dgm:cxn modelId="{8C02950B-5BBA-4D12-8A05-398D82C2FABF}" type="presOf" srcId="{811E3B9F-4EEB-4C2D-929A-85BC8E638A4A}" destId="{94DA54E1-0ED4-47F0-912C-8F4BC5815E21}" srcOrd="0" destOrd="0" presId="urn:microsoft.com/office/officeart/2011/layout/ThemePictureAlternatingAccent"/>
    <dgm:cxn modelId="{6136F00E-3D84-4E37-8B35-3689D74A20D3}" srcId="{811E3B9F-4EEB-4C2D-929A-85BC8E638A4A}" destId="{7B94AA45-897B-448F-B1BA-376B160BF57C}" srcOrd="0" destOrd="0" parTransId="{5B044F15-6DD9-4407-9EA7-1F5439B27D7C}" sibTransId="{62F8D14B-0009-4B3D-B2FC-D87B21B0C4CA}"/>
    <dgm:cxn modelId="{186A0B3E-2F29-492B-9B6A-6C66FD10F6D5}" type="presParOf" srcId="{94DA54E1-0ED4-47F0-912C-8F4BC5815E21}" destId="{84262F90-E6B6-4C35-B1D0-0C1F7895E0E2}" srcOrd="0" destOrd="0" presId="urn:microsoft.com/office/officeart/2011/layout/ThemePictureAlternatingAccent"/>
    <dgm:cxn modelId="{BFD97D34-B9AB-4656-81E0-9E7CBC9EFF78}" type="presParOf" srcId="{84262F90-E6B6-4C35-B1D0-0C1F7895E0E2}" destId="{6945A5F6-A01B-499F-997B-3CBC982D696C}" srcOrd="0" destOrd="0" presId="urn:microsoft.com/office/officeart/2011/layout/ThemePictureAlternatingAccent"/>
    <dgm:cxn modelId="{7FBD05E2-B98C-49A7-B9EE-43DC6B0A4941}" type="presParOf" srcId="{94DA54E1-0ED4-47F0-912C-8F4BC5815E21}" destId="{47EE3406-3670-4D59-8022-61224C33A7B8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811E3B9F-4EEB-4C2D-929A-85BC8E638A4A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94AA45-897B-448F-B1BA-376B160BF57C}">
      <dgm:prSet phldrT="[Text]"/>
      <dgm:spPr/>
      <dgm:t>
        <a:bodyPr/>
        <a:lstStyle/>
        <a:p>
          <a:endParaRPr lang="en-US" dirty="0"/>
        </a:p>
      </dgm:t>
    </dgm:pt>
    <dgm:pt modelId="{62F8D14B-0009-4B3D-B2FC-D87B21B0C4CA}" type="sibTrans" cxnId="{6136F00E-3D84-4E37-8B35-3689D74A20D3}">
      <dgm:prSet/>
      <dgm:spPr/>
      <dgm:t>
        <a:bodyPr/>
        <a:lstStyle/>
        <a:p>
          <a:endParaRPr lang="en-US"/>
        </a:p>
      </dgm:t>
    </dgm:pt>
    <dgm:pt modelId="{5B044F15-6DD9-4407-9EA7-1F5439B27D7C}" type="parTrans" cxnId="{6136F00E-3D84-4E37-8B35-3689D74A20D3}">
      <dgm:prSet/>
      <dgm:spPr/>
      <dgm:t>
        <a:bodyPr/>
        <a:lstStyle/>
        <a:p>
          <a:endParaRPr lang="en-US"/>
        </a:p>
      </dgm:t>
    </dgm:pt>
    <dgm:pt modelId="{94DA54E1-0ED4-47F0-912C-8F4BC5815E21}" type="pres">
      <dgm:prSet presAssocID="{811E3B9F-4EEB-4C2D-929A-85BC8E638A4A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84262F90-E6B6-4C35-B1D0-0C1F7895E0E2}" type="pres">
      <dgm:prSet presAssocID="{7B94AA45-897B-448F-B1BA-376B160BF57C}" presName="picture1" presStyleCnt="0"/>
      <dgm:spPr/>
    </dgm:pt>
    <dgm:pt modelId="{6945A5F6-A01B-499F-997B-3CBC982D696C}" type="pres">
      <dgm:prSet presAssocID="{7B94AA45-897B-448F-B1BA-376B160BF57C}" presName="picture" presStyleLbl="alignImgPlace1" presStyleIdx="0" presStyleCnt="1" custAng="0" custScaleX="109124" custScaleY="100000" custLinFactNeighborX="-4371"/>
      <dgm:spPr/>
      <dgm:t>
        <a:bodyPr/>
        <a:lstStyle/>
        <a:p>
          <a:endParaRPr lang="en-US"/>
        </a:p>
      </dgm:t>
    </dgm:pt>
    <dgm:pt modelId="{47EE3406-3670-4D59-8022-61224C33A7B8}" type="pres">
      <dgm:prSet presAssocID="{7B94AA45-897B-448F-B1BA-376B160BF57C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36F00E-3D84-4E37-8B35-3689D74A20D3}" srcId="{811E3B9F-4EEB-4C2D-929A-85BC8E638A4A}" destId="{7B94AA45-897B-448F-B1BA-376B160BF57C}" srcOrd="0" destOrd="0" parTransId="{5B044F15-6DD9-4407-9EA7-1F5439B27D7C}" sibTransId="{62F8D14B-0009-4B3D-B2FC-D87B21B0C4CA}"/>
    <dgm:cxn modelId="{2F01F239-78CD-4005-A88F-CEFDCB6CC586}" type="presOf" srcId="{811E3B9F-4EEB-4C2D-929A-85BC8E638A4A}" destId="{94DA54E1-0ED4-47F0-912C-8F4BC5815E21}" srcOrd="0" destOrd="0" presId="urn:microsoft.com/office/officeart/2011/layout/ThemePictureAlternatingAccent"/>
    <dgm:cxn modelId="{D3B111FC-E56C-4B94-9D2B-72BCE1E97E17}" type="presOf" srcId="{7B94AA45-897B-448F-B1BA-376B160BF57C}" destId="{47EE3406-3670-4D59-8022-61224C33A7B8}" srcOrd="0" destOrd="0" presId="urn:microsoft.com/office/officeart/2011/layout/ThemePictureAlternatingAccent"/>
    <dgm:cxn modelId="{2A827280-80C3-48E6-90A7-E52D37C46F4B}" type="presParOf" srcId="{94DA54E1-0ED4-47F0-912C-8F4BC5815E21}" destId="{84262F90-E6B6-4C35-B1D0-0C1F7895E0E2}" srcOrd="0" destOrd="0" presId="urn:microsoft.com/office/officeart/2011/layout/ThemePictureAlternatingAccent"/>
    <dgm:cxn modelId="{6D3265F8-D620-4681-B05D-F51194A80605}" type="presParOf" srcId="{84262F90-E6B6-4C35-B1D0-0C1F7895E0E2}" destId="{6945A5F6-A01B-499F-997B-3CBC982D696C}" srcOrd="0" destOrd="0" presId="urn:microsoft.com/office/officeart/2011/layout/ThemePictureAlternatingAccent"/>
    <dgm:cxn modelId="{F7B3BACB-4B7D-45EE-916A-3565A497DC01}" type="presParOf" srcId="{94DA54E1-0ED4-47F0-912C-8F4BC5815E21}" destId="{47EE3406-3670-4D59-8022-61224C33A7B8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103854" custLinFactNeighborX="-229" custLinFactNeighborY="-4000"/>
      <dgm:spPr/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045D6C-4FFE-4CD9-AED8-CBDF1CD397D4}" type="presOf" srcId="{70B4E3E7-92BD-4BA3-8C93-826D98F65609}" destId="{402BF6D5-BC22-4BEB-9027-2D822CD0A19A}" srcOrd="0" destOrd="0" presId="urn:microsoft.com/office/officeart/2011/layout/ThemePictureAlternatingAccent"/>
    <dgm:cxn modelId="{57D9C21C-55D2-4A81-94C5-C3F8DAA8579B}" type="presOf" srcId="{EF85E227-2C46-46B0-8C25-15ED58A3377E}" destId="{BF7C867C-0ECC-4DC7-8F13-5617889C754B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41463338-3CA6-4575-840B-734F49DC9BBA}" type="presParOf" srcId="{402BF6D5-BC22-4BEB-9027-2D822CD0A19A}" destId="{7F383395-A406-466B-9E8C-672150081A67}" srcOrd="0" destOrd="0" presId="urn:microsoft.com/office/officeart/2011/layout/ThemePictureAlternatingAccent"/>
    <dgm:cxn modelId="{2374E9D2-2CC5-4ADB-AE5A-07D4B25B66B9}" type="presParOf" srcId="{7F383395-A406-466B-9E8C-672150081A67}" destId="{63E8F094-BB29-4F1C-8DE8-869308440306}" srcOrd="0" destOrd="0" presId="urn:microsoft.com/office/officeart/2011/layout/ThemePictureAlternatingAccent"/>
    <dgm:cxn modelId="{41BBECD9-C19E-487A-9F74-20D82F35446C}" type="presParOf" srcId="{402BF6D5-BC22-4BEB-9027-2D822CD0A19A}" destId="{BF7C867C-0ECC-4DC7-8F13-5617889C754B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0B4E3E7-92BD-4BA3-8C93-826D98F6560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85E227-2C46-46B0-8C25-15ED58A3377E}">
      <dgm:prSet phldrT="[Text]"/>
      <dgm:spPr/>
      <dgm:t>
        <a:bodyPr/>
        <a:lstStyle/>
        <a:p>
          <a:endParaRPr lang="en-US" dirty="0"/>
        </a:p>
      </dgm:t>
    </dgm:pt>
    <dgm:pt modelId="{7F9D886D-9CFA-4563-A162-D72A4054237D}" type="parTrans" cxnId="{A19CA0E6-55BD-4F0C-8CDC-0110F4AD5309}">
      <dgm:prSet/>
      <dgm:spPr/>
      <dgm:t>
        <a:bodyPr/>
        <a:lstStyle/>
        <a:p>
          <a:endParaRPr lang="en-US"/>
        </a:p>
      </dgm:t>
    </dgm:pt>
    <dgm:pt modelId="{1136A496-F399-4DBF-9A3B-5C59A41A4C20}" type="sibTrans" cxnId="{A19CA0E6-55BD-4F0C-8CDC-0110F4AD5309}">
      <dgm:prSet/>
      <dgm:spPr/>
      <dgm:t>
        <a:bodyPr/>
        <a:lstStyle/>
        <a:p>
          <a:endParaRPr lang="en-US"/>
        </a:p>
      </dgm:t>
    </dgm:pt>
    <dgm:pt modelId="{402BF6D5-BC22-4BEB-9027-2D822CD0A19A}" type="pres">
      <dgm:prSet presAssocID="{70B4E3E7-92BD-4BA3-8C93-826D98F6560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7F383395-A406-466B-9E8C-672150081A67}" type="pres">
      <dgm:prSet presAssocID="{EF85E227-2C46-46B0-8C25-15ED58A3377E}" presName="picture1" presStyleCnt="0"/>
      <dgm:spPr/>
    </dgm:pt>
    <dgm:pt modelId="{63E8F094-BB29-4F1C-8DE8-869308440306}" type="pres">
      <dgm:prSet presAssocID="{EF85E227-2C46-46B0-8C25-15ED58A3377E}" presName="picture" presStyleLbl="alignImgPlace1" presStyleIdx="0" presStyleCnt="1" custScaleY="103854" custLinFactNeighborX="-229" custLinFactNeighborY="-4000"/>
      <dgm:spPr>
        <a:ln>
          <a:noFill/>
        </a:ln>
      </dgm:spPr>
      <dgm:t>
        <a:bodyPr/>
        <a:lstStyle/>
        <a:p>
          <a:endParaRPr lang="en-US"/>
        </a:p>
      </dgm:t>
    </dgm:pt>
    <dgm:pt modelId="{BF7C867C-0ECC-4DC7-8F13-5617889C754B}" type="pres">
      <dgm:prSet presAssocID="{EF85E227-2C46-46B0-8C25-15ED58A3377E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0FE020-A146-40D4-B030-115BAECA5814}" type="presOf" srcId="{70B4E3E7-92BD-4BA3-8C93-826D98F65609}" destId="{402BF6D5-BC22-4BEB-9027-2D822CD0A19A}" srcOrd="0" destOrd="0" presId="urn:microsoft.com/office/officeart/2011/layout/ThemePictureAlternatingAccent"/>
    <dgm:cxn modelId="{D993717F-22BB-43E8-B518-E5EF3A589FE9}" type="presOf" srcId="{EF85E227-2C46-46B0-8C25-15ED58A3377E}" destId="{BF7C867C-0ECC-4DC7-8F13-5617889C754B}" srcOrd="0" destOrd="0" presId="urn:microsoft.com/office/officeart/2011/layout/ThemePictureAlternatingAccent"/>
    <dgm:cxn modelId="{A19CA0E6-55BD-4F0C-8CDC-0110F4AD5309}" srcId="{70B4E3E7-92BD-4BA3-8C93-826D98F65609}" destId="{EF85E227-2C46-46B0-8C25-15ED58A3377E}" srcOrd="0" destOrd="0" parTransId="{7F9D886D-9CFA-4563-A162-D72A4054237D}" sibTransId="{1136A496-F399-4DBF-9A3B-5C59A41A4C20}"/>
    <dgm:cxn modelId="{BFEDF58F-E7F1-4182-9E26-DF9EC4C7182D}" type="presParOf" srcId="{402BF6D5-BC22-4BEB-9027-2D822CD0A19A}" destId="{7F383395-A406-466B-9E8C-672150081A67}" srcOrd="0" destOrd="0" presId="urn:microsoft.com/office/officeart/2011/layout/ThemePictureAlternatingAccent"/>
    <dgm:cxn modelId="{43E3E6E4-4A4C-498C-9EC3-1065EBAEFF48}" type="presParOf" srcId="{7F383395-A406-466B-9E8C-672150081A67}" destId="{63E8F094-BB29-4F1C-8DE8-869308440306}" srcOrd="0" destOrd="0" presId="urn:microsoft.com/office/officeart/2011/layout/ThemePictureAlternatingAccent"/>
    <dgm:cxn modelId="{D895C724-29C9-48D2-BE97-9DAED0139EC5}" type="presParOf" srcId="{402BF6D5-BC22-4BEB-9027-2D822CD0A19A}" destId="{BF7C867C-0ECC-4DC7-8F13-5617889C754B}" srcOrd="1" destOrd="0" presId="urn:microsoft.com/office/officeart/2011/layout/ThemePictureAlternatingAccen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5A5F6-A01B-499F-997B-3CBC982D696C}">
      <dsp:nvSpPr>
        <dsp:cNvPr id="0" name=""/>
        <dsp:cNvSpPr/>
      </dsp:nvSpPr>
      <dsp:spPr>
        <a:xfrm>
          <a:off x="0" y="0"/>
          <a:ext cx="12303242" cy="695960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EE3406-3670-4D59-8022-61224C33A7B8}">
      <dsp:nvSpPr>
        <dsp:cNvPr id="0" name=""/>
        <dsp:cNvSpPr/>
      </dsp:nvSpPr>
      <dsp:spPr>
        <a:xfrm>
          <a:off x="988114" y="6107744"/>
          <a:ext cx="11274552" cy="81148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62230" rIns="186690" bIns="62230" numCol="1" spcCol="1270" anchor="b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900" kern="1200" dirty="0"/>
        </a:p>
      </dsp:txBody>
      <dsp:txXfrm>
        <a:off x="988114" y="6107744"/>
        <a:ext cx="11274552" cy="81148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-1"/>
          <a:ext cx="1829060" cy="148611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1169383"/>
          <a:ext cx="1829060" cy="13164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8890" rIns="26670" bIns="8890" numCol="1" spcCol="1270" anchor="b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0" y="1169383"/>
        <a:ext cx="1829060" cy="13164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-1"/>
          <a:ext cx="1829060" cy="148611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1169383"/>
          <a:ext cx="1829060" cy="13164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8890" rIns="26670" bIns="8890" numCol="1" spcCol="1270" anchor="b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0" y="1169383"/>
        <a:ext cx="1829060" cy="13164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-1"/>
          <a:ext cx="1829060" cy="148611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1169383"/>
          <a:ext cx="1829060" cy="13164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8890" rIns="26670" bIns="8890" numCol="1" spcCol="1270" anchor="b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0" y="1169383"/>
        <a:ext cx="1829060" cy="13164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-1"/>
          <a:ext cx="1829060" cy="148611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1169383"/>
          <a:ext cx="1829060" cy="13164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8890" rIns="26670" bIns="8890" numCol="1" spcCol="1270" anchor="b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0" y="1169383"/>
        <a:ext cx="1829060" cy="13164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-1"/>
          <a:ext cx="1829060" cy="148611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1169383"/>
          <a:ext cx="1829060" cy="13164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8890" rIns="26670" bIns="8890" numCol="1" spcCol="1270" anchor="b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0" y="1169383"/>
        <a:ext cx="1829060" cy="13164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-1"/>
          <a:ext cx="1829060" cy="148611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1169383"/>
          <a:ext cx="1829060" cy="13164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8890" rIns="26670" bIns="8890" numCol="1" spcCol="1270" anchor="b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0" y="1169383"/>
        <a:ext cx="1829060" cy="13164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-7"/>
          <a:ext cx="5013314" cy="401334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3175199"/>
          <a:ext cx="5013314" cy="36083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80010" bIns="2667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0" y="3175199"/>
        <a:ext cx="5013314" cy="36083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-7"/>
          <a:ext cx="5013314" cy="401334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3175199"/>
          <a:ext cx="5013314" cy="36083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80010" bIns="2667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0" y="3175199"/>
        <a:ext cx="5013314" cy="36083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0"/>
          <a:ext cx="3322301" cy="411844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2833604"/>
          <a:ext cx="3322301" cy="23912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17780" rIns="53340" bIns="1778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0" y="2833604"/>
        <a:ext cx="3322301" cy="239123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0"/>
          <a:ext cx="3322301" cy="411844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2833604"/>
          <a:ext cx="3322301" cy="23912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17780" rIns="53340" bIns="1778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0" y="2833604"/>
        <a:ext cx="3322301" cy="2391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-6" y="0"/>
          <a:ext cx="12192012" cy="265176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3948074" y="2327184"/>
          <a:ext cx="4295851" cy="30919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22860" rIns="68580" bIns="2286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3948074" y="2327184"/>
        <a:ext cx="4295851" cy="309195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0"/>
          <a:ext cx="3322301" cy="411844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2833604"/>
          <a:ext cx="3322301" cy="23912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17780" rIns="53340" bIns="1778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0" y="2833604"/>
        <a:ext cx="3322301" cy="239123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0"/>
          <a:ext cx="2059979" cy="255362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1756964"/>
          <a:ext cx="2059979" cy="14826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0160" rIns="30480" bIns="10160" numCol="1" spcCol="1270" anchor="b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0" y="1756964"/>
        <a:ext cx="2059979" cy="148267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0"/>
          <a:ext cx="2059979" cy="255362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1756964"/>
          <a:ext cx="2059979" cy="14826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0160" rIns="30480" bIns="10160" numCol="1" spcCol="1270" anchor="b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0" y="1756964"/>
        <a:ext cx="2059979" cy="148267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0"/>
          <a:ext cx="2059979" cy="255362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1756964"/>
          <a:ext cx="2059979" cy="14826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0160" rIns="30480" bIns="10160" numCol="1" spcCol="1270" anchor="b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0" y="1756964"/>
        <a:ext cx="2059979" cy="148267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0"/>
          <a:ext cx="2059979" cy="255362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1756964"/>
          <a:ext cx="2059979" cy="14826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0160" rIns="30480" bIns="10160" numCol="1" spcCol="1270" anchor="b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0" y="1756964"/>
        <a:ext cx="2059979" cy="148267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0"/>
          <a:ext cx="2059979" cy="255362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1756964"/>
          <a:ext cx="2059979" cy="14826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0160" rIns="30480" bIns="10160" numCol="1" spcCol="1270" anchor="b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0" y="1756964"/>
        <a:ext cx="2059979" cy="148267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0"/>
          <a:ext cx="2059979" cy="255362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1756964"/>
          <a:ext cx="2059979" cy="14826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0160" rIns="30480" bIns="10160" numCol="1" spcCol="1270" anchor="b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0" y="1756964"/>
        <a:ext cx="2059979" cy="148267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0"/>
          <a:ext cx="2059979" cy="255362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1756964"/>
          <a:ext cx="2059979" cy="14826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0160" rIns="30480" bIns="10160" numCol="1" spcCol="1270" anchor="b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0" y="1756964"/>
        <a:ext cx="2059979" cy="148267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0"/>
          <a:ext cx="2059979" cy="255362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1756964"/>
          <a:ext cx="2059979" cy="14826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0160" rIns="30480" bIns="10160" numCol="1" spcCol="1270" anchor="b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0" y="1756964"/>
        <a:ext cx="2059979" cy="148267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0"/>
          <a:ext cx="2059979" cy="255362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1756964"/>
          <a:ext cx="2059979" cy="14826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0160" rIns="30480" bIns="10160" numCol="1" spcCol="1270" anchor="b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0" y="1756964"/>
        <a:ext cx="2059979" cy="1482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-3"/>
          <a:ext cx="2476501" cy="158762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1371045"/>
          <a:ext cx="2476501" cy="17824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2700" rIns="38100" bIns="12700" numCol="1" spcCol="1270" anchor="b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0" y="1371045"/>
        <a:ext cx="2476501" cy="178246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0"/>
          <a:ext cx="2059979" cy="255362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1756964"/>
          <a:ext cx="2059979" cy="14826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0160" rIns="30480" bIns="10160" numCol="1" spcCol="1270" anchor="b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0" y="1756964"/>
        <a:ext cx="2059979" cy="148267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0"/>
          <a:ext cx="2059979" cy="2553623"/>
        </a:xfrm>
        <a:prstGeom prst="round2Same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1756964"/>
          <a:ext cx="2059979" cy="14826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0160" rIns="30480" bIns="10160" numCol="1" spcCol="1270" anchor="b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0" y="1756964"/>
        <a:ext cx="2059979" cy="148267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0"/>
          <a:ext cx="2059979" cy="2553623"/>
        </a:xfrm>
        <a:prstGeom prst="round2Same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1756964"/>
          <a:ext cx="2059979" cy="14826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0160" rIns="30480" bIns="10160" numCol="1" spcCol="1270" anchor="b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0" y="1756964"/>
        <a:ext cx="2059979" cy="148267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0"/>
          <a:ext cx="2059979" cy="2553623"/>
        </a:xfrm>
        <a:prstGeom prst="round2Same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1756964"/>
          <a:ext cx="2059979" cy="14826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0160" rIns="30480" bIns="10160" numCol="1" spcCol="1270" anchor="b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0" y="1756964"/>
        <a:ext cx="2059979" cy="148267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0"/>
          <a:ext cx="2059979" cy="2553623"/>
        </a:xfrm>
        <a:prstGeom prst="round2Same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1756964"/>
          <a:ext cx="2059979" cy="14826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0160" rIns="30480" bIns="10160" numCol="1" spcCol="1270" anchor="b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0" y="1756964"/>
        <a:ext cx="2059979" cy="148267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0"/>
          <a:ext cx="2059979" cy="2553623"/>
        </a:xfrm>
        <a:prstGeom prst="round2Same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1756964"/>
          <a:ext cx="2059979" cy="14826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0160" rIns="30480" bIns="10160" numCol="1" spcCol="1270" anchor="b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0" y="1756964"/>
        <a:ext cx="2059979" cy="148267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BC346-A7B6-4D23-A17A-9B92D4D41FF7}">
      <dsp:nvSpPr>
        <dsp:cNvPr id="0" name=""/>
        <dsp:cNvSpPr/>
      </dsp:nvSpPr>
      <dsp:spPr>
        <a:xfrm>
          <a:off x="0" y="0"/>
          <a:ext cx="1935089" cy="192033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09C78-5D27-4B3E-8193-664841B866B6}">
      <dsp:nvSpPr>
        <dsp:cNvPr id="0" name=""/>
        <dsp:cNvSpPr/>
      </dsp:nvSpPr>
      <dsp:spPr>
        <a:xfrm>
          <a:off x="0" y="73280"/>
          <a:ext cx="1935089" cy="13927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0160" rIns="30480" bIns="10160" numCol="1" spcCol="1270" anchor="b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0" y="73280"/>
        <a:ext cx="1935089" cy="139278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BC346-A7B6-4D23-A17A-9B92D4D41FF7}">
      <dsp:nvSpPr>
        <dsp:cNvPr id="0" name=""/>
        <dsp:cNvSpPr/>
      </dsp:nvSpPr>
      <dsp:spPr>
        <a:xfrm>
          <a:off x="0" y="0"/>
          <a:ext cx="1935089" cy="192033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09C78-5D27-4B3E-8193-664841B866B6}">
      <dsp:nvSpPr>
        <dsp:cNvPr id="0" name=""/>
        <dsp:cNvSpPr/>
      </dsp:nvSpPr>
      <dsp:spPr>
        <a:xfrm>
          <a:off x="0" y="73280"/>
          <a:ext cx="1935089" cy="13927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0160" rIns="30480" bIns="10160" numCol="1" spcCol="1270" anchor="b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0" y="73280"/>
        <a:ext cx="1935089" cy="139278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BC346-A7B6-4D23-A17A-9B92D4D41FF7}">
      <dsp:nvSpPr>
        <dsp:cNvPr id="0" name=""/>
        <dsp:cNvSpPr/>
      </dsp:nvSpPr>
      <dsp:spPr>
        <a:xfrm>
          <a:off x="0" y="0"/>
          <a:ext cx="1935089" cy="192033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09C78-5D27-4B3E-8193-664841B866B6}">
      <dsp:nvSpPr>
        <dsp:cNvPr id="0" name=""/>
        <dsp:cNvSpPr/>
      </dsp:nvSpPr>
      <dsp:spPr>
        <a:xfrm>
          <a:off x="0" y="73280"/>
          <a:ext cx="1935089" cy="13927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0160" rIns="30480" bIns="10160" numCol="1" spcCol="1270" anchor="b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0" y="73280"/>
        <a:ext cx="1935089" cy="139278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BC346-A7B6-4D23-A17A-9B92D4D41FF7}">
      <dsp:nvSpPr>
        <dsp:cNvPr id="0" name=""/>
        <dsp:cNvSpPr/>
      </dsp:nvSpPr>
      <dsp:spPr>
        <a:xfrm>
          <a:off x="0" y="0"/>
          <a:ext cx="1935089" cy="192033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09C78-5D27-4B3E-8193-664841B866B6}">
      <dsp:nvSpPr>
        <dsp:cNvPr id="0" name=""/>
        <dsp:cNvSpPr/>
      </dsp:nvSpPr>
      <dsp:spPr>
        <a:xfrm>
          <a:off x="0" y="73280"/>
          <a:ext cx="1935089" cy="13927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0160" rIns="30480" bIns="10160" numCol="1" spcCol="1270" anchor="b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0" y="73280"/>
        <a:ext cx="1935089" cy="1392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-3"/>
          <a:ext cx="2476501" cy="158762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1371045"/>
          <a:ext cx="2476501" cy="17824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2700" rIns="38100" bIns="12700" numCol="1" spcCol="1270" anchor="b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0" y="1371045"/>
        <a:ext cx="2476501" cy="178246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BC346-A7B6-4D23-A17A-9B92D4D41FF7}">
      <dsp:nvSpPr>
        <dsp:cNvPr id="0" name=""/>
        <dsp:cNvSpPr/>
      </dsp:nvSpPr>
      <dsp:spPr>
        <a:xfrm>
          <a:off x="0" y="0"/>
          <a:ext cx="1935089" cy="1920336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09C78-5D27-4B3E-8193-664841B866B6}">
      <dsp:nvSpPr>
        <dsp:cNvPr id="0" name=""/>
        <dsp:cNvSpPr/>
      </dsp:nvSpPr>
      <dsp:spPr>
        <a:xfrm>
          <a:off x="0" y="73280"/>
          <a:ext cx="1935089" cy="13927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0160" rIns="30480" bIns="10160" numCol="1" spcCol="1270" anchor="b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0" y="73280"/>
        <a:ext cx="1935089" cy="139278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BC346-A7B6-4D23-A17A-9B92D4D41FF7}">
      <dsp:nvSpPr>
        <dsp:cNvPr id="0" name=""/>
        <dsp:cNvSpPr/>
      </dsp:nvSpPr>
      <dsp:spPr>
        <a:xfrm>
          <a:off x="0" y="0"/>
          <a:ext cx="1935089" cy="1920336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09C78-5D27-4B3E-8193-664841B866B6}">
      <dsp:nvSpPr>
        <dsp:cNvPr id="0" name=""/>
        <dsp:cNvSpPr/>
      </dsp:nvSpPr>
      <dsp:spPr>
        <a:xfrm>
          <a:off x="0" y="73280"/>
          <a:ext cx="1935089" cy="13927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0160" rIns="30480" bIns="10160" numCol="1" spcCol="1270" anchor="b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0" y="73280"/>
        <a:ext cx="1935089" cy="139278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BC346-A7B6-4D23-A17A-9B92D4D41FF7}">
      <dsp:nvSpPr>
        <dsp:cNvPr id="0" name=""/>
        <dsp:cNvSpPr/>
      </dsp:nvSpPr>
      <dsp:spPr>
        <a:xfrm>
          <a:off x="0" y="0"/>
          <a:ext cx="1935089" cy="1920336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09C78-5D27-4B3E-8193-664841B866B6}">
      <dsp:nvSpPr>
        <dsp:cNvPr id="0" name=""/>
        <dsp:cNvSpPr/>
      </dsp:nvSpPr>
      <dsp:spPr>
        <a:xfrm>
          <a:off x="0" y="73280"/>
          <a:ext cx="1935089" cy="13927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0160" rIns="30480" bIns="10160" numCol="1" spcCol="1270" anchor="b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0" y="73280"/>
        <a:ext cx="1935089" cy="139278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BC346-A7B6-4D23-A17A-9B92D4D41FF7}">
      <dsp:nvSpPr>
        <dsp:cNvPr id="0" name=""/>
        <dsp:cNvSpPr/>
      </dsp:nvSpPr>
      <dsp:spPr>
        <a:xfrm>
          <a:off x="0" y="0"/>
          <a:ext cx="1935089" cy="1920336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09C78-5D27-4B3E-8193-664841B866B6}">
      <dsp:nvSpPr>
        <dsp:cNvPr id="0" name=""/>
        <dsp:cNvSpPr/>
      </dsp:nvSpPr>
      <dsp:spPr>
        <a:xfrm>
          <a:off x="0" y="73280"/>
          <a:ext cx="1935089" cy="13927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0160" rIns="30480" bIns="10160" numCol="1" spcCol="1270" anchor="b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0" y="73280"/>
        <a:ext cx="1935089" cy="139278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BC346-A7B6-4D23-A17A-9B92D4D41FF7}">
      <dsp:nvSpPr>
        <dsp:cNvPr id="0" name=""/>
        <dsp:cNvSpPr/>
      </dsp:nvSpPr>
      <dsp:spPr>
        <a:xfrm>
          <a:off x="0" y="0"/>
          <a:ext cx="1600581" cy="1588379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09C78-5D27-4B3E-8193-664841B866B6}">
      <dsp:nvSpPr>
        <dsp:cNvPr id="0" name=""/>
        <dsp:cNvSpPr/>
      </dsp:nvSpPr>
      <dsp:spPr>
        <a:xfrm>
          <a:off x="0" y="60613"/>
          <a:ext cx="1600581" cy="11520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7620" rIns="22860" bIns="7620" numCol="1" spcCol="1270" anchor="b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0" y="60613"/>
        <a:ext cx="1600581" cy="115202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BC346-A7B6-4D23-A17A-9B92D4D41FF7}">
      <dsp:nvSpPr>
        <dsp:cNvPr id="0" name=""/>
        <dsp:cNvSpPr/>
      </dsp:nvSpPr>
      <dsp:spPr>
        <a:xfrm>
          <a:off x="0" y="0"/>
          <a:ext cx="1600581" cy="1588379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09C78-5D27-4B3E-8193-664841B866B6}">
      <dsp:nvSpPr>
        <dsp:cNvPr id="0" name=""/>
        <dsp:cNvSpPr/>
      </dsp:nvSpPr>
      <dsp:spPr>
        <a:xfrm>
          <a:off x="0" y="60613"/>
          <a:ext cx="1600581" cy="11520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7620" rIns="22860" bIns="7620" numCol="1" spcCol="1270" anchor="b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0" y="60613"/>
        <a:ext cx="1600581" cy="115202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BC346-A7B6-4D23-A17A-9B92D4D41FF7}">
      <dsp:nvSpPr>
        <dsp:cNvPr id="0" name=""/>
        <dsp:cNvSpPr/>
      </dsp:nvSpPr>
      <dsp:spPr>
        <a:xfrm>
          <a:off x="0" y="0"/>
          <a:ext cx="1600581" cy="1588379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09C78-5D27-4B3E-8193-664841B866B6}">
      <dsp:nvSpPr>
        <dsp:cNvPr id="0" name=""/>
        <dsp:cNvSpPr/>
      </dsp:nvSpPr>
      <dsp:spPr>
        <a:xfrm>
          <a:off x="0" y="60613"/>
          <a:ext cx="1600581" cy="11520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7620" rIns="22860" bIns="7620" numCol="1" spcCol="1270" anchor="b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0" y="60613"/>
        <a:ext cx="1600581" cy="115202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BC346-A7B6-4D23-A17A-9B92D4D41FF7}">
      <dsp:nvSpPr>
        <dsp:cNvPr id="0" name=""/>
        <dsp:cNvSpPr/>
      </dsp:nvSpPr>
      <dsp:spPr>
        <a:xfrm>
          <a:off x="0" y="0"/>
          <a:ext cx="1600581" cy="1588379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09C78-5D27-4B3E-8193-664841B866B6}">
      <dsp:nvSpPr>
        <dsp:cNvPr id="0" name=""/>
        <dsp:cNvSpPr/>
      </dsp:nvSpPr>
      <dsp:spPr>
        <a:xfrm>
          <a:off x="0" y="60613"/>
          <a:ext cx="1600581" cy="11520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7620" rIns="22860" bIns="7620" numCol="1" spcCol="1270" anchor="b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0" y="60613"/>
        <a:ext cx="1600581" cy="115202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BC346-A7B6-4D23-A17A-9B92D4D41FF7}">
      <dsp:nvSpPr>
        <dsp:cNvPr id="0" name=""/>
        <dsp:cNvSpPr/>
      </dsp:nvSpPr>
      <dsp:spPr>
        <a:xfrm>
          <a:off x="0" y="0"/>
          <a:ext cx="1600581" cy="158837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09C78-5D27-4B3E-8193-664841B866B6}">
      <dsp:nvSpPr>
        <dsp:cNvPr id="0" name=""/>
        <dsp:cNvSpPr/>
      </dsp:nvSpPr>
      <dsp:spPr>
        <a:xfrm>
          <a:off x="0" y="60613"/>
          <a:ext cx="1600581" cy="11520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7620" rIns="22860" bIns="7620" numCol="1" spcCol="1270" anchor="b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0" y="60613"/>
        <a:ext cx="1600581" cy="115202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BC346-A7B6-4D23-A17A-9B92D4D41FF7}">
      <dsp:nvSpPr>
        <dsp:cNvPr id="0" name=""/>
        <dsp:cNvSpPr/>
      </dsp:nvSpPr>
      <dsp:spPr>
        <a:xfrm>
          <a:off x="0" y="0"/>
          <a:ext cx="1600581" cy="158837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09C78-5D27-4B3E-8193-664841B866B6}">
      <dsp:nvSpPr>
        <dsp:cNvPr id="0" name=""/>
        <dsp:cNvSpPr/>
      </dsp:nvSpPr>
      <dsp:spPr>
        <a:xfrm>
          <a:off x="0" y="60613"/>
          <a:ext cx="1600581" cy="11520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7620" rIns="22860" bIns="7620" numCol="1" spcCol="1270" anchor="b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0" y="60613"/>
        <a:ext cx="1600581" cy="1152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-3"/>
          <a:ext cx="2476501" cy="158762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1371045"/>
          <a:ext cx="2476501" cy="17824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2700" rIns="38100" bIns="12700" numCol="1" spcCol="1270" anchor="b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0" y="1371045"/>
        <a:ext cx="2476501" cy="178246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BC346-A7B6-4D23-A17A-9B92D4D41FF7}">
      <dsp:nvSpPr>
        <dsp:cNvPr id="0" name=""/>
        <dsp:cNvSpPr/>
      </dsp:nvSpPr>
      <dsp:spPr>
        <a:xfrm>
          <a:off x="0" y="0"/>
          <a:ext cx="1600581" cy="158837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09C78-5D27-4B3E-8193-664841B866B6}">
      <dsp:nvSpPr>
        <dsp:cNvPr id="0" name=""/>
        <dsp:cNvSpPr/>
      </dsp:nvSpPr>
      <dsp:spPr>
        <a:xfrm>
          <a:off x="0" y="60613"/>
          <a:ext cx="1600581" cy="11520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7620" rIns="22860" bIns="7620" numCol="1" spcCol="1270" anchor="b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0" y="60613"/>
        <a:ext cx="1600581" cy="115202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BC346-A7B6-4D23-A17A-9B92D4D41FF7}">
      <dsp:nvSpPr>
        <dsp:cNvPr id="0" name=""/>
        <dsp:cNvSpPr/>
      </dsp:nvSpPr>
      <dsp:spPr>
        <a:xfrm>
          <a:off x="0" y="0"/>
          <a:ext cx="1600581" cy="158837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09C78-5D27-4B3E-8193-664841B866B6}">
      <dsp:nvSpPr>
        <dsp:cNvPr id="0" name=""/>
        <dsp:cNvSpPr/>
      </dsp:nvSpPr>
      <dsp:spPr>
        <a:xfrm>
          <a:off x="0" y="60613"/>
          <a:ext cx="1600581" cy="11520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7620" rIns="22860" bIns="7620" numCol="1" spcCol="1270" anchor="b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0" y="60613"/>
        <a:ext cx="1600581" cy="115202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BC346-A7B6-4D23-A17A-9B92D4D41FF7}">
      <dsp:nvSpPr>
        <dsp:cNvPr id="0" name=""/>
        <dsp:cNvSpPr/>
      </dsp:nvSpPr>
      <dsp:spPr>
        <a:xfrm>
          <a:off x="0" y="0"/>
          <a:ext cx="2744950" cy="272402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09C78-5D27-4B3E-8193-664841B866B6}">
      <dsp:nvSpPr>
        <dsp:cNvPr id="0" name=""/>
        <dsp:cNvSpPr/>
      </dsp:nvSpPr>
      <dsp:spPr>
        <a:xfrm>
          <a:off x="0" y="103949"/>
          <a:ext cx="2744950" cy="19756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13970" rIns="41910" bIns="13970" numCol="1" spcCol="1270" anchor="b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>
        <a:off x="0" y="103949"/>
        <a:ext cx="2744950" cy="197568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BC346-A7B6-4D23-A17A-9B92D4D41FF7}">
      <dsp:nvSpPr>
        <dsp:cNvPr id="0" name=""/>
        <dsp:cNvSpPr/>
      </dsp:nvSpPr>
      <dsp:spPr>
        <a:xfrm>
          <a:off x="0" y="0"/>
          <a:ext cx="2744950" cy="272402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09C78-5D27-4B3E-8193-664841B866B6}">
      <dsp:nvSpPr>
        <dsp:cNvPr id="0" name=""/>
        <dsp:cNvSpPr/>
      </dsp:nvSpPr>
      <dsp:spPr>
        <a:xfrm>
          <a:off x="0" y="103949"/>
          <a:ext cx="2744950" cy="19756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13970" rIns="41910" bIns="13970" numCol="1" spcCol="1270" anchor="b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>
        <a:off x="0" y="103949"/>
        <a:ext cx="2744950" cy="197568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BC346-A7B6-4D23-A17A-9B92D4D41FF7}">
      <dsp:nvSpPr>
        <dsp:cNvPr id="0" name=""/>
        <dsp:cNvSpPr/>
      </dsp:nvSpPr>
      <dsp:spPr>
        <a:xfrm>
          <a:off x="0" y="-5733"/>
          <a:ext cx="2401732" cy="361459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09C78-5D27-4B3E-8193-664841B866B6}">
      <dsp:nvSpPr>
        <dsp:cNvPr id="0" name=""/>
        <dsp:cNvSpPr/>
      </dsp:nvSpPr>
      <dsp:spPr>
        <a:xfrm>
          <a:off x="0" y="652829"/>
          <a:ext cx="2401732" cy="17286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2700" rIns="38100" bIns="12700" numCol="1" spcCol="1270" anchor="b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0" y="652829"/>
        <a:ext cx="2401732" cy="172865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BC346-A7B6-4D23-A17A-9B92D4D41FF7}">
      <dsp:nvSpPr>
        <dsp:cNvPr id="0" name=""/>
        <dsp:cNvSpPr/>
      </dsp:nvSpPr>
      <dsp:spPr>
        <a:xfrm>
          <a:off x="0" y="-22185"/>
          <a:ext cx="1539486" cy="2316916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09C78-5D27-4B3E-8193-664841B866B6}">
      <dsp:nvSpPr>
        <dsp:cNvPr id="0" name=""/>
        <dsp:cNvSpPr/>
      </dsp:nvSpPr>
      <dsp:spPr>
        <a:xfrm>
          <a:off x="0" y="399945"/>
          <a:ext cx="1539486" cy="11080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7620" rIns="22860" bIns="7620" numCol="1" spcCol="1270" anchor="b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0" y="399945"/>
        <a:ext cx="1539486" cy="110804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BC346-A7B6-4D23-A17A-9B92D4D41FF7}">
      <dsp:nvSpPr>
        <dsp:cNvPr id="0" name=""/>
        <dsp:cNvSpPr/>
      </dsp:nvSpPr>
      <dsp:spPr>
        <a:xfrm>
          <a:off x="0" y="-25812"/>
          <a:ext cx="1791133" cy="2695644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09C78-5D27-4B3E-8193-664841B866B6}">
      <dsp:nvSpPr>
        <dsp:cNvPr id="0" name=""/>
        <dsp:cNvSpPr/>
      </dsp:nvSpPr>
      <dsp:spPr>
        <a:xfrm>
          <a:off x="0" y="465321"/>
          <a:ext cx="1791133" cy="12891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8890" rIns="26670" bIns="8890" numCol="1" spcCol="1270" anchor="b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0" y="465321"/>
        <a:ext cx="1791133" cy="128917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BC346-A7B6-4D23-A17A-9B92D4D41FF7}">
      <dsp:nvSpPr>
        <dsp:cNvPr id="0" name=""/>
        <dsp:cNvSpPr/>
      </dsp:nvSpPr>
      <dsp:spPr>
        <a:xfrm>
          <a:off x="99415" y="0"/>
          <a:ext cx="4114881" cy="2313419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09C78-5D27-4B3E-8193-664841B866B6}">
      <dsp:nvSpPr>
        <dsp:cNvPr id="0" name=""/>
        <dsp:cNvSpPr/>
      </dsp:nvSpPr>
      <dsp:spPr>
        <a:xfrm>
          <a:off x="204665" y="0"/>
          <a:ext cx="3804966" cy="27386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20320" rIns="60960" bIns="2032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204665" y="0"/>
        <a:ext cx="3804966" cy="273863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5A5F6-A01B-499F-997B-3CBC982D696C}">
      <dsp:nvSpPr>
        <dsp:cNvPr id="0" name=""/>
        <dsp:cNvSpPr/>
      </dsp:nvSpPr>
      <dsp:spPr>
        <a:xfrm>
          <a:off x="0" y="0"/>
          <a:ext cx="12303242" cy="695960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EE3406-3670-4D59-8022-61224C33A7B8}">
      <dsp:nvSpPr>
        <dsp:cNvPr id="0" name=""/>
        <dsp:cNvSpPr/>
      </dsp:nvSpPr>
      <dsp:spPr>
        <a:xfrm>
          <a:off x="988114" y="6107744"/>
          <a:ext cx="11274552" cy="81148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62230" rIns="186690" bIns="62230" numCol="1" spcCol="1270" anchor="b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900" kern="1200" dirty="0"/>
        </a:p>
      </dsp:txBody>
      <dsp:txXfrm>
        <a:off x="988114" y="6107744"/>
        <a:ext cx="11274552" cy="811489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5A5F6-A01B-499F-997B-3CBC982D696C}">
      <dsp:nvSpPr>
        <dsp:cNvPr id="0" name=""/>
        <dsp:cNvSpPr/>
      </dsp:nvSpPr>
      <dsp:spPr>
        <a:xfrm>
          <a:off x="0" y="0"/>
          <a:ext cx="12303242" cy="695960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EE3406-3670-4D59-8022-61224C33A7B8}">
      <dsp:nvSpPr>
        <dsp:cNvPr id="0" name=""/>
        <dsp:cNvSpPr/>
      </dsp:nvSpPr>
      <dsp:spPr>
        <a:xfrm>
          <a:off x="988114" y="6107744"/>
          <a:ext cx="11274552" cy="81148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62230" rIns="186690" bIns="62230" numCol="1" spcCol="1270" anchor="b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900" kern="1200" dirty="0"/>
        </a:p>
      </dsp:txBody>
      <dsp:txXfrm>
        <a:off x="988114" y="6107744"/>
        <a:ext cx="11274552" cy="81148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-3"/>
          <a:ext cx="2476501" cy="158762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1371045"/>
          <a:ext cx="2476501" cy="17824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2700" rIns="38100" bIns="12700" numCol="1" spcCol="1270" anchor="b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0" y="1371045"/>
        <a:ext cx="2476501" cy="178246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5A5F6-A01B-499F-997B-3CBC982D696C}">
      <dsp:nvSpPr>
        <dsp:cNvPr id="0" name=""/>
        <dsp:cNvSpPr/>
      </dsp:nvSpPr>
      <dsp:spPr>
        <a:xfrm>
          <a:off x="0" y="0"/>
          <a:ext cx="12303242" cy="695960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EE3406-3670-4D59-8022-61224C33A7B8}">
      <dsp:nvSpPr>
        <dsp:cNvPr id="0" name=""/>
        <dsp:cNvSpPr/>
      </dsp:nvSpPr>
      <dsp:spPr>
        <a:xfrm>
          <a:off x="988114" y="6107744"/>
          <a:ext cx="11274552" cy="81148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62230" rIns="186690" bIns="62230" numCol="1" spcCol="1270" anchor="b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900" kern="1200" dirty="0"/>
        </a:p>
      </dsp:txBody>
      <dsp:txXfrm>
        <a:off x="988114" y="6107744"/>
        <a:ext cx="11274552" cy="811489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F372FC-CB11-4737-8A27-F80549E6A8B3}">
      <dsp:nvSpPr>
        <dsp:cNvPr id="0" name=""/>
        <dsp:cNvSpPr/>
      </dsp:nvSpPr>
      <dsp:spPr>
        <a:xfrm>
          <a:off x="0" y="1"/>
          <a:ext cx="1459039" cy="146049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6DFE82-271D-43B4-86FE-49D5A1851FDD}">
      <dsp:nvSpPr>
        <dsp:cNvPr id="0" name=""/>
        <dsp:cNvSpPr/>
      </dsp:nvSpPr>
      <dsp:spPr>
        <a:xfrm>
          <a:off x="496073" y="752865"/>
          <a:ext cx="466892" cy="24074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496073" y="752865"/>
        <a:ext cx="466892" cy="240741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F372FC-CB11-4737-8A27-F80549E6A8B3}">
      <dsp:nvSpPr>
        <dsp:cNvPr id="0" name=""/>
        <dsp:cNvSpPr/>
      </dsp:nvSpPr>
      <dsp:spPr>
        <a:xfrm>
          <a:off x="0" y="1"/>
          <a:ext cx="1459039" cy="146049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6DFE82-271D-43B4-86FE-49D5A1851FDD}">
      <dsp:nvSpPr>
        <dsp:cNvPr id="0" name=""/>
        <dsp:cNvSpPr/>
      </dsp:nvSpPr>
      <dsp:spPr>
        <a:xfrm>
          <a:off x="496073" y="752865"/>
          <a:ext cx="466892" cy="24074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496073" y="752865"/>
        <a:ext cx="466892" cy="240741"/>
      </dsp:txXfrm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F372FC-CB11-4737-8A27-F80549E6A8B3}">
      <dsp:nvSpPr>
        <dsp:cNvPr id="0" name=""/>
        <dsp:cNvSpPr/>
      </dsp:nvSpPr>
      <dsp:spPr>
        <a:xfrm>
          <a:off x="0" y="1"/>
          <a:ext cx="1459039" cy="146049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6DFE82-271D-43B4-86FE-49D5A1851FDD}">
      <dsp:nvSpPr>
        <dsp:cNvPr id="0" name=""/>
        <dsp:cNvSpPr/>
      </dsp:nvSpPr>
      <dsp:spPr>
        <a:xfrm>
          <a:off x="496073" y="752865"/>
          <a:ext cx="466892" cy="24074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496073" y="752865"/>
        <a:ext cx="466892" cy="240741"/>
      </dsp:txXfrm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F372FC-CB11-4737-8A27-F80549E6A8B3}">
      <dsp:nvSpPr>
        <dsp:cNvPr id="0" name=""/>
        <dsp:cNvSpPr/>
      </dsp:nvSpPr>
      <dsp:spPr>
        <a:xfrm>
          <a:off x="0" y="1"/>
          <a:ext cx="1459039" cy="146049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6DFE82-271D-43B4-86FE-49D5A1851FDD}">
      <dsp:nvSpPr>
        <dsp:cNvPr id="0" name=""/>
        <dsp:cNvSpPr/>
      </dsp:nvSpPr>
      <dsp:spPr>
        <a:xfrm>
          <a:off x="496073" y="752865"/>
          <a:ext cx="466892" cy="24074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496073" y="752865"/>
        <a:ext cx="466892" cy="240741"/>
      </dsp:txXfrm>
    </dsp:sp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5A5F6-A01B-499F-997B-3CBC982D696C}">
      <dsp:nvSpPr>
        <dsp:cNvPr id="0" name=""/>
        <dsp:cNvSpPr/>
      </dsp:nvSpPr>
      <dsp:spPr>
        <a:xfrm>
          <a:off x="0" y="0"/>
          <a:ext cx="12303242" cy="695960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EE3406-3670-4D59-8022-61224C33A7B8}">
      <dsp:nvSpPr>
        <dsp:cNvPr id="0" name=""/>
        <dsp:cNvSpPr/>
      </dsp:nvSpPr>
      <dsp:spPr>
        <a:xfrm>
          <a:off x="988114" y="6107744"/>
          <a:ext cx="11274552" cy="81148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62230" rIns="186690" bIns="62230" numCol="1" spcCol="1270" anchor="b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900" kern="1200" dirty="0"/>
        </a:p>
      </dsp:txBody>
      <dsp:txXfrm>
        <a:off x="988114" y="6107744"/>
        <a:ext cx="11274552" cy="811489"/>
      </dsp:txXfrm>
    </dsp:sp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5A5F6-A01B-499F-997B-3CBC982D696C}">
      <dsp:nvSpPr>
        <dsp:cNvPr id="0" name=""/>
        <dsp:cNvSpPr/>
      </dsp:nvSpPr>
      <dsp:spPr>
        <a:xfrm>
          <a:off x="0" y="0"/>
          <a:ext cx="12303242" cy="695960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EE3406-3670-4D59-8022-61224C33A7B8}">
      <dsp:nvSpPr>
        <dsp:cNvPr id="0" name=""/>
        <dsp:cNvSpPr/>
      </dsp:nvSpPr>
      <dsp:spPr>
        <a:xfrm>
          <a:off x="988114" y="6107744"/>
          <a:ext cx="11274552" cy="81148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62230" rIns="186690" bIns="62230" numCol="1" spcCol="1270" anchor="b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900" kern="1200" dirty="0"/>
        </a:p>
      </dsp:txBody>
      <dsp:txXfrm>
        <a:off x="988114" y="6107744"/>
        <a:ext cx="11274552" cy="811489"/>
      </dsp:txXfrm>
    </dsp:sp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BC346-A7B6-4D23-A17A-9B92D4D41FF7}">
      <dsp:nvSpPr>
        <dsp:cNvPr id="0" name=""/>
        <dsp:cNvSpPr/>
      </dsp:nvSpPr>
      <dsp:spPr>
        <a:xfrm>
          <a:off x="12" y="0"/>
          <a:ext cx="12191987" cy="2783439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09C78-5D27-4B3E-8193-664841B866B6}">
      <dsp:nvSpPr>
        <dsp:cNvPr id="0" name=""/>
        <dsp:cNvSpPr/>
      </dsp:nvSpPr>
      <dsp:spPr>
        <a:xfrm>
          <a:off x="3841414" y="0"/>
          <a:ext cx="4509171" cy="32454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24130" rIns="72390" bIns="24130" numCol="1" spcCol="1270" anchor="b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3841414" y="0"/>
        <a:ext cx="4509171" cy="324548"/>
      </dsp:txXfrm>
    </dsp:sp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5A5F6-A01B-499F-997B-3CBC982D696C}">
      <dsp:nvSpPr>
        <dsp:cNvPr id="0" name=""/>
        <dsp:cNvSpPr/>
      </dsp:nvSpPr>
      <dsp:spPr>
        <a:xfrm>
          <a:off x="0" y="0"/>
          <a:ext cx="12303242" cy="695960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EE3406-3670-4D59-8022-61224C33A7B8}">
      <dsp:nvSpPr>
        <dsp:cNvPr id="0" name=""/>
        <dsp:cNvSpPr/>
      </dsp:nvSpPr>
      <dsp:spPr>
        <a:xfrm>
          <a:off x="988114" y="6107744"/>
          <a:ext cx="11274552" cy="81148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62230" rIns="186690" bIns="62230" numCol="1" spcCol="1270" anchor="b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900" kern="1200" dirty="0"/>
        </a:p>
      </dsp:txBody>
      <dsp:txXfrm>
        <a:off x="988114" y="6107744"/>
        <a:ext cx="11274552" cy="811489"/>
      </dsp:txXfrm>
    </dsp:sp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BC346-A7B6-4D23-A17A-9B92D4D41FF7}">
      <dsp:nvSpPr>
        <dsp:cNvPr id="0" name=""/>
        <dsp:cNvSpPr/>
      </dsp:nvSpPr>
      <dsp:spPr>
        <a:xfrm>
          <a:off x="0" y="0"/>
          <a:ext cx="1600581" cy="158837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09C78-5D27-4B3E-8193-664841B866B6}">
      <dsp:nvSpPr>
        <dsp:cNvPr id="0" name=""/>
        <dsp:cNvSpPr/>
      </dsp:nvSpPr>
      <dsp:spPr>
        <a:xfrm>
          <a:off x="0" y="60613"/>
          <a:ext cx="1600581" cy="11520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7620" rIns="22860" bIns="7620" numCol="1" spcCol="1270" anchor="b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0" y="60613"/>
        <a:ext cx="1600581" cy="11520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-3"/>
          <a:ext cx="2476501" cy="158762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1371045"/>
          <a:ext cx="2476501" cy="17824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2700" rIns="38100" bIns="12700" numCol="1" spcCol="1270" anchor="b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0" y="1371045"/>
        <a:ext cx="2476501" cy="178246"/>
      </dsp:txXfrm>
    </dsp:sp>
  </dsp:spTree>
</dsp:drawing>
</file>

<file path=ppt/diagrams/drawing7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BC346-A7B6-4D23-A17A-9B92D4D41FF7}">
      <dsp:nvSpPr>
        <dsp:cNvPr id="0" name=""/>
        <dsp:cNvSpPr/>
      </dsp:nvSpPr>
      <dsp:spPr>
        <a:xfrm>
          <a:off x="0" y="0"/>
          <a:ext cx="1600581" cy="158837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09C78-5D27-4B3E-8193-664841B866B6}">
      <dsp:nvSpPr>
        <dsp:cNvPr id="0" name=""/>
        <dsp:cNvSpPr/>
      </dsp:nvSpPr>
      <dsp:spPr>
        <a:xfrm>
          <a:off x="0" y="60613"/>
          <a:ext cx="1600581" cy="11520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7620" rIns="22860" bIns="7620" numCol="1" spcCol="1270" anchor="b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0" y="60613"/>
        <a:ext cx="1600581" cy="115202"/>
      </dsp:txXfrm>
    </dsp:sp>
  </dsp:spTree>
</dsp:drawing>
</file>

<file path=ppt/diagrams/drawing7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BC346-A7B6-4D23-A17A-9B92D4D41FF7}">
      <dsp:nvSpPr>
        <dsp:cNvPr id="0" name=""/>
        <dsp:cNvSpPr/>
      </dsp:nvSpPr>
      <dsp:spPr>
        <a:xfrm>
          <a:off x="0" y="0"/>
          <a:ext cx="1600581" cy="158837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09C78-5D27-4B3E-8193-664841B866B6}">
      <dsp:nvSpPr>
        <dsp:cNvPr id="0" name=""/>
        <dsp:cNvSpPr/>
      </dsp:nvSpPr>
      <dsp:spPr>
        <a:xfrm>
          <a:off x="0" y="60613"/>
          <a:ext cx="1600581" cy="11520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7620" rIns="22860" bIns="7620" numCol="1" spcCol="1270" anchor="b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0" y="60613"/>
        <a:ext cx="1600581" cy="115202"/>
      </dsp:txXfrm>
    </dsp:sp>
  </dsp:spTree>
</dsp:drawing>
</file>

<file path=ppt/diagrams/drawing7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BC346-A7B6-4D23-A17A-9B92D4D41FF7}">
      <dsp:nvSpPr>
        <dsp:cNvPr id="0" name=""/>
        <dsp:cNvSpPr/>
      </dsp:nvSpPr>
      <dsp:spPr>
        <a:xfrm>
          <a:off x="0" y="0"/>
          <a:ext cx="1600581" cy="158837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09C78-5D27-4B3E-8193-664841B866B6}">
      <dsp:nvSpPr>
        <dsp:cNvPr id="0" name=""/>
        <dsp:cNvSpPr/>
      </dsp:nvSpPr>
      <dsp:spPr>
        <a:xfrm>
          <a:off x="0" y="60613"/>
          <a:ext cx="1600581" cy="11520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7620" rIns="22860" bIns="7620" numCol="1" spcCol="1270" anchor="b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0" y="60613"/>
        <a:ext cx="1600581" cy="115202"/>
      </dsp:txXfrm>
    </dsp:sp>
  </dsp:spTree>
</dsp:drawing>
</file>

<file path=ppt/diagrams/drawing7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5A5F6-A01B-499F-997B-3CBC982D696C}">
      <dsp:nvSpPr>
        <dsp:cNvPr id="0" name=""/>
        <dsp:cNvSpPr/>
      </dsp:nvSpPr>
      <dsp:spPr>
        <a:xfrm>
          <a:off x="0" y="0"/>
          <a:ext cx="12303242" cy="695960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EE3406-3670-4D59-8022-61224C33A7B8}">
      <dsp:nvSpPr>
        <dsp:cNvPr id="0" name=""/>
        <dsp:cNvSpPr/>
      </dsp:nvSpPr>
      <dsp:spPr>
        <a:xfrm>
          <a:off x="988114" y="6107744"/>
          <a:ext cx="11274552" cy="81148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62230" rIns="186690" bIns="62230" numCol="1" spcCol="1270" anchor="b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900" kern="1200" dirty="0"/>
        </a:p>
      </dsp:txBody>
      <dsp:txXfrm>
        <a:off x="988114" y="6107744"/>
        <a:ext cx="11274552" cy="811489"/>
      </dsp:txXfrm>
    </dsp:sp>
  </dsp:spTree>
</dsp:drawing>
</file>

<file path=ppt/diagrams/drawing7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5A5F6-A01B-499F-997B-3CBC982D696C}">
      <dsp:nvSpPr>
        <dsp:cNvPr id="0" name=""/>
        <dsp:cNvSpPr/>
      </dsp:nvSpPr>
      <dsp:spPr>
        <a:xfrm>
          <a:off x="0" y="0"/>
          <a:ext cx="12303242" cy="695960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EE3406-3670-4D59-8022-61224C33A7B8}">
      <dsp:nvSpPr>
        <dsp:cNvPr id="0" name=""/>
        <dsp:cNvSpPr/>
      </dsp:nvSpPr>
      <dsp:spPr>
        <a:xfrm>
          <a:off x="988114" y="6107744"/>
          <a:ext cx="11274552" cy="81148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62230" rIns="186690" bIns="62230" numCol="1" spcCol="1270" anchor="b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900" kern="1200" dirty="0"/>
        </a:p>
      </dsp:txBody>
      <dsp:txXfrm>
        <a:off x="988114" y="6107744"/>
        <a:ext cx="11274552" cy="81148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-3"/>
          <a:ext cx="2476501" cy="158762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1371045"/>
          <a:ext cx="2476501" cy="17824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2700" rIns="38100" bIns="12700" numCol="1" spcCol="1270" anchor="b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0" y="1371045"/>
        <a:ext cx="2476501" cy="17824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8F094-BB29-4F1C-8DE8-869308440306}">
      <dsp:nvSpPr>
        <dsp:cNvPr id="0" name=""/>
        <dsp:cNvSpPr/>
      </dsp:nvSpPr>
      <dsp:spPr>
        <a:xfrm>
          <a:off x="0" y="-9"/>
          <a:ext cx="6260350" cy="4013348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C867C-0ECC-4DC7-8F13-5617889C754B}">
      <dsp:nvSpPr>
        <dsp:cNvPr id="0" name=""/>
        <dsp:cNvSpPr/>
      </dsp:nvSpPr>
      <dsp:spPr>
        <a:xfrm>
          <a:off x="0" y="3465867"/>
          <a:ext cx="6260350" cy="45059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34290" rIns="102870" bIns="34290" numCol="1" spcCol="1270" anchor="b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 dirty="0"/>
        </a:p>
      </dsp:txBody>
      <dsp:txXfrm>
        <a:off x="0" y="3465867"/>
        <a:ext cx="6260350" cy="4505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CAAFF2-D610-4957-B6B0-7D72B266B518}" type="datetimeFigureOut">
              <a:rPr lang="en-US" smtClean="0"/>
              <a:t>1/3/2015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C73934-D492-4443-9427-018DE5D6D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539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6763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6930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4702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2705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822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3631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9430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6962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9714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8024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55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5060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8861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6214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75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6653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5259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>
                <a:solidFill>
                  <a:prstClr val="black"/>
                </a:solidFill>
              </a:rPr>
              <a:pPr/>
              <a:t>56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0675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>
                <a:solidFill>
                  <a:prstClr val="black"/>
                </a:solidFill>
              </a:rPr>
              <a:pPr/>
              <a:t>57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9402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>
                <a:solidFill>
                  <a:prstClr val="black"/>
                </a:solidFill>
              </a:rPr>
              <a:pPr/>
              <a:t>58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6273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>
                <a:solidFill>
                  <a:prstClr val="black"/>
                </a:solidFill>
              </a:rPr>
              <a:pPr/>
              <a:t>59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933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>
                <a:solidFill>
                  <a:prstClr val="black"/>
                </a:solidFill>
              </a:rPr>
              <a:pPr/>
              <a:t>60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494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1152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>
                <a:solidFill>
                  <a:prstClr val="black"/>
                </a:solidFill>
              </a:rPr>
              <a:pPr/>
              <a:t>61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69527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>
                <a:solidFill>
                  <a:prstClr val="black"/>
                </a:solidFill>
              </a:rPr>
              <a:pPr/>
              <a:t>62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0924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>
                <a:solidFill>
                  <a:prstClr val="black"/>
                </a:solidFill>
              </a:rPr>
              <a:pPr/>
              <a:t>63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4823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>
                <a:solidFill>
                  <a:prstClr val="black"/>
                </a:solidFill>
              </a:rPr>
              <a:pPr/>
              <a:t>64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6253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>
                <a:solidFill>
                  <a:prstClr val="black"/>
                </a:solidFill>
              </a:rPr>
              <a:pPr/>
              <a:t>65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6590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46998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21171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80302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>
                <a:solidFill>
                  <a:prstClr val="black"/>
                </a:solidFill>
              </a:rPr>
              <a:pPr/>
              <a:t>80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37378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>
                <a:solidFill>
                  <a:prstClr val="black"/>
                </a:solidFill>
              </a:rPr>
              <a:pPr/>
              <a:t>88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105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37080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>
                <a:solidFill>
                  <a:prstClr val="black"/>
                </a:solidFill>
              </a:rPr>
              <a:pPr/>
              <a:t>89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3566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>
                <a:solidFill>
                  <a:prstClr val="black"/>
                </a:solidFill>
              </a:rPr>
              <a:pPr/>
              <a:t>90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92565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>
                <a:solidFill>
                  <a:prstClr val="black"/>
                </a:solidFill>
              </a:rPr>
              <a:pPr/>
              <a:t>93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59485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>
                <a:solidFill>
                  <a:prstClr val="black"/>
                </a:solidFill>
              </a:rPr>
              <a:pPr/>
              <a:t>94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74310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>
                <a:solidFill>
                  <a:prstClr val="black"/>
                </a:solidFill>
              </a:rPr>
              <a:pPr/>
              <a:t>95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80444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>
                <a:solidFill>
                  <a:prstClr val="black"/>
                </a:solidFill>
              </a:rPr>
              <a:pPr/>
              <a:t>96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04699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>
                <a:solidFill>
                  <a:prstClr val="black"/>
                </a:solidFill>
              </a:rPr>
              <a:pPr/>
              <a:t>97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82309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>
                <a:solidFill>
                  <a:prstClr val="black"/>
                </a:solidFill>
              </a:rPr>
              <a:pPr/>
              <a:t>98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40668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>
                <a:solidFill>
                  <a:prstClr val="black"/>
                </a:solidFill>
              </a:rPr>
              <a:pPr/>
              <a:t>99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047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319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633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812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909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638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7C7443-EAE2-4C29-B4BD-B00F07A030A9}" type="datetimeFigureOut">
              <a:rPr lang="en-US" smtClean="0"/>
              <a:t>1/3/2015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D4C3CB-8FCE-4E6E-8BD4-52AFDB958B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419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112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955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560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276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513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458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21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1" y="942806"/>
            <a:ext cx="10984556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531939" y="2005873"/>
            <a:ext cx="10984557" cy="4127500"/>
          </a:xfrm>
          <a:prstGeom prst="rect">
            <a:avLst/>
          </a:prstGeom>
        </p:spPr>
        <p:txBody>
          <a:bodyPr numCol="2" spcCol="365760"/>
          <a:lstStyle>
            <a:lvl1pPr marL="0" indent="0" algn="just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  <a:lvl2pPr marL="457200" indent="0" algn="just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2pPr>
            <a:lvl3pPr marL="914400" indent="0" algn="just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3pPr>
            <a:lvl4pPr marL="1371600" indent="0" algn="just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4pPr>
            <a:lvl5pPr marL="1828800" indent="0" algn="just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5pPr>
          </a:lstStyle>
          <a:p>
            <a:pPr lvl="0"/>
            <a:endParaRPr lang="en-US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531939" y="1402454"/>
            <a:ext cx="10984557" cy="5725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233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1" y="942806"/>
            <a:ext cx="10984556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531939" y="2005873"/>
            <a:ext cx="10984557" cy="4127500"/>
          </a:xfrm>
          <a:prstGeom prst="rect">
            <a:avLst/>
          </a:prstGeom>
        </p:spPr>
        <p:txBody>
          <a:bodyPr numCol="3" spcCol="365760"/>
          <a:lstStyle>
            <a:lvl1pPr marL="0" indent="0" algn="just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  <a:lvl2pPr marL="457200" indent="0" algn="just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2pPr>
            <a:lvl3pPr marL="914400" indent="0" algn="just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3pPr>
            <a:lvl4pPr marL="1371600" indent="0" algn="just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4pPr>
            <a:lvl5pPr marL="1828800" indent="0" algn="just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5pPr>
          </a:lstStyle>
          <a:p>
            <a:pPr lvl="0"/>
            <a:endParaRPr lang="en-US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531939" y="1402454"/>
            <a:ext cx="10984557" cy="5725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621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077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244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736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132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447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52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737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528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553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437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711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645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1" y="942806"/>
            <a:ext cx="10984556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531939" y="2005873"/>
            <a:ext cx="10984557" cy="4127500"/>
          </a:xfrm>
          <a:prstGeom prst="rect">
            <a:avLst/>
          </a:prstGeom>
        </p:spPr>
        <p:txBody>
          <a:bodyPr numCol="1" spcCol="365760"/>
          <a:lstStyle>
            <a:lvl1pPr marL="0" indent="0" algn="just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  <a:lvl2pPr marL="457200" indent="0" algn="just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2pPr>
            <a:lvl3pPr marL="914400" indent="0" algn="just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3pPr>
            <a:lvl4pPr marL="1371600" indent="0" algn="just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4pPr>
            <a:lvl5pPr marL="1828800" indent="0" algn="just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5pPr>
          </a:lstStyle>
          <a:p>
            <a:pPr lvl="0"/>
            <a:endParaRPr lang="en-US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531939" y="1402454"/>
            <a:ext cx="10984557" cy="5725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8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021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3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951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342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69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18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324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2515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1" y="942806"/>
            <a:ext cx="10984556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531939" y="2005873"/>
            <a:ext cx="10984557" cy="4127500"/>
          </a:xfrm>
          <a:prstGeom prst="rect">
            <a:avLst/>
          </a:prstGeom>
        </p:spPr>
        <p:txBody>
          <a:bodyPr numCol="1" spcCol="365760"/>
          <a:lstStyle>
            <a:lvl1pPr marL="0" indent="0" algn="just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  <a:lvl2pPr marL="457200" indent="0" algn="just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2pPr>
            <a:lvl3pPr marL="914400" indent="0" algn="just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3pPr>
            <a:lvl4pPr marL="1371600" indent="0" algn="just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4pPr>
            <a:lvl5pPr marL="1828800" indent="0" algn="just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5pPr>
          </a:lstStyle>
          <a:p>
            <a:pPr lvl="0"/>
            <a:endParaRPr lang="en-US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531939" y="1402454"/>
            <a:ext cx="10984557" cy="5725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6352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2992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 smtClean="0"/>
              <a:t>Insert your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639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1" y="942806"/>
            <a:ext cx="10984556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531939" y="2005873"/>
            <a:ext cx="10984557" cy="4127500"/>
          </a:xfrm>
          <a:prstGeom prst="rect">
            <a:avLst/>
          </a:prstGeom>
        </p:spPr>
        <p:txBody>
          <a:bodyPr numCol="2" spcCol="365760"/>
          <a:lstStyle>
            <a:lvl1pPr marL="0" indent="0" algn="just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  <a:lvl2pPr marL="457200" indent="0" algn="just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2pPr>
            <a:lvl3pPr marL="914400" indent="0" algn="just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3pPr>
            <a:lvl4pPr marL="1371600" indent="0" algn="just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4pPr>
            <a:lvl5pPr marL="1828800" indent="0" algn="just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5pPr>
          </a:lstStyle>
          <a:p>
            <a:pPr lvl="0"/>
            <a:endParaRPr lang="en-US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531939" y="1402454"/>
            <a:ext cx="10984557" cy="5725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710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612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473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319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211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7226" y="382630"/>
            <a:ext cx="11009271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1940" y="942806"/>
            <a:ext cx="1098455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571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9669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93" r:id="rId13"/>
    <p:sldLayoutId id="2147483694" r:id="rId14"/>
    <p:sldLayoutId id="2147483696" r:id="rId15"/>
    <p:sldLayoutId id="2147483706" r:id="rId16"/>
    <p:sldLayoutId id="2147483703" r:id="rId17"/>
    <p:sldLayoutId id="2147483704" r:id="rId18"/>
    <p:sldLayoutId id="2147483707" r:id="rId19"/>
    <p:sldLayoutId id="2147483708" r:id="rId20"/>
    <p:sldLayoutId id="2147483709" r:id="rId21"/>
    <p:sldLayoutId id="2147483710" r:id="rId22"/>
    <p:sldLayoutId id="2147483711" r:id="rId23"/>
    <p:sldLayoutId id="2147483712" r:id="rId24"/>
    <p:sldLayoutId id="2147483713" r:id="rId25"/>
    <p:sldLayoutId id="2147483714" r:id="rId26"/>
    <p:sldLayoutId id="2147483715" r:id="rId27"/>
    <p:sldLayoutId id="2147483716" r:id="rId28"/>
    <p:sldLayoutId id="2147483717" r:id="rId29"/>
    <p:sldLayoutId id="2147483718" r:id="rId30"/>
    <p:sldLayoutId id="2147483719" r:id="rId31"/>
    <p:sldLayoutId id="2147483720" r:id="rId32"/>
    <p:sldLayoutId id="2147483721" r:id="rId33"/>
    <p:sldLayoutId id="2147483722" r:id="rId34"/>
    <p:sldLayoutId id="2147483723" r:id="rId35"/>
    <p:sldLayoutId id="2147483724" r:id="rId3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9544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6299200" y="0"/>
            <a:ext cx="58928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F85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D73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122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18" Type="http://schemas.openxmlformats.org/officeDocument/2006/relationships/diagramLayout" Target="../diagrams/layout6.xml"/><Relationship Id="rId26" Type="http://schemas.microsoft.com/office/2007/relationships/diagramDrawing" Target="../diagrams/drawing7.xml"/><Relationship Id="rId3" Type="http://schemas.openxmlformats.org/officeDocument/2006/relationships/diagramLayout" Target="../diagrams/layout3.xml"/><Relationship Id="rId21" Type="http://schemas.microsoft.com/office/2007/relationships/diagramDrawing" Target="../diagrams/drawing6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17" Type="http://schemas.openxmlformats.org/officeDocument/2006/relationships/diagramData" Target="../diagrams/data6.xml"/><Relationship Id="rId25" Type="http://schemas.openxmlformats.org/officeDocument/2006/relationships/diagramColors" Target="../diagrams/colors7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20" Type="http://schemas.openxmlformats.org/officeDocument/2006/relationships/diagramColors" Target="../diagrams/colors6.xml"/><Relationship Id="rId29" Type="http://schemas.openxmlformats.org/officeDocument/2006/relationships/diagramQuickStyle" Target="../diagrams/quickStyle8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24" Type="http://schemas.openxmlformats.org/officeDocument/2006/relationships/diagramQuickStyle" Target="../diagrams/quickStyle7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23" Type="http://schemas.openxmlformats.org/officeDocument/2006/relationships/diagramLayout" Target="../diagrams/layout7.xml"/><Relationship Id="rId28" Type="http://schemas.openxmlformats.org/officeDocument/2006/relationships/diagramLayout" Target="../diagrams/layout8.xml"/><Relationship Id="rId10" Type="http://schemas.openxmlformats.org/officeDocument/2006/relationships/diagramColors" Target="../diagrams/colors4.xml"/><Relationship Id="rId19" Type="http://schemas.openxmlformats.org/officeDocument/2006/relationships/diagramQuickStyle" Target="../diagrams/quickStyle6.xml"/><Relationship Id="rId31" Type="http://schemas.microsoft.com/office/2007/relationships/diagramDrawing" Target="../diagrams/drawing8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Relationship Id="rId22" Type="http://schemas.openxmlformats.org/officeDocument/2006/relationships/diagramData" Target="../diagrams/data7.xml"/><Relationship Id="rId27" Type="http://schemas.openxmlformats.org/officeDocument/2006/relationships/diagramData" Target="../diagrams/data8.xml"/><Relationship Id="rId30" Type="http://schemas.openxmlformats.org/officeDocument/2006/relationships/diagramColors" Target="../diagrams/colors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13" Type="http://schemas.openxmlformats.org/officeDocument/2006/relationships/diagramLayout" Target="../diagrams/layout12.xml"/><Relationship Id="rId18" Type="http://schemas.openxmlformats.org/officeDocument/2006/relationships/diagramLayout" Target="../diagrams/layout13.xml"/><Relationship Id="rId26" Type="http://schemas.microsoft.com/office/2007/relationships/diagramDrawing" Target="../diagrams/drawing14.xml"/><Relationship Id="rId3" Type="http://schemas.openxmlformats.org/officeDocument/2006/relationships/diagramLayout" Target="../diagrams/layout10.xml"/><Relationship Id="rId21" Type="http://schemas.microsoft.com/office/2007/relationships/diagramDrawing" Target="../diagrams/drawing13.xml"/><Relationship Id="rId7" Type="http://schemas.openxmlformats.org/officeDocument/2006/relationships/diagramData" Target="../diagrams/data11.xml"/><Relationship Id="rId12" Type="http://schemas.openxmlformats.org/officeDocument/2006/relationships/diagramData" Target="../diagrams/data12.xml"/><Relationship Id="rId17" Type="http://schemas.openxmlformats.org/officeDocument/2006/relationships/diagramData" Target="../diagrams/data13.xml"/><Relationship Id="rId25" Type="http://schemas.openxmlformats.org/officeDocument/2006/relationships/diagramColors" Target="../diagrams/colors14.xml"/><Relationship Id="rId2" Type="http://schemas.openxmlformats.org/officeDocument/2006/relationships/diagramData" Target="../diagrams/data10.xml"/><Relationship Id="rId16" Type="http://schemas.microsoft.com/office/2007/relationships/diagramDrawing" Target="../diagrams/drawing12.xml"/><Relationship Id="rId20" Type="http://schemas.openxmlformats.org/officeDocument/2006/relationships/diagramColors" Target="../diagrams/colors13.xml"/><Relationship Id="rId29" Type="http://schemas.openxmlformats.org/officeDocument/2006/relationships/diagramQuickStyle" Target="../diagrams/quickStyle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24" Type="http://schemas.openxmlformats.org/officeDocument/2006/relationships/diagramQuickStyle" Target="../diagrams/quickStyle14.xml"/><Relationship Id="rId5" Type="http://schemas.openxmlformats.org/officeDocument/2006/relationships/diagramColors" Target="../diagrams/colors10.xml"/><Relationship Id="rId15" Type="http://schemas.openxmlformats.org/officeDocument/2006/relationships/diagramColors" Target="../diagrams/colors12.xml"/><Relationship Id="rId23" Type="http://schemas.openxmlformats.org/officeDocument/2006/relationships/diagramLayout" Target="../diagrams/layout14.xml"/><Relationship Id="rId28" Type="http://schemas.openxmlformats.org/officeDocument/2006/relationships/diagramLayout" Target="../diagrams/layout15.xml"/><Relationship Id="rId10" Type="http://schemas.openxmlformats.org/officeDocument/2006/relationships/diagramColors" Target="../diagrams/colors11.xml"/><Relationship Id="rId19" Type="http://schemas.openxmlformats.org/officeDocument/2006/relationships/diagramQuickStyle" Target="../diagrams/quickStyle13.xml"/><Relationship Id="rId31" Type="http://schemas.microsoft.com/office/2007/relationships/diagramDrawing" Target="../diagrams/drawing15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Relationship Id="rId14" Type="http://schemas.openxmlformats.org/officeDocument/2006/relationships/diagramQuickStyle" Target="../diagrams/quickStyle12.xml"/><Relationship Id="rId22" Type="http://schemas.openxmlformats.org/officeDocument/2006/relationships/diagramData" Target="../diagrams/data14.xml"/><Relationship Id="rId27" Type="http://schemas.openxmlformats.org/officeDocument/2006/relationships/diagramData" Target="../diagrams/data15.xml"/><Relationship Id="rId30" Type="http://schemas.openxmlformats.org/officeDocument/2006/relationships/diagramColors" Target="../diagrams/colors1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3" Type="http://schemas.openxmlformats.org/officeDocument/2006/relationships/diagramLayout" Target="../diagrams/layout16.xml"/><Relationship Id="rId7" Type="http://schemas.openxmlformats.org/officeDocument/2006/relationships/diagramData" Target="../diagrams/data17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6.xml"/><Relationship Id="rId11" Type="http://schemas.microsoft.com/office/2007/relationships/diagramDrawing" Target="../diagrams/drawing17.xml"/><Relationship Id="rId5" Type="http://schemas.openxmlformats.org/officeDocument/2006/relationships/diagramColors" Target="../diagrams/colors16.xml"/><Relationship Id="rId10" Type="http://schemas.openxmlformats.org/officeDocument/2006/relationships/diagramColors" Target="../diagrams/colors17.xml"/><Relationship Id="rId4" Type="http://schemas.openxmlformats.org/officeDocument/2006/relationships/diagramQuickStyle" Target="../diagrams/quickStyle16.xml"/><Relationship Id="rId9" Type="http://schemas.openxmlformats.org/officeDocument/2006/relationships/diagramQuickStyle" Target="../diagrams/quickStyle1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9.xml"/><Relationship Id="rId13" Type="http://schemas.openxmlformats.org/officeDocument/2006/relationships/diagramLayout" Target="../diagrams/layout20.xml"/><Relationship Id="rId3" Type="http://schemas.openxmlformats.org/officeDocument/2006/relationships/diagramLayout" Target="../diagrams/layout18.xml"/><Relationship Id="rId7" Type="http://schemas.openxmlformats.org/officeDocument/2006/relationships/diagramData" Target="../diagrams/data19.xml"/><Relationship Id="rId12" Type="http://schemas.openxmlformats.org/officeDocument/2006/relationships/diagramData" Target="../diagrams/data20.xml"/><Relationship Id="rId2" Type="http://schemas.openxmlformats.org/officeDocument/2006/relationships/diagramData" Target="../diagrams/data18.xml"/><Relationship Id="rId16" Type="http://schemas.microsoft.com/office/2007/relationships/diagramDrawing" Target="../diagrams/drawing20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8.xml"/><Relationship Id="rId11" Type="http://schemas.microsoft.com/office/2007/relationships/diagramDrawing" Target="../diagrams/drawing19.xml"/><Relationship Id="rId5" Type="http://schemas.openxmlformats.org/officeDocument/2006/relationships/diagramColors" Target="../diagrams/colors18.xml"/><Relationship Id="rId15" Type="http://schemas.openxmlformats.org/officeDocument/2006/relationships/diagramColors" Target="../diagrams/colors20.xml"/><Relationship Id="rId10" Type="http://schemas.openxmlformats.org/officeDocument/2006/relationships/diagramColors" Target="../diagrams/colors19.xml"/><Relationship Id="rId4" Type="http://schemas.openxmlformats.org/officeDocument/2006/relationships/diagramQuickStyle" Target="../diagrams/quickStyle18.xml"/><Relationship Id="rId9" Type="http://schemas.openxmlformats.org/officeDocument/2006/relationships/diagramQuickStyle" Target="../diagrams/quickStyle19.xml"/><Relationship Id="rId14" Type="http://schemas.openxmlformats.org/officeDocument/2006/relationships/diagramQuickStyle" Target="../diagrams/quickStyle20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2.xml"/><Relationship Id="rId13" Type="http://schemas.openxmlformats.org/officeDocument/2006/relationships/diagramLayout" Target="../diagrams/layout23.xml"/><Relationship Id="rId18" Type="http://schemas.openxmlformats.org/officeDocument/2006/relationships/diagramLayout" Target="../diagrams/layout24.xml"/><Relationship Id="rId26" Type="http://schemas.microsoft.com/office/2007/relationships/diagramDrawing" Target="../diagrams/drawing25.xml"/><Relationship Id="rId3" Type="http://schemas.openxmlformats.org/officeDocument/2006/relationships/diagramLayout" Target="../diagrams/layout21.xml"/><Relationship Id="rId21" Type="http://schemas.microsoft.com/office/2007/relationships/diagramDrawing" Target="../diagrams/drawing24.xml"/><Relationship Id="rId7" Type="http://schemas.openxmlformats.org/officeDocument/2006/relationships/diagramData" Target="../diagrams/data22.xml"/><Relationship Id="rId12" Type="http://schemas.openxmlformats.org/officeDocument/2006/relationships/diagramData" Target="../diagrams/data23.xml"/><Relationship Id="rId17" Type="http://schemas.openxmlformats.org/officeDocument/2006/relationships/diagramData" Target="../diagrams/data24.xml"/><Relationship Id="rId25" Type="http://schemas.openxmlformats.org/officeDocument/2006/relationships/diagramColors" Target="../diagrams/colors25.xml"/><Relationship Id="rId2" Type="http://schemas.openxmlformats.org/officeDocument/2006/relationships/diagramData" Target="../diagrams/data21.xml"/><Relationship Id="rId16" Type="http://schemas.microsoft.com/office/2007/relationships/diagramDrawing" Target="../diagrams/drawing23.xml"/><Relationship Id="rId20" Type="http://schemas.openxmlformats.org/officeDocument/2006/relationships/diagramColors" Target="../diagrams/colors24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1.xml"/><Relationship Id="rId11" Type="http://schemas.microsoft.com/office/2007/relationships/diagramDrawing" Target="../diagrams/drawing22.xml"/><Relationship Id="rId24" Type="http://schemas.openxmlformats.org/officeDocument/2006/relationships/diagramQuickStyle" Target="../diagrams/quickStyle25.xml"/><Relationship Id="rId5" Type="http://schemas.openxmlformats.org/officeDocument/2006/relationships/diagramColors" Target="../diagrams/colors21.xml"/><Relationship Id="rId15" Type="http://schemas.openxmlformats.org/officeDocument/2006/relationships/diagramColors" Target="../diagrams/colors23.xml"/><Relationship Id="rId23" Type="http://schemas.openxmlformats.org/officeDocument/2006/relationships/diagramLayout" Target="../diagrams/layout25.xml"/><Relationship Id="rId10" Type="http://schemas.openxmlformats.org/officeDocument/2006/relationships/diagramColors" Target="../diagrams/colors22.xml"/><Relationship Id="rId19" Type="http://schemas.openxmlformats.org/officeDocument/2006/relationships/diagramQuickStyle" Target="../diagrams/quickStyle24.xml"/><Relationship Id="rId4" Type="http://schemas.openxmlformats.org/officeDocument/2006/relationships/diagramQuickStyle" Target="../diagrams/quickStyle21.xml"/><Relationship Id="rId9" Type="http://schemas.openxmlformats.org/officeDocument/2006/relationships/diagramQuickStyle" Target="../diagrams/quickStyle22.xml"/><Relationship Id="rId14" Type="http://schemas.openxmlformats.org/officeDocument/2006/relationships/diagramQuickStyle" Target="../diagrams/quickStyle23.xml"/><Relationship Id="rId22" Type="http://schemas.openxmlformats.org/officeDocument/2006/relationships/diagramData" Target="../diagrams/data2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7.xml"/><Relationship Id="rId13" Type="http://schemas.openxmlformats.org/officeDocument/2006/relationships/diagramLayout" Target="../diagrams/layout28.xml"/><Relationship Id="rId18" Type="http://schemas.openxmlformats.org/officeDocument/2006/relationships/diagramLayout" Target="../diagrams/layout29.xml"/><Relationship Id="rId26" Type="http://schemas.microsoft.com/office/2007/relationships/diagramDrawing" Target="../diagrams/drawing30.xml"/><Relationship Id="rId3" Type="http://schemas.openxmlformats.org/officeDocument/2006/relationships/diagramLayout" Target="../diagrams/layout26.xml"/><Relationship Id="rId21" Type="http://schemas.microsoft.com/office/2007/relationships/diagramDrawing" Target="../diagrams/drawing29.xml"/><Relationship Id="rId7" Type="http://schemas.openxmlformats.org/officeDocument/2006/relationships/diagramData" Target="../diagrams/data27.xml"/><Relationship Id="rId12" Type="http://schemas.openxmlformats.org/officeDocument/2006/relationships/diagramData" Target="../diagrams/data28.xml"/><Relationship Id="rId17" Type="http://schemas.openxmlformats.org/officeDocument/2006/relationships/diagramData" Target="../diagrams/data29.xml"/><Relationship Id="rId25" Type="http://schemas.openxmlformats.org/officeDocument/2006/relationships/diagramColors" Target="../diagrams/colors30.xml"/><Relationship Id="rId2" Type="http://schemas.openxmlformats.org/officeDocument/2006/relationships/diagramData" Target="../diagrams/data26.xml"/><Relationship Id="rId16" Type="http://schemas.microsoft.com/office/2007/relationships/diagramDrawing" Target="../diagrams/drawing28.xml"/><Relationship Id="rId20" Type="http://schemas.openxmlformats.org/officeDocument/2006/relationships/diagramColors" Target="../diagrams/colors29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6.xml"/><Relationship Id="rId11" Type="http://schemas.microsoft.com/office/2007/relationships/diagramDrawing" Target="../diagrams/drawing27.xml"/><Relationship Id="rId24" Type="http://schemas.openxmlformats.org/officeDocument/2006/relationships/diagramQuickStyle" Target="../diagrams/quickStyle30.xml"/><Relationship Id="rId5" Type="http://schemas.openxmlformats.org/officeDocument/2006/relationships/diagramColors" Target="../diagrams/colors26.xml"/><Relationship Id="rId15" Type="http://schemas.openxmlformats.org/officeDocument/2006/relationships/diagramColors" Target="../diagrams/colors28.xml"/><Relationship Id="rId23" Type="http://schemas.openxmlformats.org/officeDocument/2006/relationships/diagramLayout" Target="../diagrams/layout30.xml"/><Relationship Id="rId10" Type="http://schemas.openxmlformats.org/officeDocument/2006/relationships/diagramColors" Target="../diagrams/colors27.xml"/><Relationship Id="rId19" Type="http://schemas.openxmlformats.org/officeDocument/2006/relationships/diagramQuickStyle" Target="../diagrams/quickStyle29.xml"/><Relationship Id="rId4" Type="http://schemas.openxmlformats.org/officeDocument/2006/relationships/diagramQuickStyle" Target="../diagrams/quickStyle26.xml"/><Relationship Id="rId9" Type="http://schemas.openxmlformats.org/officeDocument/2006/relationships/diagramQuickStyle" Target="../diagrams/quickStyle27.xml"/><Relationship Id="rId14" Type="http://schemas.openxmlformats.org/officeDocument/2006/relationships/diagramQuickStyle" Target="../diagrams/quickStyle28.xml"/><Relationship Id="rId22" Type="http://schemas.openxmlformats.org/officeDocument/2006/relationships/diagramData" Target="../diagrams/data30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2.xml"/><Relationship Id="rId13" Type="http://schemas.openxmlformats.org/officeDocument/2006/relationships/diagramLayout" Target="../diagrams/layout33.xml"/><Relationship Id="rId18" Type="http://schemas.openxmlformats.org/officeDocument/2006/relationships/diagramLayout" Target="../diagrams/layout34.xml"/><Relationship Id="rId26" Type="http://schemas.microsoft.com/office/2007/relationships/diagramDrawing" Target="../diagrams/drawing35.xml"/><Relationship Id="rId3" Type="http://schemas.openxmlformats.org/officeDocument/2006/relationships/diagramLayout" Target="../diagrams/layout31.xml"/><Relationship Id="rId21" Type="http://schemas.microsoft.com/office/2007/relationships/diagramDrawing" Target="../diagrams/drawing34.xml"/><Relationship Id="rId7" Type="http://schemas.openxmlformats.org/officeDocument/2006/relationships/diagramData" Target="../diagrams/data32.xml"/><Relationship Id="rId12" Type="http://schemas.openxmlformats.org/officeDocument/2006/relationships/diagramData" Target="../diagrams/data33.xml"/><Relationship Id="rId17" Type="http://schemas.openxmlformats.org/officeDocument/2006/relationships/diagramData" Target="../diagrams/data34.xml"/><Relationship Id="rId25" Type="http://schemas.openxmlformats.org/officeDocument/2006/relationships/diagramColors" Target="../diagrams/colors35.xml"/><Relationship Id="rId2" Type="http://schemas.openxmlformats.org/officeDocument/2006/relationships/diagramData" Target="../diagrams/data31.xml"/><Relationship Id="rId16" Type="http://schemas.microsoft.com/office/2007/relationships/diagramDrawing" Target="../diagrams/drawing33.xml"/><Relationship Id="rId20" Type="http://schemas.openxmlformats.org/officeDocument/2006/relationships/diagramColors" Target="../diagrams/colors3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1.xml"/><Relationship Id="rId11" Type="http://schemas.microsoft.com/office/2007/relationships/diagramDrawing" Target="../diagrams/drawing32.xml"/><Relationship Id="rId24" Type="http://schemas.openxmlformats.org/officeDocument/2006/relationships/diagramQuickStyle" Target="../diagrams/quickStyle35.xml"/><Relationship Id="rId5" Type="http://schemas.openxmlformats.org/officeDocument/2006/relationships/diagramColors" Target="../diagrams/colors31.xml"/><Relationship Id="rId15" Type="http://schemas.openxmlformats.org/officeDocument/2006/relationships/diagramColors" Target="../diagrams/colors33.xml"/><Relationship Id="rId23" Type="http://schemas.openxmlformats.org/officeDocument/2006/relationships/diagramLayout" Target="../diagrams/layout35.xml"/><Relationship Id="rId10" Type="http://schemas.openxmlformats.org/officeDocument/2006/relationships/diagramColors" Target="../diagrams/colors32.xml"/><Relationship Id="rId19" Type="http://schemas.openxmlformats.org/officeDocument/2006/relationships/diagramQuickStyle" Target="../diagrams/quickStyle34.xml"/><Relationship Id="rId4" Type="http://schemas.openxmlformats.org/officeDocument/2006/relationships/diagramQuickStyle" Target="../diagrams/quickStyle31.xml"/><Relationship Id="rId9" Type="http://schemas.openxmlformats.org/officeDocument/2006/relationships/diagramQuickStyle" Target="../diagrams/quickStyle32.xml"/><Relationship Id="rId14" Type="http://schemas.openxmlformats.org/officeDocument/2006/relationships/diagramQuickStyle" Target="../diagrams/quickStyle33.xml"/><Relationship Id="rId22" Type="http://schemas.openxmlformats.org/officeDocument/2006/relationships/diagramData" Target="../diagrams/data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7.xml"/><Relationship Id="rId13" Type="http://schemas.openxmlformats.org/officeDocument/2006/relationships/diagramLayout" Target="../diagrams/layout38.xml"/><Relationship Id="rId18" Type="http://schemas.openxmlformats.org/officeDocument/2006/relationships/diagramLayout" Target="../diagrams/layout39.xml"/><Relationship Id="rId3" Type="http://schemas.openxmlformats.org/officeDocument/2006/relationships/diagramLayout" Target="../diagrams/layout36.xml"/><Relationship Id="rId21" Type="http://schemas.microsoft.com/office/2007/relationships/diagramDrawing" Target="../diagrams/drawing39.xml"/><Relationship Id="rId7" Type="http://schemas.openxmlformats.org/officeDocument/2006/relationships/diagramData" Target="../diagrams/data37.xml"/><Relationship Id="rId12" Type="http://schemas.openxmlformats.org/officeDocument/2006/relationships/diagramData" Target="../diagrams/data38.xml"/><Relationship Id="rId17" Type="http://schemas.openxmlformats.org/officeDocument/2006/relationships/diagramData" Target="../diagrams/data39.xml"/><Relationship Id="rId2" Type="http://schemas.openxmlformats.org/officeDocument/2006/relationships/diagramData" Target="../diagrams/data36.xml"/><Relationship Id="rId16" Type="http://schemas.microsoft.com/office/2007/relationships/diagramDrawing" Target="../diagrams/drawing38.xml"/><Relationship Id="rId20" Type="http://schemas.openxmlformats.org/officeDocument/2006/relationships/diagramColors" Target="../diagrams/colors39.xml"/><Relationship Id="rId1" Type="http://schemas.openxmlformats.org/officeDocument/2006/relationships/slideLayout" Target="../slideLayouts/slideLayout38.xml"/><Relationship Id="rId6" Type="http://schemas.microsoft.com/office/2007/relationships/diagramDrawing" Target="../diagrams/drawing36.xml"/><Relationship Id="rId11" Type="http://schemas.microsoft.com/office/2007/relationships/diagramDrawing" Target="../diagrams/drawing37.xml"/><Relationship Id="rId24" Type="http://schemas.openxmlformats.org/officeDocument/2006/relationships/image" Target="../media/image4.png"/><Relationship Id="rId5" Type="http://schemas.openxmlformats.org/officeDocument/2006/relationships/diagramColors" Target="../diagrams/colors36.xml"/><Relationship Id="rId15" Type="http://schemas.openxmlformats.org/officeDocument/2006/relationships/diagramColors" Target="../diagrams/colors38.xml"/><Relationship Id="rId23" Type="http://schemas.openxmlformats.org/officeDocument/2006/relationships/image" Target="../media/image3.png"/><Relationship Id="rId10" Type="http://schemas.openxmlformats.org/officeDocument/2006/relationships/diagramColors" Target="../diagrams/colors37.xml"/><Relationship Id="rId19" Type="http://schemas.openxmlformats.org/officeDocument/2006/relationships/diagramQuickStyle" Target="../diagrams/quickStyle39.xml"/><Relationship Id="rId4" Type="http://schemas.openxmlformats.org/officeDocument/2006/relationships/diagramQuickStyle" Target="../diagrams/quickStyle36.xml"/><Relationship Id="rId9" Type="http://schemas.openxmlformats.org/officeDocument/2006/relationships/diagramQuickStyle" Target="../diagrams/quickStyle37.xml"/><Relationship Id="rId14" Type="http://schemas.openxmlformats.org/officeDocument/2006/relationships/diagramQuickStyle" Target="../diagrams/quickStyle38.xml"/><Relationship Id="rId22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1.xml"/><Relationship Id="rId13" Type="http://schemas.openxmlformats.org/officeDocument/2006/relationships/diagramLayout" Target="../diagrams/layout42.xml"/><Relationship Id="rId18" Type="http://schemas.openxmlformats.org/officeDocument/2006/relationships/diagramLayout" Target="../diagrams/layout43.xml"/><Relationship Id="rId3" Type="http://schemas.openxmlformats.org/officeDocument/2006/relationships/diagramLayout" Target="../diagrams/layout40.xml"/><Relationship Id="rId21" Type="http://schemas.microsoft.com/office/2007/relationships/diagramDrawing" Target="../diagrams/drawing43.xml"/><Relationship Id="rId7" Type="http://schemas.openxmlformats.org/officeDocument/2006/relationships/diagramData" Target="../diagrams/data41.xml"/><Relationship Id="rId12" Type="http://schemas.openxmlformats.org/officeDocument/2006/relationships/diagramData" Target="../diagrams/data42.xml"/><Relationship Id="rId17" Type="http://schemas.openxmlformats.org/officeDocument/2006/relationships/diagramData" Target="../diagrams/data43.xml"/><Relationship Id="rId2" Type="http://schemas.openxmlformats.org/officeDocument/2006/relationships/diagramData" Target="../diagrams/data40.xml"/><Relationship Id="rId16" Type="http://schemas.microsoft.com/office/2007/relationships/diagramDrawing" Target="../diagrams/drawing42.xml"/><Relationship Id="rId20" Type="http://schemas.openxmlformats.org/officeDocument/2006/relationships/diagramColors" Target="../diagrams/colors43.xml"/><Relationship Id="rId1" Type="http://schemas.openxmlformats.org/officeDocument/2006/relationships/slideLayout" Target="../slideLayouts/slideLayout38.xml"/><Relationship Id="rId6" Type="http://schemas.microsoft.com/office/2007/relationships/diagramDrawing" Target="../diagrams/drawing40.xml"/><Relationship Id="rId11" Type="http://schemas.microsoft.com/office/2007/relationships/diagramDrawing" Target="../diagrams/drawing41.xml"/><Relationship Id="rId24" Type="http://schemas.openxmlformats.org/officeDocument/2006/relationships/image" Target="../media/image4.png"/><Relationship Id="rId5" Type="http://schemas.openxmlformats.org/officeDocument/2006/relationships/diagramColors" Target="../diagrams/colors40.xml"/><Relationship Id="rId15" Type="http://schemas.openxmlformats.org/officeDocument/2006/relationships/diagramColors" Target="../diagrams/colors42.xml"/><Relationship Id="rId23" Type="http://schemas.openxmlformats.org/officeDocument/2006/relationships/image" Target="../media/image3.png"/><Relationship Id="rId10" Type="http://schemas.openxmlformats.org/officeDocument/2006/relationships/diagramColors" Target="../diagrams/colors41.xml"/><Relationship Id="rId19" Type="http://schemas.openxmlformats.org/officeDocument/2006/relationships/diagramQuickStyle" Target="../diagrams/quickStyle43.xml"/><Relationship Id="rId4" Type="http://schemas.openxmlformats.org/officeDocument/2006/relationships/diagramQuickStyle" Target="../diagrams/quickStyle40.xml"/><Relationship Id="rId9" Type="http://schemas.openxmlformats.org/officeDocument/2006/relationships/diagramQuickStyle" Target="../diagrams/quickStyle41.xml"/><Relationship Id="rId14" Type="http://schemas.openxmlformats.org/officeDocument/2006/relationships/diagramQuickStyle" Target="../diagrams/quickStyle42.xml"/><Relationship Id="rId22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5.xml"/><Relationship Id="rId13" Type="http://schemas.openxmlformats.org/officeDocument/2006/relationships/image" Target="../media/image3.png"/><Relationship Id="rId18" Type="http://schemas.openxmlformats.org/officeDocument/2006/relationships/diagramColors" Target="../diagrams/colors46.xml"/><Relationship Id="rId3" Type="http://schemas.openxmlformats.org/officeDocument/2006/relationships/diagramLayout" Target="../diagrams/layout44.xml"/><Relationship Id="rId21" Type="http://schemas.openxmlformats.org/officeDocument/2006/relationships/diagramLayout" Target="../diagrams/layout47.xml"/><Relationship Id="rId7" Type="http://schemas.openxmlformats.org/officeDocument/2006/relationships/diagramData" Target="../diagrams/data45.xml"/><Relationship Id="rId12" Type="http://schemas.openxmlformats.org/officeDocument/2006/relationships/image" Target="../media/image2.png"/><Relationship Id="rId17" Type="http://schemas.openxmlformats.org/officeDocument/2006/relationships/diagramQuickStyle" Target="../diagrams/quickStyle46.xml"/><Relationship Id="rId2" Type="http://schemas.openxmlformats.org/officeDocument/2006/relationships/diagramData" Target="../diagrams/data44.xml"/><Relationship Id="rId16" Type="http://schemas.openxmlformats.org/officeDocument/2006/relationships/diagramLayout" Target="../diagrams/layout46.xml"/><Relationship Id="rId20" Type="http://schemas.openxmlformats.org/officeDocument/2006/relationships/diagramData" Target="../diagrams/data47.xml"/><Relationship Id="rId1" Type="http://schemas.openxmlformats.org/officeDocument/2006/relationships/slideLayout" Target="../slideLayouts/slideLayout38.xml"/><Relationship Id="rId6" Type="http://schemas.microsoft.com/office/2007/relationships/diagramDrawing" Target="../diagrams/drawing44.xml"/><Relationship Id="rId11" Type="http://schemas.microsoft.com/office/2007/relationships/diagramDrawing" Target="../diagrams/drawing45.xml"/><Relationship Id="rId24" Type="http://schemas.microsoft.com/office/2007/relationships/diagramDrawing" Target="../diagrams/drawing47.xml"/><Relationship Id="rId5" Type="http://schemas.openxmlformats.org/officeDocument/2006/relationships/diagramColors" Target="../diagrams/colors44.xml"/><Relationship Id="rId15" Type="http://schemas.openxmlformats.org/officeDocument/2006/relationships/diagramData" Target="../diagrams/data46.xml"/><Relationship Id="rId23" Type="http://schemas.openxmlformats.org/officeDocument/2006/relationships/diagramColors" Target="../diagrams/colors47.xml"/><Relationship Id="rId10" Type="http://schemas.openxmlformats.org/officeDocument/2006/relationships/diagramColors" Target="../diagrams/colors45.xml"/><Relationship Id="rId19" Type="http://schemas.microsoft.com/office/2007/relationships/diagramDrawing" Target="../diagrams/drawing46.xml"/><Relationship Id="rId4" Type="http://schemas.openxmlformats.org/officeDocument/2006/relationships/diagramQuickStyle" Target="../diagrams/quickStyle44.xml"/><Relationship Id="rId9" Type="http://schemas.openxmlformats.org/officeDocument/2006/relationships/diagramQuickStyle" Target="../diagrams/quickStyle45.xml"/><Relationship Id="rId14" Type="http://schemas.openxmlformats.org/officeDocument/2006/relationships/image" Target="../media/image4.png"/><Relationship Id="rId22" Type="http://schemas.openxmlformats.org/officeDocument/2006/relationships/diagramQuickStyle" Target="../diagrams/quickStyle4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9.xml"/><Relationship Id="rId13" Type="http://schemas.openxmlformats.org/officeDocument/2006/relationships/image" Target="../media/image3.png"/><Relationship Id="rId18" Type="http://schemas.openxmlformats.org/officeDocument/2006/relationships/diagramColors" Target="../diagrams/colors50.xml"/><Relationship Id="rId3" Type="http://schemas.openxmlformats.org/officeDocument/2006/relationships/diagramLayout" Target="../diagrams/layout48.xml"/><Relationship Id="rId21" Type="http://schemas.openxmlformats.org/officeDocument/2006/relationships/diagramLayout" Target="../diagrams/layout51.xml"/><Relationship Id="rId7" Type="http://schemas.openxmlformats.org/officeDocument/2006/relationships/diagramData" Target="../diagrams/data49.xml"/><Relationship Id="rId12" Type="http://schemas.openxmlformats.org/officeDocument/2006/relationships/image" Target="../media/image2.png"/><Relationship Id="rId17" Type="http://schemas.openxmlformats.org/officeDocument/2006/relationships/diagramQuickStyle" Target="../diagrams/quickStyle50.xml"/><Relationship Id="rId2" Type="http://schemas.openxmlformats.org/officeDocument/2006/relationships/diagramData" Target="../diagrams/data48.xml"/><Relationship Id="rId16" Type="http://schemas.openxmlformats.org/officeDocument/2006/relationships/diagramLayout" Target="../diagrams/layout50.xml"/><Relationship Id="rId20" Type="http://schemas.openxmlformats.org/officeDocument/2006/relationships/diagramData" Target="../diagrams/data51.xml"/><Relationship Id="rId1" Type="http://schemas.openxmlformats.org/officeDocument/2006/relationships/slideLayout" Target="../slideLayouts/slideLayout38.xml"/><Relationship Id="rId6" Type="http://schemas.microsoft.com/office/2007/relationships/diagramDrawing" Target="../diagrams/drawing48.xml"/><Relationship Id="rId11" Type="http://schemas.microsoft.com/office/2007/relationships/diagramDrawing" Target="../diagrams/drawing49.xml"/><Relationship Id="rId24" Type="http://schemas.microsoft.com/office/2007/relationships/diagramDrawing" Target="../diagrams/drawing51.xml"/><Relationship Id="rId5" Type="http://schemas.openxmlformats.org/officeDocument/2006/relationships/diagramColors" Target="../diagrams/colors48.xml"/><Relationship Id="rId15" Type="http://schemas.openxmlformats.org/officeDocument/2006/relationships/diagramData" Target="../diagrams/data50.xml"/><Relationship Id="rId23" Type="http://schemas.openxmlformats.org/officeDocument/2006/relationships/diagramColors" Target="../diagrams/colors51.xml"/><Relationship Id="rId10" Type="http://schemas.openxmlformats.org/officeDocument/2006/relationships/diagramColors" Target="../diagrams/colors49.xml"/><Relationship Id="rId19" Type="http://schemas.microsoft.com/office/2007/relationships/diagramDrawing" Target="../diagrams/drawing50.xml"/><Relationship Id="rId4" Type="http://schemas.openxmlformats.org/officeDocument/2006/relationships/diagramQuickStyle" Target="../diagrams/quickStyle48.xml"/><Relationship Id="rId9" Type="http://schemas.openxmlformats.org/officeDocument/2006/relationships/diagramQuickStyle" Target="../diagrams/quickStyle49.xml"/><Relationship Id="rId14" Type="http://schemas.openxmlformats.org/officeDocument/2006/relationships/image" Target="../media/image4.png"/><Relationship Id="rId22" Type="http://schemas.openxmlformats.org/officeDocument/2006/relationships/diagramQuickStyle" Target="../diagrams/quickStyle5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diagramData" Target="../diagrams/data52.xml"/><Relationship Id="rId7" Type="http://schemas.microsoft.com/office/2007/relationships/diagramDrawing" Target="../diagrams/drawing5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Relationship Id="rId6" Type="http://schemas.openxmlformats.org/officeDocument/2006/relationships/diagramColors" Target="../diagrams/colors52.xml"/><Relationship Id="rId11" Type="http://schemas.openxmlformats.org/officeDocument/2006/relationships/chart" Target="../charts/chart4.xml"/><Relationship Id="rId5" Type="http://schemas.openxmlformats.org/officeDocument/2006/relationships/diagramQuickStyle" Target="../diagrams/quickStyle52.xml"/><Relationship Id="rId10" Type="http://schemas.openxmlformats.org/officeDocument/2006/relationships/chart" Target="../charts/chart3.xml"/><Relationship Id="rId4" Type="http://schemas.openxmlformats.org/officeDocument/2006/relationships/diagramLayout" Target="../diagrams/layout52.xml"/><Relationship Id="rId9" Type="http://schemas.openxmlformats.org/officeDocument/2006/relationships/chart" Target="../charts/char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diagramData" Target="../diagrams/data53.xml"/><Relationship Id="rId7" Type="http://schemas.microsoft.com/office/2007/relationships/diagramDrawing" Target="../diagrams/drawing5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Relationship Id="rId6" Type="http://schemas.openxmlformats.org/officeDocument/2006/relationships/diagramColors" Target="../diagrams/colors53.xml"/><Relationship Id="rId11" Type="http://schemas.openxmlformats.org/officeDocument/2006/relationships/chart" Target="../charts/chart8.xml"/><Relationship Id="rId5" Type="http://schemas.openxmlformats.org/officeDocument/2006/relationships/diagramQuickStyle" Target="../diagrams/quickStyle53.xml"/><Relationship Id="rId10" Type="http://schemas.openxmlformats.org/officeDocument/2006/relationships/chart" Target="../charts/chart7.xml"/><Relationship Id="rId4" Type="http://schemas.openxmlformats.org/officeDocument/2006/relationships/diagramLayout" Target="../diagrams/layout53.xml"/><Relationship Id="rId9" Type="http://schemas.openxmlformats.org/officeDocument/2006/relationships/chart" Target="../charts/char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8.xml"/></Relationships>
</file>

<file path=ppt/slides/_rels/slide4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4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5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8.xml"/><Relationship Id="rId6" Type="http://schemas.openxmlformats.org/officeDocument/2006/relationships/diagramQuickStyle" Target="../diagrams/quickStyle54.xml"/><Relationship Id="rId5" Type="http://schemas.openxmlformats.org/officeDocument/2006/relationships/diagramLayout" Target="../diagrams/layout54.xml"/><Relationship Id="rId4" Type="http://schemas.openxmlformats.org/officeDocument/2006/relationships/diagramData" Target="../diagrams/data54.xml"/></Relationships>
</file>

<file path=ppt/slides/_rels/slide4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5.xml"/><Relationship Id="rId13" Type="http://schemas.openxmlformats.org/officeDocument/2006/relationships/diagramColors" Target="../diagrams/colors56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55.xml"/><Relationship Id="rId12" Type="http://schemas.openxmlformats.org/officeDocument/2006/relationships/diagramQuickStyle" Target="../diagrams/quickStyle5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8.xml"/><Relationship Id="rId6" Type="http://schemas.openxmlformats.org/officeDocument/2006/relationships/diagramQuickStyle" Target="../diagrams/quickStyle55.xml"/><Relationship Id="rId11" Type="http://schemas.openxmlformats.org/officeDocument/2006/relationships/diagramLayout" Target="../diagrams/layout56.xml"/><Relationship Id="rId5" Type="http://schemas.openxmlformats.org/officeDocument/2006/relationships/diagramLayout" Target="../diagrams/layout55.xml"/><Relationship Id="rId10" Type="http://schemas.openxmlformats.org/officeDocument/2006/relationships/diagramData" Target="../diagrams/data56.xml"/><Relationship Id="rId4" Type="http://schemas.openxmlformats.org/officeDocument/2006/relationships/diagramData" Target="../diagrams/data55.xml"/><Relationship Id="rId9" Type="http://schemas.openxmlformats.org/officeDocument/2006/relationships/image" Target="../media/image5.png"/><Relationship Id="rId14" Type="http://schemas.microsoft.com/office/2007/relationships/diagramDrawing" Target="../diagrams/drawing56.xml"/></Relationships>
</file>

<file path=ppt/slides/_rels/slide4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7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5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8.xml"/><Relationship Id="rId6" Type="http://schemas.openxmlformats.org/officeDocument/2006/relationships/diagramQuickStyle" Target="../diagrams/quickStyle57.xml"/><Relationship Id="rId5" Type="http://schemas.openxmlformats.org/officeDocument/2006/relationships/diagramLayout" Target="../diagrams/layout57.xml"/><Relationship Id="rId4" Type="http://schemas.openxmlformats.org/officeDocument/2006/relationships/diagramData" Target="../diagrams/data5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8.xml"/><Relationship Id="rId7" Type="http://schemas.microsoft.com/office/2007/relationships/diagramDrawing" Target="../diagrams/drawing5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8.xml"/><Relationship Id="rId5" Type="http://schemas.openxmlformats.org/officeDocument/2006/relationships/diagramQuickStyle" Target="../diagrams/quickStyle58.xml"/><Relationship Id="rId4" Type="http://schemas.openxmlformats.org/officeDocument/2006/relationships/diagramLayout" Target="../diagrams/layout5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8.xml"/><Relationship Id="rId4" Type="http://schemas.openxmlformats.org/officeDocument/2006/relationships/chart" Target="../charts/chart1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8.xml"/><Relationship Id="rId6" Type="http://schemas.openxmlformats.org/officeDocument/2006/relationships/chart" Target="../charts/chart17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9.xml"/><Relationship Id="rId7" Type="http://schemas.microsoft.com/office/2007/relationships/diagramDrawing" Target="../diagrams/drawing5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9.xml"/><Relationship Id="rId5" Type="http://schemas.openxmlformats.org/officeDocument/2006/relationships/diagramQuickStyle" Target="../diagrams/quickStyle59.xml"/><Relationship Id="rId4" Type="http://schemas.openxmlformats.org/officeDocument/2006/relationships/diagramLayout" Target="../diagrams/layout5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0.xml"/><Relationship Id="rId7" Type="http://schemas.microsoft.com/office/2007/relationships/diagramDrawing" Target="../diagrams/drawing60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0.xml"/><Relationship Id="rId5" Type="http://schemas.openxmlformats.org/officeDocument/2006/relationships/diagramQuickStyle" Target="../diagrams/quickStyle60.xml"/><Relationship Id="rId4" Type="http://schemas.openxmlformats.org/officeDocument/2006/relationships/diagramLayout" Target="../diagrams/layout6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8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2.xml"/><Relationship Id="rId13" Type="http://schemas.openxmlformats.org/officeDocument/2006/relationships/diagramLayout" Target="../diagrams/layout63.xml"/><Relationship Id="rId18" Type="http://schemas.openxmlformats.org/officeDocument/2006/relationships/diagramLayout" Target="../diagrams/layout64.xml"/><Relationship Id="rId3" Type="http://schemas.openxmlformats.org/officeDocument/2006/relationships/diagramLayout" Target="../diagrams/layout61.xml"/><Relationship Id="rId21" Type="http://schemas.microsoft.com/office/2007/relationships/diagramDrawing" Target="../diagrams/drawing64.xml"/><Relationship Id="rId7" Type="http://schemas.openxmlformats.org/officeDocument/2006/relationships/diagramData" Target="../diagrams/data62.xml"/><Relationship Id="rId12" Type="http://schemas.openxmlformats.org/officeDocument/2006/relationships/diagramData" Target="../diagrams/data63.xml"/><Relationship Id="rId17" Type="http://schemas.openxmlformats.org/officeDocument/2006/relationships/diagramData" Target="../diagrams/data64.xml"/><Relationship Id="rId2" Type="http://schemas.openxmlformats.org/officeDocument/2006/relationships/diagramData" Target="../diagrams/data61.xml"/><Relationship Id="rId16" Type="http://schemas.microsoft.com/office/2007/relationships/diagramDrawing" Target="../diagrams/drawing63.xml"/><Relationship Id="rId20" Type="http://schemas.openxmlformats.org/officeDocument/2006/relationships/diagramColors" Target="../diagrams/colors64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61.xml"/><Relationship Id="rId11" Type="http://schemas.microsoft.com/office/2007/relationships/diagramDrawing" Target="../diagrams/drawing62.xml"/><Relationship Id="rId5" Type="http://schemas.openxmlformats.org/officeDocument/2006/relationships/diagramColors" Target="../diagrams/colors61.xml"/><Relationship Id="rId15" Type="http://schemas.openxmlformats.org/officeDocument/2006/relationships/diagramColors" Target="../diagrams/colors63.xml"/><Relationship Id="rId10" Type="http://schemas.openxmlformats.org/officeDocument/2006/relationships/diagramColors" Target="../diagrams/colors62.xml"/><Relationship Id="rId19" Type="http://schemas.openxmlformats.org/officeDocument/2006/relationships/diagramQuickStyle" Target="../diagrams/quickStyle64.xml"/><Relationship Id="rId4" Type="http://schemas.openxmlformats.org/officeDocument/2006/relationships/diagramQuickStyle" Target="../diagrams/quickStyle61.xml"/><Relationship Id="rId9" Type="http://schemas.openxmlformats.org/officeDocument/2006/relationships/diagramQuickStyle" Target="../diagrams/quickStyle62.xml"/><Relationship Id="rId14" Type="http://schemas.openxmlformats.org/officeDocument/2006/relationships/diagramQuickStyle" Target="../diagrams/quickStyle6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8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8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5.xml"/><Relationship Id="rId7" Type="http://schemas.microsoft.com/office/2007/relationships/diagramDrawing" Target="../diagrams/drawing65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5.xml"/><Relationship Id="rId5" Type="http://schemas.openxmlformats.org/officeDocument/2006/relationships/diagramQuickStyle" Target="../diagrams/quickStyle65.xml"/><Relationship Id="rId4" Type="http://schemas.openxmlformats.org/officeDocument/2006/relationships/diagramLayout" Target="../diagrams/layout65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6.xml"/><Relationship Id="rId7" Type="http://schemas.microsoft.com/office/2007/relationships/diagramDrawing" Target="../diagrams/drawing66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6.xml"/><Relationship Id="rId5" Type="http://schemas.openxmlformats.org/officeDocument/2006/relationships/diagramQuickStyle" Target="../diagrams/quickStyle66.xml"/><Relationship Id="rId4" Type="http://schemas.openxmlformats.org/officeDocument/2006/relationships/diagramLayout" Target="../diagrams/layout66.xml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diagramData" Target="../diagrams/data67.xml"/><Relationship Id="rId7" Type="http://schemas.microsoft.com/office/2007/relationships/diagramDrawing" Target="../diagrams/drawing67.xml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8.xml"/><Relationship Id="rId6" Type="http://schemas.openxmlformats.org/officeDocument/2006/relationships/diagramColors" Target="../diagrams/colors67.xml"/><Relationship Id="rId11" Type="http://schemas.openxmlformats.org/officeDocument/2006/relationships/image" Target="../media/image12.png"/><Relationship Id="rId5" Type="http://schemas.openxmlformats.org/officeDocument/2006/relationships/diagramQuickStyle" Target="../diagrams/quickStyle67.xml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diagramLayout" Target="../diagrams/layout67.xml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8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8.xml"/><Relationship Id="rId7" Type="http://schemas.microsoft.com/office/2007/relationships/diagramDrawing" Target="../diagrams/drawing68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8.xml"/><Relationship Id="rId5" Type="http://schemas.openxmlformats.org/officeDocument/2006/relationships/diagramQuickStyle" Target="../diagrams/quickStyle68.xml"/><Relationship Id="rId4" Type="http://schemas.openxmlformats.org/officeDocument/2006/relationships/diagramLayout" Target="../diagrams/layout68.xml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0.xml"/><Relationship Id="rId3" Type="http://schemas.openxmlformats.org/officeDocument/2006/relationships/diagramData" Target="../diagrams/data69.xml"/><Relationship Id="rId7" Type="http://schemas.microsoft.com/office/2007/relationships/diagramDrawing" Target="../diagrams/drawing69.xml"/><Relationship Id="rId12" Type="http://schemas.microsoft.com/office/2007/relationships/diagramDrawing" Target="../diagrams/drawing70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8.xml"/><Relationship Id="rId6" Type="http://schemas.openxmlformats.org/officeDocument/2006/relationships/diagramColors" Target="../diagrams/colors69.xml"/><Relationship Id="rId11" Type="http://schemas.openxmlformats.org/officeDocument/2006/relationships/diagramColors" Target="../diagrams/colors70.xml"/><Relationship Id="rId5" Type="http://schemas.openxmlformats.org/officeDocument/2006/relationships/diagramQuickStyle" Target="../diagrams/quickStyle69.xml"/><Relationship Id="rId10" Type="http://schemas.openxmlformats.org/officeDocument/2006/relationships/diagramQuickStyle" Target="../diagrams/quickStyle70.xml"/><Relationship Id="rId4" Type="http://schemas.openxmlformats.org/officeDocument/2006/relationships/diagramLayout" Target="../diagrams/layout69.xml"/><Relationship Id="rId9" Type="http://schemas.openxmlformats.org/officeDocument/2006/relationships/diagramLayout" Target="../diagrams/layout70.xml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2.xml"/><Relationship Id="rId3" Type="http://schemas.openxmlformats.org/officeDocument/2006/relationships/diagramData" Target="../diagrams/data71.xml"/><Relationship Id="rId7" Type="http://schemas.microsoft.com/office/2007/relationships/diagramDrawing" Target="../diagrams/drawing71.xml"/><Relationship Id="rId12" Type="http://schemas.microsoft.com/office/2007/relationships/diagramDrawing" Target="../diagrams/drawing72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8.xml"/><Relationship Id="rId6" Type="http://schemas.openxmlformats.org/officeDocument/2006/relationships/diagramColors" Target="../diagrams/colors71.xml"/><Relationship Id="rId11" Type="http://schemas.openxmlformats.org/officeDocument/2006/relationships/diagramColors" Target="../diagrams/colors72.xml"/><Relationship Id="rId5" Type="http://schemas.openxmlformats.org/officeDocument/2006/relationships/diagramQuickStyle" Target="../diagrams/quickStyle71.xml"/><Relationship Id="rId10" Type="http://schemas.openxmlformats.org/officeDocument/2006/relationships/diagramQuickStyle" Target="../diagrams/quickStyle72.xml"/><Relationship Id="rId4" Type="http://schemas.openxmlformats.org/officeDocument/2006/relationships/diagramLayout" Target="../diagrams/layout71.xml"/><Relationship Id="rId9" Type="http://schemas.openxmlformats.org/officeDocument/2006/relationships/diagramLayout" Target="../diagrams/layout7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3.xml"/><Relationship Id="rId7" Type="http://schemas.microsoft.com/office/2007/relationships/diagramDrawing" Target="../diagrams/drawing73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3.xml"/><Relationship Id="rId5" Type="http://schemas.openxmlformats.org/officeDocument/2006/relationships/diagramQuickStyle" Target="../diagrams/quickStyle73.xml"/><Relationship Id="rId4" Type="http://schemas.openxmlformats.org/officeDocument/2006/relationships/diagramLayout" Target="../diagrams/layout73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8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4.xml"/><Relationship Id="rId7" Type="http://schemas.microsoft.com/office/2007/relationships/diagramDrawing" Target="../diagrams/drawing74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4.xml"/><Relationship Id="rId5" Type="http://schemas.openxmlformats.org/officeDocument/2006/relationships/diagramQuickStyle" Target="../diagrams/quickStyle74.xml"/><Relationship Id="rId4" Type="http://schemas.openxmlformats.org/officeDocument/2006/relationships/diagramLayout" Target="../diagrams/layout7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ardrop 4"/>
          <p:cNvSpPr/>
          <p:nvPr/>
        </p:nvSpPr>
        <p:spPr>
          <a:xfrm>
            <a:off x="6838977" y="4242761"/>
            <a:ext cx="537882" cy="537882"/>
          </a:xfrm>
          <a:prstGeom prst="teardrop">
            <a:avLst/>
          </a:prstGeom>
          <a:noFill/>
          <a:ln w="76200">
            <a:solidFill>
              <a:srgbClr val="FE8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87B1"/>
              </a:solidFill>
            </a:endParaRPr>
          </a:p>
        </p:txBody>
      </p:sp>
      <p:sp>
        <p:nvSpPr>
          <p:cNvPr id="6" name="Teardrop 5"/>
          <p:cNvSpPr/>
          <p:nvPr/>
        </p:nvSpPr>
        <p:spPr>
          <a:xfrm rot="10800000">
            <a:off x="7376859" y="3422490"/>
            <a:ext cx="820271" cy="820271"/>
          </a:xfrm>
          <a:prstGeom prst="teardrop">
            <a:avLst/>
          </a:prstGeom>
          <a:noFill/>
          <a:ln w="76200">
            <a:solidFill>
              <a:srgbClr val="763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87B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02258" y="4131395"/>
            <a:ext cx="34521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  <a:endParaRPr lang="en-US" sz="8800" dirty="0">
              <a:solidFill>
                <a:schemeClr val="tx1">
                  <a:lumMod val="75000"/>
                  <a:lumOff val="25000"/>
                </a:schemeClr>
              </a:solidFill>
              <a:latin typeface="Lato Heavy" panose="020F0902020204030203" pitchFamily="34" charset="0"/>
              <a:cs typeface="Lato Heavy" panose="020F090202020403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69868" y="5300718"/>
            <a:ext cx="4025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PowerPoint Presentation Template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10" name="Teardrop 9"/>
          <p:cNvSpPr/>
          <p:nvPr/>
        </p:nvSpPr>
        <p:spPr>
          <a:xfrm rot="5400000">
            <a:off x="6980568" y="3848099"/>
            <a:ext cx="283295" cy="283295"/>
          </a:xfrm>
          <a:prstGeom prst="teardrop">
            <a:avLst/>
          </a:prstGeom>
          <a:noFill/>
          <a:ln w="38100">
            <a:solidFill>
              <a:srgbClr val="FEA4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D89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83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">
        <p14:vortex dir="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Iconic</a:t>
            </a:r>
            <a:r>
              <a:rPr lang="en-US" dirty="0" err="1" smtClean="0">
                <a:solidFill>
                  <a:srgbClr val="FE830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ListOne</a:t>
            </a:r>
            <a:endParaRPr lang="en-US" dirty="0">
              <a:solidFill>
                <a:srgbClr val="FE830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subtitle goes here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822673" y="1919862"/>
            <a:ext cx="5091439" cy="894922"/>
            <a:chOff x="822673" y="1919862"/>
            <a:chExt cx="5091439" cy="894922"/>
          </a:xfrm>
        </p:grpSpPr>
        <p:sp>
          <p:nvSpPr>
            <p:cNvPr id="3" name="Teardrop 2"/>
            <p:cNvSpPr/>
            <p:nvPr/>
          </p:nvSpPr>
          <p:spPr>
            <a:xfrm>
              <a:off x="822673" y="1953354"/>
              <a:ext cx="861430" cy="861430"/>
            </a:xfrm>
            <a:prstGeom prst="teardrop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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736945" y="1919862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736945" y="2230009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rgbClr val="FE83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22673" y="3520103"/>
            <a:ext cx="5091439" cy="861430"/>
            <a:chOff x="822673" y="3520103"/>
            <a:chExt cx="5091439" cy="861430"/>
          </a:xfrm>
        </p:grpSpPr>
        <p:sp>
          <p:nvSpPr>
            <p:cNvPr id="10" name="Teardrop 9"/>
            <p:cNvSpPr/>
            <p:nvPr/>
          </p:nvSpPr>
          <p:spPr>
            <a:xfrm>
              <a:off x="822673" y="3520103"/>
              <a:ext cx="861430" cy="861430"/>
            </a:xfrm>
            <a:prstGeom prst="teardrop">
              <a:avLst/>
            </a:prstGeom>
            <a:solidFill>
              <a:srgbClr val="763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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36945" y="3520103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736945" y="3830250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rgbClr val="763E00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rgbClr val="763E00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763E00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rgbClr val="763E00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763E00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rgbClr val="763E00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22673" y="5086852"/>
            <a:ext cx="5091439" cy="861430"/>
            <a:chOff x="822673" y="5086852"/>
            <a:chExt cx="5091439" cy="861430"/>
          </a:xfrm>
        </p:grpSpPr>
        <p:sp>
          <p:nvSpPr>
            <p:cNvPr id="11" name="Teardrop 10"/>
            <p:cNvSpPr/>
            <p:nvPr/>
          </p:nvSpPr>
          <p:spPr>
            <a:xfrm>
              <a:off x="822673" y="5086852"/>
              <a:ext cx="861430" cy="861430"/>
            </a:xfrm>
            <a:prstGeom prst="teardrop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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736945" y="5086852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36945" y="5396999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430275" y="1918252"/>
            <a:ext cx="5086222" cy="896532"/>
            <a:chOff x="6430275" y="1918252"/>
            <a:chExt cx="5086222" cy="896532"/>
          </a:xfrm>
        </p:grpSpPr>
        <p:sp>
          <p:nvSpPr>
            <p:cNvPr id="12" name="Teardrop 11"/>
            <p:cNvSpPr/>
            <p:nvPr/>
          </p:nvSpPr>
          <p:spPr>
            <a:xfrm>
              <a:off x="6430275" y="1953354"/>
              <a:ext cx="861430" cy="861430"/>
            </a:xfrm>
            <a:prstGeom prst="teardrop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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339330" y="1918252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339330" y="2228399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430275" y="3518493"/>
            <a:ext cx="5086222" cy="863040"/>
            <a:chOff x="6430275" y="3518493"/>
            <a:chExt cx="5086222" cy="863040"/>
          </a:xfrm>
        </p:grpSpPr>
        <p:sp>
          <p:nvSpPr>
            <p:cNvPr id="13" name="Teardrop 12"/>
            <p:cNvSpPr/>
            <p:nvPr/>
          </p:nvSpPr>
          <p:spPr>
            <a:xfrm>
              <a:off x="6430275" y="3520103"/>
              <a:ext cx="861430" cy="861430"/>
            </a:xfrm>
            <a:prstGeom prst="teardrop">
              <a:avLst/>
            </a:prstGeom>
            <a:solidFill>
              <a:srgbClr val="FEA4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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339330" y="3518493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339330" y="3828640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rgbClr val="FEA440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430275" y="5085242"/>
            <a:ext cx="5086222" cy="863040"/>
            <a:chOff x="6430275" y="5085242"/>
            <a:chExt cx="5086222" cy="863040"/>
          </a:xfrm>
        </p:grpSpPr>
        <p:sp>
          <p:nvSpPr>
            <p:cNvPr id="14" name="Teardrop 13"/>
            <p:cNvSpPr/>
            <p:nvPr/>
          </p:nvSpPr>
          <p:spPr>
            <a:xfrm>
              <a:off x="6430275" y="5086852"/>
              <a:ext cx="861430" cy="861430"/>
            </a:xfrm>
            <a:prstGeom prst="teardrop">
              <a:avLst/>
            </a:prstGeom>
            <a:solidFill>
              <a:srgbClr val="FEC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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339330" y="5085242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339330" y="5395389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FECD98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rgbClr val="FECD98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rgbClr val="FECD98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rgbClr val="FECD98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39" name="Teardrop 38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Teardrop 39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Teardrop 40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42" name="Rectangle 41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EA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FE8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C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763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61" name="Rectangle 60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Rectangle 61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404344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92685" y="1659838"/>
            <a:ext cx="32351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prstClr val="white"/>
                </a:solidFill>
                <a:latin typeface="Lato" panose="020F0502020204030203" pitchFamily="34" charset="0"/>
              </a:rPr>
              <a:t>Contact</a:t>
            </a:r>
            <a:r>
              <a:rPr lang="en-US" sz="4400" dirty="0" err="1" smtClean="0">
                <a:solidFill>
                  <a:prstClr val="white">
                    <a:lumMod val="75000"/>
                  </a:prstClr>
                </a:solidFill>
                <a:latin typeface="Lato Light" panose="020F0302020204030203" pitchFamily="34" charset="0"/>
              </a:rPr>
              <a:t>Info</a:t>
            </a:r>
            <a:endParaRPr lang="en-US" sz="4400" dirty="0">
              <a:solidFill>
                <a:prstClr val="white">
                  <a:lumMod val="75000"/>
                </a:prstClr>
              </a:solidFill>
              <a:latin typeface="Lato Light" panose="020F030202020403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92685" y="2696022"/>
            <a:ext cx="4453207" cy="27515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prstClr val="white"/>
                </a:solidFill>
                <a:latin typeface="FontAwesome" pitchFamily="2" charset="0"/>
              </a:rPr>
              <a:t>    </a:t>
            </a:r>
            <a:r>
              <a:rPr lang="en-US" sz="2400" dirty="0" smtClean="0">
                <a:solidFill>
                  <a:prstClr val="white"/>
                </a:solidFill>
                <a:latin typeface="Lato Light" panose="020F0302020204030203" pitchFamily="34" charset="0"/>
              </a:rPr>
              <a:t>43 Long Street, Redford, UK</a:t>
            </a:r>
          </a:p>
          <a:p>
            <a:pPr>
              <a:lnSpc>
                <a:spcPct val="80000"/>
              </a:lnSpc>
            </a:pPr>
            <a:endParaRPr lang="en-US" sz="2400" dirty="0">
              <a:solidFill>
                <a:prstClr val="white"/>
              </a:solidFill>
              <a:latin typeface="Lato Light" panose="020F0302020204030203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prstClr val="white"/>
                </a:solidFill>
                <a:latin typeface="FontAwesome" pitchFamily="2" charset="0"/>
              </a:rPr>
              <a:t>   </a:t>
            </a:r>
            <a:r>
              <a:rPr lang="en-US" sz="2400" dirty="0" smtClean="0">
                <a:solidFill>
                  <a:prstClr val="white"/>
                </a:solidFill>
                <a:latin typeface="Lato Light" panose="020F0302020204030203" pitchFamily="34" charset="0"/>
              </a:rPr>
              <a:t>office@yourwebsite.com</a:t>
            </a:r>
          </a:p>
          <a:p>
            <a:pPr>
              <a:lnSpc>
                <a:spcPct val="80000"/>
              </a:lnSpc>
            </a:pPr>
            <a:endParaRPr lang="en-US" sz="2400" dirty="0" smtClean="0">
              <a:solidFill>
                <a:prstClr val="white"/>
              </a:solidFill>
              <a:latin typeface="Lato Light" panose="020F0302020204030203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prstClr val="white"/>
                </a:solidFill>
                <a:latin typeface="FontAwesome" pitchFamily="2" charset="0"/>
              </a:rPr>
              <a:t>    </a:t>
            </a:r>
            <a:r>
              <a:rPr lang="en-US" sz="2400" dirty="0" smtClean="0">
                <a:solidFill>
                  <a:prstClr val="white"/>
                </a:solidFill>
                <a:latin typeface="Lato Light" panose="020F0302020204030203" pitchFamily="34" charset="0"/>
              </a:rPr>
              <a:t>www.yourwebsite.com</a:t>
            </a:r>
          </a:p>
          <a:p>
            <a:pPr>
              <a:lnSpc>
                <a:spcPct val="80000"/>
              </a:lnSpc>
            </a:pPr>
            <a:endParaRPr lang="en-US" sz="2400" dirty="0" smtClean="0">
              <a:solidFill>
                <a:prstClr val="white"/>
              </a:solidFill>
              <a:latin typeface="Lato Light" panose="020F0302020204030203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prstClr val="white"/>
                </a:solidFill>
                <a:latin typeface="FontAwesome" pitchFamily="2" charset="0"/>
              </a:rPr>
              <a:t></a:t>
            </a:r>
            <a:r>
              <a:rPr lang="en-US" sz="2400" dirty="0">
                <a:solidFill>
                  <a:prstClr val="white"/>
                </a:solidFill>
              </a:rPr>
              <a:t> </a:t>
            </a:r>
            <a:r>
              <a:rPr lang="en-US" sz="2400" dirty="0" smtClean="0">
                <a:solidFill>
                  <a:prstClr val="white"/>
                </a:solidFill>
              </a:rPr>
              <a:t>    +040 0700 123 524</a:t>
            </a:r>
            <a:endParaRPr lang="en-US" sz="2400" dirty="0" smtClean="0">
              <a:solidFill>
                <a:prstClr val="white"/>
              </a:solidFill>
              <a:latin typeface="Lato Light" panose="020F0302020204030203" pitchFamily="34" charset="0"/>
            </a:endParaRPr>
          </a:p>
          <a:p>
            <a:pPr>
              <a:lnSpc>
                <a:spcPct val="80000"/>
              </a:lnSpc>
            </a:pPr>
            <a:endParaRPr lang="en-US" sz="2400" dirty="0">
              <a:solidFill>
                <a:prstClr val="white"/>
              </a:solidFill>
              <a:latin typeface="Lato Light" panose="020F0302020204030203" pitchFamily="34" charset="0"/>
            </a:endParaRPr>
          </a:p>
          <a:p>
            <a:pPr>
              <a:lnSpc>
                <a:spcPct val="80000"/>
              </a:lnSpc>
            </a:pPr>
            <a:endParaRPr lang="en-US" sz="2400" dirty="0">
              <a:solidFill>
                <a:prstClr val="white"/>
              </a:solidFill>
              <a:latin typeface="Lato Light" panose="020F0302020204030203" pitchFamily="34" charset="0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87804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Iconic</a:t>
            </a:r>
            <a:r>
              <a:rPr lang="en-US" dirty="0" err="1" smtClean="0">
                <a:solidFill>
                  <a:srgbClr val="FE830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ListTwo</a:t>
            </a:r>
            <a:endParaRPr lang="en-US" dirty="0">
              <a:solidFill>
                <a:srgbClr val="FE830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subtitle goes here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822673" y="1919862"/>
            <a:ext cx="5091439" cy="894922"/>
            <a:chOff x="822673" y="1919862"/>
            <a:chExt cx="5091439" cy="894922"/>
          </a:xfrm>
        </p:grpSpPr>
        <p:sp>
          <p:nvSpPr>
            <p:cNvPr id="3" name="Oval 2"/>
            <p:cNvSpPr/>
            <p:nvPr/>
          </p:nvSpPr>
          <p:spPr>
            <a:xfrm>
              <a:off x="822673" y="1953354"/>
              <a:ext cx="861430" cy="861430"/>
            </a:xfrm>
            <a:prstGeom prst="ellipse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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736945" y="1919862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736945" y="2230009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rgbClr val="FE83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22673" y="3520103"/>
            <a:ext cx="5091439" cy="861430"/>
            <a:chOff x="822673" y="3520103"/>
            <a:chExt cx="5091439" cy="861430"/>
          </a:xfrm>
        </p:grpSpPr>
        <p:sp>
          <p:nvSpPr>
            <p:cNvPr id="10" name="Oval 9"/>
            <p:cNvSpPr/>
            <p:nvPr/>
          </p:nvSpPr>
          <p:spPr>
            <a:xfrm>
              <a:off x="822673" y="3520103"/>
              <a:ext cx="861430" cy="861430"/>
            </a:xfrm>
            <a:prstGeom prst="ellipse">
              <a:avLst/>
            </a:prstGeom>
            <a:solidFill>
              <a:srgbClr val="763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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36945" y="3520103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736945" y="3830250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rgbClr val="763E00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rgbClr val="763E00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763E00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rgbClr val="763E00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763E00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rgbClr val="763E00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22673" y="5086852"/>
            <a:ext cx="5091439" cy="861430"/>
            <a:chOff x="822673" y="5086852"/>
            <a:chExt cx="5091439" cy="861430"/>
          </a:xfrm>
        </p:grpSpPr>
        <p:sp>
          <p:nvSpPr>
            <p:cNvPr id="11" name="Oval 10"/>
            <p:cNvSpPr/>
            <p:nvPr/>
          </p:nvSpPr>
          <p:spPr>
            <a:xfrm>
              <a:off x="822673" y="5086852"/>
              <a:ext cx="861430" cy="86143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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736945" y="5086852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36945" y="5396999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430275" y="1918252"/>
            <a:ext cx="5086222" cy="896532"/>
            <a:chOff x="6430275" y="1918252"/>
            <a:chExt cx="5086222" cy="896532"/>
          </a:xfrm>
        </p:grpSpPr>
        <p:sp>
          <p:nvSpPr>
            <p:cNvPr id="12" name="Oval 11"/>
            <p:cNvSpPr/>
            <p:nvPr/>
          </p:nvSpPr>
          <p:spPr>
            <a:xfrm>
              <a:off x="6430275" y="1953354"/>
              <a:ext cx="861430" cy="86143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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339330" y="1918252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339330" y="2228399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430275" y="3518493"/>
            <a:ext cx="5086222" cy="863040"/>
            <a:chOff x="6430275" y="3518493"/>
            <a:chExt cx="5086222" cy="863040"/>
          </a:xfrm>
        </p:grpSpPr>
        <p:sp>
          <p:nvSpPr>
            <p:cNvPr id="13" name="Oval 12"/>
            <p:cNvSpPr/>
            <p:nvPr/>
          </p:nvSpPr>
          <p:spPr>
            <a:xfrm>
              <a:off x="6430275" y="3520103"/>
              <a:ext cx="861430" cy="861430"/>
            </a:xfrm>
            <a:prstGeom prst="ellipse">
              <a:avLst/>
            </a:prstGeom>
            <a:solidFill>
              <a:srgbClr val="FEA4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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339330" y="3518493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339330" y="3828640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rgbClr val="FEA440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430275" y="5085242"/>
            <a:ext cx="5086222" cy="863040"/>
            <a:chOff x="6430275" y="5085242"/>
            <a:chExt cx="5086222" cy="863040"/>
          </a:xfrm>
        </p:grpSpPr>
        <p:sp>
          <p:nvSpPr>
            <p:cNvPr id="14" name="Oval 13"/>
            <p:cNvSpPr/>
            <p:nvPr/>
          </p:nvSpPr>
          <p:spPr>
            <a:xfrm>
              <a:off x="6430275" y="5086852"/>
              <a:ext cx="861430" cy="861430"/>
            </a:xfrm>
            <a:prstGeom prst="ellipse">
              <a:avLst/>
            </a:prstGeom>
            <a:solidFill>
              <a:srgbClr val="FEC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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339330" y="5085242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339330" y="5395389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FECD98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rgbClr val="FECD98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rgbClr val="FECD98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rgbClr val="FECD98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39" name="Teardrop 38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Teardrop 39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Teardrop 40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42" name="Rectangle 41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EA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FE8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C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763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61" name="Rectangle 60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Rectangle 61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2969290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Iconic</a:t>
            </a:r>
            <a:r>
              <a:rPr lang="en-US" dirty="0" err="1" smtClean="0">
                <a:solidFill>
                  <a:srgbClr val="FE830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ListThree</a:t>
            </a:r>
            <a:endParaRPr lang="en-US" dirty="0">
              <a:solidFill>
                <a:srgbClr val="FE830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subtitle goes here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822673" y="1919862"/>
            <a:ext cx="5091439" cy="894922"/>
            <a:chOff x="822673" y="1919862"/>
            <a:chExt cx="5091439" cy="894922"/>
          </a:xfrm>
        </p:grpSpPr>
        <p:sp>
          <p:nvSpPr>
            <p:cNvPr id="3" name="Rectangle 2"/>
            <p:cNvSpPr/>
            <p:nvPr/>
          </p:nvSpPr>
          <p:spPr>
            <a:xfrm>
              <a:off x="822673" y="1953354"/>
              <a:ext cx="861430" cy="861430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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736945" y="1919862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736945" y="2230009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rgbClr val="FE83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22673" y="3520103"/>
            <a:ext cx="5091439" cy="861430"/>
            <a:chOff x="822673" y="3520103"/>
            <a:chExt cx="5091439" cy="861430"/>
          </a:xfrm>
        </p:grpSpPr>
        <p:sp>
          <p:nvSpPr>
            <p:cNvPr id="10" name="Rectangle 9"/>
            <p:cNvSpPr/>
            <p:nvPr/>
          </p:nvSpPr>
          <p:spPr>
            <a:xfrm>
              <a:off x="822673" y="3520103"/>
              <a:ext cx="861430" cy="861430"/>
            </a:xfrm>
            <a:prstGeom prst="rect">
              <a:avLst/>
            </a:prstGeom>
            <a:solidFill>
              <a:srgbClr val="763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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36945" y="3520103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736945" y="3830250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rgbClr val="763E00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rgbClr val="763E00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763E00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rgbClr val="763E00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763E00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rgbClr val="763E00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22673" y="5086852"/>
            <a:ext cx="5091439" cy="861430"/>
            <a:chOff x="822673" y="5086852"/>
            <a:chExt cx="5091439" cy="861430"/>
          </a:xfrm>
        </p:grpSpPr>
        <p:sp>
          <p:nvSpPr>
            <p:cNvPr id="11" name="Rectangle 10"/>
            <p:cNvSpPr/>
            <p:nvPr/>
          </p:nvSpPr>
          <p:spPr>
            <a:xfrm>
              <a:off x="822673" y="5086852"/>
              <a:ext cx="861430" cy="86143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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736945" y="5086852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36945" y="5396999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430275" y="1918252"/>
            <a:ext cx="5086222" cy="896532"/>
            <a:chOff x="6430275" y="1918252"/>
            <a:chExt cx="5086222" cy="896532"/>
          </a:xfrm>
        </p:grpSpPr>
        <p:sp>
          <p:nvSpPr>
            <p:cNvPr id="12" name="Rectangle 11"/>
            <p:cNvSpPr/>
            <p:nvPr/>
          </p:nvSpPr>
          <p:spPr>
            <a:xfrm>
              <a:off x="6430275" y="1953354"/>
              <a:ext cx="861430" cy="86143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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339330" y="1918252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339330" y="2228399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430275" y="3518493"/>
            <a:ext cx="5086222" cy="863040"/>
            <a:chOff x="6430275" y="3518493"/>
            <a:chExt cx="5086222" cy="863040"/>
          </a:xfrm>
        </p:grpSpPr>
        <p:sp>
          <p:nvSpPr>
            <p:cNvPr id="13" name="Rectangle 12"/>
            <p:cNvSpPr/>
            <p:nvPr/>
          </p:nvSpPr>
          <p:spPr>
            <a:xfrm>
              <a:off x="6430275" y="3520103"/>
              <a:ext cx="861430" cy="861430"/>
            </a:xfrm>
            <a:prstGeom prst="rect">
              <a:avLst/>
            </a:prstGeom>
            <a:solidFill>
              <a:srgbClr val="FEA4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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339330" y="3518493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339330" y="3828640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rgbClr val="FEA440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rgbClr val="FEA440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430275" y="5085242"/>
            <a:ext cx="5086222" cy="863040"/>
            <a:chOff x="6430275" y="5085242"/>
            <a:chExt cx="5086222" cy="863040"/>
          </a:xfrm>
        </p:grpSpPr>
        <p:sp>
          <p:nvSpPr>
            <p:cNvPr id="14" name="Rectangle 13"/>
            <p:cNvSpPr/>
            <p:nvPr/>
          </p:nvSpPr>
          <p:spPr>
            <a:xfrm>
              <a:off x="6430275" y="5086852"/>
              <a:ext cx="861430" cy="861430"/>
            </a:xfrm>
            <a:prstGeom prst="rect">
              <a:avLst/>
            </a:prstGeom>
            <a:solidFill>
              <a:srgbClr val="FEC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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339330" y="5085242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339330" y="5395389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FECD98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rgbClr val="FECD98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rgbClr val="FECD98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rgbClr val="FECD98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39" name="Teardrop 38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Teardrop 39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Teardrop 40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42" name="Rectangle 41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EA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FE8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C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763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61" name="Rectangle 60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Rectangle 61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0487313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Iconic</a:t>
            </a:r>
            <a:r>
              <a:rPr lang="en-US" dirty="0" err="1" smtClean="0">
                <a:solidFill>
                  <a:srgbClr val="FE830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ListFour</a:t>
            </a:r>
            <a:endParaRPr lang="en-US" dirty="0">
              <a:solidFill>
                <a:srgbClr val="FE830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subtitle goes here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271304" y="1808211"/>
            <a:ext cx="2801809" cy="1766215"/>
            <a:chOff x="271304" y="1808211"/>
            <a:chExt cx="2801809" cy="1766215"/>
          </a:xfrm>
        </p:grpSpPr>
        <p:sp>
          <p:nvSpPr>
            <p:cNvPr id="22" name="Rectangle 21"/>
            <p:cNvSpPr/>
            <p:nvPr/>
          </p:nvSpPr>
          <p:spPr>
            <a:xfrm>
              <a:off x="1241495" y="1808211"/>
              <a:ext cx="861430" cy="861430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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71304" y="2741059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79272" y="3051206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122644" y="1808211"/>
            <a:ext cx="2801809" cy="1766215"/>
            <a:chOff x="3122644" y="1808211"/>
            <a:chExt cx="2801809" cy="1766215"/>
          </a:xfrm>
        </p:grpSpPr>
        <p:sp>
          <p:nvSpPr>
            <p:cNvPr id="23" name="Rectangle 22"/>
            <p:cNvSpPr/>
            <p:nvPr/>
          </p:nvSpPr>
          <p:spPr>
            <a:xfrm>
              <a:off x="4102528" y="1808211"/>
              <a:ext cx="861430" cy="861430"/>
            </a:xfrm>
            <a:prstGeom prst="rect">
              <a:avLst/>
            </a:prstGeom>
            <a:solidFill>
              <a:srgbClr val="763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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122644" y="2741059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330612" y="3051206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973987" y="1808211"/>
            <a:ext cx="2801809" cy="1766215"/>
            <a:chOff x="5973987" y="1808211"/>
            <a:chExt cx="2801809" cy="1766215"/>
          </a:xfrm>
        </p:grpSpPr>
        <p:sp>
          <p:nvSpPr>
            <p:cNvPr id="24" name="Rectangle 23"/>
            <p:cNvSpPr/>
            <p:nvPr/>
          </p:nvSpPr>
          <p:spPr>
            <a:xfrm>
              <a:off x="6963564" y="1808211"/>
              <a:ext cx="861430" cy="86143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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973987" y="2741059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181955" y="3051206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825330" y="1808211"/>
            <a:ext cx="2801809" cy="1766215"/>
            <a:chOff x="8825330" y="1808211"/>
            <a:chExt cx="2801809" cy="1766215"/>
          </a:xfrm>
        </p:grpSpPr>
        <p:sp>
          <p:nvSpPr>
            <p:cNvPr id="37" name="Rectangle 36"/>
            <p:cNvSpPr/>
            <p:nvPr/>
          </p:nvSpPr>
          <p:spPr>
            <a:xfrm>
              <a:off x="9814907" y="1808211"/>
              <a:ext cx="861430" cy="861430"/>
            </a:xfrm>
            <a:prstGeom prst="rect">
              <a:avLst/>
            </a:prstGeom>
            <a:solidFill>
              <a:srgbClr val="FEA4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>
                  <a:solidFill>
                    <a:prstClr val="white"/>
                  </a:solidFill>
                  <a:latin typeface="FontAwesome" pitchFamily="2" charset="0"/>
                </a:rPr>
                <a:t>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825330" y="2741059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033298" y="3051206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71304" y="4170195"/>
            <a:ext cx="2801809" cy="1776865"/>
            <a:chOff x="271304" y="4170195"/>
            <a:chExt cx="2801809" cy="1776865"/>
          </a:xfrm>
        </p:grpSpPr>
        <p:sp>
          <p:nvSpPr>
            <p:cNvPr id="40" name="Rectangle 39"/>
            <p:cNvSpPr/>
            <p:nvPr/>
          </p:nvSpPr>
          <p:spPr>
            <a:xfrm>
              <a:off x="1241495" y="4170195"/>
              <a:ext cx="861430" cy="861430"/>
            </a:xfrm>
            <a:prstGeom prst="rect">
              <a:avLst/>
            </a:prstGeom>
            <a:solidFill>
              <a:srgbClr val="FEC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>
                  <a:solidFill>
                    <a:prstClr val="white"/>
                  </a:solidFill>
                  <a:latin typeface="FontAwesome" pitchFamily="2" charset="0"/>
                </a:rPr>
                <a:t>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71304" y="5113693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79272" y="5423840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122644" y="4170195"/>
            <a:ext cx="2801809" cy="1776865"/>
            <a:chOff x="3122644" y="4170195"/>
            <a:chExt cx="2801809" cy="1776865"/>
          </a:xfrm>
        </p:grpSpPr>
        <p:sp>
          <p:nvSpPr>
            <p:cNvPr id="41" name="Rectangle 40"/>
            <p:cNvSpPr/>
            <p:nvPr/>
          </p:nvSpPr>
          <p:spPr>
            <a:xfrm>
              <a:off x="4102528" y="4170195"/>
              <a:ext cx="861430" cy="86143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800" dirty="0">
                  <a:solidFill>
                    <a:prstClr val="white"/>
                  </a:solidFill>
                  <a:latin typeface="FontAwesome" pitchFamily="2" charset="0"/>
                </a:rPr>
                <a:t></a:t>
              </a:r>
              <a:endParaRPr lang="ru-RU" sz="2800" dirty="0">
                <a:solidFill>
                  <a:prstClr val="white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122644" y="5113693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330612" y="5423840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973987" y="4170195"/>
            <a:ext cx="2801809" cy="1776865"/>
            <a:chOff x="5973987" y="4170195"/>
            <a:chExt cx="2801809" cy="1776865"/>
          </a:xfrm>
        </p:grpSpPr>
        <p:sp>
          <p:nvSpPr>
            <p:cNvPr id="42" name="Rectangle 41"/>
            <p:cNvSpPr/>
            <p:nvPr/>
          </p:nvSpPr>
          <p:spPr>
            <a:xfrm>
              <a:off x="6963564" y="4170195"/>
              <a:ext cx="861430" cy="861430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>
                  <a:solidFill>
                    <a:prstClr val="white"/>
                  </a:solidFill>
                  <a:latin typeface="FontAwesome" pitchFamily="2" charset="0"/>
                </a:rPr>
                <a:t>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973987" y="5113693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181955" y="5423840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825330" y="4170195"/>
            <a:ext cx="2801809" cy="1776865"/>
            <a:chOff x="8825330" y="4170195"/>
            <a:chExt cx="2801809" cy="1776865"/>
          </a:xfrm>
        </p:grpSpPr>
        <p:sp>
          <p:nvSpPr>
            <p:cNvPr id="49" name="Rectangle 48"/>
            <p:cNvSpPr/>
            <p:nvPr/>
          </p:nvSpPr>
          <p:spPr>
            <a:xfrm>
              <a:off x="9814907" y="4170195"/>
              <a:ext cx="861430" cy="861430"/>
            </a:xfrm>
            <a:prstGeom prst="rect">
              <a:avLst/>
            </a:prstGeom>
            <a:solidFill>
              <a:srgbClr val="763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>
                  <a:solidFill>
                    <a:prstClr val="white"/>
                  </a:solidFill>
                  <a:latin typeface="FontAwesome" pitchFamily="2" charset="0"/>
                </a:rPr>
                <a:t>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825330" y="5113693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9033298" y="5423840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60" name="Teardrop 59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1" name="Teardrop 60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2" name="Teardrop 61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63" name="Rectangle 62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EA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FE8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C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763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65" name="Rectangle 64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Rectangle 65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388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Iconic</a:t>
            </a:r>
            <a:r>
              <a:rPr lang="en-US" dirty="0" err="1" smtClean="0">
                <a:solidFill>
                  <a:srgbClr val="FE830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ListFive</a:t>
            </a:r>
            <a:endParaRPr lang="en-US" dirty="0">
              <a:solidFill>
                <a:srgbClr val="FE830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subtitle goes here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271304" y="1808211"/>
            <a:ext cx="2801809" cy="1766215"/>
            <a:chOff x="271304" y="1808211"/>
            <a:chExt cx="2801809" cy="1766215"/>
          </a:xfrm>
        </p:grpSpPr>
        <p:sp>
          <p:nvSpPr>
            <p:cNvPr id="22" name="Oval 21"/>
            <p:cNvSpPr/>
            <p:nvPr/>
          </p:nvSpPr>
          <p:spPr>
            <a:xfrm>
              <a:off x="1241495" y="1808211"/>
              <a:ext cx="861430" cy="861430"/>
            </a:xfrm>
            <a:prstGeom prst="ellipse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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71304" y="2741059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79272" y="3051206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122644" y="1808211"/>
            <a:ext cx="2801809" cy="1766215"/>
            <a:chOff x="3122644" y="1808211"/>
            <a:chExt cx="2801809" cy="1766215"/>
          </a:xfrm>
        </p:grpSpPr>
        <p:sp>
          <p:nvSpPr>
            <p:cNvPr id="23" name="Oval 22"/>
            <p:cNvSpPr/>
            <p:nvPr/>
          </p:nvSpPr>
          <p:spPr>
            <a:xfrm>
              <a:off x="4102528" y="1808211"/>
              <a:ext cx="861430" cy="861430"/>
            </a:xfrm>
            <a:prstGeom prst="ellipse">
              <a:avLst/>
            </a:prstGeom>
            <a:solidFill>
              <a:srgbClr val="763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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122644" y="2741059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330612" y="3051206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973987" y="1808211"/>
            <a:ext cx="2801809" cy="1766215"/>
            <a:chOff x="5973987" y="1808211"/>
            <a:chExt cx="2801809" cy="1766215"/>
          </a:xfrm>
        </p:grpSpPr>
        <p:sp>
          <p:nvSpPr>
            <p:cNvPr id="24" name="Oval 23"/>
            <p:cNvSpPr/>
            <p:nvPr/>
          </p:nvSpPr>
          <p:spPr>
            <a:xfrm>
              <a:off x="6963564" y="1808211"/>
              <a:ext cx="861430" cy="86143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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973987" y="2741059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181955" y="3051206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825330" y="1808211"/>
            <a:ext cx="2801809" cy="1766215"/>
            <a:chOff x="8825330" y="1808211"/>
            <a:chExt cx="2801809" cy="1766215"/>
          </a:xfrm>
        </p:grpSpPr>
        <p:sp>
          <p:nvSpPr>
            <p:cNvPr id="37" name="Oval 36"/>
            <p:cNvSpPr/>
            <p:nvPr/>
          </p:nvSpPr>
          <p:spPr>
            <a:xfrm>
              <a:off x="9814907" y="1808211"/>
              <a:ext cx="861430" cy="861430"/>
            </a:xfrm>
            <a:prstGeom prst="ellipse">
              <a:avLst/>
            </a:prstGeom>
            <a:solidFill>
              <a:srgbClr val="FEA4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>
                  <a:solidFill>
                    <a:prstClr val="white"/>
                  </a:solidFill>
                  <a:latin typeface="FontAwesome" pitchFamily="2" charset="0"/>
                </a:rPr>
                <a:t>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825330" y="2741059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033298" y="3051206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71304" y="4170195"/>
            <a:ext cx="2801809" cy="1776865"/>
            <a:chOff x="271304" y="4170195"/>
            <a:chExt cx="2801809" cy="1776865"/>
          </a:xfrm>
        </p:grpSpPr>
        <p:sp>
          <p:nvSpPr>
            <p:cNvPr id="40" name="Oval 39"/>
            <p:cNvSpPr/>
            <p:nvPr/>
          </p:nvSpPr>
          <p:spPr>
            <a:xfrm>
              <a:off x="1241495" y="4170195"/>
              <a:ext cx="861430" cy="861430"/>
            </a:xfrm>
            <a:prstGeom prst="ellipse">
              <a:avLst/>
            </a:prstGeom>
            <a:solidFill>
              <a:srgbClr val="FEC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>
                  <a:solidFill>
                    <a:prstClr val="white"/>
                  </a:solidFill>
                  <a:latin typeface="FontAwesome" pitchFamily="2" charset="0"/>
                </a:rPr>
                <a:t>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71304" y="5113693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79272" y="5423840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122644" y="4170195"/>
            <a:ext cx="2801809" cy="1776865"/>
            <a:chOff x="3122644" y="4170195"/>
            <a:chExt cx="2801809" cy="1776865"/>
          </a:xfrm>
        </p:grpSpPr>
        <p:sp>
          <p:nvSpPr>
            <p:cNvPr id="41" name="Oval 40"/>
            <p:cNvSpPr/>
            <p:nvPr/>
          </p:nvSpPr>
          <p:spPr>
            <a:xfrm>
              <a:off x="4102528" y="4170195"/>
              <a:ext cx="861430" cy="86143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800" dirty="0">
                  <a:solidFill>
                    <a:prstClr val="white"/>
                  </a:solidFill>
                  <a:latin typeface="FontAwesome" pitchFamily="2" charset="0"/>
                </a:rPr>
                <a:t></a:t>
              </a:r>
              <a:endParaRPr lang="ru-RU" sz="2800" dirty="0">
                <a:solidFill>
                  <a:prstClr val="white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122644" y="5113693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330612" y="5423840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973987" y="4170195"/>
            <a:ext cx="2801809" cy="1776865"/>
            <a:chOff x="5973987" y="4170195"/>
            <a:chExt cx="2801809" cy="1776865"/>
          </a:xfrm>
        </p:grpSpPr>
        <p:sp>
          <p:nvSpPr>
            <p:cNvPr id="42" name="Oval 41"/>
            <p:cNvSpPr/>
            <p:nvPr/>
          </p:nvSpPr>
          <p:spPr>
            <a:xfrm>
              <a:off x="6963564" y="4170195"/>
              <a:ext cx="861430" cy="861430"/>
            </a:xfrm>
            <a:prstGeom prst="ellipse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>
                  <a:solidFill>
                    <a:prstClr val="white"/>
                  </a:solidFill>
                  <a:latin typeface="FontAwesome" pitchFamily="2" charset="0"/>
                </a:rPr>
                <a:t>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973987" y="5113693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181955" y="5423840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825330" y="4170195"/>
            <a:ext cx="2801809" cy="1776865"/>
            <a:chOff x="8825330" y="4170195"/>
            <a:chExt cx="2801809" cy="1776865"/>
          </a:xfrm>
        </p:grpSpPr>
        <p:sp>
          <p:nvSpPr>
            <p:cNvPr id="49" name="Oval 48"/>
            <p:cNvSpPr/>
            <p:nvPr/>
          </p:nvSpPr>
          <p:spPr>
            <a:xfrm>
              <a:off x="9814907" y="4170195"/>
              <a:ext cx="861430" cy="861430"/>
            </a:xfrm>
            <a:prstGeom prst="ellipse">
              <a:avLst/>
            </a:prstGeom>
            <a:solidFill>
              <a:srgbClr val="763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>
                  <a:solidFill>
                    <a:prstClr val="white"/>
                  </a:solidFill>
                  <a:latin typeface="FontAwesome" pitchFamily="2" charset="0"/>
                </a:rPr>
                <a:t>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825330" y="5113693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9033298" y="5423840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60" name="Teardrop 59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1" name="Teardrop 60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2" name="Teardrop 61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63" name="Rectangle 62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EA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FE8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C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763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65" name="Rectangle 64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Rectangle 65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225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Iconic</a:t>
            </a:r>
            <a:r>
              <a:rPr lang="en-US" dirty="0" err="1" smtClean="0">
                <a:solidFill>
                  <a:srgbClr val="FE830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ListSix</a:t>
            </a:r>
            <a:endParaRPr lang="en-US" dirty="0">
              <a:solidFill>
                <a:srgbClr val="FE830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subtitle goes here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271304" y="1808211"/>
            <a:ext cx="2801809" cy="1766215"/>
            <a:chOff x="271304" y="1808211"/>
            <a:chExt cx="2801809" cy="1766215"/>
          </a:xfrm>
        </p:grpSpPr>
        <p:sp>
          <p:nvSpPr>
            <p:cNvPr id="22" name="Teardrop 21"/>
            <p:cNvSpPr/>
            <p:nvPr/>
          </p:nvSpPr>
          <p:spPr>
            <a:xfrm>
              <a:off x="1241495" y="1808211"/>
              <a:ext cx="861430" cy="861430"/>
            </a:xfrm>
            <a:prstGeom prst="teardrop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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71304" y="2741059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79272" y="3051206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122644" y="1808211"/>
            <a:ext cx="2801809" cy="1766215"/>
            <a:chOff x="3122644" y="1808211"/>
            <a:chExt cx="2801809" cy="1766215"/>
          </a:xfrm>
        </p:grpSpPr>
        <p:sp>
          <p:nvSpPr>
            <p:cNvPr id="23" name="Teardrop 22"/>
            <p:cNvSpPr/>
            <p:nvPr/>
          </p:nvSpPr>
          <p:spPr>
            <a:xfrm>
              <a:off x="4102528" y="1808211"/>
              <a:ext cx="861430" cy="861430"/>
            </a:xfrm>
            <a:prstGeom prst="teardrop">
              <a:avLst/>
            </a:prstGeom>
            <a:solidFill>
              <a:srgbClr val="763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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122644" y="2741059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330612" y="3051206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973987" y="1808211"/>
            <a:ext cx="2801809" cy="1766215"/>
            <a:chOff x="5973987" y="1808211"/>
            <a:chExt cx="2801809" cy="1766215"/>
          </a:xfrm>
        </p:grpSpPr>
        <p:sp>
          <p:nvSpPr>
            <p:cNvPr id="24" name="Teardrop 23"/>
            <p:cNvSpPr/>
            <p:nvPr/>
          </p:nvSpPr>
          <p:spPr>
            <a:xfrm>
              <a:off x="6963564" y="1808211"/>
              <a:ext cx="861430" cy="861430"/>
            </a:xfrm>
            <a:prstGeom prst="teardrop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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973987" y="2741059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181955" y="3051206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825330" y="1808211"/>
            <a:ext cx="2801809" cy="1766215"/>
            <a:chOff x="8825330" y="1808211"/>
            <a:chExt cx="2801809" cy="1766215"/>
          </a:xfrm>
        </p:grpSpPr>
        <p:sp>
          <p:nvSpPr>
            <p:cNvPr id="37" name="Teardrop 36"/>
            <p:cNvSpPr/>
            <p:nvPr/>
          </p:nvSpPr>
          <p:spPr>
            <a:xfrm>
              <a:off x="9814907" y="1808211"/>
              <a:ext cx="861430" cy="861430"/>
            </a:xfrm>
            <a:prstGeom prst="teardrop">
              <a:avLst/>
            </a:prstGeom>
            <a:solidFill>
              <a:srgbClr val="FEA4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>
                  <a:solidFill>
                    <a:prstClr val="white"/>
                  </a:solidFill>
                  <a:latin typeface="FontAwesome" pitchFamily="2" charset="0"/>
                </a:rPr>
                <a:t>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825330" y="2741059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033298" y="3051206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71304" y="4170195"/>
            <a:ext cx="2801809" cy="1776865"/>
            <a:chOff x="271304" y="4170195"/>
            <a:chExt cx="2801809" cy="1776865"/>
          </a:xfrm>
        </p:grpSpPr>
        <p:sp>
          <p:nvSpPr>
            <p:cNvPr id="40" name="Teardrop 39"/>
            <p:cNvSpPr/>
            <p:nvPr/>
          </p:nvSpPr>
          <p:spPr>
            <a:xfrm>
              <a:off x="1241495" y="4170195"/>
              <a:ext cx="861430" cy="861430"/>
            </a:xfrm>
            <a:prstGeom prst="teardrop">
              <a:avLst/>
            </a:prstGeom>
            <a:solidFill>
              <a:srgbClr val="FEC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>
                  <a:solidFill>
                    <a:prstClr val="white"/>
                  </a:solidFill>
                  <a:latin typeface="FontAwesome" pitchFamily="2" charset="0"/>
                </a:rPr>
                <a:t>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71304" y="5113693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79272" y="5423840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122644" y="4170195"/>
            <a:ext cx="2801809" cy="1776865"/>
            <a:chOff x="3122644" y="4170195"/>
            <a:chExt cx="2801809" cy="1776865"/>
          </a:xfrm>
        </p:grpSpPr>
        <p:sp>
          <p:nvSpPr>
            <p:cNvPr id="41" name="Teardrop 40"/>
            <p:cNvSpPr/>
            <p:nvPr/>
          </p:nvSpPr>
          <p:spPr>
            <a:xfrm>
              <a:off x="4102528" y="4170195"/>
              <a:ext cx="861430" cy="861430"/>
            </a:xfrm>
            <a:prstGeom prst="teardrop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800" dirty="0">
                  <a:solidFill>
                    <a:prstClr val="white"/>
                  </a:solidFill>
                  <a:latin typeface="FontAwesome" pitchFamily="2" charset="0"/>
                </a:rPr>
                <a:t></a:t>
              </a:r>
              <a:endParaRPr lang="ru-RU" sz="2800" dirty="0">
                <a:solidFill>
                  <a:prstClr val="white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122644" y="5113693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330612" y="5423840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973987" y="4170195"/>
            <a:ext cx="2801809" cy="1776865"/>
            <a:chOff x="5973987" y="4170195"/>
            <a:chExt cx="2801809" cy="1776865"/>
          </a:xfrm>
        </p:grpSpPr>
        <p:sp>
          <p:nvSpPr>
            <p:cNvPr id="42" name="Teardrop 41"/>
            <p:cNvSpPr/>
            <p:nvPr/>
          </p:nvSpPr>
          <p:spPr>
            <a:xfrm>
              <a:off x="6963564" y="4170195"/>
              <a:ext cx="861430" cy="861430"/>
            </a:xfrm>
            <a:prstGeom prst="teardrop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>
                  <a:solidFill>
                    <a:prstClr val="white"/>
                  </a:solidFill>
                  <a:latin typeface="FontAwesome" pitchFamily="2" charset="0"/>
                </a:rPr>
                <a:t>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973987" y="5113693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181955" y="5423840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825330" y="4170195"/>
            <a:ext cx="2801809" cy="1776865"/>
            <a:chOff x="8825330" y="4170195"/>
            <a:chExt cx="2801809" cy="1776865"/>
          </a:xfrm>
        </p:grpSpPr>
        <p:sp>
          <p:nvSpPr>
            <p:cNvPr id="49" name="Teardrop 48"/>
            <p:cNvSpPr/>
            <p:nvPr/>
          </p:nvSpPr>
          <p:spPr>
            <a:xfrm>
              <a:off x="9814907" y="4170195"/>
              <a:ext cx="861430" cy="861430"/>
            </a:xfrm>
            <a:prstGeom prst="teardrop">
              <a:avLst/>
            </a:prstGeom>
            <a:solidFill>
              <a:srgbClr val="763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>
                  <a:solidFill>
                    <a:prstClr val="white"/>
                  </a:solidFill>
                  <a:latin typeface="FontAwesome" pitchFamily="2" charset="0"/>
                </a:rPr>
                <a:t>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825330" y="5113693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9033298" y="5423840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57" name="Teardrop 56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8" name="Teardrop 57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9" name="Teardrop 58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EA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FE8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C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763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75" name="Rectangle 74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6" name="Rectangle 75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782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Numeric</a:t>
            </a:r>
            <a:r>
              <a:rPr lang="en-US" dirty="0" err="1" smtClean="0">
                <a:solidFill>
                  <a:srgbClr val="FE830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ListOne</a:t>
            </a:r>
            <a:endParaRPr lang="en-US" dirty="0">
              <a:solidFill>
                <a:srgbClr val="FE830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</a:t>
            </a:r>
            <a:r>
              <a:rPr lang="en-US" dirty="0" smtClean="0"/>
              <a:t>here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822673" y="1919862"/>
            <a:ext cx="5091439" cy="894922"/>
            <a:chOff x="822673" y="1919862"/>
            <a:chExt cx="5091439" cy="894922"/>
          </a:xfrm>
        </p:grpSpPr>
        <p:sp>
          <p:nvSpPr>
            <p:cNvPr id="3" name="Teardrop 2"/>
            <p:cNvSpPr/>
            <p:nvPr/>
          </p:nvSpPr>
          <p:spPr>
            <a:xfrm>
              <a:off x="822673" y="1953354"/>
              <a:ext cx="861430" cy="861430"/>
            </a:xfrm>
            <a:prstGeom prst="teardrop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1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736945" y="1919862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736945" y="2230009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rgbClr val="FE83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22673" y="3520103"/>
            <a:ext cx="5091439" cy="861430"/>
            <a:chOff x="822673" y="3520103"/>
            <a:chExt cx="5091439" cy="861430"/>
          </a:xfrm>
        </p:grpSpPr>
        <p:sp>
          <p:nvSpPr>
            <p:cNvPr id="10" name="Teardrop 9"/>
            <p:cNvSpPr/>
            <p:nvPr/>
          </p:nvSpPr>
          <p:spPr>
            <a:xfrm>
              <a:off x="822673" y="3520103"/>
              <a:ext cx="861430" cy="861430"/>
            </a:xfrm>
            <a:prstGeom prst="teardrop">
              <a:avLst/>
            </a:prstGeom>
            <a:solidFill>
              <a:srgbClr val="763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2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36945" y="3520103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736945" y="3830250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rgbClr val="763E00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rgbClr val="763E00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763E00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rgbClr val="763E00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763E00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rgbClr val="763E00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22673" y="5086852"/>
            <a:ext cx="5091439" cy="861430"/>
            <a:chOff x="822673" y="5086852"/>
            <a:chExt cx="5091439" cy="861430"/>
          </a:xfrm>
        </p:grpSpPr>
        <p:sp>
          <p:nvSpPr>
            <p:cNvPr id="11" name="Teardrop 10"/>
            <p:cNvSpPr/>
            <p:nvPr/>
          </p:nvSpPr>
          <p:spPr>
            <a:xfrm>
              <a:off x="822673" y="5086852"/>
              <a:ext cx="861430" cy="861430"/>
            </a:xfrm>
            <a:prstGeom prst="teardrop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3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736945" y="5086852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36945" y="5396999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430275" y="1918252"/>
            <a:ext cx="5086222" cy="896532"/>
            <a:chOff x="6430275" y="1918252"/>
            <a:chExt cx="5086222" cy="896532"/>
          </a:xfrm>
        </p:grpSpPr>
        <p:sp>
          <p:nvSpPr>
            <p:cNvPr id="12" name="Teardrop 11"/>
            <p:cNvSpPr/>
            <p:nvPr/>
          </p:nvSpPr>
          <p:spPr>
            <a:xfrm>
              <a:off x="6430275" y="1953354"/>
              <a:ext cx="861430" cy="861430"/>
            </a:xfrm>
            <a:prstGeom prst="teardrop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4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339330" y="1918252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339330" y="2228399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430275" y="3518493"/>
            <a:ext cx="5086222" cy="863040"/>
            <a:chOff x="6430275" y="3518493"/>
            <a:chExt cx="5086222" cy="863040"/>
          </a:xfrm>
        </p:grpSpPr>
        <p:sp>
          <p:nvSpPr>
            <p:cNvPr id="13" name="Teardrop 12"/>
            <p:cNvSpPr/>
            <p:nvPr/>
          </p:nvSpPr>
          <p:spPr>
            <a:xfrm>
              <a:off x="6430275" y="3520103"/>
              <a:ext cx="861430" cy="861430"/>
            </a:xfrm>
            <a:prstGeom prst="teardrop">
              <a:avLst/>
            </a:prstGeom>
            <a:solidFill>
              <a:srgbClr val="FEA4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5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339330" y="3518493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339330" y="3828640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rgbClr val="FEA440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430275" y="5085242"/>
            <a:ext cx="5086222" cy="863040"/>
            <a:chOff x="6430275" y="5085242"/>
            <a:chExt cx="5086222" cy="863040"/>
          </a:xfrm>
        </p:grpSpPr>
        <p:sp>
          <p:nvSpPr>
            <p:cNvPr id="14" name="Teardrop 13"/>
            <p:cNvSpPr/>
            <p:nvPr/>
          </p:nvSpPr>
          <p:spPr>
            <a:xfrm>
              <a:off x="6430275" y="5086852"/>
              <a:ext cx="861430" cy="861430"/>
            </a:xfrm>
            <a:prstGeom prst="teardrop">
              <a:avLst/>
            </a:prstGeom>
            <a:solidFill>
              <a:srgbClr val="FEC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6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339330" y="5085242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339330" y="5395389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FECD98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rgbClr val="FECD98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rgbClr val="FECD98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rgbClr val="FECD98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36" name="Teardrop 35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Teardrop 36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Teardrop 37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39" name="Rectangle 38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EA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FE8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C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763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61" name="Rectangle 60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Rectangle 61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282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prism isInverted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Numeric</a:t>
            </a:r>
            <a:r>
              <a:rPr lang="en-US" dirty="0" err="1" smtClean="0">
                <a:solidFill>
                  <a:srgbClr val="FE830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ListTwo</a:t>
            </a:r>
            <a:endParaRPr lang="en-US" dirty="0">
              <a:solidFill>
                <a:srgbClr val="FE830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</a:t>
            </a:r>
            <a:r>
              <a:rPr lang="en-US" dirty="0" smtClean="0"/>
              <a:t>here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822673" y="1919862"/>
            <a:ext cx="5091439" cy="894922"/>
            <a:chOff x="822673" y="1919862"/>
            <a:chExt cx="5091439" cy="894922"/>
          </a:xfrm>
        </p:grpSpPr>
        <p:sp>
          <p:nvSpPr>
            <p:cNvPr id="3" name="Oval 2"/>
            <p:cNvSpPr/>
            <p:nvPr/>
          </p:nvSpPr>
          <p:spPr>
            <a:xfrm>
              <a:off x="822673" y="1953354"/>
              <a:ext cx="861430" cy="861430"/>
            </a:xfrm>
            <a:prstGeom prst="ellipse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1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736945" y="1919862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736945" y="2230009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rgbClr val="FE83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22673" y="3520103"/>
            <a:ext cx="5091439" cy="861430"/>
            <a:chOff x="822673" y="3520103"/>
            <a:chExt cx="5091439" cy="861430"/>
          </a:xfrm>
        </p:grpSpPr>
        <p:sp>
          <p:nvSpPr>
            <p:cNvPr id="10" name="Oval 9"/>
            <p:cNvSpPr/>
            <p:nvPr/>
          </p:nvSpPr>
          <p:spPr>
            <a:xfrm>
              <a:off x="822673" y="3520103"/>
              <a:ext cx="861430" cy="861430"/>
            </a:xfrm>
            <a:prstGeom prst="ellipse">
              <a:avLst/>
            </a:prstGeom>
            <a:solidFill>
              <a:srgbClr val="763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2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36945" y="3520103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736945" y="3830250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rgbClr val="FE83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rgbClr val="FE83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FE83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rgbClr val="FE83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FE83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rgbClr val="FE83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22673" y="5086852"/>
            <a:ext cx="5091439" cy="861430"/>
            <a:chOff x="822673" y="5086852"/>
            <a:chExt cx="5091439" cy="861430"/>
          </a:xfrm>
        </p:grpSpPr>
        <p:sp>
          <p:nvSpPr>
            <p:cNvPr id="11" name="Oval 10"/>
            <p:cNvSpPr/>
            <p:nvPr/>
          </p:nvSpPr>
          <p:spPr>
            <a:xfrm>
              <a:off x="822673" y="5086852"/>
              <a:ext cx="861430" cy="86143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3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736945" y="5086852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36945" y="5396999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430275" y="1918252"/>
            <a:ext cx="5086222" cy="896532"/>
            <a:chOff x="6430275" y="1918252"/>
            <a:chExt cx="5086222" cy="896532"/>
          </a:xfrm>
        </p:grpSpPr>
        <p:sp>
          <p:nvSpPr>
            <p:cNvPr id="12" name="Oval 11"/>
            <p:cNvSpPr/>
            <p:nvPr/>
          </p:nvSpPr>
          <p:spPr>
            <a:xfrm>
              <a:off x="6430275" y="1953354"/>
              <a:ext cx="861430" cy="86143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4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339330" y="1918252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339330" y="2228399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430275" y="3518493"/>
            <a:ext cx="5086222" cy="863040"/>
            <a:chOff x="6430275" y="3518493"/>
            <a:chExt cx="5086222" cy="863040"/>
          </a:xfrm>
        </p:grpSpPr>
        <p:sp>
          <p:nvSpPr>
            <p:cNvPr id="13" name="Oval 12"/>
            <p:cNvSpPr/>
            <p:nvPr/>
          </p:nvSpPr>
          <p:spPr>
            <a:xfrm>
              <a:off x="6430275" y="3520103"/>
              <a:ext cx="861430" cy="861430"/>
            </a:xfrm>
            <a:prstGeom prst="ellipse">
              <a:avLst/>
            </a:prstGeom>
            <a:solidFill>
              <a:srgbClr val="FEA4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5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339330" y="3518493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339330" y="3828640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rgbClr val="FE83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430275" y="5085242"/>
            <a:ext cx="5467641" cy="1405102"/>
            <a:chOff x="6430275" y="5085242"/>
            <a:chExt cx="5467641" cy="1405102"/>
          </a:xfrm>
        </p:grpSpPr>
        <p:sp>
          <p:nvSpPr>
            <p:cNvPr id="14" name="Oval 13"/>
            <p:cNvSpPr/>
            <p:nvPr/>
          </p:nvSpPr>
          <p:spPr>
            <a:xfrm>
              <a:off x="6430275" y="5086852"/>
              <a:ext cx="861430" cy="861430"/>
            </a:xfrm>
            <a:prstGeom prst="ellipse">
              <a:avLst/>
            </a:prstGeom>
            <a:solidFill>
              <a:srgbClr val="FEC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6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339330" y="5085242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339330" y="5395389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FE83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rgbClr val="FE83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rgbClr val="FE83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rgbClr val="FE83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1025186" y="6444625"/>
              <a:ext cx="219075" cy="45719"/>
            </a:xfrm>
            <a:prstGeom prst="rect">
              <a:avLst/>
            </a:prstGeom>
            <a:solidFill>
              <a:srgbClr val="FEA4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 flipH="1">
              <a:off x="9657158" y="6467209"/>
              <a:ext cx="1147763" cy="266"/>
            </a:xfrm>
            <a:prstGeom prst="line">
              <a:avLst/>
            </a:prstGeom>
            <a:ln>
              <a:solidFill>
                <a:srgbClr val="E6E6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11243071" y="6444625"/>
              <a:ext cx="219075" cy="4571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1460956" y="6444624"/>
              <a:ext cx="219075" cy="45719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1678841" y="6444349"/>
              <a:ext cx="219075" cy="45719"/>
            </a:xfrm>
            <a:prstGeom prst="rect">
              <a:avLst/>
            </a:prstGeom>
            <a:solidFill>
              <a:srgbClr val="FEC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0805516" y="6444349"/>
              <a:ext cx="219075" cy="45719"/>
            </a:xfrm>
            <a:prstGeom prst="rect">
              <a:avLst/>
            </a:prstGeom>
            <a:solidFill>
              <a:srgbClr val="763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36" name="Teardrop 35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Teardrop 36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Teardrop 37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39" name="Rectangle 38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54" name="Rectangle 53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Rectangle 54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554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prism isInverted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Numeric</a:t>
            </a:r>
            <a:r>
              <a:rPr lang="en-US" dirty="0" err="1" smtClean="0">
                <a:solidFill>
                  <a:srgbClr val="FE830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ListThree</a:t>
            </a:r>
            <a:endParaRPr lang="en-US" dirty="0">
              <a:solidFill>
                <a:srgbClr val="FE830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here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822673" y="1919862"/>
            <a:ext cx="5091439" cy="894922"/>
            <a:chOff x="822673" y="1919862"/>
            <a:chExt cx="5091439" cy="894922"/>
          </a:xfrm>
        </p:grpSpPr>
        <p:sp>
          <p:nvSpPr>
            <p:cNvPr id="3" name="Rectangle 2"/>
            <p:cNvSpPr/>
            <p:nvPr/>
          </p:nvSpPr>
          <p:spPr>
            <a:xfrm>
              <a:off x="822673" y="1953354"/>
              <a:ext cx="861430" cy="861430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1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736945" y="1919862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736945" y="2230009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rgbClr val="FE83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22673" y="3520103"/>
            <a:ext cx="5091439" cy="861430"/>
            <a:chOff x="822673" y="3520103"/>
            <a:chExt cx="5091439" cy="861430"/>
          </a:xfrm>
        </p:grpSpPr>
        <p:sp>
          <p:nvSpPr>
            <p:cNvPr id="10" name="Rectangle 9"/>
            <p:cNvSpPr/>
            <p:nvPr/>
          </p:nvSpPr>
          <p:spPr>
            <a:xfrm>
              <a:off x="822673" y="3520103"/>
              <a:ext cx="861430" cy="861430"/>
            </a:xfrm>
            <a:prstGeom prst="rect">
              <a:avLst/>
            </a:prstGeom>
            <a:solidFill>
              <a:srgbClr val="763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2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36945" y="3520103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736945" y="3830250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rgbClr val="FE83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rgbClr val="FE83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FE83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rgbClr val="FE83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FE83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rgbClr val="FE83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22673" y="5086852"/>
            <a:ext cx="5091439" cy="861430"/>
            <a:chOff x="822673" y="5086852"/>
            <a:chExt cx="5091439" cy="861430"/>
          </a:xfrm>
        </p:grpSpPr>
        <p:sp>
          <p:nvSpPr>
            <p:cNvPr id="11" name="Rectangle 10"/>
            <p:cNvSpPr/>
            <p:nvPr/>
          </p:nvSpPr>
          <p:spPr>
            <a:xfrm>
              <a:off x="822673" y="5086852"/>
              <a:ext cx="861430" cy="86143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3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736945" y="5086852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36945" y="5396999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430275" y="1918252"/>
            <a:ext cx="5086222" cy="896532"/>
            <a:chOff x="6430275" y="1918252"/>
            <a:chExt cx="5086222" cy="896532"/>
          </a:xfrm>
        </p:grpSpPr>
        <p:sp>
          <p:nvSpPr>
            <p:cNvPr id="12" name="Rectangle 11"/>
            <p:cNvSpPr/>
            <p:nvPr/>
          </p:nvSpPr>
          <p:spPr>
            <a:xfrm>
              <a:off x="6430275" y="1953354"/>
              <a:ext cx="861430" cy="86143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4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339330" y="1918252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339330" y="2228399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430275" y="3518493"/>
            <a:ext cx="5086222" cy="863040"/>
            <a:chOff x="6430275" y="3518493"/>
            <a:chExt cx="5086222" cy="863040"/>
          </a:xfrm>
        </p:grpSpPr>
        <p:sp>
          <p:nvSpPr>
            <p:cNvPr id="13" name="Rectangle 12"/>
            <p:cNvSpPr/>
            <p:nvPr/>
          </p:nvSpPr>
          <p:spPr>
            <a:xfrm>
              <a:off x="6430275" y="3520103"/>
              <a:ext cx="861430" cy="861430"/>
            </a:xfrm>
            <a:prstGeom prst="rect">
              <a:avLst/>
            </a:prstGeom>
            <a:solidFill>
              <a:srgbClr val="FEA4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5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339330" y="3518493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339330" y="3828640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rgbClr val="FE83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430275" y="5085242"/>
            <a:ext cx="5086222" cy="863040"/>
            <a:chOff x="6430275" y="5085242"/>
            <a:chExt cx="5086222" cy="863040"/>
          </a:xfrm>
        </p:grpSpPr>
        <p:sp>
          <p:nvSpPr>
            <p:cNvPr id="14" name="Rectangle 13"/>
            <p:cNvSpPr/>
            <p:nvPr/>
          </p:nvSpPr>
          <p:spPr>
            <a:xfrm>
              <a:off x="6430275" y="5086852"/>
              <a:ext cx="861430" cy="861430"/>
            </a:xfrm>
            <a:prstGeom prst="rect">
              <a:avLst/>
            </a:prstGeom>
            <a:solidFill>
              <a:srgbClr val="FEC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6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339330" y="5085242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339330" y="5395389"/>
              <a:ext cx="4177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FE83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rgbClr val="FE83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rgbClr val="FE83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rgbClr val="FE83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36" name="Teardrop 35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Teardrop 36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Teardrop 37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39" name="Rectangle 38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EA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FE8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C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763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61" name="Rectangle 60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Rectangle 61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389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prism isInverted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Numeric</a:t>
            </a:r>
            <a:r>
              <a:rPr lang="en-US" dirty="0" err="1" smtClean="0">
                <a:solidFill>
                  <a:srgbClr val="FE830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ListFour</a:t>
            </a:r>
            <a:endParaRPr lang="en-US" dirty="0">
              <a:solidFill>
                <a:srgbClr val="FE830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</a:t>
            </a:r>
            <a:r>
              <a:rPr lang="en-US" dirty="0" smtClean="0"/>
              <a:t>here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271304" y="1808211"/>
            <a:ext cx="2801809" cy="1766215"/>
            <a:chOff x="271304" y="1808211"/>
            <a:chExt cx="2801809" cy="1766215"/>
          </a:xfrm>
        </p:grpSpPr>
        <p:sp>
          <p:nvSpPr>
            <p:cNvPr id="22" name="Rectangle 21"/>
            <p:cNvSpPr/>
            <p:nvPr/>
          </p:nvSpPr>
          <p:spPr>
            <a:xfrm>
              <a:off x="1241495" y="1808211"/>
              <a:ext cx="861430" cy="861430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1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71304" y="2741059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79272" y="3051206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122644" y="1808211"/>
            <a:ext cx="2801809" cy="1766215"/>
            <a:chOff x="3122644" y="1808211"/>
            <a:chExt cx="2801809" cy="1766215"/>
          </a:xfrm>
        </p:grpSpPr>
        <p:sp>
          <p:nvSpPr>
            <p:cNvPr id="23" name="Rectangle 22"/>
            <p:cNvSpPr/>
            <p:nvPr/>
          </p:nvSpPr>
          <p:spPr>
            <a:xfrm>
              <a:off x="4102528" y="1808211"/>
              <a:ext cx="861430" cy="861430"/>
            </a:xfrm>
            <a:prstGeom prst="rect">
              <a:avLst/>
            </a:prstGeom>
            <a:solidFill>
              <a:srgbClr val="763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2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122644" y="2741059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330612" y="3051206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973987" y="1808211"/>
            <a:ext cx="2801809" cy="1766215"/>
            <a:chOff x="5973987" y="1808211"/>
            <a:chExt cx="2801809" cy="1766215"/>
          </a:xfrm>
        </p:grpSpPr>
        <p:sp>
          <p:nvSpPr>
            <p:cNvPr id="24" name="Rectangle 23"/>
            <p:cNvSpPr/>
            <p:nvPr/>
          </p:nvSpPr>
          <p:spPr>
            <a:xfrm>
              <a:off x="6963564" y="1808211"/>
              <a:ext cx="861430" cy="86143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3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973987" y="2741059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181955" y="3051206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825330" y="1808211"/>
            <a:ext cx="2801809" cy="1766215"/>
            <a:chOff x="8825330" y="1808211"/>
            <a:chExt cx="2801809" cy="1766215"/>
          </a:xfrm>
        </p:grpSpPr>
        <p:sp>
          <p:nvSpPr>
            <p:cNvPr id="37" name="Rectangle 36"/>
            <p:cNvSpPr/>
            <p:nvPr/>
          </p:nvSpPr>
          <p:spPr>
            <a:xfrm>
              <a:off x="9814907" y="1808211"/>
              <a:ext cx="861430" cy="861430"/>
            </a:xfrm>
            <a:prstGeom prst="rect">
              <a:avLst/>
            </a:prstGeom>
            <a:solidFill>
              <a:srgbClr val="FEA4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4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825330" y="2741059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033298" y="3051206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71304" y="4170195"/>
            <a:ext cx="2801809" cy="1776865"/>
            <a:chOff x="271304" y="4170195"/>
            <a:chExt cx="2801809" cy="1776865"/>
          </a:xfrm>
        </p:grpSpPr>
        <p:sp>
          <p:nvSpPr>
            <p:cNvPr id="40" name="Rectangle 39"/>
            <p:cNvSpPr/>
            <p:nvPr/>
          </p:nvSpPr>
          <p:spPr>
            <a:xfrm>
              <a:off x="1241495" y="4170195"/>
              <a:ext cx="861430" cy="861430"/>
            </a:xfrm>
            <a:prstGeom prst="rect">
              <a:avLst/>
            </a:prstGeom>
            <a:solidFill>
              <a:srgbClr val="FEC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5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71304" y="5113693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79272" y="5423840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122644" y="4170195"/>
            <a:ext cx="2801809" cy="1776865"/>
            <a:chOff x="3122644" y="4170195"/>
            <a:chExt cx="2801809" cy="1776865"/>
          </a:xfrm>
        </p:grpSpPr>
        <p:sp>
          <p:nvSpPr>
            <p:cNvPr id="41" name="Rectangle 40"/>
            <p:cNvSpPr/>
            <p:nvPr/>
          </p:nvSpPr>
          <p:spPr>
            <a:xfrm>
              <a:off x="4102528" y="4170195"/>
              <a:ext cx="861430" cy="86143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6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122644" y="5113693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330612" y="5423840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973987" y="4170195"/>
            <a:ext cx="2801809" cy="1776865"/>
            <a:chOff x="5973987" y="4170195"/>
            <a:chExt cx="2801809" cy="1776865"/>
          </a:xfrm>
        </p:grpSpPr>
        <p:sp>
          <p:nvSpPr>
            <p:cNvPr id="42" name="Rectangle 41"/>
            <p:cNvSpPr/>
            <p:nvPr/>
          </p:nvSpPr>
          <p:spPr>
            <a:xfrm>
              <a:off x="6963564" y="4170195"/>
              <a:ext cx="861430" cy="861430"/>
            </a:xfrm>
            <a:prstGeom prst="rect">
              <a:avLst/>
            </a:prstGeom>
            <a:solidFill>
              <a:srgbClr val="763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7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973987" y="5113693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181955" y="5423840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825330" y="4170195"/>
            <a:ext cx="2801809" cy="1776865"/>
            <a:chOff x="8825330" y="4170195"/>
            <a:chExt cx="2801809" cy="1776865"/>
          </a:xfrm>
        </p:grpSpPr>
        <p:sp>
          <p:nvSpPr>
            <p:cNvPr id="49" name="Rectangle 48"/>
            <p:cNvSpPr/>
            <p:nvPr/>
          </p:nvSpPr>
          <p:spPr>
            <a:xfrm>
              <a:off x="9814907" y="4170195"/>
              <a:ext cx="861430" cy="861430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8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825330" y="5113693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9033298" y="5423840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57" name="Teardrop 56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8" name="Teardrop 57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9" name="Teardrop 58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EA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FE8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C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763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75" name="Rectangle 74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6" name="Rectangle 75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720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prism isInverted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5380317" y="1461246"/>
            <a:ext cx="1532964" cy="1592917"/>
            <a:chOff x="5380317" y="2017058"/>
            <a:chExt cx="1532964" cy="1592917"/>
          </a:xfrm>
          <a:solidFill>
            <a:srgbClr val="0087B2"/>
          </a:solidFill>
        </p:grpSpPr>
        <p:sp>
          <p:nvSpPr>
            <p:cNvPr id="2" name="Oval 1"/>
            <p:cNvSpPr/>
            <p:nvPr/>
          </p:nvSpPr>
          <p:spPr>
            <a:xfrm>
              <a:off x="5380317" y="2017058"/>
              <a:ext cx="1532964" cy="1532964"/>
            </a:xfrm>
            <a:prstGeom prst="ellipse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Diamond 12"/>
            <p:cNvSpPr/>
            <p:nvPr/>
          </p:nvSpPr>
          <p:spPr>
            <a:xfrm>
              <a:off x="6026149" y="3441700"/>
              <a:ext cx="241300" cy="168275"/>
            </a:xfrm>
            <a:prstGeom prst="diamond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5823633" y="1904562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294"/>
            <a:r>
              <a:rPr lang="en-US" sz="3600" dirty="0">
                <a:solidFill>
                  <a:prstClr val="white"/>
                </a:solidFill>
                <a:latin typeface="FontAwesome" pitchFamily="2" charset="0"/>
              </a:rPr>
              <a:t></a:t>
            </a:r>
            <a:endParaRPr lang="ru-RU" sz="3600" dirty="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95485" y="3057742"/>
            <a:ext cx="3848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Welcome message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222748" y="3449657"/>
            <a:ext cx="3848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welcome to idea presentation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51169" y="3986047"/>
            <a:ext cx="81367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Nullam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a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vestibulum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nisl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Sed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sapien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turpis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pretium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nec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ante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venenatis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fringilla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auctor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dui.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Aliquam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tincidunt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vitae ante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rutrum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commodo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. 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Lorem ipsum dolor sit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amet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consectetur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adipiscing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elit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22747" y="5521012"/>
            <a:ext cx="3848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Let`s start!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Lato Black" panose="020F0A02020204030203" pitchFamily="34" charset="0"/>
              <a:cs typeface="Lato Black" panose="020F0A0202020403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23633" y="5921122"/>
            <a:ext cx="646331" cy="45719"/>
          </a:xfrm>
          <a:prstGeom prst="rect">
            <a:avLst/>
          </a:prstGeom>
          <a:solidFill>
            <a:srgbClr val="FE8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3" idx="2"/>
          </p:cNvCxnSpPr>
          <p:nvPr/>
        </p:nvCxnSpPr>
        <p:spPr>
          <a:xfrm flipH="1">
            <a:off x="6146797" y="5966841"/>
            <a:ext cx="2" cy="891159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203296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Numeric</a:t>
            </a:r>
            <a:r>
              <a:rPr lang="en-US" dirty="0" err="1" smtClean="0">
                <a:solidFill>
                  <a:srgbClr val="FE830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ListFive</a:t>
            </a:r>
            <a:endParaRPr lang="en-US" dirty="0">
              <a:solidFill>
                <a:srgbClr val="FE830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</a:t>
            </a:r>
            <a:r>
              <a:rPr lang="en-US" dirty="0" smtClean="0"/>
              <a:t>here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271304" y="1808211"/>
            <a:ext cx="2801809" cy="1766215"/>
            <a:chOff x="271304" y="1808211"/>
            <a:chExt cx="2801809" cy="1766215"/>
          </a:xfrm>
        </p:grpSpPr>
        <p:sp>
          <p:nvSpPr>
            <p:cNvPr id="22" name="Oval 21"/>
            <p:cNvSpPr/>
            <p:nvPr/>
          </p:nvSpPr>
          <p:spPr>
            <a:xfrm>
              <a:off x="1241495" y="1808211"/>
              <a:ext cx="861430" cy="861430"/>
            </a:xfrm>
            <a:prstGeom prst="ellipse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1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71304" y="2741059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79272" y="3051206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122644" y="1808211"/>
            <a:ext cx="2801809" cy="1766215"/>
            <a:chOff x="3122644" y="1808211"/>
            <a:chExt cx="2801809" cy="1766215"/>
          </a:xfrm>
        </p:grpSpPr>
        <p:sp>
          <p:nvSpPr>
            <p:cNvPr id="23" name="Oval 22"/>
            <p:cNvSpPr/>
            <p:nvPr/>
          </p:nvSpPr>
          <p:spPr>
            <a:xfrm>
              <a:off x="4102528" y="1808211"/>
              <a:ext cx="861430" cy="861430"/>
            </a:xfrm>
            <a:prstGeom prst="ellipse">
              <a:avLst/>
            </a:prstGeom>
            <a:solidFill>
              <a:srgbClr val="763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2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122644" y="2741059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330612" y="3051206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973987" y="1808211"/>
            <a:ext cx="2801809" cy="1766215"/>
            <a:chOff x="5973987" y="1808211"/>
            <a:chExt cx="2801809" cy="1766215"/>
          </a:xfrm>
        </p:grpSpPr>
        <p:sp>
          <p:nvSpPr>
            <p:cNvPr id="24" name="Oval 23"/>
            <p:cNvSpPr/>
            <p:nvPr/>
          </p:nvSpPr>
          <p:spPr>
            <a:xfrm>
              <a:off x="6963564" y="1808211"/>
              <a:ext cx="861430" cy="86143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3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973987" y="2741059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181955" y="3051206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825330" y="1808211"/>
            <a:ext cx="2801809" cy="1766215"/>
            <a:chOff x="8825330" y="1808211"/>
            <a:chExt cx="2801809" cy="1766215"/>
          </a:xfrm>
        </p:grpSpPr>
        <p:sp>
          <p:nvSpPr>
            <p:cNvPr id="37" name="Oval 36"/>
            <p:cNvSpPr/>
            <p:nvPr/>
          </p:nvSpPr>
          <p:spPr>
            <a:xfrm>
              <a:off x="9814907" y="1808211"/>
              <a:ext cx="861430" cy="861430"/>
            </a:xfrm>
            <a:prstGeom prst="ellipse">
              <a:avLst/>
            </a:prstGeom>
            <a:solidFill>
              <a:srgbClr val="FEA4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4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825330" y="2741059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033298" y="3051206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71304" y="4170195"/>
            <a:ext cx="2801809" cy="1776865"/>
            <a:chOff x="271304" y="4170195"/>
            <a:chExt cx="2801809" cy="1776865"/>
          </a:xfrm>
        </p:grpSpPr>
        <p:sp>
          <p:nvSpPr>
            <p:cNvPr id="40" name="Oval 39"/>
            <p:cNvSpPr/>
            <p:nvPr/>
          </p:nvSpPr>
          <p:spPr>
            <a:xfrm>
              <a:off x="1241495" y="4170195"/>
              <a:ext cx="861430" cy="861430"/>
            </a:xfrm>
            <a:prstGeom prst="ellipse">
              <a:avLst/>
            </a:prstGeom>
            <a:solidFill>
              <a:srgbClr val="FEC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5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71304" y="5113693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79272" y="5423840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122644" y="4170195"/>
            <a:ext cx="2801809" cy="1776865"/>
            <a:chOff x="3122644" y="4170195"/>
            <a:chExt cx="2801809" cy="1776865"/>
          </a:xfrm>
        </p:grpSpPr>
        <p:sp>
          <p:nvSpPr>
            <p:cNvPr id="41" name="Oval 40"/>
            <p:cNvSpPr/>
            <p:nvPr/>
          </p:nvSpPr>
          <p:spPr>
            <a:xfrm>
              <a:off x="4102528" y="4170195"/>
              <a:ext cx="861430" cy="86143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6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122644" y="5113693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330612" y="5423840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973987" y="4170195"/>
            <a:ext cx="2801809" cy="1776865"/>
            <a:chOff x="5973987" y="4170195"/>
            <a:chExt cx="2801809" cy="1776865"/>
          </a:xfrm>
        </p:grpSpPr>
        <p:sp>
          <p:nvSpPr>
            <p:cNvPr id="42" name="Oval 41"/>
            <p:cNvSpPr/>
            <p:nvPr/>
          </p:nvSpPr>
          <p:spPr>
            <a:xfrm>
              <a:off x="6963564" y="4170195"/>
              <a:ext cx="861430" cy="861430"/>
            </a:xfrm>
            <a:prstGeom prst="ellipse">
              <a:avLst/>
            </a:prstGeom>
            <a:solidFill>
              <a:srgbClr val="763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7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973987" y="5113693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181955" y="5423840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825330" y="4170195"/>
            <a:ext cx="2801809" cy="1776865"/>
            <a:chOff x="8825330" y="4170195"/>
            <a:chExt cx="2801809" cy="1776865"/>
          </a:xfrm>
        </p:grpSpPr>
        <p:sp>
          <p:nvSpPr>
            <p:cNvPr id="49" name="Oval 48"/>
            <p:cNvSpPr/>
            <p:nvPr/>
          </p:nvSpPr>
          <p:spPr>
            <a:xfrm>
              <a:off x="9814907" y="4170195"/>
              <a:ext cx="861430" cy="861430"/>
            </a:xfrm>
            <a:prstGeom prst="ellipse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8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825330" y="5113693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9033298" y="5423840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57" name="Teardrop 56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8" name="Teardrop 57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9" name="Teardrop 58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EA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FE8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C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763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75" name="Rectangle 74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6" name="Rectangle 75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054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prism isInverted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Numeric</a:t>
            </a:r>
            <a:r>
              <a:rPr lang="en-US" dirty="0" err="1" smtClean="0">
                <a:solidFill>
                  <a:srgbClr val="FE830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ListSix</a:t>
            </a:r>
            <a:endParaRPr lang="en-US" dirty="0">
              <a:solidFill>
                <a:srgbClr val="FE830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</a:t>
            </a:r>
            <a:r>
              <a:rPr lang="en-US" dirty="0" smtClean="0"/>
              <a:t>here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271304" y="1808211"/>
            <a:ext cx="2801809" cy="1766215"/>
            <a:chOff x="271304" y="1808211"/>
            <a:chExt cx="2801809" cy="1766215"/>
          </a:xfrm>
        </p:grpSpPr>
        <p:sp>
          <p:nvSpPr>
            <p:cNvPr id="22" name="Teardrop 21"/>
            <p:cNvSpPr/>
            <p:nvPr/>
          </p:nvSpPr>
          <p:spPr>
            <a:xfrm>
              <a:off x="1241495" y="1808211"/>
              <a:ext cx="861430" cy="861430"/>
            </a:xfrm>
            <a:prstGeom prst="teardrop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1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71304" y="2741059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79272" y="3051206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122644" y="1808211"/>
            <a:ext cx="2801809" cy="1766215"/>
            <a:chOff x="3122644" y="1808211"/>
            <a:chExt cx="2801809" cy="1766215"/>
          </a:xfrm>
        </p:grpSpPr>
        <p:sp>
          <p:nvSpPr>
            <p:cNvPr id="23" name="Teardrop 22"/>
            <p:cNvSpPr/>
            <p:nvPr/>
          </p:nvSpPr>
          <p:spPr>
            <a:xfrm>
              <a:off x="4102528" y="1808211"/>
              <a:ext cx="861430" cy="861430"/>
            </a:xfrm>
            <a:prstGeom prst="teardrop">
              <a:avLst/>
            </a:prstGeom>
            <a:solidFill>
              <a:srgbClr val="763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2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122644" y="2741059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330612" y="3051206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973987" y="1808211"/>
            <a:ext cx="2801809" cy="1766215"/>
            <a:chOff x="5973987" y="1808211"/>
            <a:chExt cx="2801809" cy="1766215"/>
          </a:xfrm>
        </p:grpSpPr>
        <p:sp>
          <p:nvSpPr>
            <p:cNvPr id="24" name="Teardrop 23"/>
            <p:cNvSpPr/>
            <p:nvPr/>
          </p:nvSpPr>
          <p:spPr>
            <a:xfrm>
              <a:off x="6963564" y="1808211"/>
              <a:ext cx="861430" cy="861430"/>
            </a:xfrm>
            <a:prstGeom prst="teardrop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3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973987" y="2741059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181955" y="3051206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825330" y="1808211"/>
            <a:ext cx="2801809" cy="1766215"/>
            <a:chOff x="8825330" y="1808211"/>
            <a:chExt cx="2801809" cy="1766215"/>
          </a:xfrm>
        </p:grpSpPr>
        <p:sp>
          <p:nvSpPr>
            <p:cNvPr id="38" name="TextBox 37"/>
            <p:cNvSpPr txBox="1"/>
            <p:nvPr/>
          </p:nvSpPr>
          <p:spPr>
            <a:xfrm>
              <a:off x="8825330" y="2741059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7" name="Teardrop 36"/>
            <p:cNvSpPr/>
            <p:nvPr/>
          </p:nvSpPr>
          <p:spPr>
            <a:xfrm>
              <a:off x="9814907" y="1808211"/>
              <a:ext cx="861430" cy="861430"/>
            </a:xfrm>
            <a:prstGeom prst="teardrop">
              <a:avLst/>
            </a:prstGeom>
            <a:solidFill>
              <a:srgbClr val="FEA4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4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033298" y="3051206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71304" y="4170195"/>
            <a:ext cx="2801809" cy="1776865"/>
            <a:chOff x="271304" y="4170195"/>
            <a:chExt cx="2801809" cy="1776865"/>
          </a:xfrm>
        </p:grpSpPr>
        <p:sp>
          <p:nvSpPr>
            <p:cNvPr id="40" name="Teardrop 39"/>
            <p:cNvSpPr/>
            <p:nvPr/>
          </p:nvSpPr>
          <p:spPr>
            <a:xfrm>
              <a:off x="1241495" y="4170195"/>
              <a:ext cx="861430" cy="861430"/>
            </a:xfrm>
            <a:prstGeom prst="teardrop">
              <a:avLst/>
            </a:prstGeom>
            <a:solidFill>
              <a:srgbClr val="FEC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5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71304" y="5113693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79272" y="5423840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122644" y="4170195"/>
            <a:ext cx="2801809" cy="1776865"/>
            <a:chOff x="3122644" y="4170195"/>
            <a:chExt cx="2801809" cy="1776865"/>
          </a:xfrm>
        </p:grpSpPr>
        <p:sp>
          <p:nvSpPr>
            <p:cNvPr id="41" name="Teardrop 40"/>
            <p:cNvSpPr/>
            <p:nvPr/>
          </p:nvSpPr>
          <p:spPr>
            <a:xfrm>
              <a:off x="4102528" y="4170195"/>
              <a:ext cx="861430" cy="861430"/>
            </a:xfrm>
            <a:prstGeom prst="teardrop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6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122644" y="5113693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330612" y="5423840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973987" y="4170195"/>
            <a:ext cx="2801809" cy="1776865"/>
            <a:chOff x="5973987" y="4170195"/>
            <a:chExt cx="2801809" cy="1776865"/>
          </a:xfrm>
        </p:grpSpPr>
        <p:sp>
          <p:nvSpPr>
            <p:cNvPr id="42" name="Teardrop 41"/>
            <p:cNvSpPr/>
            <p:nvPr/>
          </p:nvSpPr>
          <p:spPr>
            <a:xfrm>
              <a:off x="6963564" y="4170195"/>
              <a:ext cx="861430" cy="861430"/>
            </a:xfrm>
            <a:prstGeom prst="teardrop">
              <a:avLst/>
            </a:prstGeom>
            <a:solidFill>
              <a:srgbClr val="763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7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973987" y="5113693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181955" y="5423840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825330" y="4170195"/>
            <a:ext cx="2801809" cy="1776865"/>
            <a:chOff x="8825330" y="4170195"/>
            <a:chExt cx="2801809" cy="1776865"/>
          </a:xfrm>
        </p:grpSpPr>
        <p:sp>
          <p:nvSpPr>
            <p:cNvPr id="49" name="Teardrop 48"/>
            <p:cNvSpPr/>
            <p:nvPr/>
          </p:nvSpPr>
          <p:spPr>
            <a:xfrm>
              <a:off x="9814907" y="4170195"/>
              <a:ext cx="861430" cy="861430"/>
            </a:xfrm>
            <a:prstGeom prst="teardrop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8</a:t>
              </a:r>
              <a:endParaRPr lang="ru-RU" sz="2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825330" y="5113693"/>
              <a:ext cx="2801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9033298" y="5423840"/>
              <a:ext cx="23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57" name="Teardrop 56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8" name="Teardrop 57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9" name="Teardrop 58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EA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FE8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C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763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75" name="Rectangle 74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6" name="Rectangle 75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873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prism isInverted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Portfolio</a:t>
            </a:r>
            <a:r>
              <a:rPr lang="en-US" dirty="0" err="1" smtClean="0">
                <a:solidFill>
                  <a:srgbClr val="FE8301"/>
                </a:solidFill>
                <a:latin typeface="Lato Light" panose="020F0302020204030203" pitchFamily="34" charset="0"/>
              </a:rPr>
              <a:t>SampleOne</a:t>
            </a:r>
            <a:endParaRPr lang="en-US" dirty="0">
              <a:solidFill>
                <a:srgbClr val="FE8301"/>
              </a:solidFill>
              <a:latin typeface="Lato Light" panose="020F0302020204030203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Tagline goes here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650651" y="1608738"/>
            <a:ext cx="2560644" cy="1969096"/>
            <a:chOff x="1650651" y="1608738"/>
            <a:chExt cx="2560644" cy="1969096"/>
          </a:xfrm>
        </p:grpSpPr>
        <p:graphicFrame>
          <p:nvGraphicFramePr>
            <p:cNvPr id="16" name="Diagram 15"/>
            <p:cNvGraphicFramePr/>
            <p:nvPr>
              <p:extLst>
                <p:ext uri="{D42A27DB-BD31-4B8C-83A1-F6EECF244321}">
                  <p14:modId xmlns:p14="http://schemas.microsoft.com/office/powerpoint/2010/main" val="93399540"/>
                </p:ext>
              </p:extLst>
            </p:nvPr>
          </p:nvGraphicFramePr>
          <p:xfrm>
            <a:off x="1650651" y="1608738"/>
            <a:ext cx="2476501" cy="158761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3" name="TextBox 12"/>
            <p:cNvSpPr txBox="1"/>
            <p:nvPr/>
          </p:nvSpPr>
          <p:spPr>
            <a:xfrm>
              <a:off x="3099136" y="3158008"/>
              <a:ext cx="11063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solidFill>
                    <a:srgbClr val="FE8301"/>
                  </a:solidFill>
                  <a:latin typeface="Lato Light" panose="020F0302020204030203" pitchFamily="34" charset="0"/>
                </a:rPr>
                <a:t>Sample One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819567" y="3331613"/>
              <a:ext cx="13917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</a:rPr>
                <a:t>Small description here</a:t>
              </a: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676776" y="3842486"/>
            <a:ext cx="2534519" cy="1983337"/>
            <a:chOff x="1676776" y="3842486"/>
            <a:chExt cx="2534519" cy="1983337"/>
          </a:xfrm>
        </p:grpSpPr>
        <p:graphicFrame>
          <p:nvGraphicFramePr>
            <p:cNvPr id="15" name="Diagram 14"/>
            <p:cNvGraphicFramePr/>
            <p:nvPr>
              <p:extLst>
                <p:ext uri="{D42A27DB-BD31-4B8C-83A1-F6EECF244321}">
                  <p14:modId xmlns:p14="http://schemas.microsoft.com/office/powerpoint/2010/main" val="1396231703"/>
                </p:ext>
              </p:extLst>
            </p:nvPr>
          </p:nvGraphicFramePr>
          <p:xfrm>
            <a:off x="1676776" y="3842486"/>
            <a:ext cx="2476501" cy="158761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17" name="TextBox 16"/>
            <p:cNvSpPr txBox="1"/>
            <p:nvPr/>
          </p:nvSpPr>
          <p:spPr>
            <a:xfrm>
              <a:off x="3065794" y="5410325"/>
              <a:ext cx="11397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Sample 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Four</a:t>
              </a:r>
              <a:endPara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819567" y="5579602"/>
              <a:ext cx="13917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</a:rPr>
                <a:t>Small description here</a:t>
              </a: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851282" y="1608738"/>
            <a:ext cx="2560644" cy="1964387"/>
            <a:chOff x="4851282" y="1608738"/>
            <a:chExt cx="2560644" cy="1964387"/>
          </a:xfrm>
        </p:grpSpPr>
        <p:graphicFrame>
          <p:nvGraphicFramePr>
            <p:cNvPr id="20" name="Diagram 19"/>
            <p:cNvGraphicFramePr/>
            <p:nvPr>
              <p:extLst>
                <p:ext uri="{D42A27DB-BD31-4B8C-83A1-F6EECF244321}">
                  <p14:modId xmlns:p14="http://schemas.microsoft.com/office/powerpoint/2010/main" val="1687077236"/>
                </p:ext>
              </p:extLst>
            </p:nvPr>
          </p:nvGraphicFramePr>
          <p:xfrm>
            <a:off x="4851282" y="1608738"/>
            <a:ext cx="2476501" cy="158761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2" r:lo="rId13" r:qs="rId14" r:cs="rId15"/>
            </a:graphicData>
          </a:graphic>
        </p:graphicFrame>
        <p:sp>
          <p:nvSpPr>
            <p:cNvPr id="21" name="TextBox 20"/>
            <p:cNvSpPr txBox="1"/>
            <p:nvPr/>
          </p:nvSpPr>
          <p:spPr>
            <a:xfrm>
              <a:off x="6309128" y="3104147"/>
              <a:ext cx="1097032" cy="372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400" dirty="0">
                  <a:solidFill>
                    <a:srgbClr val="763E00"/>
                  </a:solidFill>
                  <a:latin typeface="Lato Light" panose="020F0302020204030203" pitchFamily="34" charset="0"/>
                </a:rPr>
                <a:t>Sample </a:t>
              </a:r>
              <a:r>
                <a:rPr lang="en-US" sz="1400" dirty="0" smtClean="0">
                  <a:solidFill>
                    <a:srgbClr val="763E00"/>
                  </a:solidFill>
                  <a:latin typeface="Lato Light" panose="020F0302020204030203" pitchFamily="34" charset="0"/>
                </a:rPr>
                <a:t>Two</a:t>
              </a:r>
              <a:endParaRPr lang="en-US" sz="1400" dirty="0">
                <a:solidFill>
                  <a:srgbClr val="763E00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020198" y="3326904"/>
              <a:ext cx="13917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</a:rPr>
                <a:t>Small description here</a:t>
              </a: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851281" y="3842486"/>
            <a:ext cx="2560645" cy="1983337"/>
            <a:chOff x="4851281" y="3842486"/>
            <a:chExt cx="2560645" cy="1983337"/>
          </a:xfrm>
        </p:grpSpPr>
        <p:graphicFrame>
          <p:nvGraphicFramePr>
            <p:cNvPr id="19" name="Diagram 18"/>
            <p:cNvGraphicFramePr/>
            <p:nvPr>
              <p:extLst>
                <p:ext uri="{D42A27DB-BD31-4B8C-83A1-F6EECF244321}">
                  <p14:modId xmlns:p14="http://schemas.microsoft.com/office/powerpoint/2010/main" val="2348215819"/>
                </p:ext>
              </p:extLst>
            </p:nvPr>
          </p:nvGraphicFramePr>
          <p:xfrm>
            <a:off x="4851281" y="3842486"/>
            <a:ext cx="2476501" cy="158761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7" r:lo="rId18" r:qs="rId19" r:cs="rId20"/>
            </a:graphicData>
          </a:graphic>
        </p:graphicFrame>
        <p:sp>
          <p:nvSpPr>
            <p:cNvPr id="23" name="TextBox 22"/>
            <p:cNvSpPr txBox="1"/>
            <p:nvPr/>
          </p:nvSpPr>
          <p:spPr>
            <a:xfrm>
              <a:off x="6306179" y="5410325"/>
              <a:ext cx="10999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solidFill>
                    <a:srgbClr val="FEA440"/>
                  </a:solidFill>
                  <a:latin typeface="Lato Light" panose="020F0302020204030203" pitchFamily="34" charset="0"/>
                </a:rPr>
                <a:t>Sample </a:t>
              </a:r>
              <a:r>
                <a:rPr lang="en-US" sz="1400" dirty="0" smtClean="0">
                  <a:solidFill>
                    <a:srgbClr val="FEA440"/>
                  </a:solidFill>
                  <a:latin typeface="Lato Light" panose="020F0302020204030203" pitchFamily="34" charset="0"/>
                </a:rPr>
                <a:t>Five</a:t>
              </a:r>
              <a:endParaRPr lang="en-US" sz="1400" dirty="0">
                <a:solidFill>
                  <a:srgbClr val="FEA440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994550" y="5579602"/>
              <a:ext cx="141737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</a:rPr>
                <a:t>Small description here</a:t>
              </a: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947312" y="1614274"/>
            <a:ext cx="2560644" cy="1958850"/>
            <a:chOff x="7947312" y="1614274"/>
            <a:chExt cx="2560644" cy="1958850"/>
          </a:xfrm>
        </p:grpSpPr>
        <p:graphicFrame>
          <p:nvGraphicFramePr>
            <p:cNvPr id="26" name="Diagram 25"/>
            <p:cNvGraphicFramePr/>
            <p:nvPr>
              <p:extLst>
                <p:ext uri="{D42A27DB-BD31-4B8C-83A1-F6EECF244321}">
                  <p14:modId xmlns:p14="http://schemas.microsoft.com/office/powerpoint/2010/main" val="3639563219"/>
                </p:ext>
              </p:extLst>
            </p:nvPr>
          </p:nvGraphicFramePr>
          <p:xfrm>
            <a:off x="7947312" y="1614274"/>
            <a:ext cx="2476501" cy="158761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2" r:lo="rId23" r:qs="rId24" r:cs="rId25"/>
            </a:graphicData>
          </a:graphic>
        </p:graphicFrame>
        <p:sp>
          <p:nvSpPr>
            <p:cNvPr id="27" name="TextBox 26"/>
            <p:cNvSpPr txBox="1"/>
            <p:nvPr/>
          </p:nvSpPr>
          <p:spPr>
            <a:xfrm>
              <a:off x="9267557" y="3163544"/>
              <a:ext cx="12346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Light" panose="020F0302020204030203" pitchFamily="34" charset="0"/>
                </a:rPr>
                <a:t>Sample </a:t>
              </a:r>
              <a: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Light" panose="020F0302020204030203" pitchFamily="34" charset="0"/>
                </a:rPr>
                <a:t>Three</a:t>
              </a: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9090580" y="3326903"/>
              <a:ext cx="141737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dirty="0" smtClean="0">
                  <a:solidFill>
                    <a:schemeClr val="bg1">
                      <a:lumMod val="65000"/>
                    </a:schemeClr>
                  </a:solidFill>
                  <a:latin typeface="Lato Light" panose="020F0302020204030203" pitchFamily="34" charset="0"/>
                </a:rPr>
                <a:t>Small description here.</a:t>
              </a: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973437" y="3848022"/>
            <a:ext cx="2534519" cy="1974280"/>
            <a:chOff x="7973437" y="3848022"/>
            <a:chExt cx="2534519" cy="1974280"/>
          </a:xfrm>
        </p:grpSpPr>
        <p:graphicFrame>
          <p:nvGraphicFramePr>
            <p:cNvPr id="25" name="Diagram 24"/>
            <p:cNvGraphicFramePr/>
            <p:nvPr>
              <p:extLst>
                <p:ext uri="{D42A27DB-BD31-4B8C-83A1-F6EECF244321}">
                  <p14:modId xmlns:p14="http://schemas.microsoft.com/office/powerpoint/2010/main" val="1493728944"/>
                </p:ext>
              </p:extLst>
            </p:nvPr>
          </p:nvGraphicFramePr>
          <p:xfrm>
            <a:off x="7973437" y="3848022"/>
            <a:ext cx="2476501" cy="158761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7" r:lo="rId28" r:qs="rId29" r:cs="rId30"/>
            </a:graphicData>
          </a:graphic>
        </p:graphicFrame>
        <p:sp>
          <p:nvSpPr>
            <p:cNvPr id="29" name="TextBox 28"/>
            <p:cNvSpPr txBox="1"/>
            <p:nvPr/>
          </p:nvSpPr>
          <p:spPr>
            <a:xfrm>
              <a:off x="9504801" y="5415861"/>
              <a:ext cx="9973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solidFill>
                    <a:srgbClr val="FECD98"/>
                  </a:solidFill>
                  <a:latin typeface="Lato Light" panose="020F0302020204030203" pitchFamily="34" charset="0"/>
                </a:rPr>
                <a:t>Sample </a:t>
              </a:r>
              <a:r>
                <a:rPr lang="en-US" sz="1400" dirty="0" smtClean="0">
                  <a:solidFill>
                    <a:srgbClr val="FECD98"/>
                  </a:solidFill>
                  <a:latin typeface="Lato Light" panose="020F0302020204030203" pitchFamily="34" charset="0"/>
                </a:rPr>
                <a:t>Six</a:t>
              </a:r>
              <a:endParaRPr lang="en-US" sz="1400" dirty="0">
                <a:solidFill>
                  <a:srgbClr val="FECD98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024858" y="5576081"/>
              <a:ext cx="14830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dirty="0" smtClean="0">
                  <a:solidFill>
                    <a:schemeClr val="bg1">
                      <a:lumMod val="65000"/>
                    </a:schemeClr>
                  </a:solidFill>
                  <a:latin typeface="Lato Medium"/>
                </a:rPr>
                <a:t>Small description here</a:t>
              </a: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Lato Medium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39" name="Teardrop 38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Teardrop 39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Teardrop 40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42" name="Rectangle 41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EA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FE8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C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763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61" name="Rectangle 60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Rectangle 61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390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14:conveyor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489213396"/>
              </p:ext>
            </p:extLst>
          </p:nvPr>
        </p:nvGraphicFramePr>
        <p:xfrm>
          <a:off x="648450" y="1846927"/>
          <a:ext cx="6260350" cy="4013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SingleProduct</a:t>
            </a:r>
            <a:r>
              <a:rPr lang="en-US" dirty="0" err="1" smtClean="0">
                <a:solidFill>
                  <a:srgbClr val="FE8301"/>
                </a:solidFill>
                <a:latin typeface="Lato Light" panose="020F0302020204030203" pitchFamily="34" charset="0"/>
              </a:rPr>
              <a:t>Portfolio</a:t>
            </a:r>
            <a:endParaRPr lang="en-US" dirty="0">
              <a:solidFill>
                <a:srgbClr val="FE8301"/>
              </a:solidFill>
              <a:latin typeface="Lato Light" panose="020F0302020204030203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Tagline goes here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340941" y="1822243"/>
            <a:ext cx="1763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Sample One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53467" y="2221278"/>
            <a:ext cx="4267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Lorem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ipsum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dolor sit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amet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consectetur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adipiscing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elit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.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Etiam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et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convallis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orci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.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470864" y="3322171"/>
            <a:ext cx="4200435" cy="703364"/>
            <a:chOff x="7470864" y="3322171"/>
            <a:chExt cx="4200435" cy="703364"/>
          </a:xfrm>
        </p:grpSpPr>
        <p:sp>
          <p:nvSpPr>
            <p:cNvPr id="31" name="Teardrop 30"/>
            <p:cNvSpPr/>
            <p:nvPr/>
          </p:nvSpPr>
          <p:spPr>
            <a:xfrm rot="2700000">
              <a:off x="7470864" y="3411227"/>
              <a:ext cx="566845" cy="566845"/>
            </a:xfrm>
            <a:prstGeom prst="teardrop">
              <a:avLst/>
            </a:prstGeom>
            <a:noFill/>
            <a:ln w="28575">
              <a:solidFill>
                <a:srgbClr val="FE83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TextBox 34"/>
            <p:cNvSpPr txBox="1">
              <a:spLocks noChangeAspect="1"/>
            </p:cNvSpPr>
            <p:nvPr/>
          </p:nvSpPr>
          <p:spPr>
            <a:xfrm>
              <a:off x="7520302" y="3466934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2000" dirty="0">
                  <a:solidFill>
                    <a:srgbClr val="FE8301"/>
                  </a:solidFill>
                  <a:latin typeface="FontAwesome" pitchFamily="2" charset="0"/>
                </a:rPr>
                <a:t></a:t>
              </a:r>
              <a:endParaRPr lang="ru-RU" sz="2000" dirty="0">
                <a:solidFill>
                  <a:srgbClr val="FE8301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171961" y="3322171"/>
              <a:ext cx="14269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E8301"/>
                  </a:solidFill>
                  <a:latin typeface="Lato Black" panose="020F0A02020204030203" pitchFamily="34" charset="0"/>
                </a:rPr>
                <a:t>Example One</a:t>
              </a:r>
              <a:endParaRPr lang="en-US" sz="1600" dirty="0">
                <a:solidFill>
                  <a:srgbClr val="FE8301"/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180502" y="3563870"/>
              <a:ext cx="34907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Lorem</a:t>
              </a:r>
              <a:r>
                <a:rPr lang="en-US" sz="1200" dirty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 </a:t>
              </a:r>
              <a:r>
                <a:rPr lang="en-US" sz="1200" dirty="0" err="1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ipsum</a:t>
              </a:r>
              <a:r>
                <a:rPr lang="en-US" sz="1200" dirty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 dolor sit </a:t>
              </a:r>
              <a:r>
                <a:rPr lang="en-US" sz="1200" dirty="0" err="1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amet</a:t>
              </a:r>
              <a:r>
                <a:rPr lang="en-US" sz="1200" dirty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, </a:t>
              </a:r>
              <a:r>
                <a:rPr lang="en-US" sz="1200" dirty="0" err="1" smtClean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consec</a:t>
              </a:r>
              <a:r>
                <a:rPr lang="en-US" sz="1200" dirty="0" smtClean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 </a:t>
              </a:r>
              <a:r>
                <a:rPr lang="en-US" sz="1200" dirty="0" err="1" smtClean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tetur</a:t>
              </a:r>
              <a:r>
                <a:rPr lang="en-US" sz="1200" dirty="0" smtClean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 </a:t>
              </a:r>
              <a:r>
                <a:rPr lang="en-US" sz="1200" dirty="0" err="1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adipiscing</a:t>
              </a:r>
              <a:r>
                <a:rPr lang="en-US" sz="1200" dirty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 </a:t>
              </a:r>
              <a:r>
                <a:rPr lang="en-US" sz="1200" dirty="0" err="1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elit</a:t>
              </a:r>
              <a:r>
                <a:rPr lang="en-US" sz="1200" dirty="0" smtClean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. </a:t>
              </a:r>
              <a:r>
                <a:rPr lang="en-US" sz="1200" dirty="0" err="1" smtClean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Etiam</a:t>
              </a:r>
              <a:r>
                <a:rPr lang="en-US" sz="1200" dirty="0" smtClean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 et </a:t>
              </a:r>
              <a:r>
                <a:rPr lang="en-US" sz="1200" dirty="0" err="1" smtClean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convallis</a:t>
              </a:r>
              <a:r>
                <a:rPr lang="en-US" sz="1200" dirty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.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470864" y="4121993"/>
            <a:ext cx="4211902" cy="703364"/>
            <a:chOff x="7470864" y="4121993"/>
            <a:chExt cx="4211902" cy="703364"/>
          </a:xfrm>
        </p:grpSpPr>
        <p:sp>
          <p:nvSpPr>
            <p:cNvPr id="33" name="Teardrop 32"/>
            <p:cNvSpPr/>
            <p:nvPr/>
          </p:nvSpPr>
          <p:spPr>
            <a:xfrm rot="2700000">
              <a:off x="7470864" y="4239391"/>
              <a:ext cx="566845" cy="566845"/>
            </a:xfrm>
            <a:prstGeom prst="teardrop">
              <a:avLst/>
            </a:prstGeom>
            <a:noFill/>
            <a:ln w="28575">
              <a:solidFill>
                <a:srgbClr val="FECD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TextBox 35"/>
            <p:cNvSpPr txBox="1">
              <a:spLocks noChangeAspect="1"/>
            </p:cNvSpPr>
            <p:nvPr/>
          </p:nvSpPr>
          <p:spPr>
            <a:xfrm>
              <a:off x="7520302" y="4286360"/>
              <a:ext cx="472905" cy="47290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2000" dirty="0">
                  <a:solidFill>
                    <a:srgbClr val="FECD98"/>
                  </a:solidFill>
                  <a:latin typeface="FontAwesome" pitchFamily="2" charset="0"/>
                </a:rPr>
                <a:t></a:t>
              </a:r>
              <a:endParaRPr lang="ru-RU" sz="2000" dirty="0">
                <a:solidFill>
                  <a:srgbClr val="FECD98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183428" y="4121993"/>
              <a:ext cx="14270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ECD98"/>
                  </a:solidFill>
                  <a:latin typeface="Lato Black" panose="020F0A02020204030203" pitchFamily="34" charset="0"/>
                </a:rPr>
                <a:t>Example Two</a:t>
              </a:r>
              <a:endParaRPr lang="en-US" sz="1600" dirty="0">
                <a:solidFill>
                  <a:srgbClr val="FECD98"/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191969" y="4363692"/>
              <a:ext cx="34907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Lorem</a:t>
              </a:r>
              <a:r>
                <a:rPr lang="en-US" sz="1200" dirty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 </a:t>
              </a:r>
              <a:r>
                <a:rPr lang="en-US" sz="1200" dirty="0" err="1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ipsum</a:t>
              </a:r>
              <a:r>
                <a:rPr lang="en-US" sz="1200" dirty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 dolor sit </a:t>
              </a:r>
              <a:r>
                <a:rPr lang="en-US" sz="1200" dirty="0" err="1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amet</a:t>
              </a:r>
              <a:r>
                <a:rPr lang="en-US" sz="1200" dirty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, </a:t>
              </a:r>
              <a:r>
                <a:rPr lang="en-US" sz="1200" dirty="0" err="1" smtClean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consec</a:t>
              </a:r>
              <a:r>
                <a:rPr lang="en-US" sz="1200" dirty="0" smtClean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 </a:t>
              </a:r>
              <a:r>
                <a:rPr lang="en-US" sz="1200" dirty="0" err="1" smtClean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tetur</a:t>
              </a:r>
              <a:r>
                <a:rPr lang="en-US" sz="1200" dirty="0" smtClean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 </a:t>
              </a:r>
              <a:r>
                <a:rPr lang="en-US" sz="1200" dirty="0" err="1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adipiscing</a:t>
              </a:r>
              <a:r>
                <a:rPr lang="en-US" sz="1200" dirty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 </a:t>
              </a:r>
              <a:r>
                <a:rPr lang="en-US" sz="1200" dirty="0" err="1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elit</a:t>
              </a:r>
              <a:r>
                <a:rPr lang="en-US" sz="1200" dirty="0" smtClean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. </a:t>
              </a:r>
              <a:r>
                <a:rPr lang="en-US" sz="1200" dirty="0" err="1" smtClean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Etiam</a:t>
              </a:r>
              <a:r>
                <a:rPr lang="en-US" sz="1200" dirty="0" smtClean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 et </a:t>
              </a:r>
              <a:r>
                <a:rPr lang="en-US" sz="1200" dirty="0" err="1" smtClean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convallis</a:t>
              </a:r>
              <a:r>
                <a:rPr lang="en-US" sz="1200" dirty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.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470863" y="4994237"/>
            <a:ext cx="4200436" cy="703364"/>
            <a:chOff x="7470863" y="4994237"/>
            <a:chExt cx="4200436" cy="703364"/>
          </a:xfrm>
        </p:grpSpPr>
        <p:sp>
          <p:nvSpPr>
            <p:cNvPr id="34" name="Teardrop 33"/>
            <p:cNvSpPr/>
            <p:nvPr/>
          </p:nvSpPr>
          <p:spPr>
            <a:xfrm rot="2700000">
              <a:off x="7470863" y="5067555"/>
              <a:ext cx="566845" cy="566845"/>
            </a:xfrm>
            <a:prstGeom prst="teardrop">
              <a:avLst/>
            </a:prstGeom>
            <a:noFill/>
            <a:ln w="28575">
              <a:solidFill>
                <a:srgbClr val="763E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TextBox 37"/>
            <p:cNvSpPr txBox="1">
              <a:spLocks noChangeAspect="1"/>
            </p:cNvSpPr>
            <p:nvPr/>
          </p:nvSpPr>
          <p:spPr>
            <a:xfrm>
              <a:off x="7520301" y="5118290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2000" dirty="0">
                  <a:solidFill>
                    <a:srgbClr val="763E00"/>
                  </a:solidFill>
                  <a:latin typeface="FontAwesome" pitchFamily="2" charset="0"/>
                </a:rPr>
                <a:t></a:t>
              </a:r>
              <a:endParaRPr lang="ru-RU" sz="2000" dirty="0">
                <a:solidFill>
                  <a:srgbClr val="763E00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171961" y="4994237"/>
              <a:ext cx="15840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763E00"/>
                  </a:solidFill>
                  <a:latin typeface="Lato Black" panose="020F0A02020204030203" pitchFamily="34" charset="0"/>
                </a:rPr>
                <a:t>Example Three</a:t>
              </a:r>
              <a:endParaRPr lang="en-US" sz="1600" dirty="0">
                <a:solidFill>
                  <a:srgbClr val="763E00"/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180502" y="5235936"/>
              <a:ext cx="34907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Lorem</a:t>
              </a:r>
              <a:r>
                <a:rPr lang="en-US" sz="1200" dirty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 </a:t>
              </a:r>
              <a:r>
                <a:rPr lang="en-US" sz="1200" dirty="0" err="1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ipsum</a:t>
              </a:r>
              <a:r>
                <a:rPr lang="en-US" sz="1200" dirty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 dolor sit </a:t>
              </a:r>
              <a:r>
                <a:rPr lang="en-US" sz="1200" dirty="0" err="1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amet</a:t>
              </a:r>
              <a:r>
                <a:rPr lang="en-US" sz="1200" dirty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, </a:t>
              </a:r>
              <a:r>
                <a:rPr lang="en-US" sz="1200" dirty="0" err="1" smtClean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consec</a:t>
              </a:r>
              <a:r>
                <a:rPr lang="en-US" sz="1200" dirty="0" smtClean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 </a:t>
              </a:r>
              <a:r>
                <a:rPr lang="en-US" sz="1200" dirty="0" err="1" smtClean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tetur</a:t>
              </a:r>
              <a:r>
                <a:rPr lang="en-US" sz="1200" dirty="0" smtClean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 </a:t>
              </a:r>
              <a:r>
                <a:rPr lang="en-US" sz="1200" dirty="0" err="1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adipiscing</a:t>
              </a:r>
              <a:r>
                <a:rPr lang="en-US" sz="1200" dirty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 </a:t>
              </a:r>
              <a:r>
                <a:rPr lang="en-US" sz="1200" dirty="0" err="1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elit</a:t>
              </a:r>
              <a:r>
                <a:rPr lang="en-US" sz="1200" dirty="0" smtClean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. </a:t>
              </a:r>
              <a:r>
                <a:rPr lang="en-US" sz="1200" dirty="0" err="1" smtClean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Etiam</a:t>
              </a:r>
              <a:r>
                <a:rPr lang="en-US" sz="1200" dirty="0" smtClean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 et </a:t>
              </a:r>
              <a:r>
                <a:rPr lang="en-US" sz="1200" dirty="0" err="1" smtClean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convallis</a:t>
              </a:r>
              <a:r>
                <a:rPr lang="en-US" sz="1200" dirty="0">
                  <a:solidFill>
                    <a:schemeClr val="bg1">
                      <a:lumMod val="85000"/>
                    </a:schemeClr>
                  </a:solidFill>
                  <a:latin typeface="Lato" panose="020F0502020204030203" pitchFamily="34" charset="0"/>
                </a:rPr>
                <a:t>.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27" name="Teardrop 26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Teardrop 27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Teardrop 28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EA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FE8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C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763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62" name="Rectangle 61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Rectangle 62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591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3000">
        <p14:flythrough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MultipleProduct</a:t>
            </a:r>
            <a:r>
              <a:rPr lang="en-US" dirty="0" err="1" smtClean="0">
                <a:solidFill>
                  <a:srgbClr val="FE8301"/>
                </a:solidFill>
                <a:latin typeface="Lato Light" panose="020F0302020204030203" pitchFamily="34" charset="0"/>
              </a:rPr>
              <a:t>Portfolio</a:t>
            </a:r>
            <a:endParaRPr lang="en-US" dirty="0">
              <a:solidFill>
                <a:srgbClr val="FE8301"/>
              </a:solidFill>
              <a:latin typeface="Lato Light" panose="020F0302020204030203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Tagline goes here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1291013551"/>
              </p:ext>
            </p:extLst>
          </p:nvPr>
        </p:nvGraphicFramePr>
        <p:xfrm>
          <a:off x="594840" y="2539084"/>
          <a:ext cx="1829060" cy="1486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2" name="Diagram 81"/>
          <p:cNvGraphicFramePr/>
          <p:nvPr>
            <p:extLst>
              <p:ext uri="{D42A27DB-BD31-4B8C-83A1-F6EECF244321}">
                <p14:modId xmlns:p14="http://schemas.microsoft.com/office/powerpoint/2010/main" val="1014115239"/>
              </p:ext>
            </p:extLst>
          </p:nvPr>
        </p:nvGraphicFramePr>
        <p:xfrm>
          <a:off x="4252960" y="2539083"/>
          <a:ext cx="1829060" cy="1486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6" name="Diagram 85"/>
          <p:cNvGraphicFramePr/>
          <p:nvPr>
            <p:extLst>
              <p:ext uri="{D42A27DB-BD31-4B8C-83A1-F6EECF244321}">
                <p14:modId xmlns:p14="http://schemas.microsoft.com/office/powerpoint/2010/main" val="4291736707"/>
              </p:ext>
            </p:extLst>
          </p:nvPr>
        </p:nvGraphicFramePr>
        <p:xfrm>
          <a:off x="7911080" y="2538690"/>
          <a:ext cx="1829060" cy="1486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92" name="Diagram 91"/>
          <p:cNvGraphicFramePr/>
          <p:nvPr>
            <p:extLst>
              <p:ext uri="{D42A27DB-BD31-4B8C-83A1-F6EECF244321}">
                <p14:modId xmlns:p14="http://schemas.microsoft.com/office/powerpoint/2010/main" val="2127667783"/>
              </p:ext>
            </p:extLst>
          </p:nvPr>
        </p:nvGraphicFramePr>
        <p:xfrm>
          <a:off x="2423900" y="4024407"/>
          <a:ext cx="1829060" cy="1486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94" name="Diagram 93"/>
          <p:cNvGraphicFramePr/>
          <p:nvPr>
            <p:extLst>
              <p:ext uri="{D42A27DB-BD31-4B8C-83A1-F6EECF244321}">
                <p14:modId xmlns:p14="http://schemas.microsoft.com/office/powerpoint/2010/main" val="347601745"/>
              </p:ext>
            </p:extLst>
          </p:nvPr>
        </p:nvGraphicFramePr>
        <p:xfrm>
          <a:off x="6082020" y="4024406"/>
          <a:ext cx="1829060" cy="1486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98" name="Diagram 97"/>
          <p:cNvGraphicFramePr/>
          <p:nvPr>
            <p:extLst>
              <p:ext uri="{D42A27DB-BD31-4B8C-83A1-F6EECF244321}">
                <p14:modId xmlns:p14="http://schemas.microsoft.com/office/powerpoint/2010/main" val="1175659600"/>
              </p:ext>
            </p:extLst>
          </p:nvPr>
        </p:nvGraphicFramePr>
        <p:xfrm>
          <a:off x="9740140" y="4024013"/>
          <a:ext cx="1829060" cy="1486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sp>
        <p:nvSpPr>
          <p:cNvPr id="114" name="Content Placeholder 4"/>
          <p:cNvSpPr txBox="1">
            <a:spLocks/>
          </p:cNvSpPr>
          <p:nvPr/>
        </p:nvSpPr>
        <p:spPr>
          <a:xfrm>
            <a:off x="545002" y="1612574"/>
            <a:ext cx="10984557" cy="6364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Cras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at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ultricies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ex.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Vivamus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sit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amet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mattis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ex.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Aenean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pretium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sodales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egestas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.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Nullam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vitae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scelerisque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magna.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Aenean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pretium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sodales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egestas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.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Nullam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vitae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scelerisque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magna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.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94840" y="4024013"/>
            <a:ext cx="1829060" cy="1486109"/>
            <a:chOff x="594840" y="4024013"/>
            <a:chExt cx="1829060" cy="1486109"/>
          </a:xfrm>
        </p:grpSpPr>
        <p:sp>
          <p:nvSpPr>
            <p:cNvPr id="97" name="Rectangle 96"/>
            <p:cNvSpPr/>
            <p:nvPr/>
          </p:nvSpPr>
          <p:spPr>
            <a:xfrm>
              <a:off x="594840" y="4024013"/>
              <a:ext cx="1829060" cy="1486109"/>
            </a:xfrm>
            <a:prstGeom prst="rect">
              <a:avLst/>
            </a:prstGeom>
            <a:solidFill>
              <a:srgbClr val="FE830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0" name="Title 13"/>
            <p:cNvSpPr txBox="1">
              <a:spLocks/>
            </p:cNvSpPr>
            <p:nvPr/>
          </p:nvSpPr>
          <p:spPr>
            <a:xfrm>
              <a:off x="879359" y="4261302"/>
              <a:ext cx="1471701" cy="27314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Medium"/>
                </a:rPr>
                <a:t>Project Sample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Medium"/>
              </a:endParaRPr>
            </a:p>
          </p:txBody>
        </p:sp>
        <p:sp>
          <p:nvSpPr>
            <p:cNvPr id="74" name="Content Placeholder 2"/>
            <p:cNvSpPr txBox="1">
              <a:spLocks/>
            </p:cNvSpPr>
            <p:nvPr/>
          </p:nvSpPr>
          <p:spPr>
            <a:xfrm>
              <a:off x="736479" y="4573188"/>
              <a:ext cx="1614581" cy="64673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  <a:defRPr/>
              </a:pPr>
              <a:r>
                <a:rPr lang="en-US" sz="10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Contrary to popular belief, </a:t>
              </a:r>
              <a:r>
                <a:rPr lang="en-US" sz="10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0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0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0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is not simply random text. It has roots in a piece of classical Latin.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252960" y="4024014"/>
            <a:ext cx="1829060" cy="1486109"/>
            <a:chOff x="4252960" y="4024014"/>
            <a:chExt cx="1829060" cy="1486109"/>
          </a:xfrm>
        </p:grpSpPr>
        <p:sp>
          <p:nvSpPr>
            <p:cNvPr id="89" name="Rectangle 88"/>
            <p:cNvSpPr/>
            <p:nvPr/>
          </p:nvSpPr>
          <p:spPr>
            <a:xfrm>
              <a:off x="4252960" y="4024014"/>
              <a:ext cx="1829060" cy="1486109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9" name="Title 13"/>
            <p:cNvSpPr txBox="1">
              <a:spLocks/>
            </p:cNvSpPr>
            <p:nvPr/>
          </p:nvSpPr>
          <p:spPr>
            <a:xfrm>
              <a:off x="4524400" y="4261302"/>
              <a:ext cx="1471701" cy="27314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Medium"/>
                </a:rPr>
                <a:t>Project Sample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Medium"/>
              </a:endParaRPr>
            </a:p>
          </p:txBody>
        </p:sp>
        <p:sp>
          <p:nvSpPr>
            <p:cNvPr id="30" name="Content Placeholder 2"/>
            <p:cNvSpPr txBox="1">
              <a:spLocks/>
            </p:cNvSpPr>
            <p:nvPr/>
          </p:nvSpPr>
          <p:spPr>
            <a:xfrm>
              <a:off x="4381520" y="4573188"/>
              <a:ext cx="1614581" cy="64673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  <a:defRPr/>
              </a:pPr>
              <a:r>
                <a:rPr lang="en-US" sz="10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Contrary to popular belief, </a:t>
              </a:r>
              <a:r>
                <a:rPr lang="en-US" sz="10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0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0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0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is not simply random text. It has roots in a piece of classical Latin.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911080" y="4024013"/>
            <a:ext cx="1829060" cy="1486109"/>
            <a:chOff x="7911080" y="4024013"/>
            <a:chExt cx="1829060" cy="1486109"/>
          </a:xfrm>
        </p:grpSpPr>
        <p:sp>
          <p:nvSpPr>
            <p:cNvPr id="93" name="Rectangle 92"/>
            <p:cNvSpPr/>
            <p:nvPr/>
          </p:nvSpPr>
          <p:spPr>
            <a:xfrm>
              <a:off x="7911080" y="4024013"/>
              <a:ext cx="1829060" cy="1486109"/>
            </a:xfrm>
            <a:prstGeom prst="rect">
              <a:avLst/>
            </a:prstGeom>
            <a:solidFill>
              <a:srgbClr val="FECD9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1" name="Title 13"/>
            <p:cNvSpPr txBox="1">
              <a:spLocks/>
            </p:cNvSpPr>
            <p:nvPr/>
          </p:nvSpPr>
          <p:spPr>
            <a:xfrm>
              <a:off x="8181859" y="4261302"/>
              <a:ext cx="1471701" cy="27314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Medium"/>
                </a:rPr>
                <a:t>Project Sample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Medium"/>
              </a:endParaRPr>
            </a:p>
          </p:txBody>
        </p:sp>
        <p:sp>
          <p:nvSpPr>
            <p:cNvPr id="32" name="Content Placeholder 2"/>
            <p:cNvSpPr txBox="1">
              <a:spLocks/>
            </p:cNvSpPr>
            <p:nvPr/>
          </p:nvSpPr>
          <p:spPr>
            <a:xfrm>
              <a:off x="8038979" y="4573188"/>
              <a:ext cx="1614581" cy="64673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  <a:defRPr/>
              </a:pPr>
              <a:r>
                <a:rPr lang="en-US" sz="10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Contrary to popular belief, </a:t>
              </a:r>
              <a:r>
                <a:rPr lang="en-US" sz="10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0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0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0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is not simply random text. It has roots in a piece of classical Latin.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423900" y="2538691"/>
            <a:ext cx="1829060" cy="1486109"/>
            <a:chOff x="2423900" y="2538691"/>
            <a:chExt cx="1829060" cy="1486109"/>
          </a:xfrm>
          <a:solidFill>
            <a:srgbClr val="00465C"/>
          </a:solidFill>
        </p:grpSpPr>
        <p:sp>
          <p:nvSpPr>
            <p:cNvPr id="73" name="Rectangle 72"/>
            <p:cNvSpPr/>
            <p:nvPr/>
          </p:nvSpPr>
          <p:spPr>
            <a:xfrm>
              <a:off x="2423900" y="2538691"/>
              <a:ext cx="1829060" cy="1486109"/>
            </a:xfrm>
            <a:prstGeom prst="rect">
              <a:avLst/>
            </a:prstGeom>
            <a:solidFill>
              <a:srgbClr val="763E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3" name="Title 13"/>
            <p:cNvSpPr txBox="1">
              <a:spLocks/>
            </p:cNvSpPr>
            <p:nvPr/>
          </p:nvSpPr>
          <p:spPr>
            <a:xfrm>
              <a:off x="2686720" y="2797932"/>
              <a:ext cx="1471701" cy="27314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Medium"/>
                </a:rPr>
                <a:t>Project Sample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Medium"/>
              </a:endParaRPr>
            </a:p>
          </p:txBody>
        </p:sp>
        <p:sp>
          <p:nvSpPr>
            <p:cNvPr id="34" name="Content Placeholder 2"/>
            <p:cNvSpPr txBox="1">
              <a:spLocks/>
            </p:cNvSpPr>
            <p:nvPr/>
          </p:nvSpPr>
          <p:spPr>
            <a:xfrm>
              <a:off x="2543840" y="3109818"/>
              <a:ext cx="1614581" cy="646732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  <a:defRPr/>
              </a:pPr>
              <a:r>
                <a:rPr lang="en-US" sz="10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Contrary to popular belief, </a:t>
              </a:r>
              <a:r>
                <a:rPr lang="en-US" sz="10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0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0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0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is not simply random text. It has roots in a piece of classical Latin.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082020" y="2538690"/>
            <a:ext cx="1829060" cy="1486109"/>
            <a:chOff x="6082020" y="2538690"/>
            <a:chExt cx="1829060" cy="1486109"/>
          </a:xfrm>
        </p:grpSpPr>
        <p:sp>
          <p:nvSpPr>
            <p:cNvPr id="81" name="Rectangle 80"/>
            <p:cNvSpPr/>
            <p:nvPr/>
          </p:nvSpPr>
          <p:spPr>
            <a:xfrm>
              <a:off x="6082020" y="2538690"/>
              <a:ext cx="1829060" cy="1486109"/>
            </a:xfrm>
            <a:prstGeom prst="rect">
              <a:avLst/>
            </a:prstGeom>
            <a:solidFill>
              <a:srgbClr val="FEA44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5" name="Title 13"/>
            <p:cNvSpPr txBox="1">
              <a:spLocks/>
            </p:cNvSpPr>
            <p:nvPr/>
          </p:nvSpPr>
          <p:spPr>
            <a:xfrm>
              <a:off x="6350361" y="2797932"/>
              <a:ext cx="1471701" cy="27314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Medium"/>
                </a:rPr>
                <a:t>Project Sample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Medium"/>
              </a:endParaRPr>
            </a:p>
          </p:txBody>
        </p:sp>
        <p:sp>
          <p:nvSpPr>
            <p:cNvPr id="36" name="Content Placeholder 2"/>
            <p:cNvSpPr txBox="1">
              <a:spLocks/>
            </p:cNvSpPr>
            <p:nvPr/>
          </p:nvSpPr>
          <p:spPr>
            <a:xfrm>
              <a:off x="6207481" y="3109818"/>
              <a:ext cx="1614581" cy="64673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  <a:defRPr/>
              </a:pPr>
              <a:r>
                <a:rPr lang="en-US" sz="10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Contrary to popular belief, </a:t>
              </a:r>
              <a:r>
                <a:rPr lang="en-US" sz="10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0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0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0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is not simply random text. It has roots in a piece of classical Latin.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740140" y="2538297"/>
            <a:ext cx="1829060" cy="1486109"/>
            <a:chOff x="9740140" y="2538297"/>
            <a:chExt cx="1829060" cy="1486109"/>
          </a:xfrm>
        </p:grpSpPr>
        <p:sp>
          <p:nvSpPr>
            <p:cNvPr id="85" name="Rectangle 84"/>
            <p:cNvSpPr/>
            <p:nvPr/>
          </p:nvSpPr>
          <p:spPr>
            <a:xfrm>
              <a:off x="9740140" y="2538297"/>
              <a:ext cx="1829060" cy="148610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7" name="Title 13"/>
            <p:cNvSpPr txBox="1">
              <a:spLocks/>
            </p:cNvSpPr>
            <p:nvPr/>
          </p:nvSpPr>
          <p:spPr>
            <a:xfrm>
              <a:off x="10007058" y="2797932"/>
              <a:ext cx="1471701" cy="27314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Medium"/>
                </a:rPr>
                <a:t>Project Sample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Medium"/>
              </a:endParaRPr>
            </a:p>
          </p:txBody>
        </p:sp>
        <p:sp>
          <p:nvSpPr>
            <p:cNvPr id="38" name="Content Placeholder 2"/>
            <p:cNvSpPr txBox="1">
              <a:spLocks/>
            </p:cNvSpPr>
            <p:nvPr/>
          </p:nvSpPr>
          <p:spPr>
            <a:xfrm>
              <a:off x="9864178" y="3109818"/>
              <a:ext cx="1614581" cy="64673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  <a:defRPr/>
              </a:pPr>
              <a:r>
                <a:rPr lang="en-US" sz="10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Contrary to popular belief, </a:t>
              </a:r>
              <a:r>
                <a:rPr lang="en-US" sz="10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0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0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0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is not simply random text. It has roots in a piece of classical Latin.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47" name="Teardrop 46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Teardrop 47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Teardrop 48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50" name="Rectangle 49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EA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FE8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C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763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69" name="Rectangle 68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Rectangle 69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334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14:conveyor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1014714766"/>
              </p:ext>
            </p:extLst>
          </p:nvPr>
        </p:nvGraphicFramePr>
        <p:xfrm>
          <a:off x="6374932" y="1836489"/>
          <a:ext cx="5013314" cy="4013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6375313" y="4973468"/>
            <a:ext cx="5012107" cy="875222"/>
            <a:chOff x="823543" y="4983957"/>
            <a:chExt cx="5012107" cy="875222"/>
          </a:xfrm>
          <a:solidFill>
            <a:srgbClr val="763E00">
              <a:alpha val="80000"/>
            </a:srgbClr>
          </a:solidFill>
        </p:grpSpPr>
        <p:sp>
          <p:nvSpPr>
            <p:cNvPr id="18" name="Rectangle 17"/>
            <p:cNvSpPr/>
            <p:nvPr/>
          </p:nvSpPr>
          <p:spPr>
            <a:xfrm>
              <a:off x="823543" y="5095091"/>
              <a:ext cx="5012107" cy="7640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sosceles Triangle 19"/>
            <p:cNvSpPr/>
            <p:nvPr/>
          </p:nvSpPr>
          <p:spPr>
            <a:xfrm>
              <a:off x="1290181" y="4983957"/>
              <a:ext cx="395744" cy="11154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3999909757"/>
              </p:ext>
            </p:extLst>
          </p:nvPr>
        </p:nvGraphicFramePr>
        <p:xfrm>
          <a:off x="823815" y="1846927"/>
          <a:ext cx="5013314" cy="4013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823543" y="4983957"/>
            <a:ext cx="5012107" cy="875222"/>
            <a:chOff x="823543" y="4983957"/>
            <a:chExt cx="5012107" cy="875222"/>
          </a:xfrm>
        </p:grpSpPr>
        <p:sp>
          <p:nvSpPr>
            <p:cNvPr id="4" name="Rectangle 3"/>
            <p:cNvSpPr/>
            <p:nvPr/>
          </p:nvSpPr>
          <p:spPr>
            <a:xfrm>
              <a:off x="823543" y="5095091"/>
              <a:ext cx="5012107" cy="764088"/>
            </a:xfrm>
            <a:prstGeom prst="rect">
              <a:avLst/>
            </a:prstGeom>
            <a:solidFill>
              <a:srgbClr val="FE830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/>
          </p:nvSpPr>
          <p:spPr>
            <a:xfrm>
              <a:off x="1290181" y="4983957"/>
              <a:ext cx="395744" cy="111545"/>
            </a:xfrm>
            <a:prstGeom prst="triangle">
              <a:avLst/>
            </a:prstGeom>
            <a:solidFill>
              <a:srgbClr val="FE830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TwoColumn</a:t>
            </a:r>
            <a:r>
              <a:rPr lang="en-US" dirty="0" err="1" smtClean="0">
                <a:solidFill>
                  <a:srgbClr val="FE8301"/>
                </a:solidFill>
                <a:latin typeface="Lato Light" panose="020F0302020204030203" pitchFamily="34" charset="0"/>
              </a:rPr>
              <a:t>Portfolio</a:t>
            </a:r>
            <a:endParaRPr lang="en-US" dirty="0">
              <a:solidFill>
                <a:srgbClr val="FE8301"/>
              </a:solidFill>
              <a:latin typeface="Lato Light" panose="020F0302020204030203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Tagline goes here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305467" y="5257698"/>
            <a:ext cx="1391728" cy="419826"/>
            <a:chOff x="4165767" y="5266208"/>
            <a:chExt cx="1391728" cy="419826"/>
          </a:xfrm>
        </p:grpSpPr>
        <p:sp>
          <p:nvSpPr>
            <p:cNvPr id="8" name="TextBox 7"/>
            <p:cNvSpPr txBox="1"/>
            <p:nvPr/>
          </p:nvSpPr>
          <p:spPr>
            <a:xfrm>
              <a:off x="4445336" y="5266208"/>
              <a:ext cx="11063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bg1"/>
                  </a:solidFill>
                  <a:latin typeface="Lato Light" panose="020F0302020204030203" pitchFamily="34" charset="0"/>
                </a:rPr>
                <a:t>Sample One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165767" y="5439813"/>
              <a:ext cx="13917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dirty="0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Small description here</a:t>
              </a:r>
              <a:endParaRPr lang="en-US" sz="1000" dirty="0">
                <a:solidFill>
                  <a:schemeClr val="bg1"/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855367" y="5257698"/>
            <a:ext cx="1391728" cy="419826"/>
            <a:chOff x="4165767" y="5266208"/>
            <a:chExt cx="1391728" cy="419826"/>
          </a:xfrm>
        </p:grpSpPr>
        <p:sp>
          <p:nvSpPr>
            <p:cNvPr id="13" name="TextBox 12"/>
            <p:cNvSpPr txBox="1"/>
            <p:nvPr/>
          </p:nvSpPr>
          <p:spPr>
            <a:xfrm>
              <a:off x="4454697" y="5266208"/>
              <a:ext cx="10970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bg1"/>
                  </a:solidFill>
                  <a:latin typeface="Lato Light" panose="020F0302020204030203" pitchFamily="34" charset="0"/>
                </a:rPr>
                <a:t>Sample </a:t>
              </a:r>
              <a:r>
                <a:rPr lang="en-US" sz="1400" dirty="0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Two</a:t>
              </a:r>
              <a:endParaRPr lang="en-US" sz="1400" dirty="0">
                <a:solidFill>
                  <a:schemeClr val="bg1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165767" y="5439813"/>
              <a:ext cx="13917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dirty="0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Small description here</a:t>
              </a:r>
              <a:endParaRPr lang="en-US" sz="1000" dirty="0">
                <a:solidFill>
                  <a:schemeClr val="bg1"/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29" name="Teardrop 28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Teardrop 29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Teardrop 30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EA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FE8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C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763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51" name="Rectangle 50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3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3000">
        <p14:flythrough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2010350768"/>
              </p:ext>
            </p:extLst>
          </p:nvPr>
        </p:nvGraphicFramePr>
        <p:xfrm>
          <a:off x="648450" y="1732627"/>
          <a:ext cx="3322301" cy="4118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647700" y="4901667"/>
            <a:ext cx="3321051" cy="947816"/>
            <a:chOff x="647700" y="4901667"/>
            <a:chExt cx="3321051" cy="947816"/>
          </a:xfrm>
        </p:grpSpPr>
        <p:sp>
          <p:nvSpPr>
            <p:cNvPr id="4" name="Rectangle 3"/>
            <p:cNvSpPr/>
            <p:nvPr/>
          </p:nvSpPr>
          <p:spPr>
            <a:xfrm>
              <a:off x="647700" y="5014004"/>
              <a:ext cx="3321051" cy="835479"/>
            </a:xfrm>
            <a:prstGeom prst="rect">
              <a:avLst/>
            </a:prstGeom>
            <a:solidFill>
              <a:srgbClr val="FE830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857133" y="4901667"/>
              <a:ext cx="395744" cy="111545"/>
            </a:xfrm>
            <a:prstGeom prst="triangle">
              <a:avLst/>
            </a:prstGeom>
            <a:solidFill>
              <a:srgbClr val="FE830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ThreeColumn</a:t>
            </a:r>
            <a:r>
              <a:rPr lang="en-US" dirty="0" err="1" smtClean="0">
                <a:solidFill>
                  <a:srgbClr val="FE8301"/>
                </a:solidFill>
                <a:latin typeface="Lato Light" panose="020F0302020204030203" pitchFamily="34" charset="0"/>
              </a:rPr>
              <a:t>Portfolio</a:t>
            </a:r>
            <a:endParaRPr lang="en-US" dirty="0">
              <a:solidFill>
                <a:srgbClr val="FE8301"/>
              </a:solidFill>
              <a:latin typeface="Lato Light" panose="020F0302020204030203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Tagline goes here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2414037" y="5213894"/>
            <a:ext cx="1391728" cy="419826"/>
            <a:chOff x="4165767" y="5266208"/>
            <a:chExt cx="1391728" cy="419826"/>
          </a:xfrm>
        </p:grpSpPr>
        <p:sp>
          <p:nvSpPr>
            <p:cNvPr id="13" name="TextBox 12"/>
            <p:cNvSpPr txBox="1"/>
            <p:nvPr/>
          </p:nvSpPr>
          <p:spPr>
            <a:xfrm>
              <a:off x="4445336" y="5266208"/>
              <a:ext cx="11063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bg1"/>
                  </a:solidFill>
                  <a:latin typeface="Lato Light" panose="020F0302020204030203" pitchFamily="34" charset="0"/>
                </a:rPr>
                <a:t>Sample One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165767" y="5439813"/>
              <a:ext cx="13917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dirty="0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Small description here</a:t>
              </a:r>
              <a:endParaRPr lang="en-US" sz="1000" dirty="0">
                <a:solidFill>
                  <a:schemeClr val="bg1"/>
                </a:solidFill>
                <a:latin typeface="Lato Light" panose="020F0302020204030203" pitchFamily="34" charset="0"/>
              </a:endParaRPr>
            </a:p>
          </p:txBody>
        </p:sp>
      </p:grpSp>
      <p:graphicFrame>
        <p:nvGraphicFramePr>
          <p:cNvPr id="31" name="Diagram 30"/>
          <p:cNvGraphicFramePr/>
          <p:nvPr>
            <p:extLst>
              <p:ext uri="{D42A27DB-BD31-4B8C-83A1-F6EECF244321}">
                <p14:modId xmlns:p14="http://schemas.microsoft.com/office/powerpoint/2010/main" val="2862879874"/>
              </p:ext>
            </p:extLst>
          </p:nvPr>
        </p:nvGraphicFramePr>
        <p:xfrm>
          <a:off x="4420350" y="1735803"/>
          <a:ext cx="3322301" cy="4118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32" name="Group 31"/>
          <p:cNvGrpSpPr/>
          <p:nvPr/>
        </p:nvGrpSpPr>
        <p:grpSpPr>
          <a:xfrm>
            <a:off x="4419600" y="4917722"/>
            <a:ext cx="3321051" cy="947816"/>
            <a:chOff x="647700" y="4901667"/>
            <a:chExt cx="3321051" cy="947816"/>
          </a:xfrm>
        </p:grpSpPr>
        <p:sp>
          <p:nvSpPr>
            <p:cNvPr id="33" name="Rectangle 32"/>
            <p:cNvSpPr/>
            <p:nvPr/>
          </p:nvSpPr>
          <p:spPr>
            <a:xfrm>
              <a:off x="647700" y="5014004"/>
              <a:ext cx="3321051" cy="835479"/>
            </a:xfrm>
            <a:prstGeom prst="rect">
              <a:avLst/>
            </a:prstGeom>
            <a:solidFill>
              <a:srgbClr val="763E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Isosceles Triangle 33"/>
            <p:cNvSpPr/>
            <p:nvPr/>
          </p:nvSpPr>
          <p:spPr>
            <a:xfrm>
              <a:off x="857133" y="4901667"/>
              <a:ext cx="395744" cy="111545"/>
            </a:xfrm>
            <a:prstGeom prst="triangle">
              <a:avLst/>
            </a:prstGeom>
            <a:solidFill>
              <a:srgbClr val="763E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185937" y="5217070"/>
            <a:ext cx="1391728" cy="419826"/>
            <a:chOff x="4165767" y="5266208"/>
            <a:chExt cx="1391728" cy="419826"/>
          </a:xfrm>
        </p:grpSpPr>
        <p:sp>
          <p:nvSpPr>
            <p:cNvPr id="36" name="TextBox 35"/>
            <p:cNvSpPr txBox="1"/>
            <p:nvPr/>
          </p:nvSpPr>
          <p:spPr>
            <a:xfrm>
              <a:off x="4454697" y="5266208"/>
              <a:ext cx="10970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bg1"/>
                  </a:solidFill>
                  <a:latin typeface="Lato Light" panose="020F0302020204030203" pitchFamily="34" charset="0"/>
                </a:rPr>
                <a:t>Sample </a:t>
              </a:r>
              <a:r>
                <a:rPr lang="en-US" sz="1400" dirty="0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Two</a:t>
              </a:r>
              <a:endParaRPr lang="en-US" sz="1400" dirty="0">
                <a:solidFill>
                  <a:schemeClr val="bg1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165767" y="5439813"/>
              <a:ext cx="13917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dirty="0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Small description here</a:t>
              </a:r>
              <a:endParaRPr lang="en-US" sz="1000" dirty="0">
                <a:solidFill>
                  <a:schemeClr val="bg1"/>
                </a:solidFill>
                <a:latin typeface="Lato Light" panose="020F0302020204030203" pitchFamily="34" charset="0"/>
              </a:endParaRPr>
            </a:p>
          </p:txBody>
        </p:sp>
      </p:grpSp>
      <p:graphicFrame>
        <p:nvGraphicFramePr>
          <p:cNvPr id="38" name="Diagram 37"/>
          <p:cNvGraphicFramePr/>
          <p:nvPr>
            <p:extLst>
              <p:ext uri="{D42A27DB-BD31-4B8C-83A1-F6EECF244321}">
                <p14:modId xmlns:p14="http://schemas.microsoft.com/office/powerpoint/2010/main" val="1549724392"/>
              </p:ext>
            </p:extLst>
          </p:nvPr>
        </p:nvGraphicFramePr>
        <p:xfrm>
          <a:off x="8203721" y="1740565"/>
          <a:ext cx="3322301" cy="4118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pSp>
        <p:nvGrpSpPr>
          <p:cNvPr id="39" name="Group 38"/>
          <p:cNvGrpSpPr/>
          <p:nvPr/>
        </p:nvGrpSpPr>
        <p:grpSpPr>
          <a:xfrm>
            <a:off x="8202971" y="4909605"/>
            <a:ext cx="3321051" cy="947816"/>
            <a:chOff x="647700" y="4901667"/>
            <a:chExt cx="3321051" cy="947816"/>
          </a:xfrm>
        </p:grpSpPr>
        <p:sp>
          <p:nvSpPr>
            <p:cNvPr id="40" name="Rectangle 39"/>
            <p:cNvSpPr/>
            <p:nvPr/>
          </p:nvSpPr>
          <p:spPr>
            <a:xfrm>
              <a:off x="647700" y="5014004"/>
              <a:ext cx="3321051" cy="835479"/>
            </a:xfrm>
            <a:prstGeom prst="rect">
              <a:avLst/>
            </a:prstGeom>
            <a:solidFill>
              <a:srgbClr val="FEA44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Isosceles Triangle 40"/>
            <p:cNvSpPr/>
            <p:nvPr/>
          </p:nvSpPr>
          <p:spPr>
            <a:xfrm>
              <a:off x="857133" y="4901667"/>
              <a:ext cx="395744" cy="111545"/>
            </a:xfrm>
            <a:prstGeom prst="triangle">
              <a:avLst/>
            </a:prstGeom>
            <a:solidFill>
              <a:srgbClr val="FEA44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9969308" y="5221832"/>
            <a:ext cx="1391728" cy="419826"/>
            <a:chOff x="4165767" y="5266208"/>
            <a:chExt cx="1391728" cy="419826"/>
          </a:xfrm>
        </p:grpSpPr>
        <p:sp>
          <p:nvSpPr>
            <p:cNvPr id="43" name="TextBox 42"/>
            <p:cNvSpPr txBox="1"/>
            <p:nvPr/>
          </p:nvSpPr>
          <p:spPr>
            <a:xfrm>
              <a:off x="4321904" y="5266208"/>
              <a:ext cx="12298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bg1"/>
                  </a:solidFill>
                  <a:latin typeface="Lato Light" panose="020F0302020204030203" pitchFamily="34" charset="0"/>
                </a:rPr>
                <a:t>Sample </a:t>
              </a:r>
              <a:r>
                <a:rPr lang="en-US" sz="1400" dirty="0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Three</a:t>
              </a:r>
              <a:endParaRPr lang="en-US" sz="1400" dirty="0">
                <a:solidFill>
                  <a:schemeClr val="bg1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165767" y="5439813"/>
              <a:ext cx="13917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dirty="0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Small description here</a:t>
              </a:r>
              <a:endParaRPr lang="en-US" sz="1000" dirty="0">
                <a:solidFill>
                  <a:schemeClr val="bg1"/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47" name="Teardrop 46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Teardrop 47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Teardrop 48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50" name="Rectangle 49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EA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FE8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C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763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68" name="Rectangle 67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Rectangle 68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180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14:conveyor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375419015"/>
              </p:ext>
            </p:extLst>
          </p:nvPr>
        </p:nvGraphicFramePr>
        <p:xfrm>
          <a:off x="739891" y="1780523"/>
          <a:ext cx="2059979" cy="2553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FiveColumn</a:t>
            </a:r>
            <a:r>
              <a:rPr lang="en-US" dirty="0" err="1" smtClean="0">
                <a:solidFill>
                  <a:srgbClr val="FE8301"/>
                </a:solidFill>
                <a:latin typeface="Lato Light" panose="020F0302020204030203" pitchFamily="34" charset="0"/>
              </a:rPr>
              <a:t>Portfolio</a:t>
            </a:r>
            <a:endParaRPr lang="en-US" dirty="0">
              <a:solidFill>
                <a:srgbClr val="FE8301"/>
              </a:solidFill>
              <a:latin typeface="Lato Light" panose="020F0302020204030203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Tagline goes here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25" name="Diagram 24"/>
          <p:cNvGraphicFramePr/>
          <p:nvPr>
            <p:extLst>
              <p:ext uri="{D42A27DB-BD31-4B8C-83A1-F6EECF244321}">
                <p14:modId xmlns:p14="http://schemas.microsoft.com/office/powerpoint/2010/main" val="4113069093"/>
              </p:ext>
            </p:extLst>
          </p:nvPr>
        </p:nvGraphicFramePr>
        <p:xfrm>
          <a:off x="2892541" y="1780523"/>
          <a:ext cx="2059979" cy="2553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6" name="Diagram 25"/>
          <p:cNvGraphicFramePr/>
          <p:nvPr>
            <p:extLst>
              <p:ext uri="{D42A27DB-BD31-4B8C-83A1-F6EECF244321}">
                <p14:modId xmlns:p14="http://schemas.microsoft.com/office/powerpoint/2010/main" val="781493330"/>
              </p:ext>
            </p:extLst>
          </p:nvPr>
        </p:nvGraphicFramePr>
        <p:xfrm>
          <a:off x="5045191" y="1780521"/>
          <a:ext cx="2059979" cy="2553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27" name="Diagram 26"/>
          <p:cNvGraphicFramePr/>
          <p:nvPr>
            <p:extLst>
              <p:ext uri="{D42A27DB-BD31-4B8C-83A1-F6EECF244321}">
                <p14:modId xmlns:p14="http://schemas.microsoft.com/office/powerpoint/2010/main" val="2080587990"/>
              </p:ext>
            </p:extLst>
          </p:nvPr>
        </p:nvGraphicFramePr>
        <p:xfrm>
          <a:off x="7197841" y="1782906"/>
          <a:ext cx="2059979" cy="2553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28" name="Diagram 27"/>
          <p:cNvGraphicFramePr/>
          <p:nvPr>
            <p:extLst>
              <p:ext uri="{D42A27DB-BD31-4B8C-83A1-F6EECF244321}">
                <p14:modId xmlns:p14="http://schemas.microsoft.com/office/powerpoint/2010/main" val="1129179920"/>
              </p:ext>
            </p:extLst>
          </p:nvPr>
        </p:nvGraphicFramePr>
        <p:xfrm>
          <a:off x="9369541" y="1782904"/>
          <a:ext cx="2059979" cy="2553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08100" y="5074195"/>
            <a:ext cx="19194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Lorem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Ipsum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 is simply dummy text of the printing and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type industry typesetting. 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Lato Light" panose="020F0302020204030203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39027" y="4333260"/>
            <a:ext cx="2058236" cy="530745"/>
            <a:chOff x="739027" y="4333260"/>
            <a:chExt cx="2058236" cy="530745"/>
          </a:xfrm>
        </p:grpSpPr>
        <p:sp>
          <p:nvSpPr>
            <p:cNvPr id="6" name="Rectangle 5"/>
            <p:cNvSpPr/>
            <p:nvPr/>
          </p:nvSpPr>
          <p:spPr>
            <a:xfrm>
              <a:off x="739027" y="4333260"/>
              <a:ext cx="2058236" cy="458428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Lato Light" panose="020F0302020204030203" pitchFamily="34" charset="0"/>
                </a:rPr>
                <a:t>Brand</a:t>
              </a:r>
            </a:p>
          </p:txBody>
        </p:sp>
        <p:sp>
          <p:nvSpPr>
            <p:cNvPr id="5" name="Isosceles Triangle 4"/>
            <p:cNvSpPr/>
            <p:nvPr/>
          </p:nvSpPr>
          <p:spPr>
            <a:xfrm rot="10800000">
              <a:off x="1560732" y="4791071"/>
              <a:ext cx="412443" cy="72934"/>
            </a:xfrm>
            <a:prstGeom prst="triangle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890839" y="4333260"/>
            <a:ext cx="2063001" cy="530745"/>
            <a:chOff x="2890839" y="4333260"/>
            <a:chExt cx="2063001" cy="530745"/>
          </a:xfrm>
        </p:grpSpPr>
        <p:sp>
          <p:nvSpPr>
            <p:cNvPr id="30" name="Rectangle 29"/>
            <p:cNvSpPr/>
            <p:nvPr/>
          </p:nvSpPr>
          <p:spPr>
            <a:xfrm>
              <a:off x="2890839" y="4333260"/>
              <a:ext cx="2063001" cy="458428"/>
            </a:xfrm>
            <a:prstGeom prst="rect">
              <a:avLst/>
            </a:prstGeom>
            <a:solidFill>
              <a:srgbClr val="763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Lato Light" panose="020F0302020204030203" pitchFamily="34" charset="0"/>
                </a:rPr>
                <a:t>Current</a:t>
              </a:r>
            </a:p>
          </p:txBody>
        </p:sp>
        <p:sp>
          <p:nvSpPr>
            <p:cNvPr id="17" name="Isosceles Triangle 16"/>
            <p:cNvSpPr/>
            <p:nvPr/>
          </p:nvSpPr>
          <p:spPr>
            <a:xfrm rot="10800000">
              <a:off x="3719980" y="4791071"/>
              <a:ext cx="412443" cy="72934"/>
            </a:xfrm>
            <a:prstGeom prst="triangle">
              <a:avLst/>
            </a:prstGeom>
            <a:solidFill>
              <a:srgbClr val="763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045034" y="4333260"/>
            <a:ext cx="2060616" cy="530745"/>
            <a:chOff x="5045034" y="4333260"/>
            <a:chExt cx="2060616" cy="530745"/>
          </a:xfrm>
        </p:grpSpPr>
        <p:sp>
          <p:nvSpPr>
            <p:cNvPr id="45" name="Rectangle 44"/>
            <p:cNvSpPr/>
            <p:nvPr/>
          </p:nvSpPr>
          <p:spPr>
            <a:xfrm>
              <a:off x="5045034" y="4333260"/>
              <a:ext cx="2060616" cy="458428"/>
            </a:xfrm>
            <a:prstGeom prst="rect">
              <a:avLst/>
            </a:prstGeom>
            <a:solidFill>
              <a:srgbClr val="FEA4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Lato Light" panose="020F0302020204030203" pitchFamily="34" charset="0"/>
                </a:rPr>
                <a:t>Trend</a:t>
              </a:r>
            </a:p>
          </p:txBody>
        </p:sp>
        <p:sp>
          <p:nvSpPr>
            <p:cNvPr id="18" name="Isosceles Triangle 17"/>
            <p:cNvSpPr/>
            <p:nvPr/>
          </p:nvSpPr>
          <p:spPr>
            <a:xfrm rot="10800000">
              <a:off x="5869120" y="4791071"/>
              <a:ext cx="412443" cy="72934"/>
            </a:xfrm>
            <a:prstGeom prst="triangle">
              <a:avLst/>
            </a:prstGeom>
            <a:solidFill>
              <a:srgbClr val="FEA4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199227" y="4335641"/>
            <a:ext cx="2058942" cy="528364"/>
            <a:chOff x="7199227" y="4335641"/>
            <a:chExt cx="2058942" cy="528364"/>
          </a:xfrm>
        </p:grpSpPr>
        <p:sp>
          <p:nvSpPr>
            <p:cNvPr id="46" name="Rectangle 45"/>
            <p:cNvSpPr/>
            <p:nvPr/>
          </p:nvSpPr>
          <p:spPr>
            <a:xfrm>
              <a:off x="7199227" y="4335641"/>
              <a:ext cx="2058942" cy="458428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Lato Light" panose="020F0302020204030203" pitchFamily="34" charset="0"/>
                </a:rPr>
                <a:t>Design</a:t>
              </a:r>
            </a:p>
          </p:txBody>
        </p:sp>
        <p:sp>
          <p:nvSpPr>
            <p:cNvPr id="19" name="Isosceles Triangle 18"/>
            <p:cNvSpPr/>
            <p:nvPr/>
          </p:nvSpPr>
          <p:spPr>
            <a:xfrm rot="10800000">
              <a:off x="8018259" y="4791071"/>
              <a:ext cx="412443" cy="72934"/>
            </a:xfrm>
            <a:prstGeom prst="triangl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370219" y="4335641"/>
            <a:ext cx="2061064" cy="528364"/>
            <a:chOff x="9370219" y="4335641"/>
            <a:chExt cx="2061064" cy="528364"/>
          </a:xfrm>
        </p:grpSpPr>
        <p:sp>
          <p:nvSpPr>
            <p:cNvPr id="47" name="Rectangle 46"/>
            <p:cNvSpPr/>
            <p:nvPr/>
          </p:nvSpPr>
          <p:spPr>
            <a:xfrm>
              <a:off x="9370219" y="4335641"/>
              <a:ext cx="2061064" cy="458428"/>
            </a:xfrm>
            <a:prstGeom prst="rect">
              <a:avLst/>
            </a:prstGeom>
            <a:solidFill>
              <a:srgbClr val="FEC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Lato Light" panose="020F0302020204030203" pitchFamily="34" charset="0"/>
                </a:rPr>
                <a:t>Artwork</a:t>
              </a:r>
              <a:endParaRPr lang="en-US" sz="1200" dirty="0" smtClean="0">
                <a:latin typeface="Lato Light" panose="020F0302020204030203" pitchFamily="34" charset="0"/>
              </a:endParaRPr>
            </a:p>
          </p:txBody>
        </p:sp>
        <p:sp>
          <p:nvSpPr>
            <p:cNvPr id="20" name="Isosceles Triangle 19"/>
            <p:cNvSpPr/>
            <p:nvPr/>
          </p:nvSpPr>
          <p:spPr>
            <a:xfrm rot="10800000">
              <a:off x="10194529" y="4791071"/>
              <a:ext cx="412443" cy="72934"/>
            </a:xfrm>
            <a:prstGeom prst="triangle">
              <a:avLst/>
            </a:prstGeom>
            <a:solidFill>
              <a:srgbClr val="FEC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960418" y="5074195"/>
            <a:ext cx="19194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Lorem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Ipsum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 is simply dummy text of the printing and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type industry typesetting. 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Lato Light" panose="020F0302020204030203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12427" y="5074195"/>
            <a:ext cx="19194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Lorem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Ipsum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 is simply dummy text of the printing and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type industry typesetting. 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Lato Light" panose="020F0302020204030203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64745" y="5074195"/>
            <a:ext cx="19194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Lorem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Ipsum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 is simply dummy text of the printing and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type industry typesetting. 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Lato Light" panose="020F0302020204030203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441015" y="5074195"/>
            <a:ext cx="19194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Lorem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Ipsum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 is simply dummy text of the printing and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type industry typesetting. 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Lato Light" panose="020F0302020204030203" pitchFamily="34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39" name="Teardrop 38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Teardrop 39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Teardrop 40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42" name="Rectangle 41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EA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FE8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C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763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65" name="Rectangle 64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Rectangle 65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341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3000">
        <p14:flythrough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2084070166"/>
              </p:ext>
            </p:extLst>
          </p:nvPr>
        </p:nvGraphicFramePr>
        <p:xfrm>
          <a:off x="739891" y="1780523"/>
          <a:ext cx="2059979" cy="2553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FiveColumn</a:t>
            </a:r>
            <a:r>
              <a:rPr lang="en-US" dirty="0" err="1" smtClean="0">
                <a:solidFill>
                  <a:srgbClr val="FE8301"/>
                </a:solidFill>
                <a:latin typeface="Lato Light" panose="020F0302020204030203" pitchFamily="34" charset="0"/>
              </a:rPr>
              <a:t>Portfolio</a:t>
            </a:r>
            <a:endParaRPr lang="en-US" dirty="0">
              <a:solidFill>
                <a:srgbClr val="FE8301"/>
              </a:solidFill>
              <a:latin typeface="Lato Light" panose="020F0302020204030203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Tagline goes here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25" name="Diagram 24"/>
          <p:cNvGraphicFramePr/>
          <p:nvPr>
            <p:extLst>
              <p:ext uri="{D42A27DB-BD31-4B8C-83A1-F6EECF244321}">
                <p14:modId xmlns:p14="http://schemas.microsoft.com/office/powerpoint/2010/main" val="2241432539"/>
              </p:ext>
            </p:extLst>
          </p:nvPr>
        </p:nvGraphicFramePr>
        <p:xfrm>
          <a:off x="2892541" y="1780523"/>
          <a:ext cx="2059979" cy="2553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6" name="Diagram 25"/>
          <p:cNvGraphicFramePr/>
          <p:nvPr>
            <p:extLst>
              <p:ext uri="{D42A27DB-BD31-4B8C-83A1-F6EECF244321}">
                <p14:modId xmlns:p14="http://schemas.microsoft.com/office/powerpoint/2010/main" val="1702383952"/>
              </p:ext>
            </p:extLst>
          </p:nvPr>
        </p:nvGraphicFramePr>
        <p:xfrm>
          <a:off x="5045191" y="1780521"/>
          <a:ext cx="2059979" cy="2553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27" name="Diagram 26"/>
          <p:cNvGraphicFramePr/>
          <p:nvPr>
            <p:extLst>
              <p:ext uri="{D42A27DB-BD31-4B8C-83A1-F6EECF244321}">
                <p14:modId xmlns:p14="http://schemas.microsoft.com/office/powerpoint/2010/main" val="4246382974"/>
              </p:ext>
            </p:extLst>
          </p:nvPr>
        </p:nvGraphicFramePr>
        <p:xfrm>
          <a:off x="7197841" y="1782906"/>
          <a:ext cx="2059979" cy="2553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28" name="Diagram 27"/>
          <p:cNvGraphicFramePr/>
          <p:nvPr>
            <p:extLst>
              <p:ext uri="{D42A27DB-BD31-4B8C-83A1-F6EECF244321}">
                <p14:modId xmlns:p14="http://schemas.microsoft.com/office/powerpoint/2010/main" val="166767243"/>
              </p:ext>
            </p:extLst>
          </p:nvPr>
        </p:nvGraphicFramePr>
        <p:xfrm>
          <a:off x="9369541" y="1782904"/>
          <a:ext cx="2059979" cy="2553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sp>
        <p:nvSpPr>
          <p:cNvPr id="6" name="Rectangle 5"/>
          <p:cNvSpPr/>
          <p:nvPr/>
        </p:nvSpPr>
        <p:spPr>
          <a:xfrm>
            <a:off x="740569" y="4333260"/>
            <a:ext cx="2059075" cy="1654266"/>
          </a:xfrm>
          <a:prstGeom prst="rect">
            <a:avLst/>
          </a:prstGeom>
          <a:solidFill>
            <a:srgbClr val="FE8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>
              <a:latin typeface="Lato Light" panose="020F0302020204030203" pitchFamily="34" charset="0"/>
            </a:endParaRPr>
          </a:p>
          <a:p>
            <a:pPr algn="ctr"/>
            <a:r>
              <a:rPr lang="en-US" dirty="0" smtClean="0">
                <a:latin typeface="Lato Light" panose="020F0302020204030203" pitchFamily="34" charset="0"/>
              </a:rPr>
              <a:t>Brand</a:t>
            </a:r>
          </a:p>
          <a:p>
            <a:pPr algn="ctr"/>
            <a:endParaRPr lang="en-US" sz="1300" dirty="0">
              <a:latin typeface="Lato Light" panose="020F0302020204030203" pitchFamily="34" charset="0"/>
            </a:endParaRPr>
          </a:p>
          <a:p>
            <a:pPr algn="ctr"/>
            <a:r>
              <a:rPr lang="en-US" sz="1200" dirty="0" err="1">
                <a:latin typeface="Lato Light" panose="020F0302020204030203" pitchFamily="34" charset="0"/>
              </a:rPr>
              <a:t>Lorem</a:t>
            </a:r>
            <a:r>
              <a:rPr lang="en-US" sz="1200" dirty="0">
                <a:latin typeface="Lato Light" panose="020F0302020204030203" pitchFamily="34" charset="0"/>
              </a:rPr>
              <a:t> </a:t>
            </a:r>
            <a:r>
              <a:rPr lang="en-US" sz="1200" dirty="0" err="1">
                <a:latin typeface="Lato Light" panose="020F0302020204030203" pitchFamily="34" charset="0"/>
              </a:rPr>
              <a:t>Ipsum</a:t>
            </a:r>
            <a:r>
              <a:rPr lang="en-US" sz="1200" dirty="0">
                <a:latin typeface="Lato Light" panose="020F0302020204030203" pitchFamily="34" charset="0"/>
              </a:rPr>
              <a:t> </a:t>
            </a:r>
            <a:r>
              <a:rPr lang="en-US" sz="1200" dirty="0" smtClean="0">
                <a:latin typeface="Lato Light" panose="020F0302020204030203" pitchFamily="34" charset="0"/>
              </a:rPr>
              <a:t>is the </a:t>
            </a:r>
            <a:r>
              <a:rPr lang="en-US" sz="1200" dirty="0">
                <a:latin typeface="Lato Light" panose="020F0302020204030203" pitchFamily="34" charset="0"/>
              </a:rPr>
              <a:t>simply dummy text of the printing and typesetting industry. </a:t>
            </a:r>
            <a:r>
              <a:rPr lang="en-US" sz="1200" dirty="0" err="1">
                <a:latin typeface="Lato Light" panose="020F0302020204030203" pitchFamily="34" charset="0"/>
              </a:rPr>
              <a:t>Lorem</a:t>
            </a:r>
            <a:r>
              <a:rPr lang="en-US" sz="1200" dirty="0">
                <a:latin typeface="Lato Light" panose="020F0302020204030203" pitchFamily="34" charset="0"/>
              </a:rPr>
              <a:t> </a:t>
            </a:r>
            <a:r>
              <a:rPr lang="en-US" sz="1200" dirty="0" err="1">
                <a:latin typeface="Lato Light" panose="020F0302020204030203" pitchFamily="34" charset="0"/>
              </a:rPr>
              <a:t>Ipsum</a:t>
            </a:r>
            <a:r>
              <a:rPr lang="en-US" sz="1200" dirty="0">
                <a:latin typeface="Lato Light" panose="020F0302020204030203" pitchFamily="34" charset="0"/>
              </a:rPr>
              <a:t> has been </a:t>
            </a:r>
            <a:r>
              <a:rPr lang="en-US" sz="1200" dirty="0" smtClean="0">
                <a:latin typeface="Lato Light" panose="020F0302020204030203" pitchFamily="34" charset="0"/>
              </a:rPr>
              <a:t>.</a:t>
            </a:r>
          </a:p>
          <a:p>
            <a:pPr algn="ctr"/>
            <a:endParaRPr lang="en-US" sz="1200" dirty="0">
              <a:latin typeface="Lato Light" panose="020F0302020204030203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893220" y="4333260"/>
            <a:ext cx="2060619" cy="1654266"/>
          </a:xfrm>
          <a:prstGeom prst="rect">
            <a:avLst/>
          </a:prstGeom>
          <a:solidFill>
            <a:srgbClr val="763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>
              <a:latin typeface="Lato Light" panose="020F0302020204030203" pitchFamily="34" charset="0"/>
            </a:endParaRPr>
          </a:p>
          <a:p>
            <a:pPr algn="ctr"/>
            <a:r>
              <a:rPr lang="en-US" dirty="0" smtClean="0">
                <a:latin typeface="Lato Light" panose="020F0302020204030203" pitchFamily="34" charset="0"/>
              </a:rPr>
              <a:t>Current</a:t>
            </a:r>
            <a:endParaRPr lang="en-US" dirty="0">
              <a:latin typeface="Lato Light" panose="020F0302020204030203" pitchFamily="34" charset="0"/>
            </a:endParaRPr>
          </a:p>
          <a:p>
            <a:pPr algn="ctr"/>
            <a:endParaRPr lang="en-US" sz="1300" dirty="0" smtClean="0">
              <a:latin typeface="Lato Light" panose="020F0302020204030203" pitchFamily="34" charset="0"/>
            </a:endParaRPr>
          </a:p>
          <a:p>
            <a:pPr algn="ctr"/>
            <a:r>
              <a:rPr lang="en-US" sz="1200" dirty="0" err="1" smtClean="0">
                <a:latin typeface="Lato Light" panose="020F0302020204030203" pitchFamily="34" charset="0"/>
              </a:rPr>
              <a:t>Lorem</a:t>
            </a:r>
            <a:r>
              <a:rPr lang="en-US" sz="1200" dirty="0" smtClean="0">
                <a:latin typeface="Lato Light" panose="020F0302020204030203" pitchFamily="34" charset="0"/>
              </a:rPr>
              <a:t> </a:t>
            </a:r>
            <a:r>
              <a:rPr lang="en-US" sz="1200" dirty="0" err="1" smtClean="0">
                <a:latin typeface="Lato Light" panose="020F0302020204030203" pitchFamily="34" charset="0"/>
              </a:rPr>
              <a:t>Ipsum</a:t>
            </a:r>
            <a:r>
              <a:rPr lang="en-US" sz="1200" dirty="0" smtClean="0">
                <a:latin typeface="Lato Light" panose="020F0302020204030203" pitchFamily="34" charset="0"/>
              </a:rPr>
              <a:t> is the simply dummy text of the printing and typesetting industry. </a:t>
            </a:r>
            <a:r>
              <a:rPr lang="en-US" sz="1200" dirty="0" err="1" smtClean="0">
                <a:latin typeface="Lato Light" panose="020F0302020204030203" pitchFamily="34" charset="0"/>
              </a:rPr>
              <a:t>Lorem</a:t>
            </a:r>
            <a:r>
              <a:rPr lang="en-US" sz="1200" dirty="0" smtClean="0">
                <a:latin typeface="Lato Light" panose="020F0302020204030203" pitchFamily="34" charset="0"/>
              </a:rPr>
              <a:t> </a:t>
            </a:r>
            <a:r>
              <a:rPr lang="en-US" sz="1200" dirty="0" err="1" smtClean="0">
                <a:latin typeface="Lato Light" panose="020F0302020204030203" pitchFamily="34" charset="0"/>
              </a:rPr>
              <a:t>Ipsum</a:t>
            </a:r>
            <a:r>
              <a:rPr lang="en-US" sz="1200" dirty="0" smtClean="0">
                <a:latin typeface="Lato Light" panose="020F0302020204030203" pitchFamily="34" charset="0"/>
              </a:rPr>
              <a:t> has been.</a:t>
            </a:r>
          </a:p>
          <a:p>
            <a:pPr algn="ctr"/>
            <a:endParaRPr lang="en-US" sz="1200" dirty="0">
              <a:latin typeface="Lato Light" panose="020F0302020204030203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045034" y="4333260"/>
            <a:ext cx="2060616" cy="1654266"/>
          </a:xfrm>
          <a:prstGeom prst="rect">
            <a:avLst/>
          </a:prstGeom>
          <a:solidFill>
            <a:srgbClr val="FEA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>
              <a:latin typeface="Lato Light" panose="020F0302020204030203" pitchFamily="34" charset="0"/>
            </a:endParaRPr>
          </a:p>
          <a:p>
            <a:pPr algn="ctr"/>
            <a:r>
              <a:rPr lang="en-US" dirty="0" smtClean="0">
                <a:latin typeface="Lato Light" panose="020F0302020204030203" pitchFamily="34" charset="0"/>
              </a:rPr>
              <a:t>Trend</a:t>
            </a:r>
          </a:p>
          <a:p>
            <a:pPr algn="ctr"/>
            <a:endParaRPr lang="en-US" sz="1300" dirty="0" smtClean="0">
              <a:latin typeface="Lato Light" panose="020F0302020204030203" pitchFamily="34" charset="0"/>
            </a:endParaRPr>
          </a:p>
          <a:p>
            <a:pPr algn="ctr"/>
            <a:r>
              <a:rPr lang="en-US" sz="1200" dirty="0" err="1" smtClean="0">
                <a:latin typeface="Lato Light" panose="020F0302020204030203" pitchFamily="34" charset="0"/>
              </a:rPr>
              <a:t>Lorem</a:t>
            </a:r>
            <a:r>
              <a:rPr lang="en-US" sz="1200" dirty="0" smtClean="0">
                <a:latin typeface="Lato Light" panose="020F0302020204030203" pitchFamily="34" charset="0"/>
              </a:rPr>
              <a:t> </a:t>
            </a:r>
            <a:r>
              <a:rPr lang="en-US" sz="1200" dirty="0" err="1" smtClean="0">
                <a:latin typeface="Lato Light" panose="020F0302020204030203" pitchFamily="34" charset="0"/>
              </a:rPr>
              <a:t>Ipsum</a:t>
            </a:r>
            <a:r>
              <a:rPr lang="en-US" sz="1200" dirty="0" smtClean="0">
                <a:latin typeface="Lato Light" panose="020F0302020204030203" pitchFamily="34" charset="0"/>
              </a:rPr>
              <a:t> is the simply dummy text of the printing and typesetting industry. </a:t>
            </a:r>
            <a:r>
              <a:rPr lang="en-US" sz="1200" dirty="0" err="1" smtClean="0">
                <a:latin typeface="Lato Light" panose="020F0302020204030203" pitchFamily="34" charset="0"/>
              </a:rPr>
              <a:t>Lorem</a:t>
            </a:r>
            <a:r>
              <a:rPr lang="en-US" sz="1200" dirty="0" smtClean="0">
                <a:latin typeface="Lato Light" panose="020F0302020204030203" pitchFamily="34" charset="0"/>
              </a:rPr>
              <a:t> </a:t>
            </a:r>
            <a:r>
              <a:rPr lang="en-US" sz="1200" dirty="0" err="1" smtClean="0">
                <a:latin typeface="Lato Light" panose="020F0302020204030203" pitchFamily="34" charset="0"/>
              </a:rPr>
              <a:t>Ipsum</a:t>
            </a:r>
            <a:r>
              <a:rPr lang="en-US" sz="1200" dirty="0" smtClean="0">
                <a:latin typeface="Lato Light" panose="020F0302020204030203" pitchFamily="34" charset="0"/>
              </a:rPr>
              <a:t> has been.</a:t>
            </a:r>
          </a:p>
          <a:p>
            <a:pPr algn="ctr"/>
            <a:endParaRPr lang="en-US" sz="1200" dirty="0">
              <a:latin typeface="Lato Light" panose="020F0302020204030203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199227" y="4335641"/>
            <a:ext cx="2058942" cy="165426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>
              <a:latin typeface="Lato Light" panose="020F0302020204030203" pitchFamily="34" charset="0"/>
            </a:endParaRPr>
          </a:p>
          <a:p>
            <a:pPr algn="ctr"/>
            <a:r>
              <a:rPr lang="en-US" dirty="0" smtClean="0">
                <a:latin typeface="Lato Light" panose="020F0302020204030203" pitchFamily="34" charset="0"/>
              </a:rPr>
              <a:t>Design</a:t>
            </a:r>
          </a:p>
          <a:p>
            <a:pPr algn="ctr"/>
            <a:endParaRPr lang="en-US" sz="1300" dirty="0" smtClean="0">
              <a:latin typeface="Lato Light" panose="020F0302020204030203" pitchFamily="34" charset="0"/>
            </a:endParaRPr>
          </a:p>
          <a:p>
            <a:pPr algn="ctr"/>
            <a:r>
              <a:rPr lang="en-US" sz="1200" dirty="0" err="1" smtClean="0">
                <a:latin typeface="Lato Light" panose="020F0302020204030203" pitchFamily="34" charset="0"/>
              </a:rPr>
              <a:t>Lorem</a:t>
            </a:r>
            <a:r>
              <a:rPr lang="en-US" sz="1200" dirty="0" smtClean="0">
                <a:latin typeface="Lato Light" panose="020F0302020204030203" pitchFamily="34" charset="0"/>
              </a:rPr>
              <a:t> </a:t>
            </a:r>
            <a:r>
              <a:rPr lang="en-US" sz="1200" dirty="0" err="1" smtClean="0">
                <a:latin typeface="Lato Light" panose="020F0302020204030203" pitchFamily="34" charset="0"/>
              </a:rPr>
              <a:t>Ipsum</a:t>
            </a:r>
            <a:r>
              <a:rPr lang="en-US" sz="1200" dirty="0" smtClean="0">
                <a:latin typeface="Lato Light" panose="020F0302020204030203" pitchFamily="34" charset="0"/>
              </a:rPr>
              <a:t> is the simply dummy text of the printing and typesetting industry. </a:t>
            </a:r>
            <a:r>
              <a:rPr lang="en-US" sz="1200" dirty="0" err="1" smtClean="0">
                <a:latin typeface="Lato Light" panose="020F0302020204030203" pitchFamily="34" charset="0"/>
              </a:rPr>
              <a:t>Lorem</a:t>
            </a:r>
            <a:r>
              <a:rPr lang="en-US" sz="1200" dirty="0" smtClean="0">
                <a:latin typeface="Lato Light" panose="020F0302020204030203" pitchFamily="34" charset="0"/>
              </a:rPr>
              <a:t> </a:t>
            </a:r>
            <a:r>
              <a:rPr lang="en-US" sz="1200" dirty="0" err="1" smtClean="0">
                <a:latin typeface="Lato Light" panose="020F0302020204030203" pitchFamily="34" charset="0"/>
              </a:rPr>
              <a:t>Ipsum</a:t>
            </a:r>
            <a:r>
              <a:rPr lang="en-US" sz="1200" dirty="0" smtClean="0">
                <a:latin typeface="Lato Light" panose="020F0302020204030203" pitchFamily="34" charset="0"/>
              </a:rPr>
              <a:t> has been.</a:t>
            </a:r>
          </a:p>
          <a:p>
            <a:pPr algn="ctr"/>
            <a:endParaRPr lang="en-US" sz="1200" dirty="0">
              <a:latin typeface="Lato Light" panose="020F0302020204030203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9370219" y="4335641"/>
            <a:ext cx="2061064" cy="1654266"/>
          </a:xfrm>
          <a:prstGeom prst="rect">
            <a:avLst/>
          </a:prstGeom>
          <a:solidFill>
            <a:srgbClr val="FEC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>
              <a:latin typeface="Lato Light" panose="020F0302020204030203" pitchFamily="34" charset="0"/>
            </a:endParaRPr>
          </a:p>
          <a:p>
            <a:pPr algn="ctr"/>
            <a:r>
              <a:rPr lang="en-US" dirty="0" smtClean="0">
                <a:latin typeface="Lato Light" panose="020F0302020204030203" pitchFamily="34" charset="0"/>
              </a:rPr>
              <a:t>Artwork</a:t>
            </a:r>
          </a:p>
          <a:p>
            <a:pPr algn="ctr"/>
            <a:endParaRPr lang="en-US" sz="1300" dirty="0" smtClean="0">
              <a:latin typeface="Lato Light" panose="020F0302020204030203" pitchFamily="34" charset="0"/>
            </a:endParaRPr>
          </a:p>
          <a:p>
            <a:pPr algn="ctr"/>
            <a:r>
              <a:rPr lang="en-US" sz="1200" dirty="0" err="1" smtClean="0">
                <a:latin typeface="Lato Light" panose="020F0302020204030203" pitchFamily="34" charset="0"/>
              </a:rPr>
              <a:t>Lorem</a:t>
            </a:r>
            <a:r>
              <a:rPr lang="en-US" sz="1200" dirty="0" smtClean="0">
                <a:latin typeface="Lato Light" panose="020F0302020204030203" pitchFamily="34" charset="0"/>
              </a:rPr>
              <a:t> </a:t>
            </a:r>
            <a:r>
              <a:rPr lang="en-US" sz="1200" dirty="0" err="1" smtClean="0">
                <a:latin typeface="Lato Light" panose="020F0302020204030203" pitchFamily="34" charset="0"/>
              </a:rPr>
              <a:t>Ipsum</a:t>
            </a:r>
            <a:r>
              <a:rPr lang="en-US" sz="1200" dirty="0" smtClean="0">
                <a:latin typeface="Lato Light" panose="020F0302020204030203" pitchFamily="34" charset="0"/>
              </a:rPr>
              <a:t> is the simply dummy text of the printing and typesetting industry. </a:t>
            </a:r>
            <a:r>
              <a:rPr lang="en-US" sz="1200" dirty="0" err="1" smtClean="0">
                <a:latin typeface="Lato Light" panose="020F0302020204030203" pitchFamily="34" charset="0"/>
              </a:rPr>
              <a:t>Lorem</a:t>
            </a:r>
            <a:r>
              <a:rPr lang="en-US" sz="1200" dirty="0" smtClean="0">
                <a:latin typeface="Lato Light" panose="020F0302020204030203" pitchFamily="34" charset="0"/>
              </a:rPr>
              <a:t> </a:t>
            </a:r>
            <a:r>
              <a:rPr lang="en-US" sz="1200" dirty="0" err="1" smtClean="0">
                <a:latin typeface="Lato Light" panose="020F0302020204030203" pitchFamily="34" charset="0"/>
              </a:rPr>
              <a:t>Ipsum</a:t>
            </a:r>
            <a:r>
              <a:rPr lang="en-US" sz="1200" dirty="0" smtClean="0">
                <a:latin typeface="Lato Light" panose="020F0302020204030203" pitchFamily="34" charset="0"/>
              </a:rPr>
              <a:t> has been.</a:t>
            </a:r>
          </a:p>
          <a:p>
            <a:pPr algn="ctr"/>
            <a:endParaRPr lang="en-US" sz="1200" dirty="0">
              <a:latin typeface="Lato Light" panose="020F0302020204030203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23" name="Teardrop 22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4" name="Teardrop 23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Teardrop 28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EA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FE8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C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763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53" name="Rectangle 52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Rectangle 53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174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conveyor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2704064263"/>
              </p:ext>
            </p:extLst>
          </p:nvPr>
        </p:nvGraphicFramePr>
        <p:xfrm>
          <a:off x="739891" y="1780523"/>
          <a:ext cx="2059979" cy="2553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FiveColumn</a:t>
            </a:r>
            <a:r>
              <a:rPr lang="en-US" dirty="0" err="1" smtClean="0">
                <a:solidFill>
                  <a:srgbClr val="FE8301"/>
                </a:solidFill>
                <a:latin typeface="Lato Light" panose="020F0302020204030203" pitchFamily="34" charset="0"/>
              </a:rPr>
              <a:t>Portfolio</a:t>
            </a:r>
            <a:endParaRPr lang="en-US" dirty="0">
              <a:solidFill>
                <a:srgbClr val="FE8301"/>
              </a:solidFill>
              <a:latin typeface="Lato Light" panose="020F0302020204030203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Tagline goes here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25" name="Diagram 24"/>
          <p:cNvGraphicFramePr/>
          <p:nvPr>
            <p:extLst>
              <p:ext uri="{D42A27DB-BD31-4B8C-83A1-F6EECF244321}">
                <p14:modId xmlns:p14="http://schemas.microsoft.com/office/powerpoint/2010/main" val="399660979"/>
              </p:ext>
            </p:extLst>
          </p:nvPr>
        </p:nvGraphicFramePr>
        <p:xfrm>
          <a:off x="2892541" y="1780523"/>
          <a:ext cx="2059979" cy="2553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6" name="Diagram 25"/>
          <p:cNvGraphicFramePr/>
          <p:nvPr>
            <p:extLst>
              <p:ext uri="{D42A27DB-BD31-4B8C-83A1-F6EECF244321}">
                <p14:modId xmlns:p14="http://schemas.microsoft.com/office/powerpoint/2010/main" val="3557761797"/>
              </p:ext>
            </p:extLst>
          </p:nvPr>
        </p:nvGraphicFramePr>
        <p:xfrm>
          <a:off x="5045191" y="1780521"/>
          <a:ext cx="2059979" cy="2553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27" name="Diagram 26"/>
          <p:cNvGraphicFramePr/>
          <p:nvPr>
            <p:extLst>
              <p:ext uri="{D42A27DB-BD31-4B8C-83A1-F6EECF244321}">
                <p14:modId xmlns:p14="http://schemas.microsoft.com/office/powerpoint/2010/main" val="3854264144"/>
              </p:ext>
            </p:extLst>
          </p:nvPr>
        </p:nvGraphicFramePr>
        <p:xfrm>
          <a:off x="7197841" y="1782906"/>
          <a:ext cx="2059979" cy="2553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28" name="Diagram 27"/>
          <p:cNvGraphicFramePr/>
          <p:nvPr>
            <p:extLst>
              <p:ext uri="{D42A27DB-BD31-4B8C-83A1-F6EECF244321}">
                <p14:modId xmlns:p14="http://schemas.microsoft.com/office/powerpoint/2010/main" val="7422059"/>
              </p:ext>
            </p:extLst>
          </p:nvPr>
        </p:nvGraphicFramePr>
        <p:xfrm>
          <a:off x="9369541" y="1782904"/>
          <a:ext cx="2059979" cy="2553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736645" y="4335641"/>
            <a:ext cx="2062999" cy="1654266"/>
            <a:chOff x="736645" y="4335641"/>
            <a:chExt cx="2062999" cy="1654266"/>
          </a:xfrm>
        </p:grpSpPr>
        <p:sp>
          <p:nvSpPr>
            <p:cNvPr id="6" name="Round Same Side Corner Rectangle 5"/>
            <p:cNvSpPr/>
            <p:nvPr/>
          </p:nvSpPr>
          <p:spPr>
            <a:xfrm rot="10800000">
              <a:off x="736645" y="4335641"/>
              <a:ext cx="2062999" cy="1654266"/>
            </a:xfrm>
            <a:prstGeom prst="round2SameRect">
              <a:avLst>
                <a:gd name="adj1" fmla="val 9758"/>
                <a:gd name="adj2" fmla="val 0"/>
              </a:avLst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1200" dirty="0">
                <a:latin typeface="Lato Light" panose="020F0302020204030203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36645" y="4335641"/>
              <a:ext cx="2042145" cy="1492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200" dirty="0" smtClean="0">
                <a:solidFill>
                  <a:schemeClr val="lt1"/>
                </a:solidFill>
                <a:latin typeface="Lato Light" panose="020F0302020204030203" pitchFamily="34" charset="0"/>
              </a:endParaRPr>
            </a:p>
            <a:p>
              <a:pPr algn="ctr"/>
              <a:r>
                <a:rPr lang="en-US" dirty="0" smtClean="0">
                  <a:solidFill>
                    <a:schemeClr val="lt1"/>
                  </a:solidFill>
                  <a:latin typeface="Lato Light" panose="020F0302020204030203" pitchFamily="34" charset="0"/>
                </a:rPr>
                <a:t>Brand</a:t>
              </a:r>
              <a:endParaRPr lang="en-US" dirty="0">
                <a:solidFill>
                  <a:schemeClr val="lt1"/>
                </a:solidFill>
                <a:latin typeface="Lato Light" panose="020F0302020204030203" pitchFamily="34" charset="0"/>
              </a:endParaRPr>
            </a:p>
            <a:p>
              <a:pPr algn="ctr"/>
              <a:endParaRPr lang="en-US" sz="1300" dirty="0">
                <a:latin typeface="Lato Light" panose="020F0302020204030203" pitchFamily="34" charset="0"/>
              </a:endParaRPr>
            </a:p>
            <a:p>
              <a:pPr algn="ctr"/>
              <a:r>
                <a:rPr lang="en-US" sz="1200" dirty="0" err="1">
                  <a:solidFill>
                    <a:schemeClr val="lt1"/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200" dirty="0">
                  <a:solidFill>
                    <a:schemeClr val="lt1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200" dirty="0" err="1">
                  <a:solidFill>
                    <a:schemeClr val="lt1"/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200" dirty="0">
                  <a:solidFill>
                    <a:schemeClr val="lt1"/>
                  </a:solidFill>
                  <a:latin typeface="Lato Light" panose="020F0302020204030203" pitchFamily="34" charset="0"/>
                </a:rPr>
                <a:t> is the simply dummy text of the printing and typesetting industry. </a:t>
              </a:r>
              <a:r>
                <a:rPr lang="en-US" sz="1200" dirty="0" err="1">
                  <a:solidFill>
                    <a:schemeClr val="lt1"/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200" dirty="0">
                  <a:solidFill>
                    <a:schemeClr val="lt1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200" dirty="0" err="1">
                  <a:solidFill>
                    <a:schemeClr val="lt1"/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200" dirty="0">
                  <a:solidFill>
                    <a:schemeClr val="lt1"/>
                  </a:solidFill>
                  <a:latin typeface="Lato Light" panose="020F0302020204030203" pitchFamily="34" charset="0"/>
                </a:rPr>
                <a:t> has been </a:t>
              </a:r>
              <a:r>
                <a:rPr lang="en-US" sz="1200" dirty="0" smtClean="0">
                  <a:solidFill>
                    <a:schemeClr val="lt1"/>
                  </a:solidFill>
                  <a:latin typeface="Lato Light" panose="020F0302020204030203" pitchFamily="34" charset="0"/>
                </a:rPr>
                <a:t>.</a:t>
              </a:r>
              <a:endParaRPr lang="en-US" sz="1200" dirty="0">
                <a:solidFill>
                  <a:schemeClr val="lt1"/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890840" y="4335641"/>
            <a:ext cx="2063000" cy="1654266"/>
            <a:chOff x="2890840" y="4335641"/>
            <a:chExt cx="2063000" cy="1654266"/>
          </a:xfrm>
        </p:grpSpPr>
        <p:sp>
          <p:nvSpPr>
            <p:cNvPr id="30" name="Round Same Side Corner Rectangle 29"/>
            <p:cNvSpPr/>
            <p:nvPr/>
          </p:nvSpPr>
          <p:spPr>
            <a:xfrm rot="10800000">
              <a:off x="2890840" y="4335641"/>
              <a:ext cx="2063000" cy="1654266"/>
            </a:xfrm>
            <a:prstGeom prst="round2SameRect">
              <a:avLst>
                <a:gd name="adj1" fmla="val 8990"/>
                <a:gd name="adj2" fmla="val 0"/>
              </a:avLst>
            </a:prstGeom>
            <a:solidFill>
              <a:srgbClr val="763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Lato Light" panose="020F0302020204030203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901267" y="4335641"/>
              <a:ext cx="2042145" cy="1492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200" dirty="0" smtClean="0">
                <a:solidFill>
                  <a:schemeClr val="lt1"/>
                </a:solidFill>
                <a:latin typeface="Lato Light" panose="020F0302020204030203" pitchFamily="34" charset="0"/>
              </a:endParaRPr>
            </a:p>
            <a:p>
              <a:pPr algn="ctr"/>
              <a:r>
                <a:rPr lang="en-US" dirty="0" smtClean="0">
                  <a:solidFill>
                    <a:schemeClr val="lt1"/>
                  </a:solidFill>
                  <a:latin typeface="Lato Light" panose="020F0302020204030203" pitchFamily="34" charset="0"/>
                </a:rPr>
                <a:t>Current</a:t>
              </a:r>
              <a:endParaRPr lang="en-US" dirty="0">
                <a:solidFill>
                  <a:schemeClr val="lt1"/>
                </a:solidFill>
                <a:latin typeface="Lato Light" panose="020F0302020204030203" pitchFamily="34" charset="0"/>
              </a:endParaRPr>
            </a:p>
            <a:p>
              <a:pPr algn="ctr"/>
              <a:endParaRPr lang="en-US" sz="1300" dirty="0">
                <a:latin typeface="Lato Light" panose="020F0302020204030203" pitchFamily="34" charset="0"/>
              </a:endParaRPr>
            </a:p>
            <a:p>
              <a:pPr algn="ctr"/>
              <a:r>
                <a:rPr lang="en-US" sz="1200" dirty="0" err="1">
                  <a:solidFill>
                    <a:schemeClr val="lt1"/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200" dirty="0">
                  <a:solidFill>
                    <a:schemeClr val="lt1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200" dirty="0" err="1">
                  <a:solidFill>
                    <a:schemeClr val="lt1"/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200" dirty="0">
                  <a:solidFill>
                    <a:schemeClr val="lt1"/>
                  </a:solidFill>
                  <a:latin typeface="Lato Light" panose="020F0302020204030203" pitchFamily="34" charset="0"/>
                </a:rPr>
                <a:t> is the simply dummy text of the printing and typesetting industry. </a:t>
              </a:r>
              <a:r>
                <a:rPr lang="en-US" sz="1200" dirty="0" err="1">
                  <a:solidFill>
                    <a:schemeClr val="lt1"/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200" dirty="0">
                  <a:solidFill>
                    <a:schemeClr val="lt1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200" dirty="0" err="1">
                  <a:solidFill>
                    <a:schemeClr val="lt1"/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200" dirty="0">
                  <a:solidFill>
                    <a:schemeClr val="lt1"/>
                  </a:solidFill>
                  <a:latin typeface="Lato Light" panose="020F0302020204030203" pitchFamily="34" charset="0"/>
                </a:rPr>
                <a:t> has been </a:t>
              </a:r>
              <a:r>
                <a:rPr lang="en-US" sz="1200" dirty="0" smtClean="0">
                  <a:solidFill>
                    <a:schemeClr val="lt1"/>
                  </a:solidFill>
                  <a:latin typeface="Lato Light" panose="020F0302020204030203" pitchFamily="34" charset="0"/>
                </a:rPr>
                <a:t>.</a:t>
              </a:r>
              <a:endParaRPr lang="en-US" sz="1200" dirty="0">
                <a:solidFill>
                  <a:schemeClr val="lt1"/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045032" y="4335641"/>
            <a:ext cx="2063000" cy="1654266"/>
            <a:chOff x="5045032" y="4335641"/>
            <a:chExt cx="2063000" cy="1654266"/>
          </a:xfrm>
        </p:grpSpPr>
        <p:sp>
          <p:nvSpPr>
            <p:cNvPr id="45" name="Round Same Side Corner Rectangle 44"/>
            <p:cNvSpPr/>
            <p:nvPr/>
          </p:nvSpPr>
          <p:spPr>
            <a:xfrm rot="10800000">
              <a:off x="5045034" y="4335641"/>
              <a:ext cx="2062998" cy="1654266"/>
            </a:xfrm>
            <a:prstGeom prst="round2SameRect">
              <a:avLst>
                <a:gd name="adj1" fmla="val 8990"/>
                <a:gd name="adj2" fmla="val 0"/>
              </a:avLst>
            </a:prstGeom>
            <a:solidFill>
              <a:srgbClr val="FEA4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Lato Light" panose="020F0302020204030203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45032" y="4335641"/>
              <a:ext cx="2042145" cy="1492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200" dirty="0" smtClean="0">
                <a:solidFill>
                  <a:schemeClr val="lt1"/>
                </a:solidFill>
                <a:latin typeface="Lato Light" panose="020F0302020204030203" pitchFamily="34" charset="0"/>
              </a:endParaRPr>
            </a:p>
            <a:p>
              <a:pPr algn="ctr"/>
              <a:r>
                <a:rPr lang="en-US" dirty="0" smtClean="0">
                  <a:solidFill>
                    <a:schemeClr val="lt1"/>
                  </a:solidFill>
                  <a:latin typeface="Lato Light" panose="020F0302020204030203" pitchFamily="34" charset="0"/>
                </a:rPr>
                <a:t>Trend</a:t>
              </a:r>
              <a:endParaRPr lang="en-US" dirty="0">
                <a:solidFill>
                  <a:schemeClr val="lt1"/>
                </a:solidFill>
                <a:latin typeface="Lato Light" panose="020F0302020204030203" pitchFamily="34" charset="0"/>
              </a:endParaRPr>
            </a:p>
            <a:p>
              <a:pPr algn="ctr"/>
              <a:endParaRPr lang="en-US" sz="1300" dirty="0">
                <a:latin typeface="Lato Light" panose="020F0302020204030203" pitchFamily="34" charset="0"/>
              </a:endParaRPr>
            </a:p>
            <a:p>
              <a:pPr algn="ctr"/>
              <a:r>
                <a:rPr lang="en-US" sz="1200" dirty="0" err="1">
                  <a:solidFill>
                    <a:schemeClr val="lt1"/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200" dirty="0">
                  <a:solidFill>
                    <a:schemeClr val="lt1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200" dirty="0" err="1">
                  <a:solidFill>
                    <a:schemeClr val="lt1"/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200" dirty="0">
                  <a:solidFill>
                    <a:schemeClr val="lt1"/>
                  </a:solidFill>
                  <a:latin typeface="Lato Light" panose="020F0302020204030203" pitchFamily="34" charset="0"/>
                </a:rPr>
                <a:t> is the simply dummy text of the printing and typesetting industry. </a:t>
              </a:r>
              <a:r>
                <a:rPr lang="en-US" sz="1200" dirty="0" err="1">
                  <a:solidFill>
                    <a:schemeClr val="lt1"/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200" dirty="0">
                  <a:solidFill>
                    <a:schemeClr val="lt1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200" dirty="0" err="1">
                  <a:solidFill>
                    <a:schemeClr val="lt1"/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200" dirty="0">
                  <a:solidFill>
                    <a:schemeClr val="lt1"/>
                  </a:solidFill>
                  <a:latin typeface="Lato Light" panose="020F0302020204030203" pitchFamily="34" charset="0"/>
                </a:rPr>
                <a:t> has been </a:t>
              </a:r>
              <a:r>
                <a:rPr lang="en-US" sz="1200" dirty="0" smtClean="0">
                  <a:solidFill>
                    <a:schemeClr val="lt1"/>
                  </a:solidFill>
                  <a:latin typeface="Lato Light" panose="020F0302020204030203" pitchFamily="34" charset="0"/>
                </a:rPr>
                <a:t>.</a:t>
              </a:r>
              <a:endParaRPr lang="en-US" sz="1200" dirty="0">
                <a:solidFill>
                  <a:schemeClr val="lt1"/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199225" y="4335641"/>
            <a:ext cx="2058944" cy="1654266"/>
            <a:chOff x="7199225" y="4335641"/>
            <a:chExt cx="2058944" cy="1654266"/>
          </a:xfrm>
        </p:grpSpPr>
        <p:sp>
          <p:nvSpPr>
            <p:cNvPr id="46" name="Round Same Side Corner Rectangle 45"/>
            <p:cNvSpPr/>
            <p:nvPr/>
          </p:nvSpPr>
          <p:spPr>
            <a:xfrm rot="10800000">
              <a:off x="7199227" y="4335641"/>
              <a:ext cx="2058942" cy="1654266"/>
            </a:xfrm>
            <a:prstGeom prst="round2SameRect">
              <a:avLst>
                <a:gd name="adj1" fmla="val 7071"/>
                <a:gd name="adj2" fmla="val 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Lato Light" panose="020F0302020204030203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199225" y="4335641"/>
              <a:ext cx="2042145" cy="1492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200" dirty="0" smtClean="0">
                <a:solidFill>
                  <a:schemeClr val="lt1"/>
                </a:solidFill>
                <a:latin typeface="Lato Light" panose="020F0302020204030203" pitchFamily="34" charset="0"/>
              </a:endParaRPr>
            </a:p>
            <a:p>
              <a:pPr algn="ctr"/>
              <a:r>
                <a:rPr lang="en-US" dirty="0" smtClean="0">
                  <a:solidFill>
                    <a:schemeClr val="lt1"/>
                  </a:solidFill>
                  <a:latin typeface="Lato Light" panose="020F0302020204030203" pitchFamily="34" charset="0"/>
                </a:rPr>
                <a:t>Design</a:t>
              </a:r>
              <a:endParaRPr lang="en-US" dirty="0">
                <a:solidFill>
                  <a:schemeClr val="lt1"/>
                </a:solidFill>
                <a:latin typeface="Lato Light" panose="020F0302020204030203" pitchFamily="34" charset="0"/>
              </a:endParaRPr>
            </a:p>
            <a:p>
              <a:pPr algn="ctr"/>
              <a:endParaRPr lang="en-US" sz="1300" dirty="0">
                <a:latin typeface="Lato Light" panose="020F0302020204030203" pitchFamily="34" charset="0"/>
              </a:endParaRPr>
            </a:p>
            <a:p>
              <a:pPr algn="ctr"/>
              <a:r>
                <a:rPr lang="en-US" sz="1200" dirty="0" err="1">
                  <a:solidFill>
                    <a:schemeClr val="lt1"/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200" dirty="0">
                  <a:solidFill>
                    <a:schemeClr val="lt1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200" dirty="0" err="1">
                  <a:solidFill>
                    <a:schemeClr val="lt1"/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200" dirty="0">
                  <a:solidFill>
                    <a:schemeClr val="lt1"/>
                  </a:solidFill>
                  <a:latin typeface="Lato Light" panose="020F0302020204030203" pitchFamily="34" charset="0"/>
                </a:rPr>
                <a:t> is the simply dummy text of the printing and typesetting industry. </a:t>
              </a:r>
              <a:r>
                <a:rPr lang="en-US" sz="1200" dirty="0" err="1">
                  <a:solidFill>
                    <a:schemeClr val="lt1"/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200" dirty="0">
                  <a:solidFill>
                    <a:schemeClr val="lt1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200" dirty="0" err="1">
                  <a:solidFill>
                    <a:schemeClr val="lt1"/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200" dirty="0">
                  <a:solidFill>
                    <a:schemeClr val="lt1"/>
                  </a:solidFill>
                  <a:latin typeface="Lato Light" panose="020F0302020204030203" pitchFamily="34" charset="0"/>
                </a:rPr>
                <a:t> has been </a:t>
              </a:r>
              <a:r>
                <a:rPr lang="en-US" sz="1200" dirty="0" smtClean="0">
                  <a:solidFill>
                    <a:schemeClr val="lt1"/>
                  </a:solidFill>
                  <a:latin typeface="Lato Light" panose="020F0302020204030203" pitchFamily="34" charset="0"/>
                </a:rPr>
                <a:t>.</a:t>
              </a:r>
              <a:endParaRPr lang="en-US" sz="1200" dirty="0">
                <a:solidFill>
                  <a:schemeClr val="lt1"/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370219" y="4335641"/>
            <a:ext cx="2061064" cy="1654266"/>
            <a:chOff x="9370219" y="4335641"/>
            <a:chExt cx="2061064" cy="1654266"/>
          </a:xfrm>
        </p:grpSpPr>
        <p:sp>
          <p:nvSpPr>
            <p:cNvPr id="47" name="Round Same Side Corner Rectangle 46"/>
            <p:cNvSpPr/>
            <p:nvPr/>
          </p:nvSpPr>
          <p:spPr>
            <a:xfrm rot="10800000">
              <a:off x="9370219" y="4335641"/>
              <a:ext cx="2061064" cy="1654266"/>
            </a:xfrm>
            <a:prstGeom prst="round2SameRect">
              <a:avLst>
                <a:gd name="adj1" fmla="val 5535"/>
                <a:gd name="adj2" fmla="val 0"/>
              </a:avLst>
            </a:prstGeom>
            <a:solidFill>
              <a:srgbClr val="FEC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Lato Light" panose="020F0302020204030203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379678" y="4335641"/>
              <a:ext cx="2042145" cy="1492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200" dirty="0" smtClean="0">
                <a:solidFill>
                  <a:schemeClr val="lt1"/>
                </a:solidFill>
                <a:latin typeface="Lato Light" panose="020F0302020204030203" pitchFamily="34" charset="0"/>
              </a:endParaRPr>
            </a:p>
            <a:p>
              <a:pPr algn="ctr"/>
              <a:r>
                <a:rPr lang="en-US" dirty="0" smtClean="0">
                  <a:solidFill>
                    <a:schemeClr val="lt1"/>
                  </a:solidFill>
                  <a:latin typeface="Lato Light" panose="020F0302020204030203" pitchFamily="34" charset="0"/>
                </a:rPr>
                <a:t>Artwork</a:t>
              </a:r>
              <a:endParaRPr lang="en-US" dirty="0">
                <a:solidFill>
                  <a:schemeClr val="lt1"/>
                </a:solidFill>
                <a:latin typeface="Lato Light" panose="020F0302020204030203" pitchFamily="34" charset="0"/>
              </a:endParaRPr>
            </a:p>
            <a:p>
              <a:pPr algn="ctr"/>
              <a:endParaRPr lang="en-US" sz="1300" dirty="0">
                <a:latin typeface="Lato Light" panose="020F0302020204030203" pitchFamily="34" charset="0"/>
              </a:endParaRPr>
            </a:p>
            <a:p>
              <a:pPr algn="ctr"/>
              <a:r>
                <a:rPr lang="en-US" sz="1200" dirty="0" err="1">
                  <a:solidFill>
                    <a:schemeClr val="lt1"/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200" dirty="0">
                  <a:solidFill>
                    <a:schemeClr val="lt1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200" dirty="0" err="1">
                  <a:solidFill>
                    <a:schemeClr val="lt1"/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200" dirty="0">
                  <a:solidFill>
                    <a:schemeClr val="lt1"/>
                  </a:solidFill>
                  <a:latin typeface="Lato Light" panose="020F0302020204030203" pitchFamily="34" charset="0"/>
                </a:rPr>
                <a:t> is the simply dummy text of the printing and typesetting industry. </a:t>
              </a:r>
              <a:r>
                <a:rPr lang="en-US" sz="1200" dirty="0" err="1">
                  <a:solidFill>
                    <a:schemeClr val="lt1"/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200" dirty="0">
                  <a:solidFill>
                    <a:schemeClr val="lt1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200" dirty="0" err="1">
                  <a:solidFill>
                    <a:schemeClr val="lt1"/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200" dirty="0">
                  <a:solidFill>
                    <a:schemeClr val="lt1"/>
                  </a:solidFill>
                  <a:latin typeface="Lato Light" panose="020F0302020204030203" pitchFamily="34" charset="0"/>
                </a:rPr>
                <a:t> has been </a:t>
              </a:r>
              <a:r>
                <a:rPr lang="en-US" sz="1200" dirty="0" smtClean="0">
                  <a:solidFill>
                    <a:schemeClr val="lt1"/>
                  </a:solidFill>
                  <a:latin typeface="Lato Light" panose="020F0302020204030203" pitchFamily="34" charset="0"/>
                </a:rPr>
                <a:t>.</a:t>
              </a:r>
              <a:endParaRPr lang="en-US" sz="1200" dirty="0">
                <a:solidFill>
                  <a:schemeClr val="lt1"/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33" name="Teardrop 32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Teardrop 33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Teardrop 34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36" name="Rectangle 35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EA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FE8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C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763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60" name="Rectangle 59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Rectangle 60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558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3000">
        <p14:flythrough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6146799" y="-2499"/>
            <a:ext cx="0" cy="6847799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79191" y="1302746"/>
            <a:ext cx="658905" cy="0"/>
          </a:xfrm>
          <a:prstGeom prst="line">
            <a:avLst/>
          </a:prstGeom>
          <a:ln w="38100" cap="rnd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ardrop 10"/>
          <p:cNvSpPr/>
          <p:nvPr/>
        </p:nvSpPr>
        <p:spPr>
          <a:xfrm rot="2700000">
            <a:off x="4317086" y="901663"/>
            <a:ext cx="802166" cy="802166"/>
          </a:xfrm>
          <a:prstGeom prst="teardrop">
            <a:avLst/>
          </a:prstGeom>
          <a:noFill/>
          <a:ln w="57150">
            <a:solidFill>
              <a:srgbClr val="FE8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70597" y="1227368"/>
            <a:ext cx="150756" cy="150756"/>
          </a:xfrm>
          <a:prstGeom prst="ellipse">
            <a:avLst/>
          </a:prstGeom>
          <a:solidFill>
            <a:srgbClr val="FE830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>
            <a:off x="6278352" y="2683369"/>
            <a:ext cx="658905" cy="0"/>
          </a:xfrm>
          <a:prstGeom prst="line">
            <a:avLst/>
          </a:prstGeom>
          <a:ln w="38100" cap="rnd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ardrop 34"/>
          <p:cNvSpPr/>
          <p:nvPr/>
        </p:nvSpPr>
        <p:spPr>
          <a:xfrm rot="13500000">
            <a:off x="7160389" y="2282286"/>
            <a:ext cx="802166" cy="802166"/>
          </a:xfrm>
          <a:prstGeom prst="teardrop">
            <a:avLst/>
          </a:prstGeom>
          <a:noFill/>
          <a:ln w="57150">
            <a:solidFill>
              <a:srgbClr val="763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070598" y="2607991"/>
            <a:ext cx="150756" cy="150756"/>
          </a:xfrm>
          <a:prstGeom prst="ellipse">
            <a:avLst/>
          </a:prstGeom>
          <a:solidFill>
            <a:srgbClr val="763E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63E00"/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5379191" y="3907104"/>
            <a:ext cx="658905" cy="0"/>
          </a:xfrm>
          <a:prstGeom prst="line">
            <a:avLst/>
          </a:prstGeom>
          <a:ln w="38100" cap="rnd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ardrop 49"/>
          <p:cNvSpPr/>
          <p:nvPr/>
        </p:nvSpPr>
        <p:spPr>
          <a:xfrm rot="2700000">
            <a:off x="4317086" y="3506021"/>
            <a:ext cx="802166" cy="802166"/>
          </a:xfrm>
          <a:prstGeom prst="teardrop">
            <a:avLst/>
          </a:prstGeom>
          <a:noFill/>
          <a:ln w="57150">
            <a:solidFill>
              <a:srgbClr val="FECD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6070597" y="3831726"/>
            <a:ext cx="150756" cy="150756"/>
          </a:xfrm>
          <a:prstGeom prst="ellipse">
            <a:avLst/>
          </a:prstGeom>
          <a:solidFill>
            <a:srgbClr val="FECD98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/>
          <p:cNvCxnSpPr/>
          <p:nvPr/>
        </p:nvCxnSpPr>
        <p:spPr>
          <a:xfrm>
            <a:off x="6278351" y="5210284"/>
            <a:ext cx="658905" cy="0"/>
          </a:xfrm>
          <a:prstGeom prst="line">
            <a:avLst/>
          </a:prstGeom>
          <a:ln w="38100" cap="rnd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ardrop 52"/>
          <p:cNvSpPr/>
          <p:nvPr/>
        </p:nvSpPr>
        <p:spPr>
          <a:xfrm rot="13500000">
            <a:off x="7160388" y="4809201"/>
            <a:ext cx="802166" cy="802166"/>
          </a:xfrm>
          <a:prstGeom prst="teardrop">
            <a:avLst/>
          </a:prstGeom>
          <a:noFill/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070597" y="5134906"/>
            <a:ext cx="150756" cy="150756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381992" y="1090963"/>
            <a:ext cx="672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E8301"/>
                </a:solidFill>
                <a:latin typeface="FontAwesome" pitchFamily="2" charset="0"/>
              </a:rPr>
              <a:t></a:t>
            </a:r>
            <a:endParaRPr lang="ru-RU" sz="2400" dirty="0">
              <a:solidFill>
                <a:srgbClr val="FE830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225294" y="2458886"/>
            <a:ext cx="672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94"/>
            <a:r>
              <a:rPr lang="en-US" sz="2400" dirty="0">
                <a:solidFill>
                  <a:srgbClr val="763E00"/>
                </a:solidFill>
                <a:latin typeface="FontAwesome" pitchFamily="2" charset="0"/>
              </a:rPr>
              <a:t></a:t>
            </a:r>
            <a:endParaRPr lang="ru-RU" sz="2400" dirty="0">
              <a:solidFill>
                <a:srgbClr val="763E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372706" y="3695321"/>
            <a:ext cx="672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94"/>
            <a:r>
              <a:rPr lang="en-US" sz="2400" dirty="0">
                <a:solidFill>
                  <a:srgbClr val="FECD98"/>
                </a:solidFill>
                <a:latin typeface="FontAwesome" pitchFamily="2" charset="0"/>
              </a:rPr>
              <a:t></a:t>
            </a:r>
            <a:endParaRPr lang="ru-RU" sz="2400" dirty="0">
              <a:solidFill>
                <a:srgbClr val="FECD98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225293" y="4979451"/>
            <a:ext cx="672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94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FontAwesome" pitchFamily="2" charset="0"/>
              </a:rPr>
              <a:t>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52887" y="735528"/>
            <a:ext cx="4961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>
                    <a:lumMod val="8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1</a:t>
            </a:r>
            <a:endParaRPr lang="en-US" sz="6000" dirty="0">
              <a:solidFill>
                <a:schemeClr val="bg1">
                  <a:lumMod val="8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388898" y="2097094"/>
            <a:ext cx="4961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>
                    <a:lumMod val="8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2</a:t>
            </a:r>
            <a:endParaRPr lang="en-US" sz="6000" dirty="0">
              <a:solidFill>
                <a:schemeClr val="bg1">
                  <a:lumMod val="8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348108" y="3377458"/>
            <a:ext cx="4961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>
                    <a:lumMod val="8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3</a:t>
            </a:r>
            <a:endParaRPr lang="en-US" sz="6000" dirty="0">
              <a:solidFill>
                <a:schemeClr val="bg1">
                  <a:lumMod val="8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385893" y="4701451"/>
            <a:ext cx="4961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>
                    <a:lumMod val="8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4</a:t>
            </a:r>
            <a:endParaRPr lang="en-US" sz="6000" dirty="0">
              <a:solidFill>
                <a:schemeClr val="bg1">
                  <a:lumMod val="8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907849" y="907073"/>
            <a:ext cx="3848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About us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935112" y="1298988"/>
            <a:ext cx="3848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Tagline goes here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568063" y="2258899"/>
            <a:ext cx="3848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Our team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568063" y="2650814"/>
            <a:ext cx="3848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Tagline goes here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929558" y="3510104"/>
            <a:ext cx="3848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Schedule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956821" y="3902019"/>
            <a:ext cx="3848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Tagline goes here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568063" y="4846122"/>
            <a:ext cx="3848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Sample of diagrams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568063" y="5238037"/>
            <a:ext cx="3848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Tagline goes here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93096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Our</a:t>
            </a:r>
            <a:r>
              <a:rPr lang="en-US" dirty="0" err="1" smtClean="0">
                <a:solidFill>
                  <a:srgbClr val="FE8301"/>
                </a:solidFill>
                <a:latin typeface="Lato Light" panose="020F0402020204030203" pitchFamily="34" charset="0"/>
              </a:rPr>
              <a:t>TeamOne</a:t>
            </a:r>
            <a:endParaRPr lang="en-US" dirty="0">
              <a:solidFill>
                <a:srgbClr val="FE830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</a:t>
            </a:r>
            <a:r>
              <a:rPr lang="en-US" dirty="0" smtClean="0"/>
              <a:t>here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19241" y="1802653"/>
            <a:ext cx="2326341" cy="2326341"/>
            <a:chOff x="519241" y="1802653"/>
            <a:chExt cx="2326341" cy="2326341"/>
          </a:xfrm>
        </p:grpSpPr>
        <p:graphicFrame>
          <p:nvGraphicFramePr>
            <p:cNvPr id="28" name="Diagram 27"/>
            <p:cNvGraphicFramePr/>
            <p:nvPr>
              <p:extLst>
                <p:ext uri="{D42A27DB-BD31-4B8C-83A1-F6EECF244321}">
                  <p14:modId xmlns:p14="http://schemas.microsoft.com/office/powerpoint/2010/main" val="535667106"/>
                </p:ext>
              </p:extLst>
            </p:nvPr>
          </p:nvGraphicFramePr>
          <p:xfrm>
            <a:off x="720563" y="2006274"/>
            <a:ext cx="1935089" cy="199764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2" name="Oval 1"/>
            <p:cNvSpPr/>
            <p:nvPr/>
          </p:nvSpPr>
          <p:spPr>
            <a:xfrm>
              <a:off x="519241" y="1802653"/>
              <a:ext cx="2326341" cy="2326341"/>
            </a:xfrm>
            <a:prstGeom prst="ellipse">
              <a:avLst/>
            </a:prstGeom>
            <a:noFill/>
            <a:ln w="76200">
              <a:solidFill>
                <a:srgbClr val="E6E6E6">
                  <a:alpha val="4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ardrop 2"/>
          <p:cNvSpPr/>
          <p:nvPr/>
        </p:nvSpPr>
        <p:spPr>
          <a:xfrm rot="8100000">
            <a:off x="1420473" y="3743324"/>
            <a:ext cx="523875" cy="523875"/>
          </a:xfrm>
          <a:prstGeom prst="teardrop">
            <a:avLst/>
          </a:prstGeom>
          <a:solidFill>
            <a:srgbClr val="FE830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310039" y="1802654"/>
            <a:ext cx="2326341" cy="2326341"/>
            <a:chOff x="3310039" y="1802654"/>
            <a:chExt cx="2326341" cy="2326341"/>
          </a:xfrm>
        </p:grpSpPr>
        <p:graphicFrame>
          <p:nvGraphicFramePr>
            <p:cNvPr id="52" name="Diagram 51"/>
            <p:cNvGraphicFramePr/>
            <p:nvPr>
              <p:extLst>
                <p:ext uri="{D42A27DB-BD31-4B8C-83A1-F6EECF244321}">
                  <p14:modId xmlns:p14="http://schemas.microsoft.com/office/powerpoint/2010/main" val="2309318455"/>
                </p:ext>
              </p:extLst>
            </p:nvPr>
          </p:nvGraphicFramePr>
          <p:xfrm>
            <a:off x="3511361" y="2006275"/>
            <a:ext cx="1935089" cy="199764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53" name="Oval 52"/>
            <p:cNvSpPr/>
            <p:nvPr/>
          </p:nvSpPr>
          <p:spPr>
            <a:xfrm>
              <a:off x="3310039" y="1802654"/>
              <a:ext cx="2326341" cy="2326341"/>
            </a:xfrm>
            <a:prstGeom prst="ellipse">
              <a:avLst/>
            </a:prstGeom>
            <a:noFill/>
            <a:ln w="76200">
              <a:solidFill>
                <a:srgbClr val="E6E6E6">
                  <a:alpha val="4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Teardrop 53"/>
          <p:cNvSpPr/>
          <p:nvPr/>
        </p:nvSpPr>
        <p:spPr>
          <a:xfrm rot="8100000">
            <a:off x="4211271" y="3743325"/>
            <a:ext cx="523875" cy="523875"/>
          </a:xfrm>
          <a:prstGeom prst="teardrop">
            <a:avLst/>
          </a:prstGeom>
          <a:solidFill>
            <a:srgbClr val="763E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6129865" y="1821498"/>
            <a:ext cx="2326341" cy="2326341"/>
            <a:chOff x="6129865" y="1821498"/>
            <a:chExt cx="2326341" cy="2326341"/>
          </a:xfrm>
        </p:grpSpPr>
        <p:graphicFrame>
          <p:nvGraphicFramePr>
            <p:cNvPr id="55" name="Diagram 54"/>
            <p:cNvGraphicFramePr/>
            <p:nvPr>
              <p:extLst>
                <p:ext uri="{D42A27DB-BD31-4B8C-83A1-F6EECF244321}">
                  <p14:modId xmlns:p14="http://schemas.microsoft.com/office/powerpoint/2010/main" val="656878645"/>
                </p:ext>
              </p:extLst>
            </p:nvPr>
          </p:nvGraphicFramePr>
          <p:xfrm>
            <a:off x="6331187" y="2025119"/>
            <a:ext cx="1935089" cy="199764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2" r:lo="rId13" r:qs="rId14" r:cs="rId15"/>
            </a:graphicData>
          </a:graphic>
        </p:graphicFrame>
        <p:sp>
          <p:nvSpPr>
            <p:cNvPr id="56" name="Oval 55"/>
            <p:cNvSpPr/>
            <p:nvPr/>
          </p:nvSpPr>
          <p:spPr>
            <a:xfrm>
              <a:off x="6129865" y="1821498"/>
              <a:ext cx="2326341" cy="2326341"/>
            </a:xfrm>
            <a:prstGeom prst="ellipse">
              <a:avLst/>
            </a:prstGeom>
            <a:noFill/>
            <a:ln w="76200">
              <a:solidFill>
                <a:srgbClr val="E6E6E6">
                  <a:alpha val="4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Teardrop 56"/>
          <p:cNvSpPr/>
          <p:nvPr/>
        </p:nvSpPr>
        <p:spPr>
          <a:xfrm rot="8100000">
            <a:off x="7031097" y="3762169"/>
            <a:ext cx="523875" cy="523875"/>
          </a:xfrm>
          <a:prstGeom prst="teardrop">
            <a:avLst/>
          </a:prstGeom>
          <a:solidFill>
            <a:srgbClr val="FEA44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8920663" y="1821499"/>
            <a:ext cx="2326341" cy="2326341"/>
            <a:chOff x="8920663" y="1821499"/>
            <a:chExt cx="2326341" cy="2326341"/>
          </a:xfrm>
        </p:grpSpPr>
        <p:graphicFrame>
          <p:nvGraphicFramePr>
            <p:cNvPr id="58" name="Diagram 57"/>
            <p:cNvGraphicFramePr/>
            <p:nvPr>
              <p:extLst>
                <p:ext uri="{D42A27DB-BD31-4B8C-83A1-F6EECF244321}">
                  <p14:modId xmlns:p14="http://schemas.microsoft.com/office/powerpoint/2010/main" val="1599270617"/>
                </p:ext>
              </p:extLst>
            </p:nvPr>
          </p:nvGraphicFramePr>
          <p:xfrm>
            <a:off x="9121985" y="2025120"/>
            <a:ext cx="1935089" cy="199764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7" r:lo="rId18" r:qs="rId19" r:cs="rId20"/>
            </a:graphicData>
          </a:graphic>
        </p:graphicFrame>
        <p:sp>
          <p:nvSpPr>
            <p:cNvPr id="59" name="Oval 58"/>
            <p:cNvSpPr/>
            <p:nvPr/>
          </p:nvSpPr>
          <p:spPr>
            <a:xfrm>
              <a:off x="8920663" y="1821499"/>
              <a:ext cx="2326341" cy="2326341"/>
            </a:xfrm>
            <a:prstGeom prst="ellipse">
              <a:avLst/>
            </a:prstGeom>
            <a:noFill/>
            <a:ln w="76200">
              <a:solidFill>
                <a:srgbClr val="E6E6E6">
                  <a:alpha val="4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Teardrop 59"/>
          <p:cNvSpPr/>
          <p:nvPr/>
        </p:nvSpPr>
        <p:spPr>
          <a:xfrm rot="8100000">
            <a:off x="9821895" y="3762170"/>
            <a:ext cx="523875" cy="523875"/>
          </a:xfrm>
          <a:prstGeom prst="teardrop">
            <a:avLst/>
          </a:prstGeom>
          <a:solidFill>
            <a:srgbClr val="FECD98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22313" y="4355251"/>
            <a:ext cx="15265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FE8301"/>
                </a:solidFill>
                <a:latin typeface="Lato" panose="020F0502020204030203" pitchFamily="34" charset="0"/>
                <a:cs typeface="Lato" panose="020F0502020204030203" pitchFamily="34" charset="0"/>
              </a:rPr>
              <a:t>John Doe</a:t>
            </a:r>
          </a:p>
          <a:p>
            <a:pPr algn="ctr"/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CEO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517446" y="4360640"/>
            <a:ext cx="19975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763E00"/>
                </a:solidFill>
                <a:latin typeface="Lato" panose="020F0502020204030203" pitchFamily="34" charset="0"/>
                <a:cs typeface="Lato" panose="020F0502020204030203" pitchFamily="34" charset="0"/>
              </a:rPr>
              <a:t>Erika Doe</a:t>
            </a:r>
          </a:p>
          <a:p>
            <a:pPr algn="ctr"/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Marketing Department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537300" y="4355251"/>
            <a:ext cx="15265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FEA440"/>
                </a:solidFill>
                <a:latin typeface="Lato" panose="020F0502020204030203" pitchFamily="34" charset="0"/>
                <a:cs typeface="Lato" panose="020F0502020204030203" pitchFamily="34" charset="0"/>
              </a:rPr>
              <a:t>Mathew Doe</a:t>
            </a:r>
          </a:p>
          <a:p>
            <a:pPr algn="ctr"/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Finance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318319" y="4355251"/>
            <a:ext cx="15265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FECD98"/>
                </a:solidFill>
                <a:latin typeface="Lato" panose="020F0502020204030203" pitchFamily="34" charset="0"/>
                <a:cs typeface="Lato" panose="020F0502020204030203" pitchFamily="34" charset="0"/>
              </a:rPr>
              <a:t>Barbara Doe</a:t>
            </a:r>
          </a:p>
          <a:p>
            <a:pPr algn="ctr"/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Designer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045274" y="4964101"/>
            <a:ext cx="1232386" cy="404364"/>
            <a:chOff x="1045274" y="4964101"/>
            <a:chExt cx="1232386" cy="40436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9285" y="4964101"/>
              <a:ext cx="404364" cy="404364"/>
            </a:xfrm>
            <a:prstGeom prst="rect">
              <a:avLst/>
            </a:prstGeom>
          </p:spPr>
        </p:pic>
        <p:grpSp>
          <p:nvGrpSpPr>
            <p:cNvPr id="4" name="Group 3"/>
            <p:cNvGrpSpPr/>
            <p:nvPr/>
          </p:nvGrpSpPr>
          <p:grpSpPr>
            <a:xfrm>
              <a:off x="1045274" y="4964101"/>
              <a:ext cx="1232386" cy="404364"/>
              <a:chOff x="1045274" y="4964101"/>
              <a:chExt cx="1232386" cy="404364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5274" y="4964101"/>
                <a:ext cx="404364" cy="404364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3296" y="4964101"/>
                <a:ext cx="404364" cy="404364"/>
              </a:xfrm>
              <a:prstGeom prst="rect">
                <a:avLst/>
              </a:prstGeom>
            </p:spPr>
          </p:pic>
        </p:grpSp>
      </p:grpSp>
      <p:grpSp>
        <p:nvGrpSpPr>
          <p:cNvPr id="29" name="Group 28"/>
          <p:cNvGrpSpPr/>
          <p:nvPr/>
        </p:nvGrpSpPr>
        <p:grpSpPr>
          <a:xfrm>
            <a:off x="3857015" y="4964101"/>
            <a:ext cx="1232386" cy="404364"/>
            <a:chOff x="1045274" y="4964101"/>
            <a:chExt cx="1232386" cy="404364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9285" y="4964101"/>
              <a:ext cx="404364" cy="40436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/>
          </p:nvGrpSpPr>
          <p:grpSpPr>
            <a:xfrm>
              <a:off x="1045274" y="4964101"/>
              <a:ext cx="1232386" cy="404364"/>
              <a:chOff x="1045274" y="4964101"/>
              <a:chExt cx="1232386" cy="404364"/>
            </a:xfrm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5274" y="4964101"/>
                <a:ext cx="404364" cy="404364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3296" y="4964101"/>
                <a:ext cx="404364" cy="404364"/>
              </a:xfrm>
              <a:prstGeom prst="rect">
                <a:avLst/>
              </a:prstGeom>
            </p:spPr>
          </p:pic>
        </p:grpSp>
      </p:grpSp>
      <p:grpSp>
        <p:nvGrpSpPr>
          <p:cNvPr id="34" name="Group 33"/>
          <p:cNvGrpSpPr/>
          <p:nvPr/>
        </p:nvGrpSpPr>
        <p:grpSpPr>
          <a:xfrm>
            <a:off x="6676841" y="4964101"/>
            <a:ext cx="1232386" cy="404364"/>
            <a:chOff x="1045274" y="4964101"/>
            <a:chExt cx="1232386" cy="404364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9285" y="4964101"/>
              <a:ext cx="404364" cy="404364"/>
            </a:xfrm>
            <a:prstGeom prst="rect">
              <a:avLst/>
            </a:prstGeom>
          </p:spPr>
        </p:pic>
        <p:grpSp>
          <p:nvGrpSpPr>
            <p:cNvPr id="36" name="Group 35"/>
            <p:cNvGrpSpPr/>
            <p:nvPr/>
          </p:nvGrpSpPr>
          <p:grpSpPr>
            <a:xfrm>
              <a:off x="1045274" y="4964101"/>
              <a:ext cx="1232386" cy="404364"/>
              <a:chOff x="1045274" y="4964101"/>
              <a:chExt cx="1232386" cy="404364"/>
            </a:xfrm>
          </p:grpSpPr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5274" y="4964101"/>
                <a:ext cx="404364" cy="404364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3296" y="4964101"/>
                <a:ext cx="404364" cy="404364"/>
              </a:xfrm>
              <a:prstGeom prst="rect">
                <a:avLst/>
              </a:prstGeom>
            </p:spPr>
          </p:pic>
        </p:grpSp>
      </p:grpSp>
      <p:grpSp>
        <p:nvGrpSpPr>
          <p:cNvPr id="39" name="Group 38"/>
          <p:cNvGrpSpPr/>
          <p:nvPr/>
        </p:nvGrpSpPr>
        <p:grpSpPr>
          <a:xfrm>
            <a:off x="9465398" y="4964101"/>
            <a:ext cx="1232386" cy="404364"/>
            <a:chOff x="1045274" y="4964101"/>
            <a:chExt cx="1232386" cy="404364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9285" y="4964101"/>
              <a:ext cx="404364" cy="404364"/>
            </a:xfrm>
            <a:prstGeom prst="rect">
              <a:avLst/>
            </a:prstGeom>
          </p:spPr>
        </p:pic>
        <p:grpSp>
          <p:nvGrpSpPr>
            <p:cNvPr id="41" name="Group 40"/>
            <p:cNvGrpSpPr/>
            <p:nvPr/>
          </p:nvGrpSpPr>
          <p:grpSpPr>
            <a:xfrm>
              <a:off x="1045274" y="4964101"/>
              <a:ext cx="1232386" cy="404364"/>
              <a:chOff x="1045274" y="4964101"/>
              <a:chExt cx="1232386" cy="404364"/>
            </a:xfrm>
          </p:grpSpPr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5274" y="4964101"/>
                <a:ext cx="404364" cy="404364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3296" y="4964101"/>
                <a:ext cx="404364" cy="404364"/>
              </a:xfrm>
              <a:prstGeom prst="rect">
                <a:avLst/>
              </a:prstGeom>
            </p:spPr>
          </p:pic>
        </p:grpSp>
      </p:grpSp>
      <p:sp>
        <p:nvSpPr>
          <p:cNvPr id="44" name="TextBox 43"/>
          <p:cNvSpPr txBox="1"/>
          <p:nvPr/>
        </p:nvSpPr>
        <p:spPr>
          <a:xfrm>
            <a:off x="394545" y="5437946"/>
            <a:ext cx="2575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It is a long established fact that a reader will be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distracted.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185343" y="5437946"/>
            <a:ext cx="2575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It is a long established fact that a reader will be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distracted.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005169" y="5432557"/>
            <a:ext cx="2575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It is a long established fact that a reader will be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distracted.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795967" y="5432557"/>
            <a:ext cx="2575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It is a long established fact that a reader will be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distracted.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65" name="Teardrop 64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6" name="Teardrop 65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7" name="Teardrop 66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68" name="Rectangle 67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63" name="Rectangle 62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EA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9" name="Straight Connector 68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FE8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C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763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86" name="Rectangle 85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7" name="Rectangle 86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688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Our</a:t>
            </a:r>
            <a:r>
              <a:rPr lang="en-US" dirty="0" err="1" smtClean="0">
                <a:solidFill>
                  <a:srgbClr val="FE8301"/>
                </a:solidFill>
                <a:latin typeface="Lato Light" panose="020F0402020204030203" pitchFamily="34" charset="0"/>
              </a:rPr>
              <a:t>TeamTwo</a:t>
            </a:r>
            <a:endParaRPr lang="en-US" dirty="0">
              <a:solidFill>
                <a:srgbClr val="FE830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</a:t>
            </a:r>
            <a:r>
              <a:rPr lang="en-US" dirty="0" smtClean="0"/>
              <a:t>here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19241" y="1802653"/>
            <a:ext cx="2326341" cy="2326341"/>
            <a:chOff x="519241" y="1802653"/>
            <a:chExt cx="2326341" cy="2326341"/>
          </a:xfrm>
        </p:grpSpPr>
        <p:graphicFrame>
          <p:nvGraphicFramePr>
            <p:cNvPr id="28" name="Diagram 27"/>
            <p:cNvGraphicFramePr/>
            <p:nvPr>
              <p:extLst>
                <p:ext uri="{D42A27DB-BD31-4B8C-83A1-F6EECF244321}">
                  <p14:modId xmlns:p14="http://schemas.microsoft.com/office/powerpoint/2010/main" val="611702843"/>
                </p:ext>
              </p:extLst>
            </p:nvPr>
          </p:nvGraphicFramePr>
          <p:xfrm>
            <a:off x="720563" y="2006274"/>
            <a:ext cx="1935089" cy="199764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2" name="Rectangle 1"/>
            <p:cNvSpPr/>
            <p:nvPr/>
          </p:nvSpPr>
          <p:spPr>
            <a:xfrm>
              <a:off x="519241" y="1802653"/>
              <a:ext cx="2326341" cy="2326341"/>
            </a:xfrm>
            <a:prstGeom prst="rect">
              <a:avLst/>
            </a:prstGeom>
            <a:noFill/>
            <a:ln w="76200">
              <a:solidFill>
                <a:srgbClr val="E6E6E6">
                  <a:alpha val="4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ardrop 2"/>
          <p:cNvSpPr/>
          <p:nvPr/>
        </p:nvSpPr>
        <p:spPr>
          <a:xfrm rot="8100000">
            <a:off x="1420473" y="3743324"/>
            <a:ext cx="523875" cy="523875"/>
          </a:xfrm>
          <a:prstGeom prst="teardrop">
            <a:avLst/>
          </a:prstGeom>
          <a:solidFill>
            <a:srgbClr val="FE830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310039" y="1802654"/>
            <a:ext cx="2326341" cy="2326341"/>
            <a:chOff x="3310039" y="1802654"/>
            <a:chExt cx="2326341" cy="2326341"/>
          </a:xfrm>
        </p:grpSpPr>
        <p:graphicFrame>
          <p:nvGraphicFramePr>
            <p:cNvPr id="52" name="Diagram 51"/>
            <p:cNvGraphicFramePr/>
            <p:nvPr>
              <p:extLst>
                <p:ext uri="{D42A27DB-BD31-4B8C-83A1-F6EECF244321}">
                  <p14:modId xmlns:p14="http://schemas.microsoft.com/office/powerpoint/2010/main" val="3750218118"/>
                </p:ext>
              </p:extLst>
            </p:nvPr>
          </p:nvGraphicFramePr>
          <p:xfrm>
            <a:off x="3511361" y="2006275"/>
            <a:ext cx="1935089" cy="199764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53" name="Rectangle 52"/>
            <p:cNvSpPr/>
            <p:nvPr/>
          </p:nvSpPr>
          <p:spPr>
            <a:xfrm>
              <a:off x="3310039" y="1802654"/>
              <a:ext cx="2326341" cy="2326341"/>
            </a:xfrm>
            <a:prstGeom prst="rect">
              <a:avLst/>
            </a:prstGeom>
            <a:noFill/>
            <a:ln w="76200">
              <a:solidFill>
                <a:srgbClr val="E6E6E6">
                  <a:alpha val="4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Teardrop 53"/>
          <p:cNvSpPr/>
          <p:nvPr/>
        </p:nvSpPr>
        <p:spPr>
          <a:xfrm rot="8100000">
            <a:off x="4211271" y="3743325"/>
            <a:ext cx="523875" cy="523875"/>
          </a:xfrm>
          <a:prstGeom prst="teardrop">
            <a:avLst/>
          </a:prstGeom>
          <a:solidFill>
            <a:srgbClr val="763E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6129865" y="1821498"/>
            <a:ext cx="2326341" cy="2326341"/>
            <a:chOff x="6129865" y="1821498"/>
            <a:chExt cx="2326341" cy="2326341"/>
          </a:xfrm>
        </p:grpSpPr>
        <p:graphicFrame>
          <p:nvGraphicFramePr>
            <p:cNvPr id="55" name="Diagram 54"/>
            <p:cNvGraphicFramePr/>
            <p:nvPr>
              <p:extLst>
                <p:ext uri="{D42A27DB-BD31-4B8C-83A1-F6EECF244321}">
                  <p14:modId xmlns:p14="http://schemas.microsoft.com/office/powerpoint/2010/main" val="1393275965"/>
                </p:ext>
              </p:extLst>
            </p:nvPr>
          </p:nvGraphicFramePr>
          <p:xfrm>
            <a:off x="6331187" y="2025119"/>
            <a:ext cx="1935089" cy="199764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2" r:lo="rId13" r:qs="rId14" r:cs="rId15"/>
            </a:graphicData>
          </a:graphic>
        </p:graphicFrame>
        <p:sp>
          <p:nvSpPr>
            <p:cNvPr id="56" name="Rectangle 55"/>
            <p:cNvSpPr/>
            <p:nvPr/>
          </p:nvSpPr>
          <p:spPr>
            <a:xfrm>
              <a:off x="6129865" y="1821498"/>
              <a:ext cx="2326341" cy="2326341"/>
            </a:xfrm>
            <a:prstGeom prst="rect">
              <a:avLst/>
            </a:prstGeom>
            <a:noFill/>
            <a:ln w="76200">
              <a:solidFill>
                <a:srgbClr val="E6E6E6">
                  <a:alpha val="4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Teardrop 56"/>
          <p:cNvSpPr/>
          <p:nvPr/>
        </p:nvSpPr>
        <p:spPr>
          <a:xfrm rot="8100000">
            <a:off x="7031097" y="3762169"/>
            <a:ext cx="523875" cy="523875"/>
          </a:xfrm>
          <a:prstGeom prst="teardrop">
            <a:avLst/>
          </a:prstGeom>
          <a:solidFill>
            <a:srgbClr val="FEA44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8920663" y="1821499"/>
            <a:ext cx="2326341" cy="2326341"/>
            <a:chOff x="8920663" y="1821499"/>
            <a:chExt cx="2326341" cy="2326341"/>
          </a:xfrm>
        </p:grpSpPr>
        <p:graphicFrame>
          <p:nvGraphicFramePr>
            <p:cNvPr id="58" name="Diagram 57"/>
            <p:cNvGraphicFramePr/>
            <p:nvPr>
              <p:extLst>
                <p:ext uri="{D42A27DB-BD31-4B8C-83A1-F6EECF244321}">
                  <p14:modId xmlns:p14="http://schemas.microsoft.com/office/powerpoint/2010/main" val="4150080536"/>
                </p:ext>
              </p:extLst>
            </p:nvPr>
          </p:nvGraphicFramePr>
          <p:xfrm>
            <a:off x="9121985" y="2025120"/>
            <a:ext cx="1935089" cy="199764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7" r:lo="rId18" r:qs="rId19" r:cs="rId20"/>
            </a:graphicData>
          </a:graphic>
        </p:graphicFrame>
        <p:sp>
          <p:nvSpPr>
            <p:cNvPr id="59" name="Rectangle 58"/>
            <p:cNvSpPr/>
            <p:nvPr/>
          </p:nvSpPr>
          <p:spPr>
            <a:xfrm>
              <a:off x="8920663" y="1821499"/>
              <a:ext cx="2326341" cy="2326341"/>
            </a:xfrm>
            <a:prstGeom prst="rect">
              <a:avLst/>
            </a:prstGeom>
            <a:noFill/>
            <a:ln w="76200">
              <a:solidFill>
                <a:srgbClr val="E6E6E6">
                  <a:alpha val="4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Teardrop 59"/>
          <p:cNvSpPr/>
          <p:nvPr/>
        </p:nvSpPr>
        <p:spPr>
          <a:xfrm rot="8100000">
            <a:off x="9821895" y="3762170"/>
            <a:ext cx="523875" cy="523875"/>
          </a:xfrm>
          <a:prstGeom prst="teardrop">
            <a:avLst/>
          </a:prstGeom>
          <a:solidFill>
            <a:srgbClr val="FECD98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22313" y="4355251"/>
            <a:ext cx="15265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FE8301"/>
                </a:solidFill>
                <a:latin typeface="Lato" panose="020F0502020204030203" pitchFamily="34" charset="0"/>
                <a:cs typeface="Lato" panose="020F0502020204030203" pitchFamily="34" charset="0"/>
              </a:rPr>
              <a:t>John Doe</a:t>
            </a:r>
          </a:p>
          <a:p>
            <a:pPr algn="ctr"/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CEO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517446" y="4360640"/>
            <a:ext cx="19975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763E00"/>
                </a:solidFill>
                <a:latin typeface="Lato" panose="020F0502020204030203" pitchFamily="34" charset="0"/>
                <a:cs typeface="Lato" panose="020F0502020204030203" pitchFamily="34" charset="0"/>
              </a:rPr>
              <a:t>Erika Doe</a:t>
            </a:r>
          </a:p>
          <a:p>
            <a:pPr algn="ctr"/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Marketing Department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537300" y="4355251"/>
            <a:ext cx="15265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FEA440"/>
                </a:solidFill>
                <a:latin typeface="Lato" panose="020F0502020204030203" pitchFamily="34" charset="0"/>
                <a:cs typeface="Lato" panose="020F0502020204030203" pitchFamily="34" charset="0"/>
              </a:rPr>
              <a:t>Mathew Doe</a:t>
            </a:r>
          </a:p>
          <a:p>
            <a:pPr algn="ctr"/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Finance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318319" y="4355251"/>
            <a:ext cx="15265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FECD98"/>
                </a:solidFill>
                <a:latin typeface="Lato" panose="020F0502020204030203" pitchFamily="34" charset="0"/>
                <a:cs typeface="Lato" panose="020F0502020204030203" pitchFamily="34" charset="0"/>
              </a:rPr>
              <a:t>Barbara Doe</a:t>
            </a:r>
          </a:p>
          <a:p>
            <a:pPr algn="ctr"/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Designer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045274" y="4964101"/>
            <a:ext cx="1232386" cy="404364"/>
            <a:chOff x="1045274" y="4964101"/>
            <a:chExt cx="1232386" cy="40436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9285" y="4964101"/>
              <a:ext cx="404364" cy="404364"/>
            </a:xfrm>
            <a:prstGeom prst="rect">
              <a:avLst/>
            </a:prstGeom>
          </p:spPr>
        </p:pic>
        <p:grpSp>
          <p:nvGrpSpPr>
            <p:cNvPr id="4" name="Group 3"/>
            <p:cNvGrpSpPr/>
            <p:nvPr/>
          </p:nvGrpSpPr>
          <p:grpSpPr>
            <a:xfrm>
              <a:off x="1045274" y="4964101"/>
              <a:ext cx="1232386" cy="404364"/>
              <a:chOff x="1045274" y="4964101"/>
              <a:chExt cx="1232386" cy="404364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5274" y="4964101"/>
                <a:ext cx="404364" cy="404364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3296" y="4964101"/>
                <a:ext cx="404364" cy="404364"/>
              </a:xfrm>
              <a:prstGeom prst="rect">
                <a:avLst/>
              </a:prstGeom>
            </p:spPr>
          </p:pic>
        </p:grpSp>
      </p:grpSp>
      <p:grpSp>
        <p:nvGrpSpPr>
          <p:cNvPr id="29" name="Group 28"/>
          <p:cNvGrpSpPr/>
          <p:nvPr/>
        </p:nvGrpSpPr>
        <p:grpSpPr>
          <a:xfrm>
            <a:off x="3857015" y="4964101"/>
            <a:ext cx="1232386" cy="404364"/>
            <a:chOff x="1045274" y="4964101"/>
            <a:chExt cx="1232386" cy="404364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9285" y="4964101"/>
              <a:ext cx="404364" cy="40436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/>
          </p:nvGrpSpPr>
          <p:grpSpPr>
            <a:xfrm>
              <a:off x="1045274" y="4964101"/>
              <a:ext cx="1232386" cy="404364"/>
              <a:chOff x="1045274" y="4964101"/>
              <a:chExt cx="1232386" cy="404364"/>
            </a:xfrm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5274" y="4964101"/>
                <a:ext cx="404364" cy="404364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3296" y="4964101"/>
                <a:ext cx="404364" cy="404364"/>
              </a:xfrm>
              <a:prstGeom prst="rect">
                <a:avLst/>
              </a:prstGeom>
            </p:spPr>
          </p:pic>
        </p:grpSp>
      </p:grpSp>
      <p:grpSp>
        <p:nvGrpSpPr>
          <p:cNvPr id="34" name="Group 33"/>
          <p:cNvGrpSpPr/>
          <p:nvPr/>
        </p:nvGrpSpPr>
        <p:grpSpPr>
          <a:xfrm>
            <a:off x="6676841" y="4964101"/>
            <a:ext cx="1232386" cy="404364"/>
            <a:chOff x="1045274" y="4964101"/>
            <a:chExt cx="1232386" cy="404364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9285" y="4964101"/>
              <a:ext cx="404364" cy="404364"/>
            </a:xfrm>
            <a:prstGeom prst="rect">
              <a:avLst/>
            </a:prstGeom>
          </p:spPr>
        </p:pic>
        <p:grpSp>
          <p:nvGrpSpPr>
            <p:cNvPr id="36" name="Group 35"/>
            <p:cNvGrpSpPr/>
            <p:nvPr/>
          </p:nvGrpSpPr>
          <p:grpSpPr>
            <a:xfrm>
              <a:off x="1045274" y="4964101"/>
              <a:ext cx="1232386" cy="404364"/>
              <a:chOff x="1045274" y="4964101"/>
              <a:chExt cx="1232386" cy="404364"/>
            </a:xfrm>
          </p:grpSpPr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5274" y="4964101"/>
                <a:ext cx="404364" cy="404364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3296" y="4964101"/>
                <a:ext cx="404364" cy="404364"/>
              </a:xfrm>
              <a:prstGeom prst="rect">
                <a:avLst/>
              </a:prstGeom>
            </p:spPr>
          </p:pic>
        </p:grpSp>
      </p:grpSp>
      <p:grpSp>
        <p:nvGrpSpPr>
          <p:cNvPr id="39" name="Group 38"/>
          <p:cNvGrpSpPr/>
          <p:nvPr/>
        </p:nvGrpSpPr>
        <p:grpSpPr>
          <a:xfrm>
            <a:off x="9465398" y="4964101"/>
            <a:ext cx="1232386" cy="404364"/>
            <a:chOff x="1045274" y="4964101"/>
            <a:chExt cx="1232386" cy="404364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9285" y="4964101"/>
              <a:ext cx="404364" cy="404364"/>
            </a:xfrm>
            <a:prstGeom prst="rect">
              <a:avLst/>
            </a:prstGeom>
          </p:spPr>
        </p:pic>
        <p:grpSp>
          <p:nvGrpSpPr>
            <p:cNvPr id="41" name="Group 40"/>
            <p:cNvGrpSpPr/>
            <p:nvPr/>
          </p:nvGrpSpPr>
          <p:grpSpPr>
            <a:xfrm>
              <a:off x="1045274" y="4964101"/>
              <a:ext cx="1232386" cy="404364"/>
              <a:chOff x="1045274" y="4964101"/>
              <a:chExt cx="1232386" cy="404364"/>
            </a:xfrm>
          </p:grpSpPr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5274" y="4964101"/>
                <a:ext cx="404364" cy="404364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3296" y="4964101"/>
                <a:ext cx="404364" cy="404364"/>
              </a:xfrm>
              <a:prstGeom prst="rect">
                <a:avLst/>
              </a:prstGeom>
            </p:spPr>
          </p:pic>
        </p:grpSp>
      </p:grpSp>
      <p:sp>
        <p:nvSpPr>
          <p:cNvPr id="44" name="TextBox 43"/>
          <p:cNvSpPr txBox="1"/>
          <p:nvPr/>
        </p:nvSpPr>
        <p:spPr>
          <a:xfrm>
            <a:off x="394545" y="5437946"/>
            <a:ext cx="2575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It is a long established fact that a reader will be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distracted.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185343" y="5437946"/>
            <a:ext cx="2575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It is a long established fact that a reader will be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distracted.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005169" y="5432557"/>
            <a:ext cx="2575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It is a long established fact that a reader will be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distracted.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795967" y="5432557"/>
            <a:ext cx="2575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It is a long established fact that a reader will be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distracted.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65" name="Teardrop 64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6" name="Teardrop 65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7" name="Teardrop 66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68" name="Rectangle 67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63" name="Rectangle 62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EA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9" name="Straight Connector 68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FE8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C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763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86" name="Rectangle 85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7" name="Rectangle 86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976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doors dir="ver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Our</a:t>
            </a:r>
            <a:r>
              <a:rPr lang="en-US" dirty="0" err="1" smtClean="0">
                <a:solidFill>
                  <a:srgbClr val="FE8301"/>
                </a:solidFill>
                <a:latin typeface="Lato Light" panose="020F0402020204030203" pitchFamily="34" charset="0"/>
              </a:rPr>
              <a:t>TeamThree</a:t>
            </a:r>
            <a:endParaRPr lang="en-US" dirty="0">
              <a:solidFill>
                <a:srgbClr val="FE830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</a:t>
            </a:r>
            <a:r>
              <a:rPr lang="en-US" dirty="0" smtClean="0"/>
              <a:t>here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48247" y="1839543"/>
            <a:ext cx="1924200" cy="1924200"/>
            <a:chOff x="648247" y="1839543"/>
            <a:chExt cx="1924200" cy="1924200"/>
          </a:xfrm>
        </p:grpSpPr>
        <p:graphicFrame>
          <p:nvGraphicFramePr>
            <p:cNvPr id="28" name="Diagram 27"/>
            <p:cNvGraphicFramePr/>
            <p:nvPr>
              <p:extLst>
                <p:ext uri="{D42A27DB-BD31-4B8C-83A1-F6EECF244321}">
                  <p14:modId xmlns:p14="http://schemas.microsoft.com/office/powerpoint/2010/main" val="466390973"/>
                </p:ext>
              </p:extLst>
            </p:nvPr>
          </p:nvGraphicFramePr>
          <p:xfrm>
            <a:off x="784063" y="2006275"/>
            <a:ext cx="1600581" cy="165232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2" name="Rectangle 1"/>
            <p:cNvSpPr/>
            <p:nvPr/>
          </p:nvSpPr>
          <p:spPr>
            <a:xfrm>
              <a:off x="648247" y="1839543"/>
              <a:ext cx="1924200" cy="1924200"/>
            </a:xfrm>
            <a:prstGeom prst="rect">
              <a:avLst/>
            </a:prstGeom>
            <a:noFill/>
            <a:ln w="76200">
              <a:solidFill>
                <a:srgbClr val="E6E6E6">
                  <a:alpha val="4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ardrop 2"/>
          <p:cNvSpPr/>
          <p:nvPr/>
        </p:nvSpPr>
        <p:spPr>
          <a:xfrm rot="2700000">
            <a:off x="2261256" y="2566941"/>
            <a:ext cx="433316" cy="433316"/>
          </a:xfrm>
          <a:prstGeom prst="teardrop">
            <a:avLst/>
          </a:prstGeom>
          <a:solidFill>
            <a:srgbClr val="FE830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636593" y="4031577"/>
            <a:ext cx="1924200" cy="1924200"/>
            <a:chOff x="636593" y="4031577"/>
            <a:chExt cx="1924200" cy="1924200"/>
          </a:xfrm>
        </p:grpSpPr>
        <p:graphicFrame>
          <p:nvGraphicFramePr>
            <p:cNvPr id="52" name="Diagram 51"/>
            <p:cNvGraphicFramePr/>
            <p:nvPr>
              <p:extLst>
                <p:ext uri="{D42A27DB-BD31-4B8C-83A1-F6EECF244321}">
                  <p14:modId xmlns:p14="http://schemas.microsoft.com/office/powerpoint/2010/main" val="1471902553"/>
                </p:ext>
              </p:extLst>
            </p:nvPr>
          </p:nvGraphicFramePr>
          <p:xfrm>
            <a:off x="790648" y="4198310"/>
            <a:ext cx="1600581" cy="165232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53" name="Rectangle 52"/>
            <p:cNvSpPr/>
            <p:nvPr/>
          </p:nvSpPr>
          <p:spPr>
            <a:xfrm>
              <a:off x="636593" y="4031577"/>
              <a:ext cx="1924200" cy="1924200"/>
            </a:xfrm>
            <a:prstGeom prst="rect">
              <a:avLst/>
            </a:prstGeom>
            <a:noFill/>
            <a:ln w="76200">
              <a:solidFill>
                <a:srgbClr val="E6E6E6">
                  <a:alpha val="4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Teardrop 53"/>
          <p:cNvSpPr/>
          <p:nvPr/>
        </p:nvSpPr>
        <p:spPr>
          <a:xfrm rot="2700000">
            <a:off x="2255233" y="4753899"/>
            <a:ext cx="433316" cy="433316"/>
          </a:xfrm>
          <a:prstGeom prst="teardrop">
            <a:avLst/>
          </a:prstGeom>
          <a:solidFill>
            <a:srgbClr val="763E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73076" y="1963113"/>
            <a:ext cx="15265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E8301"/>
                </a:solidFill>
                <a:latin typeface="Lato" panose="020F0502020204030203" pitchFamily="34" charset="0"/>
                <a:cs typeface="Lato" panose="020F0502020204030203" pitchFamily="34" charset="0"/>
              </a:rPr>
              <a:t>John Doe</a:t>
            </a:r>
          </a:p>
          <a:p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CEO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856357" y="4166091"/>
            <a:ext cx="19975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763E00"/>
                </a:solidFill>
                <a:latin typeface="Lato" panose="020F0502020204030203" pitchFamily="34" charset="0"/>
                <a:cs typeface="Lato" panose="020F0502020204030203" pitchFamily="34" charset="0"/>
              </a:rPr>
              <a:t>Erika Doe</a:t>
            </a:r>
          </a:p>
          <a:p>
            <a:pPr algn="ctr"/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Marketing Department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724867" y="4173033"/>
            <a:ext cx="15265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ECD98"/>
                </a:solidFill>
                <a:latin typeface="Lato" panose="020F0502020204030203" pitchFamily="34" charset="0"/>
                <a:cs typeface="Lato" panose="020F0502020204030203" pitchFamily="34" charset="0"/>
              </a:rPr>
              <a:t>Mathew Doe</a:t>
            </a:r>
          </a:p>
          <a:p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Finance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707998" y="1969976"/>
            <a:ext cx="15265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EA440"/>
                </a:solidFill>
                <a:latin typeface="Lato" panose="020F0502020204030203" pitchFamily="34" charset="0"/>
                <a:cs typeface="Lato" panose="020F0502020204030203" pitchFamily="34" charset="0"/>
              </a:rPr>
              <a:t>Barbara Doe</a:t>
            </a:r>
          </a:p>
          <a:p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Designer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969950" y="2579354"/>
            <a:ext cx="1232386" cy="404364"/>
            <a:chOff x="1045274" y="4964101"/>
            <a:chExt cx="1232386" cy="40436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9285" y="4964101"/>
              <a:ext cx="404364" cy="404364"/>
            </a:xfrm>
            <a:prstGeom prst="rect">
              <a:avLst/>
            </a:prstGeom>
          </p:spPr>
        </p:pic>
        <p:grpSp>
          <p:nvGrpSpPr>
            <p:cNvPr id="4" name="Group 3"/>
            <p:cNvGrpSpPr/>
            <p:nvPr/>
          </p:nvGrpSpPr>
          <p:grpSpPr>
            <a:xfrm>
              <a:off x="1045274" y="4964101"/>
              <a:ext cx="1232386" cy="404364"/>
              <a:chOff x="1045274" y="4964101"/>
              <a:chExt cx="1232386" cy="404364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5274" y="4964101"/>
                <a:ext cx="404364" cy="404364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3296" y="4964101"/>
                <a:ext cx="404364" cy="404364"/>
              </a:xfrm>
              <a:prstGeom prst="rect">
                <a:avLst/>
              </a:prstGeom>
            </p:spPr>
          </p:pic>
        </p:grpSp>
      </p:grpSp>
      <p:grpSp>
        <p:nvGrpSpPr>
          <p:cNvPr id="29" name="Group 28"/>
          <p:cNvGrpSpPr/>
          <p:nvPr/>
        </p:nvGrpSpPr>
        <p:grpSpPr>
          <a:xfrm>
            <a:off x="2974523" y="4769552"/>
            <a:ext cx="1232386" cy="404364"/>
            <a:chOff x="1045274" y="4964101"/>
            <a:chExt cx="1232386" cy="404364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9285" y="4964101"/>
              <a:ext cx="404364" cy="40436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/>
          </p:nvGrpSpPr>
          <p:grpSpPr>
            <a:xfrm>
              <a:off x="1045274" y="4964101"/>
              <a:ext cx="1232386" cy="404364"/>
              <a:chOff x="1045274" y="4964101"/>
              <a:chExt cx="1232386" cy="404364"/>
            </a:xfrm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5274" y="4964101"/>
                <a:ext cx="404364" cy="404364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3296" y="4964101"/>
                <a:ext cx="404364" cy="404364"/>
              </a:xfrm>
              <a:prstGeom prst="rect">
                <a:avLst/>
              </a:prstGeom>
            </p:spPr>
          </p:pic>
        </p:grpSp>
      </p:grpSp>
      <p:grpSp>
        <p:nvGrpSpPr>
          <p:cNvPr id="34" name="Group 33"/>
          <p:cNvGrpSpPr/>
          <p:nvPr/>
        </p:nvGrpSpPr>
        <p:grpSpPr>
          <a:xfrm>
            <a:off x="8826308" y="4781883"/>
            <a:ext cx="1232386" cy="404364"/>
            <a:chOff x="1045274" y="4964101"/>
            <a:chExt cx="1232386" cy="404364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9285" y="4964101"/>
              <a:ext cx="404364" cy="404364"/>
            </a:xfrm>
            <a:prstGeom prst="rect">
              <a:avLst/>
            </a:prstGeom>
          </p:spPr>
        </p:pic>
        <p:grpSp>
          <p:nvGrpSpPr>
            <p:cNvPr id="36" name="Group 35"/>
            <p:cNvGrpSpPr/>
            <p:nvPr/>
          </p:nvGrpSpPr>
          <p:grpSpPr>
            <a:xfrm>
              <a:off x="1045274" y="4964101"/>
              <a:ext cx="1232386" cy="404364"/>
              <a:chOff x="1045274" y="4964101"/>
              <a:chExt cx="1232386" cy="404364"/>
            </a:xfrm>
          </p:grpSpPr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5274" y="4964101"/>
                <a:ext cx="404364" cy="404364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3296" y="4964101"/>
                <a:ext cx="404364" cy="404364"/>
              </a:xfrm>
              <a:prstGeom prst="rect">
                <a:avLst/>
              </a:prstGeom>
            </p:spPr>
          </p:pic>
        </p:grpSp>
      </p:grpSp>
      <p:grpSp>
        <p:nvGrpSpPr>
          <p:cNvPr id="39" name="Group 38"/>
          <p:cNvGrpSpPr/>
          <p:nvPr/>
        </p:nvGrpSpPr>
        <p:grpSpPr>
          <a:xfrm>
            <a:off x="8809136" y="2578826"/>
            <a:ext cx="1232386" cy="404364"/>
            <a:chOff x="1045274" y="4964101"/>
            <a:chExt cx="1232386" cy="404364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9285" y="4964101"/>
              <a:ext cx="404364" cy="404364"/>
            </a:xfrm>
            <a:prstGeom prst="rect">
              <a:avLst/>
            </a:prstGeom>
          </p:spPr>
        </p:pic>
        <p:grpSp>
          <p:nvGrpSpPr>
            <p:cNvPr id="41" name="Group 40"/>
            <p:cNvGrpSpPr/>
            <p:nvPr/>
          </p:nvGrpSpPr>
          <p:grpSpPr>
            <a:xfrm>
              <a:off x="1045274" y="4964101"/>
              <a:ext cx="1232386" cy="404364"/>
              <a:chOff x="1045274" y="4964101"/>
              <a:chExt cx="1232386" cy="404364"/>
            </a:xfrm>
          </p:grpSpPr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5274" y="4964101"/>
                <a:ext cx="404364" cy="404364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3296" y="4964101"/>
                <a:ext cx="404364" cy="404364"/>
              </a:xfrm>
              <a:prstGeom prst="rect">
                <a:avLst/>
              </a:prstGeom>
            </p:spPr>
          </p:pic>
        </p:grpSp>
      </p:grpSp>
      <p:sp>
        <p:nvSpPr>
          <p:cNvPr id="44" name="TextBox 43"/>
          <p:cNvSpPr txBox="1"/>
          <p:nvPr/>
        </p:nvSpPr>
        <p:spPr>
          <a:xfrm>
            <a:off x="2893925" y="3005658"/>
            <a:ext cx="2575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It is a long established fact that a reader will be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distracted.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867287" y="5186247"/>
            <a:ext cx="2575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It is a long established fact that a reader will be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distracted.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724867" y="5186247"/>
            <a:ext cx="2575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It is a long established fact that a reader will be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distracted.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724867" y="2990132"/>
            <a:ext cx="2575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It is a long established fact that a reader will be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distracted.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562161" y="1839543"/>
            <a:ext cx="1924200" cy="1924200"/>
            <a:chOff x="6562161" y="1839543"/>
            <a:chExt cx="1924200" cy="1924200"/>
          </a:xfrm>
        </p:grpSpPr>
        <p:graphicFrame>
          <p:nvGraphicFramePr>
            <p:cNvPr id="48" name="Diagram 47"/>
            <p:cNvGraphicFramePr/>
            <p:nvPr>
              <p:extLst>
                <p:ext uri="{D42A27DB-BD31-4B8C-83A1-F6EECF244321}">
                  <p14:modId xmlns:p14="http://schemas.microsoft.com/office/powerpoint/2010/main" val="2546045499"/>
                </p:ext>
              </p:extLst>
            </p:nvPr>
          </p:nvGraphicFramePr>
          <p:xfrm>
            <a:off x="6697977" y="2006275"/>
            <a:ext cx="1600581" cy="165232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5" r:lo="rId16" r:qs="rId17" r:cs="rId18"/>
            </a:graphicData>
          </a:graphic>
        </p:graphicFrame>
        <p:sp>
          <p:nvSpPr>
            <p:cNvPr id="49" name="Rectangle 48"/>
            <p:cNvSpPr/>
            <p:nvPr/>
          </p:nvSpPr>
          <p:spPr>
            <a:xfrm>
              <a:off x="6562161" y="1839543"/>
              <a:ext cx="1924200" cy="1924200"/>
            </a:xfrm>
            <a:prstGeom prst="rect">
              <a:avLst/>
            </a:prstGeom>
            <a:noFill/>
            <a:ln w="76200">
              <a:solidFill>
                <a:srgbClr val="E6E6E6">
                  <a:alpha val="4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Teardrop 49"/>
          <p:cNvSpPr/>
          <p:nvPr/>
        </p:nvSpPr>
        <p:spPr>
          <a:xfrm rot="2700000">
            <a:off x="8175170" y="2566941"/>
            <a:ext cx="433316" cy="433316"/>
          </a:xfrm>
          <a:prstGeom prst="teardrop">
            <a:avLst/>
          </a:prstGeom>
          <a:solidFill>
            <a:srgbClr val="FEA44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6550507" y="4031577"/>
            <a:ext cx="1924200" cy="1924200"/>
            <a:chOff x="6550507" y="4031577"/>
            <a:chExt cx="1924200" cy="1924200"/>
          </a:xfrm>
        </p:grpSpPr>
        <p:graphicFrame>
          <p:nvGraphicFramePr>
            <p:cNvPr id="51" name="Diagram 50"/>
            <p:cNvGraphicFramePr/>
            <p:nvPr>
              <p:extLst>
                <p:ext uri="{D42A27DB-BD31-4B8C-83A1-F6EECF244321}">
                  <p14:modId xmlns:p14="http://schemas.microsoft.com/office/powerpoint/2010/main" val="2916188197"/>
                </p:ext>
              </p:extLst>
            </p:nvPr>
          </p:nvGraphicFramePr>
          <p:xfrm>
            <a:off x="6704562" y="4198310"/>
            <a:ext cx="1600581" cy="165232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0" r:lo="rId21" r:qs="rId22" r:cs="rId23"/>
            </a:graphicData>
          </a:graphic>
        </p:graphicFrame>
        <p:sp>
          <p:nvSpPr>
            <p:cNvPr id="61" name="Rectangle 60"/>
            <p:cNvSpPr/>
            <p:nvPr/>
          </p:nvSpPr>
          <p:spPr>
            <a:xfrm>
              <a:off x="6550507" y="4031577"/>
              <a:ext cx="1924200" cy="1924200"/>
            </a:xfrm>
            <a:prstGeom prst="rect">
              <a:avLst/>
            </a:prstGeom>
            <a:noFill/>
            <a:ln w="76200">
              <a:solidFill>
                <a:srgbClr val="E6E6E6">
                  <a:alpha val="4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Teardrop 61"/>
          <p:cNvSpPr/>
          <p:nvPr/>
        </p:nvSpPr>
        <p:spPr>
          <a:xfrm rot="2700000">
            <a:off x="8169147" y="4753899"/>
            <a:ext cx="433316" cy="433316"/>
          </a:xfrm>
          <a:prstGeom prst="teardrop">
            <a:avLst/>
          </a:prstGeom>
          <a:solidFill>
            <a:srgbClr val="FECD98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65" name="Teardrop 64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6" name="Teardrop 65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7" name="Teardrop 66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68" name="Rectangle 67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63" name="Rectangle 62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EA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9" name="Straight Connector 68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FE8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C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763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86" name="Rectangle 85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7" name="Rectangle 86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131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window dir="ver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Our</a:t>
            </a:r>
            <a:r>
              <a:rPr lang="en-US" dirty="0" err="1" smtClean="0">
                <a:solidFill>
                  <a:srgbClr val="FE8301"/>
                </a:solidFill>
                <a:latin typeface="Lato Light" panose="020F0402020204030203" pitchFamily="34" charset="0"/>
              </a:rPr>
              <a:t>TeamFour</a:t>
            </a:r>
            <a:endParaRPr lang="en-US" dirty="0">
              <a:solidFill>
                <a:srgbClr val="FE830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</a:t>
            </a:r>
            <a:r>
              <a:rPr lang="en-US" dirty="0" smtClean="0"/>
              <a:t>here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10147" y="1839543"/>
            <a:ext cx="1924200" cy="1924200"/>
            <a:chOff x="610147" y="1839543"/>
            <a:chExt cx="1924200" cy="1924200"/>
          </a:xfrm>
        </p:grpSpPr>
        <p:graphicFrame>
          <p:nvGraphicFramePr>
            <p:cNvPr id="28" name="Diagram 27"/>
            <p:cNvGraphicFramePr/>
            <p:nvPr>
              <p:extLst>
                <p:ext uri="{D42A27DB-BD31-4B8C-83A1-F6EECF244321}">
                  <p14:modId xmlns:p14="http://schemas.microsoft.com/office/powerpoint/2010/main" val="3371289634"/>
                </p:ext>
              </p:extLst>
            </p:nvPr>
          </p:nvGraphicFramePr>
          <p:xfrm>
            <a:off x="784063" y="2006275"/>
            <a:ext cx="1600581" cy="165232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2" name="Oval 1"/>
            <p:cNvSpPr/>
            <p:nvPr/>
          </p:nvSpPr>
          <p:spPr>
            <a:xfrm>
              <a:off x="610147" y="1839543"/>
              <a:ext cx="1924200" cy="1924200"/>
            </a:xfrm>
            <a:prstGeom prst="ellipse">
              <a:avLst/>
            </a:prstGeom>
            <a:noFill/>
            <a:ln w="76200">
              <a:solidFill>
                <a:srgbClr val="E6E6E6">
                  <a:alpha val="4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ardrop 2"/>
          <p:cNvSpPr/>
          <p:nvPr/>
        </p:nvSpPr>
        <p:spPr>
          <a:xfrm rot="2700000">
            <a:off x="2261256" y="2566941"/>
            <a:ext cx="433316" cy="433316"/>
          </a:xfrm>
          <a:prstGeom prst="teardrop">
            <a:avLst/>
          </a:prstGeom>
          <a:solidFill>
            <a:srgbClr val="FE830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598493" y="4031577"/>
            <a:ext cx="1924200" cy="1924200"/>
            <a:chOff x="598493" y="4031577"/>
            <a:chExt cx="1924200" cy="1924200"/>
          </a:xfrm>
        </p:grpSpPr>
        <p:graphicFrame>
          <p:nvGraphicFramePr>
            <p:cNvPr id="52" name="Diagram 51"/>
            <p:cNvGraphicFramePr/>
            <p:nvPr>
              <p:extLst>
                <p:ext uri="{D42A27DB-BD31-4B8C-83A1-F6EECF244321}">
                  <p14:modId xmlns:p14="http://schemas.microsoft.com/office/powerpoint/2010/main" val="1691086778"/>
                </p:ext>
              </p:extLst>
            </p:nvPr>
          </p:nvGraphicFramePr>
          <p:xfrm>
            <a:off x="790648" y="4198310"/>
            <a:ext cx="1600581" cy="165232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53" name="Oval 52"/>
            <p:cNvSpPr/>
            <p:nvPr/>
          </p:nvSpPr>
          <p:spPr>
            <a:xfrm>
              <a:off x="598493" y="4031577"/>
              <a:ext cx="1924200" cy="1924200"/>
            </a:xfrm>
            <a:prstGeom prst="ellipse">
              <a:avLst/>
            </a:prstGeom>
            <a:noFill/>
            <a:ln w="76200">
              <a:solidFill>
                <a:srgbClr val="E6E6E6">
                  <a:alpha val="4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Teardrop 53"/>
          <p:cNvSpPr/>
          <p:nvPr/>
        </p:nvSpPr>
        <p:spPr>
          <a:xfrm rot="2700000">
            <a:off x="2255233" y="4753899"/>
            <a:ext cx="433316" cy="433316"/>
          </a:xfrm>
          <a:prstGeom prst="teardrop">
            <a:avLst/>
          </a:prstGeom>
          <a:solidFill>
            <a:srgbClr val="763E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73076" y="1963113"/>
            <a:ext cx="15265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E8301"/>
                </a:solidFill>
                <a:latin typeface="Lato" panose="020F0502020204030203" pitchFamily="34" charset="0"/>
                <a:cs typeface="Lato" panose="020F0502020204030203" pitchFamily="34" charset="0"/>
              </a:rPr>
              <a:t>John Doe</a:t>
            </a:r>
          </a:p>
          <a:p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CEO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856357" y="4166091"/>
            <a:ext cx="19975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763E00"/>
                </a:solidFill>
                <a:latin typeface="Lato" panose="020F0502020204030203" pitchFamily="34" charset="0"/>
                <a:cs typeface="Lato" panose="020F0502020204030203" pitchFamily="34" charset="0"/>
              </a:rPr>
              <a:t>Erika Doe</a:t>
            </a:r>
          </a:p>
          <a:p>
            <a:pPr algn="ctr"/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Marketing Department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724867" y="4173033"/>
            <a:ext cx="15265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ECD98"/>
                </a:solidFill>
                <a:latin typeface="Lato" panose="020F0502020204030203" pitchFamily="34" charset="0"/>
                <a:cs typeface="Lato" panose="020F0502020204030203" pitchFamily="34" charset="0"/>
              </a:rPr>
              <a:t>Mathew Doe</a:t>
            </a:r>
          </a:p>
          <a:p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Finance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707998" y="1969976"/>
            <a:ext cx="15265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EA440"/>
                </a:solidFill>
                <a:latin typeface="Lato" panose="020F0502020204030203" pitchFamily="34" charset="0"/>
                <a:cs typeface="Lato" panose="020F0502020204030203" pitchFamily="34" charset="0"/>
              </a:rPr>
              <a:t>Barbara Doe</a:t>
            </a:r>
          </a:p>
          <a:p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Designer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969950" y="2579354"/>
            <a:ext cx="1232386" cy="404364"/>
            <a:chOff x="1045274" y="4964101"/>
            <a:chExt cx="1232386" cy="40436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9285" y="4964101"/>
              <a:ext cx="404364" cy="404364"/>
            </a:xfrm>
            <a:prstGeom prst="rect">
              <a:avLst/>
            </a:prstGeom>
          </p:spPr>
        </p:pic>
        <p:grpSp>
          <p:nvGrpSpPr>
            <p:cNvPr id="4" name="Group 3"/>
            <p:cNvGrpSpPr/>
            <p:nvPr/>
          </p:nvGrpSpPr>
          <p:grpSpPr>
            <a:xfrm>
              <a:off x="1045274" y="4964101"/>
              <a:ext cx="1232386" cy="404364"/>
              <a:chOff x="1045274" y="4964101"/>
              <a:chExt cx="1232386" cy="404364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5274" y="4964101"/>
                <a:ext cx="404364" cy="404364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3296" y="4964101"/>
                <a:ext cx="404364" cy="404364"/>
              </a:xfrm>
              <a:prstGeom prst="rect">
                <a:avLst/>
              </a:prstGeom>
            </p:spPr>
          </p:pic>
        </p:grpSp>
      </p:grpSp>
      <p:grpSp>
        <p:nvGrpSpPr>
          <p:cNvPr id="29" name="Group 28"/>
          <p:cNvGrpSpPr/>
          <p:nvPr/>
        </p:nvGrpSpPr>
        <p:grpSpPr>
          <a:xfrm>
            <a:off x="2974523" y="4769552"/>
            <a:ext cx="1232386" cy="404364"/>
            <a:chOff x="1045274" y="4964101"/>
            <a:chExt cx="1232386" cy="404364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9285" y="4964101"/>
              <a:ext cx="404364" cy="40436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/>
          </p:nvGrpSpPr>
          <p:grpSpPr>
            <a:xfrm>
              <a:off x="1045274" y="4964101"/>
              <a:ext cx="1232386" cy="404364"/>
              <a:chOff x="1045274" y="4964101"/>
              <a:chExt cx="1232386" cy="404364"/>
            </a:xfrm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5274" y="4964101"/>
                <a:ext cx="404364" cy="404364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3296" y="4964101"/>
                <a:ext cx="404364" cy="404364"/>
              </a:xfrm>
              <a:prstGeom prst="rect">
                <a:avLst/>
              </a:prstGeom>
            </p:spPr>
          </p:pic>
        </p:grpSp>
      </p:grpSp>
      <p:grpSp>
        <p:nvGrpSpPr>
          <p:cNvPr id="34" name="Group 33"/>
          <p:cNvGrpSpPr/>
          <p:nvPr/>
        </p:nvGrpSpPr>
        <p:grpSpPr>
          <a:xfrm>
            <a:off x="8826308" y="4781883"/>
            <a:ext cx="1232386" cy="404364"/>
            <a:chOff x="1045274" y="4964101"/>
            <a:chExt cx="1232386" cy="404364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9285" y="4964101"/>
              <a:ext cx="404364" cy="404364"/>
            </a:xfrm>
            <a:prstGeom prst="rect">
              <a:avLst/>
            </a:prstGeom>
          </p:spPr>
        </p:pic>
        <p:grpSp>
          <p:nvGrpSpPr>
            <p:cNvPr id="36" name="Group 35"/>
            <p:cNvGrpSpPr/>
            <p:nvPr/>
          </p:nvGrpSpPr>
          <p:grpSpPr>
            <a:xfrm>
              <a:off x="1045274" y="4964101"/>
              <a:ext cx="1232386" cy="404364"/>
              <a:chOff x="1045274" y="4964101"/>
              <a:chExt cx="1232386" cy="404364"/>
            </a:xfrm>
          </p:grpSpPr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5274" y="4964101"/>
                <a:ext cx="404364" cy="404364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3296" y="4964101"/>
                <a:ext cx="404364" cy="404364"/>
              </a:xfrm>
              <a:prstGeom prst="rect">
                <a:avLst/>
              </a:prstGeom>
            </p:spPr>
          </p:pic>
        </p:grpSp>
      </p:grpSp>
      <p:grpSp>
        <p:nvGrpSpPr>
          <p:cNvPr id="39" name="Group 38"/>
          <p:cNvGrpSpPr/>
          <p:nvPr/>
        </p:nvGrpSpPr>
        <p:grpSpPr>
          <a:xfrm>
            <a:off x="8809136" y="2578826"/>
            <a:ext cx="1232386" cy="404364"/>
            <a:chOff x="1045274" y="4964101"/>
            <a:chExt cx="1232386" cy="404364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9285" y="4964101"/>
              <a:ext cx="404364" cy="404364"/>
            </a:xfrm>
            <a:prstGeom prst="rect">
              <a:avLst/>
            </a:prstGeom>
          </p:spPr>
        </p:pic>
        <p:grpSp>
          <p:nvGrpSpPr>
            <p:cNvPr id="41" name="Group 40"/>
            <p:cNvGrpSpPr/>
            <p:nvPr/>
          </p:nvGrpSpPr>
          <p:grpSpPr>
            <a:xfrm>
              <a:off x="1045274" y="4964101"/>
              <a:ext cx="1232386" cy="404364"/>
              <a:chOff x="1045274" y="4964101"/>
              <a:chExt cx="1232386" cy="404364"/>
            </a:xfrm>
          </p:grpSpPr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5274" y="4964101"/>
                <a:ext cx="404364" cy="404364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3296" y="4964101"/>
                <a:ext cx="404364" cy="404364"/>
              </a:xfrm>
              <a:prstGeom prst="rect">
                <a:avLst/>
              </a:prstGeom>
            </p:spPr>
          </p:pic>
        </p:grpSp>
      </p:grpSp>
      <p:sp>
        <p:nvSpPr>
          <p:cNvPr id="44" name="TextBox 43"/>
          <p:cNvSpPr txBox="1"/>
          <p:nvPr/>
        </p:nvSpPr>
        <p:spPr>
          <a:xfrm>
            <a:off x="2893925" y="3005658"/>
            <a:ext cx="2575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It is a long established fact that a reader will be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distracted.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867287" y="5186247"/>
            <a:ext cx="2575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It is a long established fact that a reader will be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distracted.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724867" y="5186247"/>
            <a:ext cx="2575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It is a long established fact that a reader will be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distracted.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724867" y="2990132"/>
            <a:ext cx="2575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It is a long established fact that a reader will be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distracted.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524061" y="1839543"/>
            <a:ext cx="1924200" cy="1924200"/>
            <a:chOff x="6524061" y="1839543"/>
            <a:chExt cx="1924200" cy="1924200"/>
          </a:xfrm>
        </p:grpSpPr>
        <p:graphicFrame>
          <p:nvGraphicFramePr>
            <p:cNvPr id="48" name="Diagram 47"/>
            <p:cNvGraphicFramePr/>
            <p:nvPr>
              <p:extLst>
                <p:ext uri="{D42A27DB-BD31-4B8C-83A1-F6EECF244321}">
                  <p14:modId xmlns:p14="http://schemas.microsoft.com/office/powerpoint/2010/main" val="1430897952"/>
                </p:ext>
              </p:extLst>
            </p:nvPr>
          </p:nvGraphicFramePr>
          <p:xfrm>
            <a:off x="6697977" y="2006275"/>
            <a:ext cx="1600581" cy="165232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5" r:lo="rId16" r:qs="rId17" r:cs="rId18"/>
            </a:graphicData>
          </a:graphic>
        </p:graphicFrame>
        <p:sp>
          <p:nvSpPr>
            <p:cNvPr id="49" name="Oval 48"/>
            <p:cNvSpPr/>
            <p:nvPr/>
          </p:nvSpPr>
          <p:spPr>
            <a:xfrm>
              <a:off x="6524061" y="1839543"/>
              <a:ext cx="1924200" cy="1924200"/>
            </a:xfrm>
            <a:prstGeom prst="ellipse">
              <a:avLst/>
            </a:prstGeom>
            <a:noFill/>
            <a:ln w="76200">
              <a:solidFill>
                <a:srgbClr val="E6E6E6">
                  <a:alpha val="4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Teardrop 49"/>
          <p:cNvSpPr/>
          <p:nvPr/>
        </p:nvSpPr>
        <p:spPr>
          <a:xfrm rot="2700000">
            <a:off x="8175170" y="2566941"/>
            <a:ext cx="433316" cy="433316"/>
          </a:xfrm>
          <a:prstGeom prst="teardrop">
            <a:avLst/>
          </a:prstGeom>
          <a:solidFill>
            <a:srgbClr val="FEA44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6512407" y="4031577"/>
            <a:ext cx="1924200" cy="1924200"/>
            <a:chOff x="6512407" y="4031577"/>
            <a:chExt cx="1924200" cy="1924200"/>
          </a:xfrm>
        </p:grpSpPr>
        <p:graphicFrame>
          <p:nvGraphicFramePr>
            <p:cNvPr id="51" name="Diagram 50"/>
            <p:cNvGraphicFramePr/>
            <p:nvPr>
              <p:extLst>
                <p:ext uri="{D42A27DB-BD31-4B8C-83A1-F6EECF244321}">
                  <p14:modId xmlns:p14="http://schemas.microsoft.com/office/powerpoint/2010/main" val="3178594934"/>
                </p:ext>
              </p:extLst>
            </p:nvPr>
          </p:nvGraphicFramePr>
          <p:xfrm>
            <a:off x="6704562" y="4198310"/>
            <a:ext cx="1600581" cy="165232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0" r:lo="rId21" r:qs="rId22" r:cs="rId23"/>
            </a:graphicData>
          </a:graphic>
        </p:graphicFrame>
        <p:sp>
          <p:nvSpPr>
            <p:cNvPr id="61" name="Oval 60"/>
            <p:cNvSpPr/>
            <p:nvPr/>
          </p:nvSpPr>
          <p:spPr>
            <a:xfrm>
              <a:off x="6512407" y="4031577"/>
              <a:ext cx="1924200" cy="1924200"/>
            </a:xfrm>
            <a:prstGeom prst="ellipse">
              <a:avLst/>
            </a:prstGeom>
            <a:noFill/>
            <a:ln w="76200">
              <a:solidFill>
                <a:srgbClr val="E6E6E6">
                  <a:alpha val="4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Teardrop 61"/>
          <p:cNvSpPr/>
          <p:nvPr/>
        </p:nvSpPr>
        <p:spPr>
          <a:xfrm rot="2700000">
            <a:off x="8169147" y="4753899"/>
            <a:ext cx="433316" cy="433316"/>
          </a:xfrm>
          <a:prstGeom prst="teardrop">
            <a:avLst/>
          </a:prstGeom>
          <a:solidFill>
            <a:srgbClr val="FECD98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65" name="Teardrop 64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6" name="Teardrop 65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7" name="Teardrop 66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68" name="Rectangle 67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63" name="Rectangle 62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EA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9" name="Straight Connector 68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FE8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C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763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86" name="Rectangle 85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7" name="Rectangle 86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467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window dir="ver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Meet</a:t>
            </a:r>
            <a:r>
              <a:rPr lang="en-US" dirty="0" err="1" smtClean="0">
                <a:solidFill>
                  <a:srgbClr val="FE830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John</a:t>
            </a:r>
            <a:endParaRPr lang="en-US" dirty="0">
              <a:solidFill>
                <a:srgbClr val="FE830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 few thing about our CEO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455465" y="1667802"/>
            <a:ext cx="3087560" cy="3087560"/>
            <a:chOff x="455465" y="1667802"/>
            <a:chExt cx="3087560" cy="3087560"/>
          </a:xfrm>
        </p:grpSpPr>
        <p:graphicFrame>
          <p:nvGraphicFramePr>
            <p:cNvPr id="55" name="Diagram 54"/>
            <p:cNvGraphicFramePr/>
            <p:nvPr>
              <p:extLst>
                <p:ext uri="{D42A27DB-BD31-4B8C-83A1-F6EECF244321}">
                  <p14:modId xmlns:p14="http://schemas.microsoft.com/office/powerpoint/2010/main" val="328941024"/>
                </p:ext>
              </p:extLst>
            </p:nvPr>
          </p:nvGraphicFramePr>
          <p:xfrm>
            <a:off x="641188" y="1851050"/>
            <a:ext cx="2744950" cy="283368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56" name="Oval 55"/>
            <p:cNvSpPr/>
            <p:nvPr/>
          </p:nvSpPr>
          <p:spPr>
            <a:xfrm>
              <a:off x="455465" y="1667802"/>
              <a:ext cx="3087560" cy="3087560"/>
            </a:xfrm>
            <a:prstGeom prst="ellipse">
              <a:avLst/>
            </a:prstGeom>
            <a:noFill/>
            <a:ln w="76200">
              <a:solidFill>
                <a:srgbClr val="E6E6E6">
                  <a:alpha val="4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Teardrop 56"/>
          <p:cNvSpPr/>
          <p:nvPr/>
        </p:nvSpPr>
        <p:spPr>
          <a:xfrm rot="2700000">
            <a:off x="3183456" y="2907458"/>
            <a:ext cx="646318" cy="646318"/>
          </a:xfrm>
          <a:prstGeom prst="teardrop">
            <a:avLst/>
          </a:prstGeom>
          <a:solidFill>
            <a:schemeClr val="tx1">
              <a:lumMod val="75000"/>
              <a:lumOff val="2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4181406" y="1819155"/>
            <a:ext cx="27908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John Doe</a:t>
            </a:r>
          </a:p>
          <a:p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CEO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181407" y="2662962"/>
            <a:ext cx="393389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 in </a:t>
            </a:r>
            <a:r>
              <a:rPr lang="en-US" sz="1400" dirty="0" err="1">
                <a:solidFill>
                  <a:srgbClr val="FE830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reprehenderit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in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voluptate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velit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esse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cillum</a:t>
            </a: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dolo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.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 in </a:t>
            </a:r>
            <a:r>
              <a:rPr lang="en-US" sz="1400" dirty="0" err="1">
                <a:solidFill>
                  <a:srgbClr val="FE830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reprehenderit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in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voluptate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velit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esse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cillum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dolo</a:t>
            </a: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.</a:t>
            </a:r>
          </a:p>
          <a:p>
            <a:pPr algn="just"/>
            <a:endParaRPr lang="en-US" sz="1400" dirty="0">
              <a:solidFill>
                <a:schemeClr val="bg1">
                  <a:lumMod val="7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  <a:p>
            <a:pPr algn="just"/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 in </a:t>
            </a:r>
            <a:r>
              <a:rPr lang="en-US" sz="1400" dirty="0" err="1">
                <a:solidFill>
                  <a:srgbClr val="FE830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reprehenderit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in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voluptate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velit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esse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cillum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dolo</a:t>
            </a: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.</a:t>
            </a:r>
            <a:endParaRPr lang="en-US" sz="1400" dirty="0">
              <a:solidFill>
                <a:schemeClr val="bg1">
                  <a:lumMod val="7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aphicFrame>
        <p:nvGraphicFramePr>
          <p:cNvPr id="60" name="Chart 59"/>
          <p:cNvGraphicFramePr/>
          <p:nvPr>
            <p:extLst>
              <p:ext uri="{D42A27DB-BD31-4B8C-83A1-F6EECF244321}">
                <p14:modId xmlns:p14="http://schemas.microsoft.com/office/powerpoint/2010/main" val="335552256"/>
              </p:ext>
            </p:extLst>
          </p:nvPr>
        </p:nvGraphicFramePr>
        <p:xfrm>
          <a:off x="215467" y="5026463"/>
          <a:ext cx="1351201" cy="1099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63" name="Oval 62"/>
          <p:cNvSpPr/>
          <p:nvPr/>
        </p:nvSpPr>
        <p:spPr>
          <a:xfrm>
            <a:off x="617575" y="5301574"/>
            <a:ext cx="572960" cy="588284"/>
          </a:xfrm>
          <a:prstGeom prst="ellipse">
            <a:avLst/>
          </a:prstGeom>
          <a:noFill/>
          <a:ln w="5715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E8301"/>
                </a:solidFill>
                <a:latin typeface="FontAwesome" pitchFamily="2" charset="0"/>
              </a:rPr>
              <a:t></a:t>
            </a:r>
          </a:p>
        </p:txBody>
      </p:sp>
      <p:sp>
        <p:nvSpPr>
          <p:cNvPr id="65" name="Content Placeholder 2"/>
          <p:cNvSpPr txBox="1">
            <a:spLocks/>
          </p:cNvSpPr>
          <p:nvPr/>
        </p:nvSpPr>
        <p:spPr>
          <a:xfrm>
            <a:off x="1334258" y="5249839"/>
            <a:ext cx="1686745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Communication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334258" y="5480534"/>
            <a:ext cx="1738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 in </a:t>
            </a:r>
            <a:r>
              <a:rPr lang="en-US" sz="1200" dirty="0" err="1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cillum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dolo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.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aphicFrame>
        <p:nvGraphicFramePr>
          <p:cNvPr id="81" name="Chart 80"/>
          <p:cNvGraphicFramePr/>
          <p:nvPr>
            <p:extLst>
              <p:ext uri="{D42A27DB-BD31-4B8C-83A1-F6EECF244321}">
                <p14:modId xmlns:p14="http://schemas.microsoft.com/office/powerpoint/2010/main" val="1826273979"/>
              </p:ext>
            </p:extLst>
          </p:nvPr>
        </p:nvGraphicFramePr>
        <p:xfrm>
          <a:off x="3062615" y="5026463"/>
          <a:ext cx="1351201" cy="1099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82" name="Oval 81"/>
          <p:cNvSpPr/>
          <p:nvPr/>
        </p:nvSpPr>
        <p:spPr>
          <a:xfrm>
            <a:off x="3464723" y="5293954"/>
            <a:ext cx="572960" cy="588284"/>
          </a:xfrm>
          <a:prstGeom prst="ellipse">
            <a:avLst/>
          </a:prstGeom>
          <a:noFill/>
          <a:ln w="5715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4"/>
            <a:r>
              <a:rPr lang="en-US" dirty="0">
                <a:solidFill>
                  <a:srgbClr val="763E00"/>
                </a:solidFill>
                <a:latin typeface="FontAwesome" pitchFamily="2" charset="0"/>
              </a:rPr>
              <a:t></a:t>
            </a:r>
            <a:endParaRPr lang="ru-RU" dirty="0">
              <a:solidFill>
                <a:srgbClr val="763E00"/>
              </a:solidFill>
            </a:endParaRPr>
          </a:p>
        </p:txBody>
      </p:sp>
      <p:sp>
        <p:nvSpPr>
          <p:cNvPr id="83" name="Content Placeholder 2"/>
          <p:cNvSpPr txBox="1">
            <a:spLocks/>
          </p:cNvSpPr>
          <p:nvPr/>
        </p:nvSpPr>
        <p:spPr>
          <a:xfrm>
            <a:off x="4181406" y="5249839"/>
            <a:ext cx="1686745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Hierarchy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181406" y="5480534"/>
            <a:ext cx="1738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 in </a:t>
            </a:r>
            <a:r>
              <a:rPr lang="en-US" sz="1200" dirty="0" err="1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cillum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dolo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.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aphicFrame>
        <p:nvGraphicFramePr>
          <p:cNvPr id="93" name="Chart 92"/>
          <p:cNvGraphicFramePr/>
          <p:nvPr>
            <p:extLst>
              <p:ext uri="{D42A27DB-BD31-4B8C-83A1-F6EECF244321}">
                <p14:modId xmlns:p14="http://schemas.microsoft.com/office/powerpoint/2010/main" val="1693955200"/>
              </p:ext>
            </p:extLst>
          </p:nvPr>
        </p:nvGraphicFramePr>
        <p:xfrm>
          <a:off x="5919607" y="5012472"/>
          <a:ext cx="1351201" cy="1099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94" name="Oval 93"/>
          <p:cNvSpPr/>
          <p:nvPr/>
        </p:nvSpPr>
        <p:spPr>
          <a:xfrm>
            <a:off x="6321715" y="5272343"/>
            <a:ext cx="572960" cy="588284"/>
          </a:xfrm>
          <a:prstGeom prst="ellipse">
            <a:avLst/>
          </a:prstGeom>
          <a:noFill/>
          <a:ln w="5715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4"/>
            <a:r>
              <a:rPr lang="en-US" dirty="0">
                <a:solidFill>
                  <a:srgbClr val="FEA440"/>
                </a:solidFill>
                <a:latin typeface="FontAwesome" pitchFamily="2" charset="0"/>
              </a:rPr>
              <a:t></a:t>
            </a:r>
            <a:endParaRPr lang="ru-RU" dirty="0">
              <a:solidFill>
                <a:srgbClr val="FEA440"/>
              </a:solidFill>
            </a:endParaRPr>
          </a:p>
        </p:txBody>
      </p:sp>
      <p:sp>
        <p:nvSpPr>
          <p:cNvPr id="95" name="Content Placeholder 2"/>
          <p:cNvSpPr txBox="1">
            <a:spLocks/>
          </p:cNvSpPr>
          <p:nvPr/>
        </p:nvSpPr>
        <p:spPr>
          <a:xfrm>
            <a:off x="7038398" y="5235848"/>
            <a:ext cx="1686745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Creativity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7038398" y="5466543"/>
            <a:ext cx="1738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 in </a:t>
            </a:r>
            <a:r>
              <a:rPr lang="en-US" sz="1200" dirty="0" err="1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cillum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dolo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.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aphicFrame>
        <p:nvGraphicFramePr>
          <p:cNvPr id="97" name="Chart 96"/>
          <p:cNvGraphicFramePr/>
          <p:nvPr>
            <p:extLst>
              <p:ext uri="{D42A27DB-BD31-4B8C-83A1-F6EECF244321}">
                <p14:modId xmlns:p14="http://schemas.microsoft.com/office/powerpoint/2010/main" val="755559472"/>
              </p:ext>
            </p:extLst>
          </p:nvPr>
        </p:nvGraphicFramePr>
        <p:xfrm>
          <a:off x="8766755" y="5012472"/>
          <a:ext cx="1351201" cy="1099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98" name="Oval 97"/>
          <p:cNvSpPr/>
          <p:nvPr/>
        </p:nvSpPr>
        <p:spPr>
          <a:xfrm>
            <a:off x="9168863" y="5287583"/>
            <a:ext cx="572960" cy="588284"/>
          </a:xfrm>
          <a:prstGeom prst="ellipse">
            <a:avLst/>
          </a:prstGeom>
          <a:noFill/>
          <a:ln w="5715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4"/>
            <a:r>
              <a:rPr lang="en-US" dirty="0">
                <a:solidFill>
                  <a:srgbClr val="FECD98"/>
                </a:solidFill>
                <a:latin typeface="FontAwesome" pitchFamily="2" charset="0"/>
              </a:rPr>
              <a:t></a:t>
            </a:r>
            <a:endParaRPr lang="ru-RU" dirty="0">
              <a:solidFill>
                <a:srgbClr val="FECD98"/>
              </a:solidFill>
            </a:endParaRPr>
          </a:p>
        </p:txBody>
      </p:sp>
      <p:sp>
        <p:nvSpPr>
          <p:cNvPr id="99" name="Content Placeholder 2"/>
          <p:cNvSpPr txBox="1">
            <a:spLocks/>
          </p:cNvSpPr>
          <p:nvPr/>
        </p:nvSpPr>
        <p:spPr>
          <a:xfrm>
            <a:off x="9885546" y="5235848"/>
            <a:ext cx="1686745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Team work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9885546" y="5466543"/>
            <a:ext cx="1738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 in </a:t>
            </a:r>
            <a:r>
              <a:rPr lang="en-US" sz="1200" dirty="0" err="1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cillum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dolo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.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583773" y="2650152"/>
            <a:ext cx="20371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ontAwesome" pitchFamily="2" charset="0"/>
              </a:rPr>
              <a:t>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8583772" y="3105415"/>
            <a:ext cx="24364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ontAwesome" pitchFamily="2" charset="0"/>
              </a:rPr>
              <a:t>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Voluptate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velit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esse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cillum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8583773" y="3519412"/>
            <a:ext cx="20371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ontAwesome" pitchFamily="2" charset="0"/>
              </a:rPr>
              <a:t>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8583772" y="3974675"/>
            <a:ext cx="25456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ontAwesome" pitchFamily="2" charset="0"/>
              </a:rPr>
              <a:t>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Reprehenderit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in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voluptate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37" name="Teardrop 36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Teardrop 37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" name="Teardrop 38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40" name="Rectangle 39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61" name="Rectangle 60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EA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FE8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C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763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72" name="Rectangle 71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Rectangle 72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8062038"/>
      </p:ext>
    </p:extLst>
  </p:cSld>
  <p:clrMapOvr>
    <a:masterClrMapping/>
  </p:clrMapOvr>
  <p:transition spd="slow" advClick="0" advTm="3000">
    <p:comb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Meet</a:t>
            </a:r>
            <a:r>
              <a:rPr lang="en-US" dirty="0" err="1" smtClean="0">
                <a:solidFill>
                  <a:srgbClr val="FE830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John</a:t>
            </a:r>
            <a:endParaRPr lang="en-US" dirty="0">
              <a:solidFill>
                <a:srgbClr val="FE830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 few thing about our CEO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455465" y="1667802"/>
            <a:ext cx="3087560" cy="3087560"/>
            <a:chOff x="455465" y="1667802"/>
            <a:chExt cx="3087560" cy="3087560"/>
          </a:xfrm>
        </p:grpSpPr>
        <p:graphicFrame>
          <p:nvGraphicFramePr>
            <p:cNvPr id="55" name="Diagram 54"/>
            <p:cNvGraphicFramePr/>
            <p:nvPr>
              <p:extLst>
                <p:ext uri="{D42A27DB-BD31-4B8C-83A1-F6EECF244321}">
                  <p14:modId xmlns:p14="http://schemas.microsoft.com/office/powerpoint/2010/main" val="3578813108"/>
                </p:ext>
              </p:extLst>
            </p:nvPr>
          </p:nvGraphicFramePr>
          <p:xfrm>
            <a:off x="641188" y="1851050"/>
            <a:ext cx="2744950" cy="283368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56" name="Oval 55"/>
            <p:cNvSpPr/>
            <p:nvPr/>
          </p:nvSpPr>
          <p:spPr>
            <a:xfrm>
              <a:off x="455465" y="1667802"/>
              <a:ext cx="3087560" cy="3087560"/>
            </a:xfrm>
            <a:prstGeom prst="rect">
              <a:avLst/>
            </a:prstGeom>
            <a:noFill/>
            <a:ln w="76200">
              <a:solidFill>
                <a:srgbClr val="E6E6E6">
                  <a:alpha val="4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Teardrop 56"/>
          <p:cNvSpPr/>
          <p:nvPr/>
        </p:nvSpPr>
        <p:spPr>
          <a:xfrm rot="2700000">
            <a:off x="3183456" y="2907458"/>
            <a:ext cx="646318" cy="646318"/>
          </a:xfrm>
          <a:prstGeom prst="teardrop">
            <a:avLst/>
          </a:prstGeom>
          <a:solidFill>
            <a:schemeClr val="tx1">
              <a:lumMod val="75000"/>
              <a:lumOff val="2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4181406" y="1819155"/>
            <a:ext cx="27908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John Doe</a:t>
            </a:r>
          </a:p>
          <a:p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CEO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181407" y="2662962"/>
            <a:ext cx="393389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 in </a:t>
            </a:r>
            <a:r>
              <a:rPr lang="en-US" sz="1400" dirty="0" err="1">
                <a:solidFill>
                  <a:srgbClr val="FE830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reprehenderit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in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voluptate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velit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esse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cillum</a:t>
            </a: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dolo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.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 in </a:t>
            </a:r>
            <a:r>
              <a:rPr lang="en-US" sz="1400" dirty="0" err="1">
                <a:solidFill>
                  <a:srgbClr val="FE830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reprehenderit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in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voluptate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velit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esse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cillum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dolo</a:t>
            </a: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.</a:t>
            </a:r>
          </a:p>
          <a:p>
            <a:pPr algn="just"/>
            <a:endParaRPr lang="en-US" sz="1400" dirty="0">
              <a:solidFill>
                <a:schemeClr val="bg1">
                  <a:lumMod val="7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  <a:p>
            <a:pPr algn="just"/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 in </a:t>
            </a:r>
            <a:r>
              <a:rPr lang="en-US" sz="1400" dirty="0" err="1">
                <a:solidFill>
                  <a:srgbClr val="FE830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reprehenderit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in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voluptate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velit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esse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cillum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dolo</a:t>
            </a: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.</a:t>
            </a:r>
            <a:endParaRPr lang="en-US" sz="1400" dirty="0">
              <a:solidFill>
                <a:schemeClr val="bg1">
                  <a:lumMod val="7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aphicFrame>
        <p:nvGraphicFramePr>
          <p:cNvPr id="60" name="Chart 59"/>
          <p:cNvGraphicFramePr/>
          <p:nvPr>
            <p:extLst>
              <p:ext uri="{D42A27DB-BD31-4B8C-83A1-F6EECF244321}">
                <p14:modId xmlns:p14="http://schemas.microsoft.com/office/powerpoint/2010/main" val="1870067313"/>
              </p:ext>
            </p:extLst>
          </p:nvPr>
        </p:nvGraphicFramePr>
        <p:xfrm>
          <a:off x="215467" y="5026463"/>
          <a:ext cx="1351201" cy="1099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63" name="Oval 62"/>
          <p:cNvSpPr/>
          <p:nvPr/>
        </p:nvSpPr>
        <p:spPr>
          <a:xfrm>
            <a:off x="617575" y="5301574"/>
            <a:ext cx="572960" cy="588284"/>
          </a:xfrm>
          <a:prstGeom prst="ellipse">
            <a:avLst/>
          </a:prstGeom>
          <a:noFill/>
          <a:ln w="5715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E8301"/>
                </a:solidFill>
                <a:latin typeface="FontAwesome" pitchFamily="2" charset="0"/>
              </a:rPr>
              <a:t></a:t>
            </a:r>
          </a:p>
        </p:txBody>
      </p:sp>
      <p:sp>
        <p:nvSpPr>
          <p:cNvPr id="65" name="Content Placeholder 2"/>
          <p:cNvSpPr txBox="1">
            <a:spLocks/>
          </p:cNvSpPr>
          <p:nvPr/>
        </p:nvSpPr>
        <p:spPr>
          <a:xfrm>
            <a:off x="1334258" y="5249839"/>
            <a:ext cx="1686745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Communication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334258" y="5480534"/>
            <a:ext cx="1738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 in </a:t>
            </a:r>
            <a:r>
              <a:rPr lang="en-US" sz="1200" dirty="0" err="1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cillum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dolo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.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aphicFrame>
        <p:nvGraphicFramePr>
          <p:cNvPr id="81" name="Chart 80"/>
          <p:cNvGraphicFramePr/>
          <p:nvPr>
            <p:extLst>
              <p:ext uri="{D42A27DB-BD31-4B8C-83A1-F6EECF244321}">
                <p14:modId xmlns:p14="http://schemas.microsoft.com/office/powerpoint/2010/main" val="2590169321"/>
              </p:ext>
            </p:extLst>
          </p:nvPr>
        </p:nvGraphicFramePr>
        <p:xfrm>
          <a:off x="3062615" y="5026463"/>
          <a:ext cx="1351201" cy="1099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82" name="Oval 81"/>
          <p:cNvSpPr/>
          <p:nvPr/>
        </p:nvSpPr>
        <p:spPr>
          <a:xfrm>
            <a:off x="3464723" y="5293954"/>
            <a:ext cx="572960" cy="588284"/>
          </a:xfrm>
          <a:prstGeom prst="ellipse">
            <a:avLst/>
          </a:prstGeom>
          <a:noFill/>
          <a:ln w="5715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4"/>
            <a:r>
              <a:rPr lang="en-US" dirty="0">
                <a:solidFill>
                  <a:srgbClr val="763E00"/>
                </a:solidFill>
                <a:latin typeface="FontAwesome" pitchFamily="2" charset="0"/>
              </a:rPr>
              <a:t></a:t>
            </a:r>
            <a:endParaRPr lang="ru-RU" dirty="0">
              <a:solidFill>
                <a:srgbClr val="763E00"/>
              </a:solidFill>
            </a:endParaRPr>
          </a:p>
        </p:txBody>
      </p:sp>
      <p:sp>
        <p:nvSpPr>
          <p:cNvPr id="83" name="Content Placeholder 2"/>
          <p:cNvSpPr txBox="1">
            <a:spLocks/>
          </p:cNvSpPr>
          <p:nvPr/>
        </p:nvSpPr>
        <p:spPr>
          <a:xfrm>
            <a:off x="4181406" y="5249839"/>
            <a:ext cx="1686745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Hierarchy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181406" y="5480534"/>
            <a:ext cx="1738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 in </a:t>
            </a:r>
            <a:r>
              <a:rPr lang="en-US" sz="1200" dirty="0" err="1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cillum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dolo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.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aphicFrame>
        <p:nvGraphicFramePr>
          <p:cNvPr id="93" name="Chart 92"/>
          <p:cNvGraphicFramePr/>
          <p:nvPr>
            <p:extLst>
              <p:ext uri="{D42A27DB-BD31-4B8C-83A1-F6EECF244321}">
                <p14:modId xmlns:p14="http://schemas.microsoft.com/office/powerpoint/2010/main" val="2889024935"/>
              </p:ext>
            </p:extLst>
          </p:nvPr>
        </p:nvGraphicFramePr>
        <p:xfrm>
          <a:off x="5919607" y="5012472"/>
          <a:ext cx="1351201" cy="1099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94" name="Oval 93"/>
          <p:cNvSpPr/>
          <p:nvPr/>
        </p:nvSpPr>
        <p:spPr>
          <a:xfrm>
            <a:off x="6321715" y="5272343"/>
            <a:ext cx="572960" cy="588284"/>
          </a:xfrm>
          <a:prstGeom prst="ellipse">
            <a:avLst/>
          </a:prstGeom>
          <a:noFill/>
          <a:ln w="5715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4"/>
            <a:r>
              <a:rPr lang="en-US" dirty="0">
                <a:solidFill>
                  <a:srgbClr val="FEA440"/>
                </a:solidFill>
                <a:latin typeface="FontAwesome" pitchFamily="2" charset="0"/>
              </a:rPr>
              <a:t></a:t>
            </a:r>
            <a:endParaRPr lang="ru-RU" dirty="0">
              <a:solidFill>
                <a:srgbClr val="FEA440"/>
              </a:solidFill>
            </a:endParaRPr>
          </a:p>
        </p:txBody>
      </p:sp>
      <p:sp>
        <p:nvSpPr>
          <p:cNvPr id="95" name="Content Placeholder 2"/>
          <p:cNvSpPr txBox="1">
            <a:spLocks/>
          </p:cNvSpPr>
          <p:nvPr/>
        </p:nvSpPr>
        <p:spPr>
          <a:xfrm>
            <a:off x="7038398" y="5235848"/>
            <a:ext cx="1686745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Creativity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7038398" y="5466543"/>
            <a:ext cx="1738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 in </a:t>
            </a:r>
            <a:r>
              <a:rPr lang="en-US" sz="1200" dirty="0" err="1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cillum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dolo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.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aphicFrame>
        <p:nvGraphicFramePr>
          <p:cNvPr id="97" name="Chart 96"/>
          <p:cNvGraphicFramePr/>
          <p:nvPr>
            <p:extLst>
              <p:ext uri="{D42A27DB-BD31-4B8C-83A1-F6EECF244321}">
                <p14:modId xmlns:p14="http://schemas.microsoft.com/office/powerpoint/2010/main" val="2760805417"/>
              </p:ext>
            </p:extLst>
          </p:nvPr>
        </p:nvGraphicFramePr>
        <p:xfrm>
          <a:off x="8766755" y="5012472"/>
          <a:ext cx="1351201" cy="1099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98" name="Oval 97"/>
          <p:cNvSpPr/>
          <p:nvPr/>
        </p:nvSpPr>
        <p:spPr>
          <a:xfrm>
            <a:off x="9168863" y="5287583"/>
            <a:ext cx="572960" cy="588284"/>
          </a:xfrm>
          <a:prstGeom prst="ellipse">
            <a:avLst/>
          </a:prstGeom>
          <a:noFill/>
          <a:ln w="5715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4"/>
            <a:r>
              <a:rPr lang="en-US" dirty="0">
                <a:solidFill>
                  <a:srgbClr val="FECD98"/>
                </a:solidFill>
                <a:latin typeface="FontAwesome" pitchFamily="2" charset="0"/>
              </a:rPr>
              <a:t></a:t>
            </a:r>
            <a:endParaRPr lang="ru-RU" dirty="0">
              <a:solidFill>
                <a:srgbClr val="FECD98"/>
              </a:solidFill>
            </a:endParaRPr>
          </a:p>
        </p:txBody>
      </p:sp>
      <p:sp>
        <p:nvSpPr>
          <p:cNvPr id="99" name="Content Placeholder 2"/>
          <p:cNvSpPr txBox="1">
            <a:spLocks/>
          </p:cNvSpPr>
          <p:nvPr/>
        </p:nvSpPr>
        <p:spPr>
          <a:xfrm>
            <a:off x="9885546" y="5235848"/>
            <a:ext cx="1686745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Team work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9885546" y="5466543"/>
            <a:ext cx="1738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 in </a:t>
            </a:r>
            <a:r>
              <a:rPr lang="en-US" sz="1200" dirty="0" err="1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cillum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200" dirty="0" err="1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dolo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.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583773" y="2650152"/>
            <a:ext cx="20371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ontAwesome" pitchFamily="2" charset="0"/>
              </a:rPr>
              <a:t>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8583772" y="3105415"/>
            <a:ext cx="24364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ontAwesome" pitchFamily="2" charset="0"/>
              </a:rPr>
              <a:t>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Voluptate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velit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esse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cillum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8583773" y="3519412"/>
            <a:ext cx="20371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ontAwesome" pitchFamily="2" charset="0"/>
              </a:rPr>
              <a:t>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8583772" y="3974675"/>
            <a:ext cx="25456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ontAwesome" pitchFamily="2" charset="0"/>
              </a:rPr>
              <a:t>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Reprehenderit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in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voluptate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37" name="Teardrop 36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Teardrop 37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" name="Teardrop 38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40" name="Rectangle 39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61" name="Rectangle 60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EA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FE8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C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763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72" name="Rectangle 71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Rectangle 72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5916264"/>
      </p:ext>
    </p:extLst>
  </p:cSld>
  <p:clrMapOvr>
    <a:masterClrMapping/>
  </p:clrMapOvr>
  <p:transition spd="slow" advClick="0" advTm="3000">
    <p:comb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Timeline</a:t>
            </a:r>
            <a:r>
              <a:rPr lang="en-US" dirty="0" err="1" smtClean="0">
                <a:solidFill>
                  <a:srgbClr val="FE8301"/>
                </a:solidFill>
                <a:latin typeface="Lato Light" panose="020F0402020204030203" pitchFamily="34" charset="0"/>
              </a:rPr>
              <a:t>Sample</a:t>
            </a:r>
            <a:endParaRPr lang="en-US" dirty="0">
              <a:solidFill>
                <a:srgbClr val="FE830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here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6067905" y="2334241"/>
            <a:ext cx="0" cy="4523759"/>
          </a:xfrm>
          <a:prstGeom prst="line">
            <a:avLst/>
          </a:prstGeom>
          <a:ln w="57150" cap="rnd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ardrop 30"/>
          <p:cNvSpPr/>
          <p:nvPr/>
        </p:nvSpPr>
        <p:spPr>
          <a:xfrm rot="2700000">
            <a:off x="5983366" y="4987921"/>
            <a:ext cx="164306" cy="164306"/>
          </a:xfrm>
          <a:prstGeom prst="teardrop">
            <a:avLst/>
          </a:prstGeom>
          <a:solidFill>
            <a:srgbClr val="FEA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6886130" y="4778140"/>
            <a:ext cx="4691920" cy="583867"/>
          </a:xfrm>
          <a:prstGeom prst="roundRect">
            <a:avLst>
              <a:gd name="adj" fmla="val 50000"/>
            </a:avLst>
          </a:prstGeom>
          <a:solidFill>
            <a:srgbClr val="FEA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6181701" y="5070074"/>
            <a:ext cx="730972" cy="0"/>
          </a:xfrm>
          <a:prstGeom prst="line">
            <a:avLst/>
          </a:prstGeom>
          <a:ln w="44450" cap="rnd">
            <a:solidFill>
              <a:srgbClr val="FEA44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465255" y="4824725"/>
            <a:ext cx="2485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2004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Lato Black" panose="020F0A02020204030203" pitchFamily="34" charset="0"/>
              <a:cs typeface="Lato Black" panose="020F0A02020204030203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089228" y="4885406"/>
            <a:ext cx="3208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94"/>
            <a:r>
              <a:rPr lang="en-US" dirty="0" smtClean="0">
                <a:solidFill>
                  <a:prstClr val="white"/>
                </a:solidFill>
                <a:latin typeface="FontAwesome" pitchFamily="2" charset="0"/>
              </a:rPr>
              <a:t>  </a:t>
            </a:r>
            <a:r>
              <a:rPr lang="en-US" dirty="0" smtClean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Moved to another </a:t>
            </a:r>
            <a:r>
              <a:rPr lang="en-US" dirty="0" err="1" smtClean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conutry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040001" y="5368711"/>
            <a:ext cx="4339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 in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reprehenderit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in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voluptate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velit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esse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cillum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dolo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. 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38" name="Teardrop 37"/>
          <p:cNvSpPr/>
          <p:nvPr/>
        </p:nvSpPr>
        <p:spPr>
          <a:xfrm rot="13500000">
            <a:off x="5988862" y="3440268"/>
            <a:ext cx="164306" cy="164306"/>
          </a:xfrm>
          <a:prstGeom prst="teardrop">
            <a:avLst/>
          </a:prstGeom>
          <a:solidFill>
            <a:srgbClr val="FE8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531941" y="3230487"/>
            <a:ext cx="4691920" cy="583867"/>
          </a:xfrm>
          <a:prstGeom prst="roundRect">
            <a:avLst>
              <a:gd name="adj" fmla="val 50000"/>
            </a:avLst>
          </a:prstGeom>
          <a:solidFill>
            <a:srgbClr val="FE8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>
            <a:off x="5250409" y="3522420"/>
            <a:ext cx="730972" cy="0"/>
          </a:xfrm>
          <a:prstGeom prst="line">
            <a:avLst/>
          </a:prstGeom>
          <a:ln w="44450" cap="rnd">
            <a:solidFill>
              <a:srgbClr val="FE830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182050" y="3291587"/>
            <a:ext cx="2485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2002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Lato Black" panose="020F0A02020204030203" pitchFamily="34" charset="0"/>
              <a:cs typeface="Lato Black" panose="020F0A02020204030203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85811" y="3337753"/>
            <a:ext cx="42944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294"/>
            <a:r>
              <a:rPr lang="en-US" dirty="0" smtClean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Gift day </a:t>
            </a:r>
            <a:r>
              <a:rPr lang="en-US" dirty="0" smtClean="0">
                <a:solidFill>
                  <a:prstClr val="white"/>
                </a:solidFill>
                <a:latin typeface="FontAwesome" pitchFamily="2" charset="0"/>
              </a:rPr>
              <a:t> 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25536" y="3823266"/>
            <a:ext cx="43394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 in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reprehenderit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in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voluptate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velit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esse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cillum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dolo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</a:p>
          <a:p>
            <a:pPr algn="r"/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693010" y="1682832"/>
            <a:ext cx="4691920" cy="604895"/>
            <a:chOff x="3693010" y="1682832"/>
            <a:chExt cx="4691920" cy="604895"/>
          </a:xfrm>
        </p:grpSpPr>
        <p:sp>
          <p:nvSpPr>
            <p:cNvPr id="24" name="Rounded Rectangle 23"/>
            <p:cNvSpPr/>
            <p:nvPr/>
          </p:nvSpPr>
          <p:spPr>
            <a:xfrm>
              <a:off x="3693010" y="1682832"/>
              <a:ext cx="4691920" cy="583867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ardrop 25"/>
            <p:cNvSpPr/>
            <p:nvPr/>
          </p:nvSpPr>
          <p:spPr>
            <a:xfrm rot="8100000">
              <a:off x="5983366" y="2123421"/>
              <a:ext cx="164306" cy="164306"/>
            </a:xfrm>
            <a:prstGeom prst="teardrop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725054" y="1741352"/>
            <a:ext cx="4691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2000 – The starting point</a:t>
            </a:r>
            <a:endParaRPr lang="en-US" sz="2400" dirty="0">
              <a:solidFill>
                <a:schemeClr val="bg1"/>
              </a:solidFill>
              <a:latin typeface="Lato Black" panose="020F0A02020204030203" pitchFamily="34" charset="0"/>
              <a:cs typeface="Lato Black" panose="020F0A02020204030203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37" name="Teardrop 36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4" name="Teardrop 43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5" name="Teardrop 44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EA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FE8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C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763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55" name="Rectangle 54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Rectangle 55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528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Timeline</a:t>
            </a:r>
            <a:r>
              <a:rPr lang="en-US" dirty="0" err="1" smtClean="0">
                <a:solidFill>
                  <a:srgbClr val="FE830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Sample</a:t>
            </a:r>
            <a:endParaRPr lang="en-US" dirty="0">
              <a:solidFill>
                <a:srgbClr val="FE830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here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6071016" y="0"/>
            <a:ext cx="0" cy="6858000"/>
          </a:xfrm>
          <a:prstGeom prst="line">
            <a:avLst/>
          </a:prstGeom>
          <a:ln w="57150" cap="rnd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ardrop 8"/>
          <p:cNvSpPr/>
          <p:nvPr/>
        </p:nvSpPr>
        <p:spPr>
          <a:xfrm rot="13500000">
            <a:off x="5988862" y="2060732"/>
            <a:ext cx="164306" cy="164306"/>
          </a:xfrm>
          <a:prstGeom prst="teardrop">
            <a:avLst/>
          </a:prstGeom>
          <a:solidFill>
            <a:srgbClr val="763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31941" y="1850951"/>
            <a:ext cx="4691920" cy="583867"/>
          </a:xfrm>
          <a:prstGeom prst="roundRect">
            <a:avLst>
              <a:gd name="adj" fmla="val 50000"/>
            </a:avLst>
          </a:prstGeom>
          <a:solidFill>
            <a:srgbClr val="763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5250409" y="2142884"/>
            <a:ext cx="730972" cy="0"/>
          </a:xfrm>
          <a:prstGeom prst="line">
            <a:avLst/>
          </a:prstGeom>
          <a:ln w="44450" cap="rnd">
            <a:solidFill>
              <a:srgbClr val="763E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182050" y="1912051"/>
            <a:ext cx="2485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2005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Lato Black" panose="020F0A02020204030203" pitchFamily="34" charset="0"/>
              <a:cs typeface="Lato Black" panose="020F0A02020204030203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85811" y="1958217"/>
            <a:ext cx="42944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294"/>
            <a:r>
              <a:rPr lang="en-US" dirty="0" smtClean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Idea Presentation won a prize</a:t>
            </a:r>
            <a:r>
              <a:rPr lang="en-US" dirty="0">
                <a:solidFill>
                  <a:prstClr val="white"/>
                </a:solidFill>
                <a:latin typeface="FontAwesome" pitchFamily="2" charset="0"/>
              </a:rPr>
              <a:t>  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5536" y="2443730"/>
            <a:ext cx="43394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 in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reprehenderit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in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voluptate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velit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esse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cillum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dolo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</a:p>
          <a:p>
            <a:pPr algn="r"/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  <a:p>
            <a:pPr algn="r"/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 in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reprehenderit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in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voluptate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31" name="Teardrop 30"/>
          <p:cNvSpPr/>
          <p:nvPr/>
        </p:nvSpPr>
        <p:spPr>
          <a:xfrm rot="2700000">
            <a:off x="5988861" y="3707800"/>
            <a:ext cx="164306" cy="164306"/>
          </a:xfrm>
          <a:prstGeom prst="teardrop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6891625" y="3498019"/>
            <a:ext cx="4691920" cy="583867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6187196" y="3789953"/>
            <a:ext cx="730972" cy="0"/>
          </a:xfrm>
          <a:prstGeom prst="line">
            <a:avLst/>
          </a:prstGeom>
          <a:ln w="44450" cap="rnd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495685" y="3557267"/>
            <a:ext cx="2485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2009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Lato Black" panose="020F0A02020204030203" pitchFamily="34" charset="0"/>
              <a:cs typeface="Lato Black" panose="020F0A02020204030203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093853" y="3605285"/>
            <a:ext cx="2852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94"/>
            <a:r>
              <a:rPr lang="en-US" dirty="0" smtClean="0">
                <a:solidFill>
                  <a:prstClr val="white"/>
                </a:solidFill>
                <a:latin typeface="FontAwesome" pitchFamily="2" charset="0"/>
              </a:rPr>
              <a:t>  </a:t>
            </a:r>
            <a:r>
              <a:rPr lang="en-US" dirty="0" smtClean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Successful </a:t>
            </a:r>
            <a:r>
              <a:rPr lang="en-US" dirty="0" err="1" smtClean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anul</a:t>
            </a:r>
            <a:r>
              <a:rPr lang="en-US" dirty="0" smtClean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 report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045496" y="4088590"/>
            <a:ext cx="4339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 in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reprehenderit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in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voluptate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velit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esse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cillum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dolo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. 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38" name="Teardrop 37"/>
          <p:cNvSpPr/>
          <p:nvPr/>
        </p:nvSpPr>
        <p:spPr>
          <a:xfrm rot="13500000">
            <a:off x="5988862" y="5227857"/>
            <a:ext cx="164306" cy="164306"/>
          </a:xfrm>
          <a:prstGeom prst="teardrop">
            <a:avLst/>
          </a:prstGeom>
          <a:solidFill>
            <a:srgbClr val="FEC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531941" y="5018076"/>
            <a:ext cx="4691920" cy="583867"/>
          </a:xfrm>
          <a:prstGeom prst="roundRect">
            <a:avLst>
              <a:gd name="adj" fmla="val 50000"/>
            </a:avLst>
          </a:prstGeom>
          <a:solidFill>
            <a:srgbClr val="FEC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>
            <a:off x="5250409" y="5310009"/>
            <a:ext cx="730972" cy="0"/>
          </a:xfrm>
          <a:prstGeom prst="line">
            <a:avLst/>
          </a:prstGeom>
          <a:ln w="44450" cap="rnd">
            <a:solidFill>
              <a:srgbClr val="FECD9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182050" y="5079176"/>
            <a:ext cx="2485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2011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Lato Black" panose="020F0A02020204030203" pitchFamily="34" charset="0"/>
              <a:cs typeface="Lato Black" panose="020F0A02020204030203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85811" y="5125342"/>
            <a:ext cx="42944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294"/>
            <a:r>
              <a:rPr lang="en-US" dirty="0" smtClean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New manager in the company </a:t>
            </a:r>
            <a:r>
              <a:rPr lang="en-US" dirty="0" smtClean="0">
                <a:solidFill>
                  <a:prstClr val="white"/>
                </a:solidFill>
                <a:latin typeface="FontAwesome" pitchFamily="2" charset="0"/>
              </a:rPr>
              <a:t> 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25536" y="5610855"/>
            <a:ext cx="43394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 in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reprehenderit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in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voluptate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velit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esse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cillum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dolo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</a:p>
          <a:p>
            <a:pPr algn="r"/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46" name="Teardrop 45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Teardrop 46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Teardrop 47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49" name="Rectangle 48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EA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FE8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C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763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67" name="Rectangle 66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Rectangle 67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8363248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Timeline</a:t>
            </a:r>
            <a:r>
              <a:rPr lang="en-US" dirty="0" err="1" smtClean="0">
                <a:solidFill>
                  <a:srgbClr val="FE8301"/>
                </a:solidFill>
                <a:latin typeface="Lato Light" panose="020F0402020204030203" pitchFamily="34" charset="0"/>
              </a:rPr>
              <a:t>Sample</a:t>
            </a:r>
            <a:endParaRPr lang="en-US" dirty="0">
              <a:solidFill>
                <a:srgbClr val="FE830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here</a:t>
            </a:r>
          </a:p>
        </p:txBody>
      </p:sp>
      <p:cxnSp>
        <p:nvCxnSpPr>
          <p:cNvPr id="3" name="Straight Connector 2"/>
          <p:cNvCxnSpPr>
            <a:stCxn id="24" idx="0"/>
          </p:cNvCxnSpPr>
          <p:nvPr/>
        </p:nvCxnSpPr>
        <p:spPr>
          <a:xfrm flipV="1">
            <a:off x="6071014" y="0"/>
            <a:ext cx="0" cy="5027609"/>
          </a:xfrm>
          <a:prstGeom prst="line">
            <a:avLst/>
          </a:prstGeom>
          <a:ln w="57150" cap="rnd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ardrop 30"/>
          <p:cNvSpPr/>
          <p:nvPr/>
        </p:nvSpPr>
        <p:spPr>
          <a:xfrm rot="2700000">
            <a:off x="5988861" y="1898056"/>
            <a:ext cx="164306" cy="164306"/>
          </a:xfrm>
          <a:prstGeom prst="teardrop">
            <a:avLst/>
          </a:prstGeom>
          <a:solidFill>
            <a:srgbClr val="FE8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6187196" y="1980209"/>
            <a:ext cx="730972" cy="0"/>
          </a:xfrm>
          <a:prstGeom prst="line">
            <a:avLst/>
          </a:prstGeom>
          <a:ln w="44450" cap="rnd">
            <a:solidFill>
              <a:srgbClr val="FE830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495685" y="1747523"/>
            <a:ext cx="2485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2012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Lato Black" panose="020F0A02020204030203" pitchFamily="34" charset="0"/>
              <a:cs typeface="Lato Black" panose="020F0A020202040302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891625" y="1688275"/>
            <a:ext cx="4691920" cy="583867"/>
            <a:chOff x="6891625" y="1688275"/>
            <a:chExt cx="4691920" cy="583867"/>
          </a:xfrm>
          <a:solidFill>
            <a:srgbClr val="FE8301"/>
          </a:solidFill>
        </p:grpSpPr>
        <p:sp>
          <p:nvSpPr>
            <p:cNvPr id="32" name="Rounded Rectangle 31"/>
            <p:cNvSpPr/>
            <p:nvPr/>
          </p:nvSpPr>
          <p:spPr>
            <a:xfrm>
              <a:off x="6891625" y="1688275"/>
              <a:ext cx="4691920" cy="58386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087404" y="1795541"/>
              <a:ext cx="3269421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defTabSz="914294"/>
              <a:r>
                <a:rPr lang="en-US" dirty="0" smtClean="0">
                  <a:solidFill>
                    <a:prstClr val="white"/>
                  </a:solidFill>
                  <a:latin typeface="FontAwesome" pitchFamily="2" charset="0"/>
                </a:rPr>
                <a:t>  </a:t>
              </a:r>
              <a:r>
                <a:rPr lang="en-US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New price list in our shops</a:t>
              </a:r>
              <a:endParaRPr lang="ru-RU" dirty="0">
                <a:solidFill>
                  <a:prstClr val="white"/>
                </a:solidFill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7045496" y="2278846"/>
            <a:ext cx="4339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 in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reprehenderit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in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voluptate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velit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esse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cillum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dolo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. 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38" name="Teardrop 37"/>
          <p:cNvSpPr/>
          <p:nvPr/>
        </p:nvSpPr>
        <p:spPr>
          <a:xfrm rot="13500000">
            <a:off x="5988862" y="3440268"/>
            <a:ext cx="164306" cy="164306"/>
          </a:xfrm>
          <a:prstGeom prst="teardrop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>
            <a:off x="5250409" y="3522420"/>
            <a:ext cx="730972" cy="0"/>
          </a:xfrm>
          <a:prstGeom prst="line">
            <a:avLst/>
          </a:prstGeom>
          <a:ln w="44450" cap="rnd">
            <a:solidFill>
              <a:srgbClr val="01264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182050" y="3291587"/>
            <a:ext cx="2485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2013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Lato Black" panose="020F0A02020204030203" pitchFamily="34" charset="0"/>
              <a:cs typeface="Lato Black" panose="020F0A02020204030203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31941" y="3230487"/>
            <a:ext cx="4691920" cy="583867"/>
            <a:chOff x="531941" y="3230487"/>
            <a:chExt cx="4691920" cy="583867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39" name="Rounded Rectangle 38"/>
            <p:cNvSpPr/>
            <p:nvPr/>
          </p:nvSpPr>
          <p:spPr>
            <a:xfrm>
              <a:off x="531941" y="3230487"/>
              <a:ext cx="4691920" cy="58386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85811" y="3337753"/>
              <a:ext cx="4294459" cy="36933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r" defTabSz="914294"/>
              <a:r>
                <a:rPr lang="en-US" dirty="0" smtClean="0">
                  <a:solidFill>
                    <a:prstClr val="white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Shipping facility </a:t>
              </a:r>
              <a:r>
                <a:rPr lang="en-US" dirty="0" smtClean="0">
                  <a:solidFill>
                    <a:prstClr val="white"/>
                  </a:solidFill>
                  <a:latin typeface="FontAwesome" pitchFamily="2" charset="0"/>
                </a:rPr>
                <a:t> </a:t>
              </a:r>
              <a:endParaRPr lang="ru-RU" dirty="0">
                <a:solidFill>
                  <a:prstClr val="white"/>
                </a:solidFill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625536" y="3823266"/>
            <a:ext cx="43394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 in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reprehenderit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in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voluptate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velit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esse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cillum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dolo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</a:p>
          <a:p>
            <a:pPr algn="r"/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725054" y="5000537"/>
            <a:ext cx="4691920" cy="610939"/>
            <a:chOff x="3725054" y="5000537"/>
            <a:chExt cx="4691920" cy="610939"/>
          </a:xfrm>
        </p:grpSpPr>
        <p:grpSp>
          <p:nvGrpSpPr>
            <p:cNvPr id="8" name="Group 7"/>
            <p:cNvGrpSpPr/>
            <p:nvPr/>
          </p:nvGrpSpPr>
          <p:grpSpPr>
            <a:xfrm>
              <a:off x="3725054" y="5000537"/>
              <a:ext cx="4691920" cy="610939"/>
              <a:chOff x="3725054" y="5000537"/>
              <a:chExt cx="4691920" cy="610939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3725054" y="5027609"/>
                <a:ext cx="4691920" cy="583867"/>
              </a:xfrm>
              <a:prstGeom prst="roundRect">
                <a:avLst>
                  <a:gd name="adj" fmla="val 50000"/>
                </a:avLst>
              </a:prstGeom>
              <a:solidFill>
                <a:srgbClr val="FE83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eardrop 25"/>
              <p:cNvSpPr/>
              <p:nvPr/>
            </p:nvSpPr>
            <p:spPr>
              <a:xfrm rot="18900000">
                <a:off x="5983715" y="5000537"/>
                <a:ext cx="164306" cy="164306"/>
              </a:xfrm>
              <a:prstGeom prst="teardrop">
                <a:avLst/>
              </a:prstGeom>
              <a:solidFill>
                <a:srgbClr val="FE83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4823020" y="5086129"/>
              <a:ext cx="24856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Present</a:t>
              </a:r>
              <a:endParaRPr lang="en-US" sz="2400" dirty="0">
                <a:solidFill>
                  <a:schemeClr val="bg1"/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3896140" y="5630560"/>
            <a:ext cx="4339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 in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reprehenderit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in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voluptate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velit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esse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cillum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dolo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45" name="Teardrop 44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6" name="Teardrop 45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Teardrop 46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48" name="Rectangle 47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EA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FE8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C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763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67" name="Rectangle 66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Rectangle 67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6984703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Timeline</a:t>
            </a:r>
            <a:r>
              <a:rPr lang="en-US" dirty="0" err="1" smtClean="0">
                <a:solidFill>
                  <a:srgbClr val="FE8301"/>
                </a:solidFill>
                <a:latin typeface="Lato Light" panose="020F0402020204030203" pitchFamily="34" charset="0"/>
              </a:rPr>
              <a:t>SampleTwo</a:t>
            </a:r>
            <a:endParaRPr lang="en-US" dirty="0">
              <a:solidFill>
                <a:srgbClr val="FE830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here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2612343" y="4490248"/>
            <a:ext cx="9579657" cy="0"/>
          </a:xfrm>
          <a:prstGeom prst="line">
            <a:avLst/>
          </a:prstGeom>
          <a:ln w="50800" cap="rnd">
            <a:solidFill>
              <a:schemeClr val="bg1">
                <a:lumMod val="8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972229" y="3670191"/>
            <a:ext cx="1640114" cy="164011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FontAwesome" pitchFamily="2" charset="0"/>
              </a:rPr>
              <a:t></a:t>
            </a:r>
            <a:endParaRPr lang="ru-RU" sz="2800" dirty="0">
              <a:solidFill>
                <a:prstClr val="white"/>
              </a:solidFill>
            </a:endParaRPr>
          </a:p>
          <a:p>
            <a:pPr algn="ctr"/>
            <a:r>
              <a:rPr lang="en-US" sz="1600" dirty="0" smtClean="0">
                <a:latin typeface="Lato Black" panose="020F0A02020204030203" pitchFamily="34" charset="0"/>
                <a:cs typeface="Lato Black" panose="020F0A02020204030203" pitchFamily="34" charset="0"/>
              </a:rPr>
              <a:t>2000</a:t>
            </a:r>
          </a:p>
          <a:p>
            <a:pPr algn="ctr"/>
            <a:r>
              <a:rPr lang="en-US" sz="1600" dirty="0" smtClean="0">
                <a:latin typeface="Lato Black" panose="020F0A02020204030203" pitchFamily="34" charset="0"/>
                <a:cs typeface="Lato Black" panose="020F0A02020204030203" pitchFamily="34" charset="0"/>
              </a:rPr>
              <a:t>Starting Point</a:t>
            </a:r>
            <a:endParaRPr lang="en-US" sz="1600" dirty="0">
              <a:latin typeface="Lato Black" panose="020F0A02020204030203" pitchFamily="34" charset="0"/>
              <a:cs typeface="Lato Black" panose="020F0A02020204030203" pitchFamily="34" charset="0"/>
            </a:endParaRPr>
          </a:p>
        </p:txBody>
      </p:sp>
      <p:sp>
        <p:nvSpPr>
          <p:cNvPr id="78" name="Teardrop 77"/>
          <p:cNvSpPr/>
          <p:nvPr/>
        </p:nvSpPr>
        <p:spPr>
          <a:xfrm rot="18900000">
            <a:off x="4170303" y="4408095"/>
            <a:ext cx="164306" cy="164306"/>
          </a:xfrm>
          <a:prstGeom prst="teardrop">
            <a:avLst/>
          </a:prstGeom>
          <a:solidFill>
            <a:srgbClr val="FE8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4237713" y="3633838"/>
            <a:ext cx="0" cy="740228"/>
          </a:xfrm>
          <a:prstGeom prst="line">
            <a:avLst/>
          </a:prstGeom>
          <a:ln w="38100" cap="rnd">
            <a:solidFill>
              <a:srgbClr val="FE830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3555542" y="2305849"/>
            <a:ext cx="1364342" cy="1364342"/>
          </a:xfrm>
          <a:prstGeom prst="ellipse">
            <a:avLst/>
          </a:prstGeom>
          <a:solidFill>
            <a:srgbClr val="FE8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prstClr val="white"/>
                </a:solidFill>
                <a:latin typeface="FontAwesome" pitchFamily="2" charset="0"/>
              </a:rPr>
              <a:t></a:t>
            </a:r>
          </a:p>
          <a:p>
            <a:pPr algn="ctr"/>
            <a:r>
              <a:rPr lang="en-US" sz="1600" dirty="0" smtClean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Gift day</a:t>
            </a: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80" name="Teardrop 79"/>
          <p:cNvSpPr/>
          <p:nvPr/>
        </p:nvSpPr>
        <p:spPr>
          <a:xfrm rot="18900000">
            <a:off x="6761169" y="4408095"/>
            <a:ext cx="164306" cy="164306"/>
          </a:xfrm>
          <a:prstGeom prst="teardrop">
            <a:avLst/>
          </a:prstGeom>
          <a:solidFill>
            <a:srgbClr val="FEA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Connector 80"/>
          <p:cNvCxnSpPr/>
          <p:nvPr/>
        </p:nvCxnSpPr>
        <p:spPr>
          <a:xfrm flipV="1">
            <a:off x="6828579" y="2917371"/>
            <a:ext cx="0" cy="1456695"/>
          </a:xfrm>
          <a:prstGeom prst="line">
            <a:avLst/>
          </a:prstGeom>
          <a:ln w="38100" cap="rnd">
            <a:solidFill>
              <a:srgbClr val="FEA44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Oval 81"/>
          <p:cNvSpPr/>
          <p:nvPr/>
        </p:nvSpPr>
        <p:spPr>
          <a:xfrm>
            <a:off x="6146408" y="1610471"/>
            <a:ext cx="1364342" cy="1364342"/>
          </a:xfrm>
          <a:prstGeom prst="ellipse">
            <a:avLst/>
          </a:prstGeom>
          <a:solidFill>
            <a:srgbClr val="FEA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FontAwesome" pitchFamily="2" charset="0"/>
              </a:rPr>
              <a:t></a:t>
            </a:r>
            <a:r>
              <a:rPr lang="en-US" dirty="0">
                <a:solidFill>
                  <a:prstClr val="white"/>
                </a:solidFill>
                <a:latin typeface="FontAwesome" pitchFamily="2" charset="0"/>
              </a:rPr>
              <a:t>  </a:t>
            </a:r>
            <a:endParaRPr lang="en-US" dirty="0" smtClean="0">
              <a:solidFill>
                <a:prstClr val="white"/>
              </a:solidFill>
              <a:latin typeface="FontAwesome" pitchFamily="2" charset="0"/>
            </a:endParaRPr>
          </a:p>
          <a:p>
            <a:pPr algn="ctr"/>
            <a:r>
              <a:rPr lang="en-US" sz="1200" dirty="0" smtClean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Moved </a:t>
            </a:r>
            <a:r>
              <a:rPr lang="en-US" sz="12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to another </a:t>
            </a:r>
            <a:r>
              <a:rPr lang="en-US" sz="1200" dirty="0" err="1" smtClean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conutry</a:t>
            </a:r>
            <a:endParaRPr lang="ru-RU" sz="1200" dirty="0">
              <a:solidFill>
                <a:prstClr val="white"/>
              </a:solidFill>
            </a:endParaRPr>
          </a:p>
        </p:txBody>
      </p:sp>
      <p:sp>
        <p:nvSpPr>
          <p:cNvPr id="83" name="Teardrop 82"/>
          <p:cNvSpPr/>
          <p:nvPr/>
        </p:nvSpPr>
        <p:spPr>
          <a:xfrm rot="18900000">
            <a:off x="9352035" y="4371742"/>
            <a:ext cx="164306" cy="164306"/>
          </a:xfrm>
          <a:prstGeom prst="teardrop">
            <a:avLst/>
          </a:prstGeom>
          <a:solidFill>
            <a:srgbClr val="004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4" name="Straight Connector 83"/>
          <p:cNvCxnSpPr/>
          <p:nvPr/>
        </p:nvCxnSpPr>
        <p:spPr>
          <a:xfrm flipV="1">
            <a:off x="9419445" y="3597485"/>
            <a:ext cx="0" cy="740228"/>
          </a:xfrm>
          <a:prstGeom prst="line">
            <a:avLst/>
          </a:prstGeom>
          <a:ln w="38100" cap="rnd">
            <a:solidFill>
              <a:srgbClr val="00465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Oval 84"/>
          <p:cNvSpPr/>
          <p:nvPr/>
        </p:nvSpPr>
        <p:spPr>
          <a:xfrm>
            <a:off x="8737274" y="2269496"/>
            <a:ext cx="1364342" cy="1364342"/>
          </a:xfrm>
          <a:prstGeom prst="ellipse">
            <a:avLst/>
          </a:prstGeom>
          <a:solidFill>
            <a:srgbClr val="0046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prstClr val="white"/>
                </a:solidFill>
                <a:latin typeface="FontAwesome" pitchFamily="2" charset="0"/>
              </a:rPr>
              <a:t></a:t>
            </a:r>
          </a:p>
          <a:p>
            <a:pPr algn="ctr"/>
            <a:r>
              <a:rPr lang="en-US" sz="1600" dirty="0" smtClean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Won </a:t>
            </a:r>
            <a:r>
              <a:rPr lang="en-US" sz="16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a </a:t>
            </a:r>
            <a:r>
              <a:rPr lang="en-US" sz="1600" dirty="0" smtClean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prize</a:t>
            </a:r>
            <a:endParaRPr lang="ru-RU" sz="1600" dirty="0">
              <a:solidFill>
                <a:prstClr val="white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937662" y="4570077"/>
            <a:ext cx="2600102" cy="885656"/>
            <a:chOff x="2937662" y="4570077"/>
            <a:chExt cx="2600102" cy="885656"/>
          </a:xfrm>
        </p:grpSpPr>
        <p:sp>
          <p:nvSpPr>
            <p:cNvPr id="86" name="TextBox 85"/>
            <p:cNvSpPr txBox="1"/>
            <p:nvPr/>
          </p:nvSpPr>
          <p:spPr>
            <a:xfrm>
              <a:off x="3476331" y="4570077"/>
              <a:ext cx="1552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2002</a:t>
              </a:r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2937662" y="4932513"/>
              <a:ext cx="26001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528528" y="4570077"/>
            <a:ext cx="2600102" cy="885656"/>
            <a:chOff x="5528528" y="4570077"/>
            <a:chExt cx="2600102" cy="885656"/>
          </a:xfrm>
        </p:grpSpPr>
        <p:sp>
          <p:nvSpPr>
            <p:cNvPr id="88" name="TextBox 87"/>
            <p:cNvSpPr txBox="1"/>
            <p:nvPr/>
          </p:nvSpPr>
          <p:spPr>
            <a:xfrm>
              <a:off x="6067197" y="4570077"/>
              <a:ext cx="1552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2004</a:t>
              </a:r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5528528" y="4932513"/>
              <a:ext cx="26001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158116" y="4570077"/>
            <a:ext cx="2600102" cy="885656"/>
            <a:chOff x="8158116" y="4570077"/>
            <a:chExt cx="2600102" cy="885656"/>
          </a:xfrm>
        </p:grpSpPr>
        <p:sp>
          <p:nvSpPr>
            <p:cNvPr id="90" name="TextBox 89"/>
            <p:cNvSpPr txBox="1"/>
            <p:nvPr/>
          </p:nvSpPr>
          <p:spPr>
            <a:xfrm>
              <a:off x="8696785" y="4570077"/>
              <a:ext cx="1552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2005</a:t>
              </a:r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8158116" y="4932513"/>
              <a:ext cx="26001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30" name="Teardrop 29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Teardrop 30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Teardrop 31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EA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FE8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C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763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57" name="Rectangle 56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Rectangle 57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929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checker/>
      </p:transition>
    </mc:Choice>
    <mc:Fallback xmlns="">
      <p:transition spd="slow" advClick="0" advTm="3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>
            <a:endCxn id="53" idx="7"/>
          </p:cNvCxnSpPr>
          <p:nvPr/>
        </p:nvCxnSpPr>
        <p:spPr>
          <a:xfrm flipH="1">
            <a:off x="6145975" y="-2499"/>
            <a:ext cx="824" cy="470395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79191" y="1302746"/>
            <a:ext cx="658905" cy="0"/>
          </a:xfrm>
          <a:prstGeom prst="line">
            <a:avLst/>
          </a:prstGeom>
          <a:ln w="38100" cap="rnd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ardrop 10"/>
          <p:cNvSpPr/>
          <p:nvPr/>
        </p:nvSpPr>
        <p:spPr>
          <a:xfrm rot="2700000">
            <a:off x="4317086" y="901663"/>
            <a:ext cx="802166" cy="802166"/>
          </a:xfrm>
          <a:prstGeom prst="teardrop">
            <a:avLst/>
          </a:prstGeom>
          <a:noFill/>
          <a:ln w="57150">
            <a:solidFill>
              <a:srgbClr val="FEA4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6070597" y="1227368"/>
            <a:ext cx="150756" cy="150756"/>
          </a:xfrm>
          <a:prstGeom prst="ellipse">
            <a:avLst/>
          </a:prstGeom>
          <a:solidFill>
            <a:srgbClr val="FEA44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6278352" y="2683369"/>
            <a:ext cx="658905" cy="0"/>
          </a:xfrm>
          <a:prstGeom prst="line">
            <a:avLst/>
          </a:prstGeom>
          <a:ln w="38100" cap="rnd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ardrop 34"/>
          <p:cNvSpPr/>
          <p:nvPr/>
        </p:nvSpPr>
        <p:spPr>
          <a:xfrm rot="13500000">
            <a:off x="7160389" y="2282286"/>
            <a:ext cx="802166" cy="802166"/>
          </a:xfrm>
          <a:prstGeom prst="teardrop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6070598" y="2607991"/>
            <a:ext cx="150756" cy="15075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9" name="Straight Connector 48"/>
          <p:cNvCxnSpPr/>
          <p:nvPr/>
        </p:nvCxnSpPr>
        <p:spPr>
          <a:xfrm>
            <a:off x="5379191" y="3907104"/>
            <a:ext cx="658905" cy="0"/>
          </a:xfrm>
          <a:prstGeom prst="line">
            <a:avLst/>
          </a:prstGeom>
          <a:ln w="38100" cap="rnd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ardrop 49"/>
          <p:cNvSpPr/>
          <p:nvPr/>
        </p:nvSpPr>
        <p:spPr>
          <a:xfrm rot="2700000">
            <a:off x="4317086" y="3506021"/>
            <a:ext cx="802166" cy="802166"/>
          </a:xfrm>
          <a:prstGeom prst="teardrop">
            <a:avLst/>
          </a:prstGeom>
          <a:noFill/>
          <a:ln w="57150">
            <a:solidFill>
              <a:srgbClr val="763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/>
          <p:cNvSpPr/>
          <p:nvPr/>
        </p:nvSpPr>
        <p:spPr>
          <a:xfrm>
            <a:off x="6070597" y="3831726"/>
            <a:ext cx="150756" cy="150756"/>
          </a:xfrm>
          <a:prstGeom prst="ellipse">
            <a:avLst/>
          </a:prstGeom>
          <a:solidFill>
            <a:srgbClr val="763E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Teardrop 52"/>
          <p:cNvSpPr/>
          <p:nvPr/>
        </p:nvSpPr>
        <p:spPr>
          <a:xfrm rot="18900000">
            <a:off x="5744892" y="4867585"/>
            <a:ext cx="802166" cy="802166"/>
          </a:xfrm>
          <a:prstGeom prst="teardrop">
            <a:avLst/>
          </a:prstGeom>
          <a:noFill/>
          <a:ln w="57150">
            <a:solidFill>
              <a:srgbClr val="FE8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381992" y="1090963"/>
            <a:ext cx="672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94"/>
            <a:r>
              <a:rPr lang="en-US" sz="2400" dirty="0">
                <a:solidFill>
                  <a:srgbClr val="FEA440"/>
                </a:solidFill>
                <a:latin typeface="FontAwesome" pitchFamily="2" charset="0"/>
              </a:rPr>
              <a:t></a:t>
            </a:r>
            <a:endParaRPr lang="ru-RU" sz="2400" dirty="0">
              <a:solidFill>
                <a:srgbClr val="FEA44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225294" y="2458886"/>
            <a:ext cx="672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94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FontAwesome" pitchFamily="2" charset="0"/>
              </a:rPr>
              <a:t></a:t>
            </a: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372706" y="3695321"/>
            <a:ext cx="672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94"/>
            <a:r>
              <a:rPr lang="en-US" sz="2400" dirty="0">
                <a:solidFill>
                  <a:srgbClr val="763E00"/>
                </a:solidFill>
                <a:latin typeface="FontAwesome" pitchFamily="2" charset="0"/>
              </a:rPr>
              <a:t></a:t>
            </a:r>
            <a:endParaRPr lang="ru-RU" sz="2400" dirty="0">
              <a:solidFill>
                <a:srgbClr val="763E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809797" y="5037835"/>
            <a:ext cx="672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94"/>
            <a:r>
              <a:rPr lang="en-US" sz="2400" dirty="0" smtClean="0">
                <a:solidFill>
                  <a:srgbClr val="FE8301"/>
                </a:solidFill>
                <a:latin typeface="FontAwesome" pitchFamily="2" charset="0"/>
              </a:rPr>
              <a:t></a:t>
            </a:r>
            <a:endParaRPr lang="ru-RU" sz="2400" dirty="0">
              <a:solidFill>
                <a:srgbClr val="FE830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52887" y="735528"/>
            <a:ext cx="4961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>
                    <a:lumMod val="8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5</a:t>
            </a:r>
            <a:endParaRPr lang="en-US" sz="6000" dirty="0">
              <a:solidFill>
                <a:schemeClr val="bg1">
                  <a:lumMod val="8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388898" y="2097094"/>
            <a:ext cx="4961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>
                    <a:lumMod val="8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6</a:t>
            </a:r>
            <a:endParaRPr lang="en-US" sz="6000" dirty="0">
              <a:solidFill>
                <a:schemeClr val="bg1">
                  <a:lumMod val="8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348108" y="3377458"/>
            <a:ext cx="4961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>
                    <a:lumMod val="8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7</a:t>
            </a:r>
            <a:endParaRPr lang="en-US" sz="6000" dirty="0">
              <a:solidFill>
                <a:schemeClr val="bg1">
                  <a:lumMod val="8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907849" y="907073"/>
            <a:ext cx="3848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Settings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935112" y="1298988"/>
            <a:ext cx="3848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Tagline goes here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568063" y="2258899"/>
            <a:ext cx="3848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Social media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568063" y="2650814"/>
            <a:ext cx="3848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Tagline goes here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929558" y="3510104"/>
            <a:ext cx="3848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Awards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956821" y="3902019"/>
            <a:ext cx="3848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Tagline goes here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221923" y="5681231"/>
            <a:ext cx="3848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End of presentation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221923" y="6131725"/>
            <a:ext cx="3848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Thank you for your attention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411565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Timeline</a:t>
            </a:r>
            <a:r>
              <a:rPr lang="en-US" dirty="0" err="1" smtClean="0">
                <a:solidFill>
                  <a:srgbClr val="FE8301"/>
                </a:solidFill>
                <a:latin typeface="Lato Light" panose="020F0402020204030203" pitchFamily="34" charset="0"/>
              </a:rPr>
              <a:t>SampleTwo</a:t>
            </a:r>
            <a:endParaRPr lang="en-US" dirty="0">
              <a:solidFill>
                <a:srgbClr val="FE830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here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16829" y="4490248"/>
            <a:ext cx="9579657" cy="0"/>
          </a:xfrm>
          <a:prstGeom prst="line">
            <a:avLst/>
          </a:prstGeom>
          <a:ln w="50800" cap="rnd">
            <a:solidFill>
              <a:schemeClr val="bg1">
                <a:lumMod val="8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9513411" y="3670191"/>
            <a:ext cx="1640114" cy="164011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prstClr val="white"/>
                </a:solidFill>
                <a:latin typeface="FontAwesome" pitchFamily="2" charset="0"/>
              </a:rPr>
              <a:t></a:t>
            </a:r>
            <a:endParaRPr lang="ru-RU" sz="2800" dirty="0" smtClean="0">
              <a:solidFill>
                <a:prstClr val="white"/>
              </a:solidFill>
            </a:endParaRPr>
          </a:p>
          <a:p>
            <a:pPr algn="ctr"/>
            <a:r>
              <a:rPr lang="en-US" sz="1600" dirty="0" smtClean="0">
                <a:latin typeface="Lato Black" panose="020F0A02020204030203" pitchFamily="34" charset="0"/>
                <a:cs typeface="Lato Black" panose="020F0A02020204030203" pitchFamily="34" charset="0"/>
              </a:rPr>
              <a:t>Present</a:t>
            </a:r>
            <a:endParaRPr lang="en-US" sz="1600" dirty="0">
              <a:latin typeface="Lato Black" panose="020F0A02020204030203" pitchFamily="34" charset="0"/>
              <a:cs typeface="Lato Black" panose="020F0A02020204030203" pitchFamily="34" charset="0"/>
            </a:endParaRPr>
          </a:p>
        </p:txBody>
      </p:sp>
      <p:sp>
        <p:nvSpPr>
          <p:cNvPr id="78" name="Teardrop 77"/>
          <p:cNvSpPr/>
          <p:nvPr/>
        </p:nvSpPr>
        <p:spPr>
          <a:xfrm rot="18900000">
            <a:off x="4434686" y="4408095"/>
            <a:ext cx="164306" cy="164306"/>
          </a:xfrm>
          <a:prstGeom prst="teardrop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4502096" y="3633838"/>
            <a:ext cx="0" cy="740228"/>
          </a:xfrm>
          <a:prstGeom prst="line">
            <a:avLst/>
          </a:prstGeom>
          <a:ln w="38100" cap="rnd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3819925" y="2305849"/>
            <a:ext cx="1364342" cy="136434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4"/>
            <a:r>
              <a:rPr lang="en-US" sz="2800" dirty="0" smtClean="0">
                <a:solidFill>
                  <a:prstClr val="white"/>
                </a:solidFill>
                <a:latin typeface="FontAwesome" pitchFamily="2" charset="0"/>
              </a:rPr>
              <a:t></a:t>
            </a:r>
          </a:p>
          <a:p>
            <a:pPr algn="ctr" defTabSz="914294"/>
            <a:r>
              <a:rPr lang="en-US" sz="1400" dirty="0" smtClean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Shipping facility</a:t>
            </a:r>
            <a:endParaRPr lang="ru-RU" sz="1400" dirty="0">
              <a:solidFill>
                <a:prstClr val="white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202045" y="4570077"/>
            <a:ext cx="2600102" cy="885656"/>
            <a:chOff x="3202045" y="4570077"/>
            <a:chExt cx="2600102" cy="885656"/>
          </a:xfrm>
        </p:grpSpPr>
        <p:sp>
          <p:nvSpPr>
            <p:cNvPr id="86" name="TextBox 85"/>
            <p:cNvSpPr txBox="1"/>
            <p:nvPr/>
          </p:nvSpPr>
          <p:spPr>
            <a:xfrm>
              <a:off x="3740714" y="4570077"/>
              <a:ext cx="1552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2012</a:t>
              </a:r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3202045" y="4932513"/>
              <a:ext cx="26001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46257" y="4570077"/>
            <a:ext cx="2600102" cy="885656"/>
            <a:chOff x="446257" y="4570077"/>
            <a:chExt cx="2600102" cy="885656"/>
          </a:xfrm>
        </p:grpSpPr>
        <p:sp>
          <p:nvSpPr>
            <p:cNvPr id="88" name="TextBox 87"/>
            <p:cNvSpPr txBox="1"/>
            <p:nvPr/>
          </p:nvSpPr>
          <p:spPr>
            <a:xfrm>
              <a:off x="984926" y="4570077"/>
              <a:ext cx="1552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2009</a:t>
              </a:r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46257" y="4932513"/>
              <a:ext cx="26001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013277" y="4570077"/>
            <a:ext cx="2600102" cy="885656"/>
            <a:chOff x="6013277" y="4570077"/>
            <a:chExt cx="2600102" cy="885656"/>
          </a:xfrm>
        </p:grpSpPr>
        <p:sp>
          <p:nvSpPr>
            <p:cNvPr id="90" name="TextBox 89"/>
            <p:cNvSpPr txBox="1"/>
            <p:nvPr/>
          </p:nvSpPr>
          <p:spPr>
            <a:xfrm>
              <a:off x="6551946" y="4570077"/>
              <a:ext cx="1552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2013</a:t>
              </a:r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6013277" y="4932513"/>
              <a:ext cx="26001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sp>
        <p:nvSpPr>
          <p:cNvPr id="22" name="Teardrop 21"/>
          <p:cNvSpPr/>
          <p:nvPr/>
        </p:nvSpPr>
        <p:spPr>
          <a:xfrm rot="18900000">
            <a:off x="1695619" y="4408095"/>
            <a:ext cx="164306" cy="164306"/>
          </a:xfrm>
          <a:prstGeom prst="teardrop">
            <a:avLst/>
          </a:prstGeom>
          <a:solidFill>
            <a:srgbClr val="FEC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1763029" y="2917371"/>
            <a:ext cx="0" cy="1456695"/>
          </a:xfrm>
          <a:prstGeom prst="line">
            <a:avLst/>
          </a:prstGeom>
          <a:ln w="38100" cap="rnd">
            <a:solidFill>
              <a:srgbClr val="FECD9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1080858" y="1610471"/>
            <a:ext cx="1364342" cy="1364342"/>
          </a:xfrm>
          <a:prstGeom prst="ellipse">
            <a:avLst/>
          </a:prstGeom>
          <a:solidFill>
            <a:srgbClr val="FEC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4"/>
            <a:r>
              <a:rPr lang="en-US" sz="2800" dirty="0">
                <a:solidFill>
                  <a:prstClr val="white"/>
                </a:solidFill>
                <a:latin typeface="FontAwesome" pitchFamily="2" charset="0"/>
              </a:rPr>
              <a:t></a:t>
            </a:r>
            <a:r>
              <a:rPr lang="en-US" sz="1600" dirty="0">
                <a:solidFill>
                  <a:prstClr val="white"/>
                </a:solidFill>
                <a:latin typeface="FontAwesome" pitchFamily="2" charset="0"/>
              </a:rPr>
              <a:t>  </a:t>
            </a:r>
            <a:endParaRPr lang="en-US" sz="1600" dirty="0" smtClean="0">
              <a:solidFill>
                <a:prstClr val="white"/>
              </a:solidFill>
              <a:latin typeface="FontAwesome" pitchFamily="2" charset="0"/>
            </a:endParaRPr>
          </a:p>
          <a:p>
            <a:pPr algn="ctr" defTabSz="914294"/>
            <a:r>
              <a:rPr lang="en-US" sz="1400" dirty="0" smtClean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New </a:t>
            </a:r>
            <a:r>
              <a:rPr lang="en-US" sz="1400" dirty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price </a:t>
            </a:r>
            <a:r>
              <a:rPr lang="en-US" sz="1400" dirty="0" smtClean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list</a:t>
            </a: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25" name="Teardrop 24"/>
          <p:cNvSpPr/>
          <p:nvPr/>
        </p:nvSpPr>
        <p:spPr>
          <a:xfrm rot="18900000">
            <a:off x="7254354" y="4408095"/>
            <a:ext cx="164306" cy="164306"/>
          </a:xfrm>
          <a:prstGeom prst="teardrop">
            <a:avLst/>
          </a:prstGeom>
          <a:solidFill>
            <a:srgbClr val="FEA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7321764" y="2917371"/>
            <a:ext cx="0" cy="1456695"/>
          </a:xfrm>
          <a:prstGeom prst="line">
            <a:avLst/>
          </a:prstGeom>
          <a:ln w="38100" cap="rnd">
            <a:solidFill>
              <a:srgbClr val="FEA44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6639593" y="1610471"/>
            <a:ext cx="1364342" cy="1364342"/>
          </a:xfrm>
          <a:prstGeom prst="ellipse">
            <a:avLst/>
          </a:prstGeom>
          <a:solidFill>
            <a:srgbClr val="FEA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94"/>
            <a:r>
              <a:rPr lang="en-US" sz="2800" dirty="0">
                <a:solidFill>
                  <a:prstClr val="white"/>
                </a:solidFill>
                <a:latin typeface="FontAwesome" pitchFamily="2" charset="0"/>
              </a:rPr>
              <a:t></a:t>
            </a:r>
            <a:r>
              <a:rPr lang="en-US" sz="1200" dirty="0">
                <a:solidFill>
                  <a:prstClr val="white"/>
                </a:solidFill>
                <a:latin typeface="FontAwesome" pitchFamily="2" charset="0"/>
              </a:rPr>
              <a:t> </a:t>
            </a:r>
            <a:endParaRPr lang="ru-RU" sz="1200" dirty="0">
              <a:solidFill>
                <a:prstClr val="white"/>
              </a:solidFill>
            </a:endParaRPr>
          </a:p>
          <a:p>
            <a:pPr algn="ctr" defTabSz="914294"/>
            <a:r>
              <a:rPr lang="en-US" sz="1400" dirty="0" smtClean="0">
                <a:solidFill>
                  <a:prstClr val="white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New manager</a:t>
            </a:r>
            <a:endParaRPr lang="ru-RU" sz="1400" dirty="0">
              <a:solidFill>
                <a:prstClr val="white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36" name="Teardrop 35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Teardrop 36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Teardrop 37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39" name="Rectangle 38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EA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FE8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C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763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58" name="Rectangle 57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Rectangle 58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2753805"/>
      </p:ext>
    </p:extLst>
  </p:cSld>
  <p:clrMapOvr>
    <a:masterClrMapping/>
  </p:clrMapOvr>
  <p:transition spd="slow" advClick="0" advTm="3000">
    <p:push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noFill/>
        </p:spPr>
        <p:txBody>
          <a:bodyPr/>
          <a:lstStyle/>
          <a:p>
            <a:r>
              <a:rPr lang="en-US" dirty="0" err="1" smtClean="0"/>
              <a:t>Line</a:t>
            </a:r>
            <a:r>
              <a:rPr lang="en-US" dirty="0" err="1" smtClean="0">
                <a:solidFill>
                  <a:srgbClr val="FE8301"/>
                </a:solidFill>
                <a:latin typeface="Lato Light" panose="020F0402020204030203" pitchFamily="34" charset="0"/>
              </a:rPr>
              <a:t>Graphic</a:t>
            </a:r>
            <a:endParaRPr lang="en-US" dirty="0">
              <a:solidFill>
                <a:srgbClr val="FE830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here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841828" y="2215448"/>
            <a:ext cx="3585029" cy="478971"/>
          </a:xfrm>
          <a:prstGeom prst="roundRect">
            <a:avLst>
              <a:gd name="adj" fmla="val 50000"/>
            </a:avLst>
          </a:prstGeom>
          <a:solidFill>
            <a:srgbClr val="FE830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Lato Black" panose="020F0A02020204030203" pitchFamily="34" charset="0"/>
              </a:rPr>
              <a:t>   30%</a:t>
            </a:r>
            <a:endParaRPr lang="en-US" dirty="0">
              <a:latin typeface="Lato Black" panose="020F0A02020204030203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949699" y="2215447"/>
            <a:ext cx="1603829" cy="478971"/>
          </a:xfrm>
          <a:prstGeom prst="roundRect">
            <a:avLst>
              <a:gd name="adj" fmla="val 50000"/>
            </a:avLst>
          </a:prstGeom>
          <a:solidFill>
            <a:srgbClr val="763E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Lato Black" panose="020F0A02020204030203" pitchFamily="34" charset="0"/>
              </a:rPr>
              <a:t>12%</a:t>
            </a:r>
            <a:endParaRPr lang="en-US" dirty="0">
              <a:latin typeface="Lato Black" panose="020F0A02020204030203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076370" y="2215447"/>
            <a:ext cx="2779484" cy="478971"/>
          </a:xfrm>
          <a:prstGeom prst="roundRect">
            <a:avLst>
              <a:gd name="adj" fmla="val 50000"/>
            </a:avLst>
          </a:prstGeom>
          <a:solidFill>
            <a:srgbClr val="FEA44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Lato Black" panose="020F0A02020204030203" pitchFamily="34" charset="0"/>
              </a:rPr>
              <a:t>          22%</a:t>
            </a:r>
            <a:endParaRPr lang="en-US" dirty="0">
              <a:latin typeface="Lato Black" panose="020F0A02020204030203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358741" y="2215446"/>
            <a:ext cx="4180116" cy="478971"/>
          </a:xfrm>
          <a:prstGeom prst="roundRect">
            <a:avLst>
              <a:gd name="adj" fmla="val 50000"/>
            </a:avLst>
          </a:prstGeom>
          <a:solidFill>
            <a:srgbClr val="FECD9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Lato Black" panose="020F0A02020204030203" pitchFamily="34" charset="0"/>
              </a:rPr>
              <a:t>          36%</a:t>
            </a:r>
            <a:endParaRPr lang="en-US" dirty="0">
              <a:latin typeface="Lato Black" panose="020F0A02020204030203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49699" y="2267238"/>
            <a:ext cx="477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Lato Black" panose="020F0A02020204030203" pitchFamily="34" charset="0"/>
              </a:rPr>
              <a:t>+</a:t>
            </a:r>
            <a:endParaRPr lang="en-US" dirty="0">
              <a:solidFill>
                <a:schemeClr val="bg1"/>
              </a:solidFill>
              <a:latin typeface="Lato Black" panose="020F0A02020204030203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76370" y="2267238"/>
            <a:ext cx="477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Lato Black" panose="020F0A02020204030203" pitchFamily="34" charset="0"/>
              </a:rPr>
              <a:t>+</a:t>
            </a:r>
            <a:endParaRPr lang="en-US" dirty="0">
              <a:solidFill>
                <a:schemeClr val="bg1"/>
              </a:solidFill>
              <a:latin typeface="Lato Black" panose="020F0A02020204030203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376321" y="2267238"/>
            <a:ext cx="477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Source Sans Pro Black" panose="020B0803030403020204" pitchFamily="34" charset="0"/>
              </a:rPr>
              <a:t>+</a:t>
            </a:r>
            <a:endParaRPr lang="en-US" dirty="0">
              <a:solidFill>
                <a:schemeClr val="bg1"/>
              </a:solidFill>
              <a:latin typeface="Source Sans Pro Black" panose="020B0803030403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66124" y="3255754"/>
            <a:ext cx="2436158" cy="2474519"/>
            <a:chOff x="866124" y="3255754"/>
            <a:chExt cx="2436158" cy="2474519"/>
          </a:xfrm>
        </p:grpSpPr>
        <p:sp>
          <p:nvSpPr>
            <p:cNvPr id="29" name="TextBox 28"/>
            <p:cNvSpPr txBox="1"/>
            <p:nvPr/>
          </p:nvSpPr>
          <p:spPr>
            <a:xfrm>
              <a:off x="866124" y="3255754"/>
              <a:ext cx="19467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solidFill>
                    <a:srgbClr val="FE8301"/>
                  </a:solidFill>
                  <a:latin typeface="Lato Light" panose="020F0302020204030203" pitchFamily="34" charset="0"/>
                </a:rPr>
                <a:t>30%</a:t>
              </a:r>
              <a:endParaRPr lang="en-US" sz="5400" dirty="0">
                <a:solidFill>
                  <a:srgbClr val="FE8301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71781" y="3979029"/>
              <a:ext cx="23256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</a:rPr>
                <a:t>Lorem ipsum dolor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867001" y="4270590"/>
              <a:ext cx="156485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 Light" panose="020F0302020204030203" pitchFamily="34" charset="0"/>
                </a:rPr>
                <a:t>Consectuter</a:t>
              </a:r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 Light" panose="020F0302020204030203" pitchFamily="34" charset="0"/>
                </a:rPr>
                <a:t>amet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66124" y="4776166"/>
              <a:ext cx="243615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Light" panose="020F0302020204030203" pitchFamily="34" charset="0"/>
                </a:rPr>
                <a:t>It is a long established fact that a reader will be distracted by the readable </a:t>
              </a:r>
              <a: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Light" panose="020F0302020204030203" pitchFamily="34" charset="0"/>
                </a:rPr>
                <a:t>content.</a:t>
              </a: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606742" y="3241345"/>
            <a:ext cx="2436158" cy="2474519"/>
            <a:chOff x="3606742" y="3241345"/>
            <a:chExt cx="2436158" cy="2474519"/>
          </a:xfrm>
        </p:grpSpPr>
        <p:sp>
          <p:nvSpPr>
            <p:cNvPr id="34" name="TextBox 33"/>
            <p:cNvSpPr txBox="1"/>
            <p:nvPr/>
          </p:nvSpPr>
          <p:spPr>
            <a:xfrm>
              <a:off x="3606742" y="3241345"/>
              <a:ext cx="19467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solidFill>
                    <a:srgbClr val="763E00"/>
                  </a:solidFill>
                  <a:latin typeface="Lato Light" panose="020F0302020204030203" pitchFamily="34" charset="0"/>
                </a:rPr>
                <a:t>12%</a:t>
              </a:r>
              <a:endParaRPr lang="en-US" sz="5400" dirty="0">
                <a:solidFill>
                  <a:srgbClr val="763E00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675318" y="3964620"/>
              <a:ext cx="23256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</a:rPr>
                <a:t>Lorem ipsum dolor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671119" y="4256181"/>
              <a:ext cx="156485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 Light" panose="020F0302020204030203" pitchFamily="34" charset="0"/>
                </a:rPr>
                <a:t>Consectuter</a:t>
              </a:r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 Light" panose="020F0302020204030203" pitchFamily="34" charset="0"/>
                </a:rPr>
                <a:t>amet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606742" y="4761757"/>
              <a:ext cx="243615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Light" panose="020F0302020204030203" pitchFamily="34" charset="0"/>
                </a:rPr>
                <a:t>It is a long established fact that a reader will be distracted by the readable </a:t>
              </a:r>
              <a: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Light" panose="020F0302020204030203" pitchFamily="34" charset="0"/>
                </a:rPr>
                <a:t>content.</a:t>
              </a: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476151" y="3255754"/>
            <a:ext cx="2436158" cy="2474519"/>
            <a:chOff x="6476151" y="3255754"/>
            <a:chExt cx="2436158" cy="2474519"/>
          </a:xfrm>
        </p:grpSpPr>
        <p:sp>
          <p:nvSpPr>
            <p:cNvPr id="39" name="TextBox 38"/>
            <p:cNvSpPr txBox="1"/>
            <p:nvPr/>
          </p:nvSpPr>
          <p:spPr>
            <a:xfrm>
              <a:off x="6476151" y="3255754"/>
              <a:ext cx="19467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solidFill>
                    <a:srgbClr val="FEA440"/>
                  </a:solidFill>
                  <a:latin typeface="Lato Light" panose="020F0302020204030203" pitchFamily="34" charset="0"/>
                </a:rPr>
                <a:t>22%</a:t>
              </a:r>
              <a:endParaRPr lang="en-US" sz="5400" dirty="0">
                <a:solidFill>
                  <a:srgbClr val="FEA440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502428" y="4270590"/>
              <a:ext cx="156485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 Light" panose="020F0302020204030203" pitchFamily="34" charset="0"/>
                </a:rPr>
                <a:t>Consectuter</a:t>
              </a:r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 Light" panose="020F0302020204030203" pitchFamily="34" charset="0"/>
                </a:rPr>
                <a:t>amet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476151" y="4776166"/>
              <a:ext cx="243615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Light" panose="020F0302020204030203" pitchFamily="34" charset="0"/>
                </a:rPr>
                <a:t>It is a long established fact that a reader will be distracted by the readable </a:t>
              </a:r>
              <a: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Light" panose="020F0302020204030203" pitchFamily="34" charset="0"/>
                </a:rPr>
                <a:t>content.</a:t>
              </a: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497712" y="3957529"/>
              <a:ext cx="23256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</a:rPr>
                <a:t>Lorem ipsum dolor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9233053" y="3274691"/>
            <a:ext cx="2436158" cy="2474519"/>
            <a:chOff x="9233053" y="3274691"/>
            <a:chExt cx="2436158" cy="2474519"/>
          </a:xfrm>
        </p:grpSpPr>
        <p:sp>
          <p:nvSpPr>
            <p:cNvPr id="44" name="TextBox 43"/>
            <p:cNvSpPr txBox="1"/>
            <p:nvPr/>
          </p:nvSpPr>
          <p:spPr>
            <a:xfrm>
              <a:off x="9233053" y="3274691"/>
              <a:ext cx="19467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solidFill>
                    <a:srgbClr val="FECD98"/>
                  </a:solidFill>
                  <a:latin typeface="Lato Light" panose="020F0302020204030203" pitchFamily="34" charset="0"/>
                </a:rPr>
                <a:t>36%</a:t>
              </a:r>
              <a:endParaRPr lang="en-US" sz="5400" dirty="0">
                <a:solidFill>
                  <a:srgbClr val="FECD98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9259330" y="4289527"/>
              <a:ext cx="156485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 Light" panose="020F0302020204030203" pitchFamily="34" charset="0"/>
                </a:rPr>
                <a:t>Consectuter</a:t>
              </a:r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 Light" panose="020F0302020204030203" pitchFamily="34" charset="0"/>
                </a:rPr>
                <a:t>amet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233053" y="4795103"/>
              <a:ext cx="243615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Light" panose="020F0302020204030203" pitchFamily="34" charset="0"/>
                </a:rPr>
                <a:t>It is a long established fact that a reader will be distracted by the readable </a:t>
              </a:r>
              <a: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Light" panose="020F0302020204030203" pitchFamily="34" charset="0"/>
                </a:rPr>
                <a:t>content.</a:t>
              </a: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9254614" y="3976466"/>
              <a:ext cx="23256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</a:rPr>
                <a:t>Lorem ipsum dolor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52" name="Teardrop 51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3" name="Teardrop 52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4" name="Teardrop 53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55" name="Rectangle 54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48" name="Rectangle 47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EA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FE8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C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763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71" name="Rectangle 70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2" name="Rectangle 71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396421"/>
      </p:ext>
    </p:extLst>
  </p:cSld>
  <p:clrMapOvr>
    <a:masterClrMapping/>
  </p:clrMapOvr>
  <p:transition spd="slow" advClick="0" advTm="3000">
    <p:comb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Mobile</a:t>
            </a:r>
            <a:r>
              <a:rPr lang="en-US" dirty="0" err="1" smtClean="0">
                <a:solidFill>
                  <a:srgbClr val="FE8301"/>
                </a:solidFill>
                <a:latin typeface="Lato Light" panose="020F0402020204030203" pitchFamily="34" charset="0"/>
              </a:rPr>
              <a:t>Features</a:t>
            </a:r>
            <a:endParaRPr lang="en-US" dirty="0">
              <a:solidFill>
                <a:srgbClr val="FE830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here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659" y="1248035"/>
            <a:ext cx="2874479" cy="5778214"/>
          </a:xfrm>
          <a:prstGeom prst="rect">
            <a:avLst/>
          </a:prstGeom>
          <a:effectLst>
            <a:outerShdw blurRad="114300" dist="177800" dir="2700000" algn="tl" rotWithShape="0">
              <a:prstClr val="black">
                <a:alpha val="20000"/>
              </a:prstClr>
            </a:outerShdw>
          </a:effectLst>
        </p:spPr>
      </p:pic>
      <p:graphicFrame>
        <p:nvGraphicFramePr>
          <p:cNvPr id="42" name="Diagram 41"/>
          <p:cNvGraphicFramePr/>
          <p:nvPr>
            <p:extLst>
              <p:ext uri="{D42A27DB-BD31-4B8C-83A1-F6EECF244321}">
                <p14:modId xmlns:p14="http://schemas.microsoft.com/office/powerpoint/2010/main" val="2612213020"/>
              </p:ext>
            </p:extLst>
          </p:nvPr>
        </p:nvGraphicFramePr>
        <p:xfrm>
          <a:off x="4885892" y="2178397"/>
          <a:ext cx="2401732" cy="3603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Rectangle 1"/>
          <p:cNvSpPr/>
          <p:nvPr/>
        </p:nvSpPr>
        <p:spPr>
          <a:xfrm>
            <a:off x="0" y="4886325"/>
            <a:ext cx="12192000" cy="197167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325634" y="5949772"/>
            <a:ext cx="5408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0"/>
              </a:rPr>
              <a:t>E</a:t>
            </a:r>
            <a:r>
              <a:rPr lang="id-ID" sz="1400" dirty="0" smtClean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0"/>
              </a:rPr>
              <a:t>aque </a:t>
            </a:r>
            <a:r>
              <a:rPr lang="id-ID" sz="1400" dirty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0"/>
              </a:rPr>
              <a:t>ipsa quae </a:t>
            </a:r>
            <a:r>
              <a:rPr lang="id-ID" sz="1400" dirty="0">
                <a:solidFill>
                  <a:srgbClr val="FE8301"/>
                </a:solidFill>
                <a:latin typeface="Lato Black" panose="020F0A02020204030203" pitchFamily="34" charset="0"/>
              </a:rPr>
              <a:t>ab illo inventore </a:t>
            </a:r>
            <a:r>
              <a:rPr lang="id-ID" sz="1400" dirty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0"/>
              </a:rPr>
              <a:t>veritatis et quasi architecto beatae vitae dicta sunt explicabo. 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0"/>
              </a:rPr>
              <a:t>E</a:t>
            </a:r>
            <a:r>
              <a:rPr lang="id-ID" sz="1400" dirty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0"/>
              </a:rPr>
              <a:t>aque ipsa quae ab illo inventore veritatis 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Lato Light" panose="020F0302020204030203" pitchFamily="34" charset="0"/>
              </a:rPr>
              <a:t>.</a:t>
            </a:r>
            <a:endParaRPr lang="id-ID" sz="1400" dirty="0">
              <a:solidFill>
                <a:schemeClr val="bg1">
                  <a:lumMod val="85000"/>
                </a:schemeClr>
              </a:solidFill>
              <a:latin typeface="Lato Light" panose="020F0302020204030203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672091" y="5198228"/>
            <a:ext cx="68478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Lorem</a:t>
            </a:r>
            <a:r>
              <a:rPr lang="en-US" sz="4400" dirty="0" smtClean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ipsum</a:t>
            </a:r>
            <a:r>
              <a:rPr lang="en-US" sz="4400" dirty="0" smtClean="0">
                <a:solidFill>
                  <a:schemeClr val="bg1"/>
                </a:solidFill>
                <a:latin typeface="Lato" panose="020F0502020204030203" pitchFamily="34" charset="0"/>
              </a:rPr>
              <a:t> dolor sit </a:t>
            </a:r>
            <a:r>
              <a:rPr lang="en-US" sz="44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amet</a:t>
            </a:r>
            <a:endParaRPr lang="id-ID" sz="4400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658938" y="1738427"/>
            <a:ext cx="3811281" cy="833367"/>
            <a:chOff x="7658938" y="1738427"/>
            <a:chExt cx="3811281" cy="833367"/>
          </a:xfrm>
        </p:grpSpPr>
        <p:sp>
          <p:nvSpPr>
            <p:cNvPr id="43" name="Rectangle 42"/>
            <p:cNvSpPr/>
            <p:nvPr/>
          </p:nvSpPr>
          <p:spPr>
            <a:xfrm>
              <a:off x="7658938" y="1810707"/>
              <a:ext cx="698890" cy="69889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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357828" y="1738427"/>
              <a:ext cx="3112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dolor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357828" y="2048574"/>
              <a:ext cx="31123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658938" y="2764437"/>
            <a:ext cx="3811281" cy="833367"/>
            <a:chOff x="7658938" y="2764437"/>
            <a:chExt cx="3811281" cy="833367"/>
          </a:xfrm>
        </p:grpSpPr>
        <p:sp>
          <p:nvSpPr>
            <p:cNvPr id="44" name="Rectangle 43"/>
            <p:cNvSpPr/>
            <p:nvPr/>
          </p:nvSpPr>
          <p:spPr>
            <a:xfrm>
              <a:off x="7658938" y="2852937"/>
              <a:ext cx="698890" cy="698890"/>
            </a:xfrm>
            <a:prstGeom prst="rect">
              <a:avLst/>
            </a:prstGeom>
            <a:solidFill>
              <a:srgbClr val="FEA4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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357828" y="2764437"/>
              <a:ext cx="3112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dolor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357828" y="3074584"/>
              <a:ext cx="31123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rgbClr val="FE83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658938" y="3809245"/>
            <a:ext cx="3618649" cy="833367"/>
            <a:chOff x="7658938" y="3809245"/>
            <a:chExt cx="3618649" cy="833367"/>
          </a:xfrm>
        </p:grpSpPr>
        <p:sp>
          <p:nvSpPr>
            <p:cNvPr id="45" name="Rectangle 44"/>
            <p:cNvSpPr/>
            <p:nvPr/>
          </p:nvSpPr>
          <p:spPr>
            <a:xfrm>
              <a:off x="7658938" y="3895167"/>
              <a:ext cx="698890" cy="698890"/>
            </a:xfrm>
            <a:prstGeom prst="rect">
              <a:avLst/>
            </a:prstGeom>
            <a:solidFill>
              <a:srgbClr val="FEC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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357828" y="3809245"/>
              <a:ext cx="29197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dolor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357828" y="4119392"/>
              <a:ext cx="291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FE83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rgbClr val="FE83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rgbClr val="FE83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rgbClr val="FE83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81310" y="3792226"/>
            <a:ext cx="3695549" cy="833367"/>
            <a:chOff x="781310" y="3792226"/>
            <a:chExt cx="3695549" cy="833367"/>
          </a:xfrm>
        </p:grpSpPr>
        <p:sp>
          <p:nvSpPr>
            <p:cNvPr id="63" name="Rectangle 62"/>
            <p:cNvSpPr/>
            <p:nvPr/>
          </p:nvSpPr>
          <p:spPr>
            <a:xfrm>
              <a:off x="3777969" y="3890741"/>
              <a:ext cx="698890" cy="69889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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81310" y="3792226"/>
              <a:ext cx="29197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dolor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81310" y="4102373"/>
              <a:ext cx="291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81310" y="2751549"/>
            <a:ext cx="3695549" cy="833367"/>
            <a:chOff x="781310" y="2751549"/>
            <a:chExt cx="3695549" cy="833367"/>
          </a:xfrm>
        </p:grpSpPr>
        <p:sp>
          <p:nvSpPr>
            <p:cNvPr id="53" name="Rectangle 52"/>
            <p:cNvSpPr/>
            <p:nvPr/>
          </p:nvSpPr>
          <p:spPr>
            <a:xfrm>
              <a:off x="3777969" y="2849869"/>
              <a:ext cx="698890" cy="698890"/>
            </a:xfrm>
            <a:prstGeom prst="rect">
              <a:avLst/>
            </a:prstGeom>
            <a:solidFill>
              <a:srgbClr val="763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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81310" y="2751549"/>
              <a:ext cx="29197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dolor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81310" y="3061696"/>
              <a:ext cx="291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FE83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rgbClr val="FE83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rgbClr val="FE83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rgbClr val="FE83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26422" y="1710872"/>
            <a:ext cx="3650437" cy="833367"/>
            <a:chOff x="826422" y="1710872"/>
            <a:chExt cx="3650437" cy="833367"/>
          </a:xfrm>
        </p:grpSpPr>
        <p:sp>
          <p:nvSpPr>
            <p:cNvPr id="52" name="Rectangle 51"/>
            <p:cNvSpPr/>
            <p:nvPr/>
          </p:nvSpPr>
          <p:spPr>
            <a:xfrm>
              <a:off x="3777969" y="1811162"/>
              <a:ext cx="698890" cy="698890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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826422" y="1710872"/>
              <a:ext cx="29197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dolor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826422" y="2021019"/>
              <a:ext cx="291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FE83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rgbClr val="FE83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rgbClr val="FE83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rgbClr val="FE83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59" name="Rectangle 58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Rectangle 59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391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Mobile</a:t>
            </a:r>
            <a:r>
              <a:rPr lang="en-US" dirty="0" err="1" smtClean="0">
                <a:solidFill>
                  <a:srgbClr val="FE8301"/>
                </a:solidFill>
                <a:latin typeface="Lato Light" panose="020F0402020204030203" pitchFamily="34" charset="0"/>
              </a:rPr>
              <a:t>FeaturesTwo</a:t>
            </a:r>
            <a:endParaRPr lang="en-US" dirty="0">
              <a:solidFill>
                <a:srgbClr val="FE830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here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17" y="1918252"/>
            <a:ext cx="1845214" cy="3709209"/>
          </a:xfrm>
          <a:prstGeom prst="rect">
            <a:avLst/>
          </a:prstGeom>
          <a:effectLst>
            <a:outerShdw blurRad="114300" dist="177800" dir="2700000" algn="tl" rotWithShape="0">
              <a:prstClr val="black">
                <a:alpha val="20000"/>
              </a:prstClr>
            </a:outerShdw>
          </a:effectLst>
        </p:spPr>
      </p:pic>
      <p:graphicFrame>
        <p:nvGraphicFramePr>
          <p:cNvPr id="28" name="Diagram 27"/>
          <p:cNvGraphicFramePr/>
          <p:nvPr>
            <p:extLst>
              <p:ext uri="{D42A27DB-BD31-4B8C-83A1-F6EECF244321}">
                <p14:modId xmlns:p14="http://schemas.microsoft.com/office/powerpoint/2010/main" val="446975717"/>
              </p:ext>
            </p:extLst>
          </p:nvPr>
        </p:nvGraphicFramePr>
        <p:xfrm>
          <a:off x="885394" y="2537580"/>
          <a:ext cx="1539486" cy="2272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7" name="Picture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24" y="1593488"/>
            <a:ext cx="2168333" cy="4358736"/>
          </a:xfrm>
          <a:prstGeom prst="rect">
            <a:avLst/>
          </a:prstGeom>
          <a:effectLst>
            <a:outerShdw blurRad="114300" dist="177800" dir="2700000" algn="tl" rotWithShape="0">
              <a:prstClr val="black">
                <a:alpha val="20000"/>
              </a:prstClr>
            </a:outerShdw>
          </a:effectLst>
        </p:spPr>
      </p:pic>
      <p:graphicFrame>
        <p:nvGraphicFramePr>
          <p:cNvPr id="42" name="Diagram 41"/>
          <p:cNvGraphicFramePr/>
          <p:nvPr>
            <p:extLst>
              <p:ext uri="{D42A27DB-BD31-4B8C-83A1-F6EECF244321}">
                <p14:modId xmlns:p14="http://schemas.microsoft.com/office/powerpoint/2010/main" val="3772134021"/>
              </p:ext>
            </p:extLst>
          </p:nvPr>
        </p:nvGraphicFramePr>
        <p:xfrm>
          <a:off x="1847417" y="2308980"/>
          <a:ext cx="1791133" cy="2644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4551710" y="3374960"/>
            <a:ext cx="7106890" cy="861430"/>
            <a:chOff x="4551710" y="3374960"/>
            <a:chExt cx="7106890" cy="861430"/>
          </a:xfrm>
        </p:grpSpPr>
        <p:sp>
          <p:nvSpPr>
            <p:cNvPr id="30" name="Oval 29"/>
            <p:cNvSpPr/>
            <p:nvPr/>
          </p:nvSpPr>
          <p:spPr>
            <a:xfrm>
              <a:off x="4551710" y="3374960"/>
              <a:ext cx="861430" cy="861430"/>
            </a:xfrm>
            <a:prstGeom prst="ellipse">
              <a:avLst/>
            </a:prstGeom>
            <a:solidFill>
              <a:srgbClr val="FEA4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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465982" y="3374960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465982" y="3685107"/>
              <a:ext cx="61926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  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.</a:t>
              </a:r>
              <a:endPara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551710" y="4941709"/>
            <a:ext cx="7106890" cy="861430"/>
            <a:chOff x="4551710" y="4941709"/>
            <a:chExt cx="7106890" cy="861430"/>
          </a:xfrm>
        </p:grpSpPr>
        <p:sp>
          <p:nvSpPr>
            <p:cNvPr id="31" name="Oval 30"/>
            <p:cNvSpPr/>
            <p:nvPr/>
          </p:nvSpPr>
          <p:spPr>
            <a:xfrm>
              <a:off x="4551710" y="4941709"/>
              <a:ext cx="861430" cy="861430"/>
            </a:xfrm>
            <a:prstGeom prst="ellipse">
              <a:avLst/>
            </a:prstGeom>
            <a:solidFill>
              <a:srgbClr val="763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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465982" y="4941709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465982" y="5251856"/>
              <a:ext cx="61926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551710" y="1796751"/>
            <a:ext cx="7106890" cy="872890"/>
            <a:chOff x="4551710" y="1796751"/>
            <a:chExt cx="7106890" cy="872890"/>
          </a:xfrm>
        </p:grpSpPr>
        <p:sp>
          <p:nvSpPr>
            <p:cNvPr id="29" name="Oval 28"/>
            <p:cNvSpPr/>
            <p:nvPr/>
          </p:nvSpPr>
          <p:spPr>
            <a:xfrm>
              <a:off x="4551710" y="1808211"/>
              <a:ext cx="861430" cy="861430"/>
            </a:xfrm>
            <a:prstGeom prst="ellipse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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465982" y="2084866"/>
              <a:ext cx="61926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.</a:t>
              </a:r>
              <a:endPara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465982" y="1796751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25" name="Teardrop 24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Teardrop 25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" name="Teardrop 38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40" name="Rectangle 39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EA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FE8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C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763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60" name="Rectangle 59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Rectangle 60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482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:dissolve/>
      </p:transition>
    </mc:Choice>
    <mc:Fallback xmlns="">
      <p:transition spd="slow" advClick="0" advTm="3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Desktop</a:t>
            </a:r>
            <a:r>
              <a:rPr lang="en-US" dirty="0" err="1" smtClean="0">
                <a:solidFill>
                  <a:srgbClr val="FE8301"/>
                </a:solidFill>
                <a:latin typeface="Lato Light" panose="020F0402020204030203" pitchFamily="34" charset="0"/>
              </a:rPr>
              <a:t>Features</a:t>
            </a:r>
            <a:endParaRPr lang="en-US" dirty="0">
              <a:solidFill>
                <a:srgbClr val="FE830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here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663181" y="1585744"/>
            <a:ext cx="6722075" cy="3325345"/>
            <a:chOff x="1763688" y="1124744"/>
            <a:chExt cx="5652564" cy="3166095"/>
          </a:xfrm>
        </p:grpSpPr>
        <p:sp>
          <p:nvSpPr>
            <p:cNvPr id="17" name="Rectangle 16"/>
            <p:cNvSpPr/>
            <p:nvPr/>
          </p:nvSpPr>
          <p:spPr>
            <a:xfrm>
              <a:off x="2699792" y="1397918"/>
              <a:ext cx="3744416" cy="230425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3" descr="F:\Trabajos\Envato\Graphic River\Duckson\Elements\laptop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1124744"/>
              <a:ext cx="5652564" cy="3166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3881736433"/>
              </p:ext>
            </p:extLst>
          </p:nvPr>
        </p:nvGraphicFramePr>
        <p:xfrm>
          <a:off x="3858140" y="1872658"/>
          <a:ext cx="4214297" cy="2348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507226" y="5064132"/>
            <a:ext cx="3405207" cy="1048811"/>
            <a:chOff x="507226" y="5064132"/>
            <a:chExt cx="3405207" cy="1048811"/>
          </a:xfrm>
        </p:grpSpPr>
        <p:sp>
          <p:nvSpPr>
            <p:cNvPr id="20" name="Oval 19"/>
            <p:cNvSpPr/>
            <p:nvPr/>
          </p:nvSpPr>
          <p:spPr>
            <a:xfrm>
              <a:off x="507226" y="5099234"/>
              <a:ext cx="861430" cy="861430"/>
            </a:xfrm>
            <a:prstGeom prst="ellipse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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416281" y="5064132"/>
              <a:ext cx="2496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</a:t>
              </a:r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ipsum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416282" y="5374279"/>
              <a:ext cx="22638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362946" y="5094741"/>
            <a:ext cx="3748524" cy="1048811"/>
            <a:chOff x="4362946" y="5094741"/>
            <a:chExt cx="3748524" cy="1048811"/>
          </a:xfrm>
        </p:grpSpPr>
        <p:sp>
          <p:nvSpPr>
            <p:cNvPr id="23" name="Oval 22"/>
            <p:cNvSpPr/>
            <p:nvPr/>
          </p:nvSpPr>
          <p:spPr>
            <a:xfrm>
              <a:off x="4362946" y="5096351"/>
              <a:ext cx="861430" cy="861430"/>
            </a:xfrm>
            <a:prstGeom prst="ellipse">
              <a:avLst/>
            </a:prstGeom>
            <a:solidFill>
              <a:srgbClr val="FEA4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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272001" y="5094741"/>
              <a:ext cx="28394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Dolor </a:t>
              </a:r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272002" y="5404888"/>
              <a:ext cx="257588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476201" y="5094741"/>
            <a:ext cx="3321058" cy="1048811"/>
            <a:chOff x="8476201" y="5094741"/>
            <a:chExt cx="3321058" cy="1048811"/>
          </a:xfrm>
        </p:grpSpPr>
        <p:sp>
          <p:nvSpPr>
            <p:cNvPr id="26" name="Oval 25"/>
            <p:cNvSpPr/>
            <p:nvPr/>
          </p:nvSpPr>
          <p:spPr>
            <a:xfrm>
              <a:off x="8476201" y="5096351"/>
              <a:ext cx="861430" cy="861430"/>
            </a:xfrm>
            <a:prstGeom prst="ellipse">
              <a:avLst/>
            </a:prstGeom>
            <a:solidFill>
              <a:srgbClr val="763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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9385256" y="5094741"/>
              <a:ext cx="24120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Sit </a:t>
              </a:r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385256" y="5404888"/>
              <a:ext cx="241200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.</a:t>
              </a:r>
              <a:endPara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35" name="Teardrop 34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Teardrop 35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Teardrop 36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40" name="Rectangle 39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EA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FE8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C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763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59" name="Rectangle 58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Rectangle 59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684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14:flip dir="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4030777492"/>
              </p:ext>
            </p:extLst>
          </p:nvPr>
        </p:nvGraphicFramePr>
        <p:xfrm>
          <a:off x="-38101" y="0"/>
          <a:ext cx="13250781" cy="695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Rectangle 16"/>
          <p:cNvSpPr/>
          <p:nvPr/>
        </p:nvSpPr>
        <p:spPr>
          <a:xfrm>
            <a:off x="-17238" y="0"/>
            <a:ext cx="12325350" cy="7010400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1933575"/>
            <a:ext cx="3433011" cy="3143250"/>
          </a:xfrm>
          <a:prstGeom prst="rect">
            <a:avLst/>
          </a:prstGeom>
          <a:solidFill>
            <a:srgbClr val="FE8301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5405" y="2514421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94"/>
            <a:r>
              <a:rPr lang="en-US" sz="7200" dirty="0">
                <a:solidFill>
                  <a:prstClr val="white"/>
                </a:solidFill>
                <a:latin typeface="FontAwesome" pitchFamily="2" charset="0"/>
              </a:rPr>
              <a:t></a:t>
            </a:r>
            <a:endParaRPr lang="ru-RU" sz="7200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543300"/>
            <a:ext cx="34330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Charts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433010" y="1933575"/>
            <a:ext cx="230606" cy="3143250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3005" y="4128085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Your numbers shown different</a:t>
            </a:r>
            <a:endParaRPr lang="en-US" dirty="0">
              <a:solidFill>
                <a:schemeClr val="bg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706728"/>
      </p:ext>
    </p:extLst>
  </p:cSld>
  <p:clrMapOvr>
    <a:masterClrMapping/>
  </p:clrMapOvr>
  <p:transition spd="slow" advClick="0" advTm="3000">
    <p:cover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Chart</a:t>
            </a:r>
            <a:r>
              <a:rPr lang="en-US" dirty="0" err="1" smtClean="0">
                <a:solidFill>
                  <a:srgbClr val="FE8301"/>
                </a:solidFill>
                <a:latin typeface="Lato Light" panose="020F0402020204030203" pitchFamily="34" charset="0"/>
              </a:rPr>
              <a:t>Sample</a:t>
            </a:r>
            <a:endParaRPr lang="en-US" dirty="0">
              <a:solidFill>
                <a:srgbClr val="FE830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here</a:t>
            </a:r>
          </a:p>
        </p:txBody>
      </p:sp>
      <p:graphicFrame>
        <p:nvGraphicFramePr>
          <p:cNvPr id="28" name="Chart 27"/>
          <p:cNvGraphicFramePr/>
          <p:nvPr>
            <p:extLst>
              <p:ext uri="{D42A27DB-BD31-4B8C-83A1-F6EECF244321}">
                <p14:modId xmlns:p14="http://schemas.microsoft.com/office/powerpoint/2010/main" val="637753802"/>
              </p:ext>
            </p:extLst>
          </p:nvPr>
        </p:nvGraphicFramePr>
        <p:xfrm>
          <a:off x="507227" y="1506202"/>
          <a:ext cx="11191288" cy="2819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778684" y="4625709"/>
            <a:ext cx="2037088" cy="1531763"/>
            <a:chOff x="778684" y="4625709"/>
            <a:chExt cx="2037088" cy="1531763"/>
          </a:xfrm>
        </p:grpSpPr>
        <p:sp>
          <p:nvSpPr>
            <p:cNvPr id="2" name="Oval 1"/>
            <p:cNvSpPr/>
            <p:nvPr/>
          </p:nvSpPr>
          <p:spPr>
            <a:xfrm>
              <a:off x="1458138" y="4625709"/>
              <a:ext cx="667657" cy="667657"/>
            </a:xfrm>
            <a:prstGeom prst="ellipse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  <a:latin typeface="FontAwesome" pitchFamily="2" charset="0"/>
                </a:rPr>
                <a:t></a:t>
              </a: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78684" y="5634252"/>
              <a:ext cx="2037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Contrary to popular belief </a:t>
              </a:r>
              <a:r>
                <a:rPr lang="en-US" sz="14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.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83505" y="5362373"/>
              <a:ext cx="18274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 smtClean="0">
                  <a:solidFill>
                    <a:srgbClr val="FE8301"/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sz="1600" b="1" dirty="0" smtClean="0">
                  <a:solidFill>
                    <a:srgbClr val="FE8301"/>
                  </a:solidFill>
                  <a:latin typeface="Lato Black" panose="020F0A02020204030203" pitchFamily="34" charset="0"/>
                </a:rPr>
                <a:t> </a:t>
              </a:r>
              <a:r>
                <a:rPr lang="en-US" sz="1600" b="1" dirty="0" err="1" smtClean="0">
                  <a:solidFill>
                    <a:srgbClr val="FE8301"/>
                  </a:solidFill>
                  <a:latin typeface="Lato Black" panose="020F0A02020204030203" pitchFamily="34" charset="0"/>
                </a:rPr>
                <a:t>ipsum</a:t>
              </a:r>
              <a:endParaRPr lang="en-US" sz="1600" b="1" dirty="0">
                <a:solidFill>
                  <a:srgbClr val="FE8301"/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891565" y="4625709"/>
            <a:ext cx="2037088" cy="1531763"/>
            <a:chOff x="2891565" y="4625709"/>
            <a:chExt cx="2037088" cy="1531763"/>
          </a:xfrm>
        </p:grpSpPr>
        <p:sp>
          <p:nvSpPr>
            <p:cNvPr id="38" name="Oval 37"/>
            <p:cNvSpPr/>
            <p:nvPr/>
          </p:nvSpPr>
          <p:spPr>
            <a:xfrm>
              <a:off x="3556505" y="4625709"/>
              <a:ext cx="667657" cy="667657"/>
            </a:xfrm>
            <a:prstGeom prst="ellipse">
              <a:avLst/>
            </a:prstGeom>
            <a:solidFill>
              <a:srgbClr val="763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  <a:latin typeface="FontAwesome" pitchFamily="2" charset="0"/>
                </a:rPr>
                <a:t></a:t>
              </a: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891565" y="5634252"/>
              <a:ext cx="2037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Contrary to popular belief </a:t>
              </a:r>
              <a:r>
                <a:rPr lang="en-US" sz="14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.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996386" y="5362373"/>
              <a:ext cx="18274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 smtClean="0">
                  <a:solidFill>
                    <a:srgbClr val="763E00"/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sz="1600" b="1" dirty="0" smtClean="0">
                  <a:solidFill>
                    <a:srgbClr val="763E00"/>
                  </a:solidFill>
                  <a:latin typeface="Lato Black" panose="020F0A02020204030203" pitchFamily="34" charset="0"/>
                </a:rPr>
                <a:t> </a:t>
              </a:r>
              <a:r>
                <a:rPr lang="en-US" sz="1600" b="1" dirty="0" err="1" smtClean="0">
                  <a:solidFill>
                    <a:srgbClr val="763E00"/>
                  </a:solidFill>
                  <a:latin typeface="Lato Black" panose="020F0A02020204030203" pitchFamily="34" charset="0"/>
                </a:rPr>
                <a:t>ipsum</a:t>
              </a:r>
              <a:endParaRPr lang="en-US" sz="1600" b="1" dirty="0">
                <a:solidFill>
                  <a:srgbClr val="763E00"/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068947" y="4625709"/>
            <a:ext cx="2037088" cy="1531763"/>
            <a:chOff x="5068947" y="4625709"/>
            <a:chExt cx="2037088" cy="1531763"/>
          </a:xfrm>
        </p:grpSpPr>
        <p:sp>
          <p:nvSpPr>
            <p:cNvPr id="41" name="Oval 40"/>
            <p:cNvSpPr/>
            <p:nvPr/>
          </p:nvSpPr>
          <p:spPr>
            <a:xfrm>
              <a:off x="5748401" y="4625709"/>
              <a:ext cx="667657" cy="667657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  <a:latin typeface="FontAwesome" pitchFamily="2" charset="0"/>
                </a:rPr>
                <a:t></a:t>
              </a: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068947" y="5634252"/>
              <a:ext cx="2037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Contrary to popular belief </a:t>
              </a:r>
              <a:r>
                <a:rPr lang="en-US" sz="14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.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173768" y="5362373"/>
              <a:ext cx="18274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sz="16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Black" panose="020F0A02020204030203" pitchFamily="34" charset="0"/>
                </a:rPr>
                <a:t> </a:t>
              </a:r>
              <a:r>
                <a:rPr lang="en-US" sz="1600" b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Black" panose="020F0A02020204030203" pitchFamily="34" charset="0"/>
                </a:rPr>
                <a:t>ipsum</a:t>
              </a:r>
              <a:endPara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210856" y="4625709"/>
            <a:ext cx="2037088" cy="1531763"/>
            <a:chOff x="7210856" y="4625709"/>
            <a:chExt cx="2037088" cy="1531763"/>
          </a:xfrm>
        </p:grpSpPr>
        <p:sp>
          <p:nvSpPr>
            <p:cNvPr id="48" name="Oval 47"/>
            <p:cNvSpPr/>
            <p:nvPr/>
          </p:nvSpPr>
          <p:spPr>
            <a:xfrm>
              <a:off x="7890310" y="4625709"/>
              <a:ext cx="667657" cy="667657"/>
            </a:xfrm>
            <a:prstGeom prst="ellipse">
              <a:avLst/>
            </a:prstGeom>
            <a:solidFill>
              <a:srgbClr val="FEA4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  <a:latin typeface="FontAwesome" pitchFamily="2" charset="0"/>
                </a:rPr>
                <a:t></a:t>
              </a: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210856" y="5634252"/>
              <a:ext cx="2037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Contrary to popular belief </a:t>
              </a:r>
              <a:r>
                <a:rPr lang="en-US" sz="14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.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315677" y="5362373"/>
              <a:ext cx="18274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 smtClean="0">
                  <a:solidFill>
                    <a:srgbClr val="FEA440"/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sz="1600" b="1" dirty="0" smtClean="0">
                  <a:solidFill>
                    <a:srgbClr val="FEA440"/>
                  </a:solidFill>
                  <a:latin typeface="Lato Black" panose="020F0A02020204030203" pitchFamily="34" charset="0"/>
                </a:rPr>
                <a:t> </a:t>
              </a:r>
              <a:r>
                <a:rPr lang="en-US" sz="1600" b="1" dirty="0" err="1" smtClean="0">
                  <a:solidFill>
                    <a:srgbClr val="FEA440"/>
                  </a:solidFill>
                  <a:latin typeface="Lato Black" panose="020F0A02020204030203" pitchFamily="34" charset="0"/>
                </a:rPr>
                <a:t>ipsum</a:t>
              </a:r>
              <a:endParaRPr lang="en-US" sz="1600" b="1" dirty="0">
                <a:solidFill>
                  <a:srgbClr val="FEA440"/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352765" y="4625709"/>
            <a:ext cx="2037088" cy="1531763"/>
            <a:chOff x="9352765" y="4625709"/>
            <a:chExt cx="2037088" cy="1531763"/>
          </a:xfrm>
        </p:grpSpPr>
        <p:sp>
          <p:nvSpPr>
            <p:cNvPr id="51" name="Oval 50"/>
            <p:cNvSpPr/>
            <p:nvPr/>
          </p:nvSpPr>
          <p:spPr>
            <a:xfrm>
              <a:off x="10032219" y="4625709"/>
              <a:ext cx="667657" cy="667657"/>
            </a:xfrm>
            <a:prstGeom prst="ellipse">
              <a:avLst/>
            </a:prstGeom>
            <a:solidFill>
              <a:srgbClr val="FEC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  <a:latin typeface="FontAwesome" pitchFamily="2" charset="0"/>
                </a:rPr>
                <a:t></a:t>
              </a: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9352765" y="5634252"/>
              <a:ext cx="2037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Contrary to popular belief </a:t>
              </a:r>
              <a:r>
                <a:rPr lang="en-US" sz="14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.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9457586" y="5362373"/>
              <a:ext cx="18274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 smtClean="0">
                  <a:solidFill>
                    <a:srgbClr val="FECD98"/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sz="1600" b="1" dirty="0" smtClean="0">
                  <a:solidFill>
                    <a:srgbClr val="FECD98"/>
                  </a:solidFill>
                  <a:latin typeface="Lato Black" panose="020F0A02020204030203" pitchFamily="34" charset="0"/>
                </a:rPr>
                <a:t> </a:t>
              </a:r>
              <a:r>
                <a:rPr lang="en-US" sz="1600" b="1" dirty="0" err="1" smtClean="0">
                  <a:solidFill>
                    <a:srgbClr val="FECD98"/>
                  </a:solidFill>
                  <a:latin typeface="Lato Black" panose="020F0A02020204030203" pitchFamily="34" charset="0"/>
                </a:rPr>
                <a:t>ipsum</a:t>
              </a:r>
              <a:endParaRPr lang="en-US" sz="1600" b="1" dirty="0">
                <a:solidFill>
                  <a:srgbClr val="FECD98"/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29" name="Teardrop 28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Teardrop 31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Teardrop 32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34" name="Rectangle 33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60" name="Rectangle 59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EA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FE8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C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763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68" name="Rectangle 67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Rectangle 68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272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Versus</a:t>
            </a:r>
            <a:r>
              <a:rPr lang="en-US" dirty="0" err="1" smtClean="0">
                <a:solidFill>
                  <a:srgbClr val="FE8301"/>
                </a:solidFill>
                <a:latin typeface="Lato Light" panose="020F0402020204030203" pitchFamily="34" charset="0"/>
              </a:rPr>
              <a:t>Charts</a:t>
            </a:r>
            <a:endParaRPr lang="en-US" dirty="0">
              <a:solidFill>
                <a:srgbClr val="FE830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here</a:t>
            </a:r>
          </a:p>
        </p:txBody>
      </p:sp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val="1691536407"/>
              </p:ext>
            </p:extLst>
          </p:nvPr>
        </p:nvGraphicFramePr>
        <p:xfrm>
          <a:off x="586586" y="2627740"/>
          <a:ext cx="4112527" cy="2369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863704" y="5130581"/>
            <a:ext cx="3908384" cy="923330"/>
            <a:chOff x="863704" y="5130581"/>
            <a:chExt cx="3908384" cy="923330"/>
          </a:xfrm>
        </p:grpSpPr>
        <p:sp>
          <p:nvSpPr>
            <p:cNvPr id="21" name="TextBox 20"/>
            <p:cNvSpPr txBox="1"/>
            <p:nvPr/>
          </p:nvSpPr>
          <p:spPr>
            <a:xfrm>
              <a:off x="863704" y="5130581"/>
              <a:ext cx="19467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Light" panose="020F0302020204030203" pitchFamily="34" charset="0"/>
                </a:rPr>
                <a:t>45%</a:t>
              </a:r>
              <a:endPara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2339915" y="5253692"/>
              <a:ext cx="2432173" cy="738662"/>
              <a:chOff x="2339915" y="5253692"/>
              <a:chExt cx="2432173" cy="738662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2339915" y="5253692"/>
                <a:ext cx="191821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Lato Black" panose="020F0A02020204030203" pitchFamily="34" charset="0"/>
                  </a:rPr>
                  <a:t>Lorem ipsum dolor</a:t>
                </a:r>
                <a:endParaRPr 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Black" panose="020F0A02020204030203" pitchFamily="34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2339915" y="5530689"/>
                <a:ext cx="24321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ato Light" panose="020F0302020204030203" pitchFamily="34" charset="0"/>
                  </a:rPr>
                  <a:t>Lorem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ato Light" panose="020F0302020204030203" pitchFamily="34" charset="0"/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ato Light" panose="020F0302020204030203" pitchFamily="34" charset="0"/>
                  </a:rPr>
                  <a:t>ipsum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ato Light" panose="020F0302020204030203" pitchFamily="34" charset="0"/>
                  </a:rPr>
                  <a:t> dolor sit </a:t>
                </a:r>
                <a:r>
                  <a:rPr lang="en-US" sz="1200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ato Light" panose="020F0302020204030203" pitchFamily="34" charset="0"/>
                  </a:rPr>
                  <a:t>amet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ato Light" panose="020F0302020204030203" pitchFamily="34" charset="0"/>
                  </a:rPr>
                  <a:t> </a:t>
                </a:r>
                <a:r>
                  <a:rPr lang="en-US" sz="1200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ato Light" panose="020F0302020204030203" pitchFamily="34" charset="0"/>
                  </a:rPr>
                  <a:t>consectetur</a:t>
                </a:r>
                <a:r>
                  <a:rPr lang="en-US" sz="1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ato Light" panose="020F0302020204030203" pitchFamily="34" charset="0"/>
                  </a:rPr>
                  <a:t>.</a:t>
                </a:r>
                <a:endPara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endParaRPr>
              </a:p>
            </p:txBody>
          </p:sp>
        </p:grpSp>
      </p:grpSp>
      <p:graphicFrame>
        <p:nvGraphicFramePr>
          <p:cNvPr id="26" name="Chart 25"/>
          <p:cNvGraphicFramePr/>
          <p:nvPr>
            <p:extLst>
              <p:ext uri="{D42A27DB-BD31-4B8C-83A1-F6EECF244321}">
                <p14:modId xmlns:p14="http://schemas.microsoft.com/office/powerpoint/2010/main" val="2377793657"/>
              </p:ext>
            </p:extLst>
          </p:nvPr>
        </p:nvGraphicFramePr>
        <p:xfrm>
          <a:off x="7555908" y="2626102"/>
          <a:ext cx="4112527" cy="2369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7833026" y="5128943"/>
            <a:ext cx="3908384" cy="923330"/>
            <a:chOff x="7833026" y="5128943"/>
            <a:chExt cx="3908384" cy="923330"/>
          </a:xfrm>
        </p:grpSpPr>
        <p:sp>
          <p:nvSpPr>
            <p:cNvPr id="27" name="TextBox 26"/>
            <p:cNvSpPr txBox="1"/>
            <p:nvPr/>
          </p:nvSpPr>
          <p:spPr>
            <a:xfrm>
              <a:off x="7833026" y="5128943"/>
              <a:ext cx="19467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Light" panose="020F0302020204030203" pitchFamily="34" charset="0"/>
                </a:rPr>
                <a:t>68%</a:t>
              </a:r>
              <a:endPara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9309237" y="5252054"/>
              <a:ext cx="2432173" cy="738662"/>
              <a:chOff x="9309237" y="5252054"/>
              <a:chExt cx="2432173" cy="738662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9309237" y="5252054"/>
                <a:ext cx="191821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Lato Black" panose="020F0A02020204030203" pitchFamily="34" charset="0"/>
                  </a:rPr>
                  <a:t>Lorem ipsum dolor</a:t>
                </a:r>
                <a:endParaRPr 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Black" panose="020F0A02020204030203" pitchFamily="34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9309237" y="5529051"/>
                <a:ext cx="24321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ato Light" panose="020F0302020204030203" pitchFamily="34" charset="0"/>
                  </a:rPr>
                  <a:t>Lorem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ato Light" panose="020F0302020204030203" pitchFamily="34" charset="0"/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ato Light" panose="020F0302020204030203" pitchFamily="34" charset="0"/>
                  </a:rPr>
                  <a:t>ipsum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ato Light" panose="020F0302020204030203" pitchFamily="34" charset="0"/>
                  </a:rPr>
                  <a:t> dolor sit </a:t>
                </a:r>
                <a:r>
                  <a:rPr lang="en-US" sz="1200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ato Light" panose="020F0302020204030203" pitchFamily="34" charset="0"/>
                  </a:rPr>
                  <a:t>amet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ato Light" panose="020F0302020204030203" pitchFamily="34" charset="0"/>
                  </a:rPr>
                  <a:t> </a:t>
                </a:r>
                <a:r>
                  <a:rPr lang="en-US" sz="1200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ato Light" panose="020F0302020204030203" pitchFamily="34" charset="0"/>
                  </a:rPr>
                  <a:t>consectetur</a:t>
                </a:r>
                <a:r>
                  <a:rPr lang="en-US" sz="1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Lato Light" panose="020F0302020204030203" pitchFamily="34" charset="0"/>
                  </a:rPr>
                  <a:t>.</a:t>
                </a:r>
                <a:endPara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endParaRPr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5499289" y="3584467"/>
            <a:ext cx="1138760" cy="763160"/>
            <a:chOff x="5499289" y="3584467"/>
            <a:chExt cx="1138760" cy="763160"/>
          </a:xfrm>
        </p:grpSpPr>
        <p:sp>
          <p:nvSpPr>
            <p:cNvPr id="36" name="Oval 35"/>
            <p:cNvSpPr/>
            <p:nvPr/>
          </p:nvSpPr>
          <p:spPr>
            <a:xfrm rot="10800000">
              <a:off x="5499289" y="3588454"/>
              <a:ext cx="759173" cy="759173"/>
            </a:xfrm>
            <a:prstGeom prst="ellipse">
              <a:avLst/>
            </a:prstGeom>
            <a:solidFill>
              <a:schemeClr val="tx1">
                <a:lumMod val="75000"/>
                <a:lumOff val="25000"/>
                <a:alpha val="9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A80B9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 rot="5829148">
              <a:off x="5878876" y="3584467"/>
              <a:ext cx="759173" cy="759173"/>
            </a:xfrm>
            <a:prstGeom prst="ellipse">
              <a:avLst/>
            </a:prstGeom>
            <a:solidFill>
              <a:schemeClr val="tx1">
                <a:lumMod val="75000"/>
                <a:lumOff val="25000"/>
                <a:alpha val="9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A80B9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721817" y="3779388"/>
              <a:ext cx="7249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Lato Black" panose="020F0A02020204030203" pitchFamily="34" charset="0"/>
                </a:rPr>
                <a:t>VS</a:t>
              </a:r>
              <a:endParaRPr lang="en-US" dirty="0">
                <a:solidFill>
                  <a:schemeClr val="bg1"/>
                </a:solidFill>
                <a:latin typeface="Lato Black" panose="020F0A02020204030203" pitchFamily="34" charset="0"/>
              </a:endParaRPr>
            </a:p>
          </p:txBody>
        </p:sp>
      </p:grpSp>
      <p:cxnSp>
        <p:nvCxnSpPr>
          <p:cNvPr id="44" name="Straight Connector 43"/>
          <p:cNvCxnSpPr/>
          <p:nvPr/>
        </p:nvCxnSpPr>
        <p:spPr>
          <a:xfrm>
            <a:off x="6084295" y="4586748"/>
            <a:ext cx="0" cy="1403968"/>
          </a:xfrm>
          <a:prstGeom prst="line">
            <a:avLst/>
          </a:prstGeom>
          <a:ln w="53975" cap="rnd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084295" y="2269646"/>
            <a:ext cx="0" cy="1136171"/>
          </a:xfrm>
          <a:prstGeom prst="line">
            <a:avLst/>
          </a:prstGeom>
          <a:ln w="53975" cap="rnd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1683955" y="1787001"/>
            <a:ext cx="2701105" cy="769257"/>
            <a:chOff x="1683955" y="1787001"/>
            <a:chExt cx="2701105" cy="769257"/>
          </a:xfrm>
        </p:grpSpPr>
        <p:sp>
          <p:nvSpPr>
            <p:cNvPr id="47" name="Rounded Rectangle 46"/>
            <p:cNvSpPr/>
            <p:nvPr/>
          </p:nvSpPr>
          <p:spPr>
            <a:xfrm>
              <a:off x="1683955" y="1787001"/>
              <a:ext cx="2701105" cy="769257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2731317" y="1868439"/>
              <a:ext cx="606379" cy="6063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>
                <a:solidFill>
                  <a:prstClr val="white"/>
                </a:solidFill>
              </a:endParaRPr>
            </a:p>
          </p:txBody>
        </p:sp>
        <p:sp>
          <p:nvSpPr>
            <p:cNvPr id="3" name="Half Frame 2"/>
            <p:cNvSpPr/>
            <p:nvPr/>
          </p:nvSpPr>
          <p:spPr>
            <a:xfrm rot="8100000">
              <a:off x="2933652" y="2098785"/>
              <a:ext cx="162010" cy="162010"/>
            </a:xfrm>
            <a:prstGeom prst="halfFrame">
              <a:avLst>
                <a:gd name="adj1" fmla="val 17129"/>
                <a:gd name="adj2" fmla="val 1892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896651" y="1996433"/>
              <a:ext cx="834666" cy="366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Lato Black" panose="020F0A02020204030203" pitchFamily="34" charset="0"/>
                </a:rPr>
                <a:t>2013</a:t>
              </a:r>
              <a:endParaRPr lang="en-US" dirty="0">
                <a:solidFill>
                  <a:schemeClr val="bg1"/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448837" y="1993603"/>
              <a:ext cx="834666" cy="366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Lato Black" panose="020F0A02020204030203" pitchFamily="34" charset="0"/>
                </a:rPr>
                <a:t>2014</a:t>
              </a:r>
              <a:endParaRPr lang="en-US" dirty="0">
                <a:solidFill>
                  <a:schemeClr val="bg1"/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833026" y="1787001"/>
            <a:ext cx="2701105" cy="769257"/>
            <a:chOff x="7833026" y="1787001"/>
            <a:chExt cx="2701105" cy="769257"/>
          </a:xfrm>
        </p:grpSpPr>
        <p:sp>
          <p:nvSpPr>
            <p:cNvPr id="57" name="Rounded Rectangle 56"/>
            <p:cNvSpPr/>
            <p:nvPr/>
          </p:nvSpPr>
          <p:spPr>
            <a:xfrm>
              <a:off x="7833026" y="1787001"/>
              <a:ext cx="2701105" cy="769257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8880388" y="1868439"/>
              <a:ext cx="606379" cy="6063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>
                <a:solidFill>
                  <a:prstClr val="white"/>
                </a:solidFill>
              </a:endParaRPr>
            </a:p>
          </p:txBody>
        </p:sp>
        <p:sp>
          <p:nvSpPr>
            <p:cNvPr id="59" name="Half Frame 58"/>
            <p:cNvSpPr/>
            <p:nvPr/>
          </p:nvSpPr>
          <p:spPr>
            <a:xfrm rot="8100000">
              <a:off x="9082723" y="2098785"/>
              <a:ext cx="162010" cy="162010"/>
            </a:xfrm>
            <a:prstGeom prst="halfFrame">
              <a:avLst>
                <a:gd name="adj1" fmla="val 17129"/>
                <a:gd name="adj2" fmla="val 1892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8045722" y="1996433"/>
              <a:ext cx="834666" cy="366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Lato Black" panose="020F0A02020204030203" pitchFamily="34" charset="0"/>
                </a:rPr>
                <a:t>2014</a:t>
              </a:r>
              <a:endParaRPr lang="en-US" dirty="0">
                <a:solidFill>
                  <a:schemeClr val="bg1"/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9597908" y="1993603"/>
              <a:ext cx="834666" cy="366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Lato Black" panose="020F0A02020204030203" pitchFamily="34" charset="0"/>
                </a:rPr>
                <a:t>2015</a:t>
              </a:r>
              <a:endParaRPr lang="en-US" dirty="0">
                <a:solidFill>
                  <a:schemeClr val="bg1"/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46" name="Teardrop 45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Teardrop 47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Teardrop 48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50" name="Rectangle 49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EA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FE8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C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763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76" name="Rectangle 75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7" name="Rectangle 76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506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Trimester</a:t>
            </a:r>
            <a:r>
              <a:rPr lang="en-US" dirty="0" err="1" smtClean="0">
                <a:solidFill>
                  <a:srgbClr val="FE8301"/>
                </a:solidFill>
                <a:latin typeface="Lato Light" panose="020F0302020204030203" pitchFamily="34" charset="0"/>
              </a:rPr>
              <a:t>Statistics</a:t>
            </a:r>
            <a:endParaRPr lang="en-US" dirty="0">
              <a:solidFill>
                <a:srgbClr val="FE8301"/>
              </a:solidFill>
              <a:latin typeface="Lato Light" panose="020F03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here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1150252" y="3122475"/>
            <a:ext cx="2352034" cy="150443"/>
            <a:chOff x="2641711" y="5901518"/>
            <a:chExt cx="953241" cy="144019"/>
          </a:xfrm>
          <a:solidFill>
            <a:srgbClr val="4472C4"/>
          </a:solidFill>
        </p:grpSpPr>
        <p:sp>
          <p:nvSpPr>
            <p:cNvPr id="38" name="Parallelogram 37"/>
            <p:cNvSpPr/>
            <p:nvPr/>
          </p:nvSpPr>
          <p:spPr>
            <a:xfrm>
              <a:off x="3403411" y="5901519"/>
              <a:ext cx="191541" cy="144015"/>
            </a:xfrm>
            <a:prstGeom prst="parallelogram">
              <a:avLst/>
            </a:prstGeom>
            <a:solidFill>
              <a:srgbClr val="FE8301"/>
            </a:solidFill>
            <a:ln w="6350">
              <a:solidFill>
                <a:srgbClr val="FE83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39" name="Parallelogram 38"/>
            <p:cNvSpPr/>
            <p:nvPr/>
          </p:nvSpPr>
          <p:spPr>
            <a:xfrm>
              <a:off x="3212986" y="5901519"/>
              <a:ext cx="191541" cy="144015"/>
            </a:xfrm>
            <a:prstGeom prst="parallelogram">
              <a:avLst/>
            </a:prstGeom>
            <a:solidFill>
              <a:srgbClr val="FE8301"/>
            </a:solidFill>
            <a:ln w="6350">
              <a:solidFill>
                <a:srgbClr val="FE83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40" name="Parallelogram 39"/>
            <p:cNvSpPr/>
            <p:nvPr/>
          </p:nvSpPr>
          <p:spPr>
            <a:xfrm>
              <a:off x="3022561" y="5901519"/>
              <a:ext cx="191541" cy="144015"/>
            </a:xfrm>
            <a:prstGeom prst="parallelogram">
              <a:avLst/>
            </a:prstGeom>
            <a:solidFill>
              <a:srgbClr val="FE8301"/>
            </a:solidFill>
            <a:ln w="6350">
              <a:solidFill>
                <a:srgbClr val="FE83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41" name="Parallelogram 40"/>
            <p:cNvSpPr/>
            <p:nvPr/>
          </p:nvSpPr>
          <p:spPr>
            <a:xfrm>
              <a:off x="2832136" y="5901520"/>
              <a:ext cx="191541" cy="144017"/>
            </a:xfrm>
            <a:prstGeom prst="parallelogram">
              <a:avLst/>
            </a:prstGeom>
            <a:solidFill>
              <a:srgbClr val="FE8301"/>
            </a:solidFill>
            <a:ln w="6350">
              <a:solidFill>
                <a:srgbClr val="FE83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42" name="Parallelogram 41"/>
            <p:cNvSpPr/>
            <p:nvPr/>
          </p:nvSpPr>
          <p:spPr>
            <a:xfrm>
              <a:off x="2641711" y="5901518"/>
              <a:ext cx="191541" cy="144016"/>
            </a:xfrm>
            <a:prstGeom prst="parallelogram">
              <a:avLst/>
            </a:prstGeom>
            <a:solidFill>
              <a:srgbClr val="FE8301"/>
            </a:solidFill>
            <a:ln w="6350">
              <a:solidFill>
                <a:srgbClr val="FE83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150252" y="3518559"/>
            <a:ext cx="2352034" cy="150443"/>
            <a:chOff x="9557004" y="3205408"/>
            <a:chExt cx="2352034" cy="150443"/>
          </a:xfrm>
        </p:grpSpPr>
        <p:sp>
          <p:nvSpPr>
            <p:cNvPr id="44" name="Parallelogram 43"/>
            <p:cNvSpPr/>
            <p:nvPr/>
          </p:nvSpPr>
          <p:spPr>
            <a:xfrm>
              <a:off x="11436428" y="3205409"/>
              <a:ext cx="472610" cy="150439"/>
            </a:xfrm>
            <a:prstGeom prst="parallelogram">
              <a:avLst/>
            </a:prstGeom>
            <a:noFill/>
            <a:ln w="6350">
              <a:solidFill>
                <a:srgbClr val="763E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45" name="Parallelogram 44"/>
            <p:cNvSpPr/>
            <p:nvPr/>
          </p:nvSpPr>
          <p:spPr>
            <a:xfrm>
              <a:off x="10966572" y="3205409"/>
              <a:ext cx="472610" cy="150439"/>
            </a:xfrm>
            <a:prstGeom prst="parallelogram">
              <a:avLst/>
            </a:prstGeom>
            <a:solidFill>
              <a:srgbClr val="763E00"/>
            </a:solidFill>
            <a:ln w="6350">
              <a:solidFill>
                <a:srgbClr val="763E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46" name="Parallelogram 45"/>
            <p:cNvSpPr/>
            <p:nvPr/>
          </p:nvSpPr>
          <p:spPr>
            <a:xfrm>
              <a:off x="10496716" y="3205409"/>
              <a:ext cx="472610" cy="150439"/>
            </a:xfrm>
            <a:prstGeom prst="parallelogram">
              <a:avLst/>
            </a:prstGeom>
            <a:solidFill>
              <a:srgbClr val="763E00"/>
            </a:solidFill>
            <a:ln w="6350">
              <a:solidFill>
                <a:srgbClr val="763E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47" name="Parallelogram 46"/>
            <p:cNvSpPr/>
            <p:nvPr/>
          </p:nvSpPr>
          <p:spPr>
            <a:xfrm>
              <a:off x="10026860" y="3205410"/>
              <a:ext cx="472610" cy="150441"/>
            </a:xfrm>
            <a:prstGeom prst="parallelogram">
              <a:avLst/>
            </a:prstGeom>
            <a:solidFill>
              <a:srgbClr val="763E00"/>
            </a:solidFill>
            <a:ln w="6350">
              <a:solidFill>
                <a:srgbClr val="763E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48" name="Parallelogram 47"/>
            <p:cNvSpPr/>
            <p:nvPr/>
          </p:nvSpPr>
          <p:spPr>
            <a:xfrm>
              <a:off x="9557004" y="3205408"/>
              <a:ext cx="472610" cy="150440"/>
            </a:xfrm>
            <a:prstGeom prst="parallelogram">
              <a:avLst/>
            </a:prstGeom>
            <a:solidFill>
              <a:srgbClr val="763E00"/>
            </a:solidFill>
            <a:ln w="6350">
              <a:solidFill>
                <a:srgbClr val="763E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150252" y="3938126"/>
            <a:ext cx="2352034" cy="150443"/>
            <a:chOff x="9557004" y="3624975"/>
            <a:chExt cx="2352034" cy="150443"/>
          </a:xfrm>
        </p:grpSpPr>
        <p:sp>
          <p:nvSpPr>
            <p:cNvPr id="50" name="Parallelogram 49"/>
            <p:cNvSpPr/>
            <p:nvPr/>
          </p:nvSpPr>
          <p:spPr>
            <a:xfrm>
              <a:off x="11436428" y="3624976"/>
              <a:ext cx="472610" cy="150439"/>
            </a:xfrm>
            <a:prstGeom prst="parallelogram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51" name="Parallelogram 50"/>
            <p:cNvSpPr/>
            <p:nvPr/>
          </p:nvSpPr>
          <p:spPr>
            <a:xfrm>
              <a:off x="10966572" y="3624976"/>
              <a:ext cx="472610" cy="150439"/>
            </a:xfrm>
            <a:prstGeom prst="parallelogram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52" name="Parallelogram 51"/>
            <p:cNvSpPr/>
            <p:nvPr/>
          </p:nvSpPr>
          <p:spPr>
            <a:xfrm>
              <a:off x="10496716" y="3624976"/>
              <a:ext cx="472610" cy="150439"/>
            </a:xfrm>
            <a:prstGeom prst="parallelogram">
              <a:avLst/>
            </a:prstGeom>
            <a:solidFill>
              <a:schemeClr val="tx1">
                <a:lumMod val="50000"/>
                <a:lumOff val="50000"/>
              </a:schemeClr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53" name="Parallelogram 52"/>
            <p:cNvSpPr/>
            <p:nvPr/>
          </p:nvSpPr>
          <p:spPr>
            <a:xfrm>
              <a:off x="10026860" y="3624977"/>
              <a:ext cx="472610" cy="150441"/>
            </a:xfrm>
            <a:prstGeom prst="parallelogram">
              <a:avLst/>
            </a:prstGeom>
            <a:solidFill>
              <a:schemeClr val="tx1">
                <a:lumMod val="50000"/>
                <a:lumOff val="50000"/>
              </a:schemeClr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54" name="Parallelogram 53"/>
            <p:cNvSpPr/>
            <p:nvPr/>
          </p:nvSpPr>
          <p:spPr>
            <a:xfrm>
              <a:off x="9557004" y="3624975"/>
              <a:ext cx="472610" cy="150440"/>
            </a:xfrm>
            <a:prstGeom prst="parallelogram">
              <a:avLst/>
            </a:prstGeom>
            <a:solidFill>
              <a:schemeClr val="tx1">
                <a:lumMod val="50000"/>
                <a:lumOff val="50000"/>
              </a:schemeClr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1150252" y="4343735"/>
            <a:ext cx="2352034" cy="150443"/>
            <a:chOff x="9557004" y="4030584"/>
            <a:chExt cx="2352034" cy="150443"/>
          </a:xfrm>
        </p:grpSpPr>
        <p:sp>
          <p:nvSpPr>
            <p:cNvPr id="56" name="Parallelogram 55"/>
            <p:cNvSpPr/>
            <p:nvPr/>
          </p:nvSpPr>
          <p:spPr>
            <a:xfrm>
              <a:off x="11436428" y="4030585"/>
              <a:ext cx="472610" cy="150439"/>
            </a:xfrm>
            <a:prstGeom prst="parallelogram">
              <a:avLst/>
            </a:prstGeom>
            <a:noFill/>
            <a:ln w="6350">
              <a:solidFill>
                <a:srgbClr val="FEA4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57" name="Parallelogram 56"/>
            <p:cNvSpPr/>
            <p:nvPr/>
          </p:nvSpPr>
          <p:spPr>
            <a:xfrm>
              <a:off x="10966572" y="4030585"/>
              <a:ext cx="472610" cy="150439"/>
            </a:xfrm>
            <a:prstGeom prst="parallelogram">
              <a:avLst/>
            </a:prstGeom>
            <a:noFill/>
            <a:ln w="6350">
              <a:solidFill>
                <a:srgbClr val="FEA4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58" name="Parallelogram 57"/>
            <p:cNvSpPr/>
            <p:nvPr/>
          </p:nvSpPr>
          <p:spPr>
            <a:xfrm>
              <a:off x="10496716" y="4030585"/>
              <a:ext cx="472610" cy="150439"/>
            </a:xfrm>
            <a:prstGeom prst="parallelogram">
              <a:avLst/>
            </a:prstGeom>
            <a:noFill/>
            <a:ln w="6350">
              <a:solidFill>
                <a:srgbClr val="FEA4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59" name="Parallelogram 58"/>
            <p:cNvSpPr/>
            <p:nvPr/>
          </p:nvSpPr>
          <p:spPr>
            <a:xfrm>
              <a:off x="10026860" y="4030586"/>
              <a:ext cx="472610" cy="150441"/>
            </a:xfrm>
            <a:prstGeom prst="parallelogram">
              <a:avLst/>
            </a:prstGeom>
            <a:solidFill>
              <a:srgbClr val="FEA440"/>
            </a:solidFill>
            <a:ln w="6350">
              <a:solidFill>
                <a:srgbClr val="FEA4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60" name="Parallelogram 59"/>
            <p:cNvSpPr/>
            <p:nvPr/>
          </p:nvSpPr>
          <p:spPr>
            <a:xfrm>
              <a:off x="9557004" y="4030584"/>
              <a:ext cx="472610" cy="150440"/>
            </a:xfrm>
            <a:prstGeom prst="parallelogram">
              <a:avLst/>
            </a:prstGeom>
            <a:solidFill>
              <a:srgbClr val="FEA440"/>
            </a:solidFill>
            <a:ln w="6350">
              <a:solidFill>
                <a:srgbClr val="FEA4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1150252" y="4763297"/>
            <a:ext cx="2352034" cy="150443"/>
            <a:chOff x="9557004" y="4450146"/>
            <a:chExt cx="2352034" cy="150443"/>
          </a:xfrm>
        </p:grpSpPr>
        <p:sp>
          <p:nvSpPr>
            <p:cNvPr id="62" name="Parallelogram 61"/>
            <p:cNvSpPr/>
            <p:nvPr/>
          </p:nvSpPr>
          <p:spPr>
            <a:xfrm>
              <a:off x="11436428" y="4450147"/>
              <a:ext cx="472610" cy="150439"/>
            </a:xfrm>
            <a:prstGeom prst="parallelogram">
              <a:avLst/>
            </a:prstGeom>
            <a:noFill/>
            <a:ln w="6350">
              <a:solidFill>
                <a:srgbClr val="FECD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63" name="Parallelogram 62"/>
            <p:cNvSpPr/>
            <p:nvPr/>
          </p:nvSpPr>
          <p:spPr>
            <a:xfrm>
              <a:off x="10966572" y="4450147"/>
              <a:ext cx="472610" cy="150439"/>
            </a:xfrm>
            <a:prstGeom prst="parallelogram">
              <a:avLst/>
            </a:prstGeom>
            <a:noFill/>
            <a:ln w="6350">
              <a:solidFill>
                <a:srgbClr val="FECD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64" name="Parallelogram 63"/>
            <p:cNvSpPr/>
            <p:nvPr/>
          </p:nvSpPr>
          <p:spPr>
            <a:xfrm>
              <a:off x="10496716" y="4450147"/>
              <a:ext cx="472610" cy="150439"/>
            </a:xfrm>
            <a:prstGeom prst="parallelogram">
              <a:avLst/>
            </a:prstGeom>
            <a:solidFill>
              <a:srgbClr val="FECD98"/>
            </a:solidFill>
            <a:ln w="6350">
              <a:solidFill>
                <a:srgbClr val="FECD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65" name="Parallelogram 64"/>
            <p:cNvSpPr/>
            <p:nvPr/>
          </p:nvSpPr>
          <p:spPr>
            <a:xfrm>
              <a:off x="10026860" y="4450148"/>
              <a:ext cx="472610" cy="150441"/>
            </a:xfrm>
            <a:prstGeom prst="parallelogram">
              <a:avLst/>
            </a:prstGeom>
            <a:solidFill>
              <a:srgbClr val="FECD98"/>
            </a:solidFill>
            <a:ln w="6350">
              <a:solidFill>
                <a:srgbClr val="FECD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66" name="Parallelogram 65"/>
            <p:cNvSpPr/>
            <p:nvPr/>
          </p:nvSpPr>
          <p:spPr>
            <a:xfrm>
              <a:off x="9557004" y="4450146"/>
              <a:ext cx="472610" cy="150440"/>
            </a:xfrm>
            <a:prstGeom prst="parallelogram">
              <a:avLst/>
            </a:prstGeom>
            <a:solidFill>
              <a:srgbClr val="FECD98"/>
            </a:solidFill>
            <a:ln w="6350">
              <a:solidFill>
                <a:srgbClr val="FECD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</p:grpSp>
      <p:sp>
        <p:nvSpPr>
          <p:cNvPr id="67" name="TextBox 66"/>
          <p:cNvSpPr txBox="1">
            <a:spLocks noChangeAspect="1"/>
          </p:cNvSpPr>
          <p:nvPr/>
        </p:nvSpPr>
        <p:spPr>
          <a:xfrm>
            <a:off x="682252" y="2967001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1600" dirty="0">
                <a:solidFill>
                  <a:srgbClr val="FE8301"/>
                </a:solidFill>
                <a:latin typeface="FontAwesome" pitchFamily="2" charset="0"/>
              </a:rPr>
              <a:t></a:t>
            </a:r>
            <a:endParaRPr lang="ru-RU" sz="1600" dirty="0">
              <a:solidFill>
                <a:srgbClr val="FE8301"/>
              </a:solidFill>
            </a:endParaRPr>
          </a:p>
        </p:txBody>
      </p:sp>
      <p:sp>
        <p:nvSpPr>
          <p:cNvPr id="68" name="TextBox 67"/>
          <p:cNvSpPr txBox="1">
            <a:spLocks noChangeAspect="1"/>
          </p:cNvSpPr>
          <p:nvPr/>
        </p:nvSpPr>
        <p:spPr>
          <a:xfrm>
            <a:off x="682252" y="3363523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1600" dirty="0">
                <a:solidFill>
                  <a:srgbClr val="763E00"/>
                </a:solidFill>
                <a:latin typeface="FontAwesome" pitchFamily="2" charset="0"/>
              </a:rPr>
              <a:t></a:t>
            </a:r>
            <a:endParaRPr lang="ru-RU" sz="1600" dirty="0">
              <a:solidFill>
                <a:srgbClr val="763E00"/>
              </a:solidFill>
            </a:endParaRPr>
          </a:p>
        </p:txBody>
      </p:sp>
      <p:sp>
        <p:nvSpPr>
          <p:cNvPr id="69" name="TextBox 68"/>
          <p:cNvSpPr txBox="1">
            <a:spLocks noChangeAspect="1"/>
          </p:cNvSpPr>
          <p:nvPr/>
        </p:nvSpPr>
        <p:spPr>
          <a:xfrm>
            <a:off x="682252" y="3775479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FontAwesome" pitchFamily="2" charset="0"/>
              </a:rPr>
              <a:t></a:t>
            </a:r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0" name="TextBox 69"/>
          <p:cNvSpPr txBox="1">
            <a:spLocks noChangeAspect="1"/>
          </p:cNvSpPr>
          <p:nvPr/>
        </p:nvSpPr>
        <p:spPr>
          <a:xfrm>
            <a:off x="682252" y="4211739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1600" dirty="0">
                <a:solidFill>
                  <a:srgbClr val="FEA440"/>
                </a:solidFill>
                <a:latin typeface="FontAwesome" pitchFamily="2" charset="0"/>
              </a:rPr>
              <a:t></a:t>
            </a:r>
            <a:endParaRPr lang="ru-RU" sz="1600" dirty="0">
              <a:solidFill>
                <a:srgbClr val="FEA440"/>
              </a:solidFill>
            </a:endParaRPr>
          </a:p>
        </p:txBody>
      </p:sp>
      <p:sp>
        <p:nvSpPr>
          <p:cNvPr id="71" name="TextBox 70"/>
          <p:cNvSpPr txBox="1">
            <a:spLocks noChangeAspect="1"/>
          </p:cNvSpPr>
          <p:nvPr/>
        </p:nvSpPr>
        <p:spPr>
          <a:xfrm>
            <a:off x="682252" y="4604517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1600" dirty="0">
                <a:solidFill>
                  <a:srgbClr val="FECD98"/>
                </a:solidFill>
                <a:latin typeface="FontAwesome" pitchFamily="2" charset="0"/>
              </a:rPr>
              <a:t></a:t>
            </a:r>
            <a:endParaRPr lang="ru-RU" sz="1600" dirty="0">
              <a:solidFill>
                <a:srgbClr val="FECD98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46440" y="2056403"/>
            <a:ext cx="15596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</a:rPr>
              <a:t>First Trimester</a:t>
            </a:r>
          </a:p>
          <a:p>
            <a:pPr algn="ctr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</a:rPr>
              <a:t>2014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Lato Black" panose="020F0A02020204030203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138126" y="2082942"/>
            <a:ext cx="0" cy="288046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Group 72"/>
          <p:cNvGrpSpPr/>
          <p:nvPr/>
        </p:nvGrpSpPr>
        <p:grpSpPr>
          <a:xfrm>
            <a:off x="4983628" y="3117860"/>
            <a:ext cx="2352034" cy="150443"/>
            <a:chOff x="2641711" y="5901518"/>
            <a:chExt cx="953241" cy="144019"/>
          </a:xfrm>
          <a:solidFill>
            <a:srgbClr val="4472C4"/>
          </a:solidFill>
        </p:grpSpPr>
        <p:sp>
          <p:nvSpPr>
            <p:cNvPr id="74" name="Parallelogram 73"/>
            <p:cNvSpPr/>
            <p:nvPr/>
          </p:nvSpPr>
          <p:spPr>
            <a:xfrm>
              <a:off x="3403411" y="5901519"/>
              <a:ext cx="191541" cy="144015"/>
            </a:xfrm>
            <a:prstGeom prst="parallelogram">
              <a:avLst/>
            </a:prstGeom>
            <a:noFill/>
            <a:ln w="6350">
              <a:solidFill>
                <a:srgbClr val="FE83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75" name="Parallelogram 74"/>
            <p:cNvSpPr/>
            <p:nvPr/>
          </p:nvSpPr>
          <p:spPr>
            <a:xfrm>
              <a:off x="3212986" y="5901519"/>
              <a:ext cx="191541" cy="144015"/>
            </a:xfrm>
            <a:prstGeom prst="parallelogram">
              <a:avLst/>
            </a:prstGeom>
            <a:noFill/>
            <a:ln w="6350">
              <a:solidFill>
                <a:srgbClr val="FE83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76" name="Parallelogram 75"/>
            <p:cNvSpPr/>
            <p:nvPr/>
          </p:nvSpPr>
          <p:spPr>
            <a:xfrm>
              <a:off x="3022561" y="5901519"/>
              <a:ext cx="191541" cy="144015"/>
            </a:xfrm>
            <a:prstGeom prst="parallelogram">
              <a:avLst/>
            </a:prstGeom>
            <a:solidFill>
              <a:srgbClr val="FE8301"/>
            </a:solidFill>
            <a:ln w="6350">
              <a:solidFill>
                <a:srgbClr val="FE83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77" name="Parallelogram 76"/>
            <p:cNvSpPr/>
            <p:nvPr/>
          </p:nvSpPr>
          <p:spPr>
            <a:xfrm>
              <a:off x="2832136" y="5901520"/>
              <a:ext cx="191541" cy="144017"/>
            </a:xfrm>
            <a:prstGeom prst="parallelogram">
              <a:avLst/>
            </a:prstGeom>
            <a:solidFill>
              <a:srgbClr val="FE8301"/>
            </a:solidFill>
            <a:ln w="6350">
              <a:solidFill>
                <a:srgbClr val="FE83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78" name="Parallelogram 77"/>
            <p:cNvSpPr/>
            <p:nvPr/>
          </p:nvSpPr>
          <p:spPr>
            <a:xfrm>
              <a:off x="2641711" y="5901518"/>
              <a:ext cx="191541" cy="144016"/>
            </a:xfrm>
            <a:prstGeom prst="parallelogram">
              <a:avLst/>
            </a:prstGeom>
            <a:solidFill>
              <a:srgbClr val="FE8301"/>
            </a:solidFill>
            <a:ln w="6350">
              <a:solidFill>
                <a:srgbClr val="FE83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4983628" y="3513944"/>
            <a:ext cx="2352034" cy="150443"/>
            <a:chOff x="9557004" y="3205408"/>
            <a:chExt cx="2352034" cy="150443"/>
          </a:xfrm>
        </p:grpSpPr>
        <p:sp>
          <p:nvSpPr>
            <p:cNvPr id="80" name="Parallelogram 79"/>
            <p:cNvSpPr/>
            <p:nvPr/>
          </p:nvSpPr>
          <p:spPr>
            <a:xfrm>
              <a:off x="11436428" y="3205409"/>
              <a:ext cx="472610" cy="150439"/>
            </a:xfrm>
            <a:prstGeom prst="parallelogram">
              <a:avLst/>
            </a:prstGeom>
            <a:noFill/>
            <a:ln w="6350">
              <a:solidFill>
                <a:srgbClr val="763E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81" name="Parallelogram 80"/>
            <p:cNvSpPr/>
            <p:nvPr/>
          </p:nvSpPr>
          <p:spPr>
            <a:xfrm>
              <a:off x="10966572" y="3205409"/>
              <a:ext cx="472610" cy="150439"/>
            </a:xfrm>
            <a:prstGeom prst="parallelogram">
              <a:avLst/>
            </a:prstGeom>
            <a:solidFill>
              <a:srgbClr val="763E00"/>
            </a:solidFill>
            <a:ln w="6350">
              <a:solidFill>
                <a:srgbClr val="763E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82" name="Parallelogram 81"/>
            <p:cNvSpPr/>
            <p:nvPr/>
          </p:nvSpPr>
          <p:spPr>
            <a:xfrm>
              <a:off x="10496716" y="3205409"/>
              <a:ext cx="472610" cy="150439"/>
            </a:xfrm>
            <a:prstGeom prst="parallelogram">
              <a:avLst/>
            </a:prstGeom>
            <a:solidFill>
              <a:srgbClr val="763E00"/>
            </a:solidFill>
            <a:ln w="6350">
              <a:solidFill>
                <a:srgbClr val="763E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83" name="Parallelogram 82"/>
            <p:cNvSpPr/>
            <p:nvPr/>
          </p:nvSpPr>
          <p:spPr>
            <a:xfrm>
              <a:off x="10026860" y="3205410"/>
              <a:ext cx="472610" cy="150441"/>
            </a:xfrm>
            <a:prstGeom prst="parallelogram">
              <a:avLst/>
            </a:prstGeom>
            <a:solidFill>
              <a:srgbClr val="763E00"/>
            </a:solidFill>
            <a:ln w="6350">
              <a:solidFill>
                <a:srgbClr val="763E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84" name="Parallelogram 83"/>
            <p:cNvSpPr/>
            <p:nvPr/>
          </p:nvSpPr>
          <p:spPr>
            <a:xfrm>
              <a:off x="9557004" y="3205408"/>
              <a:ext cx="472610" cy="150440"/>
            </a:xfrm>
            <a:prstGeom prst="parallelogram">
              <a:avLst/>
            </a:prstGeom>
            <a:solidFill>
              <a:srgbClr val="763E00"/>
            </a:solidFill>
            <a:ln w="6350">
              <a:solidFill>
                <a:srgbClr val="763E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4983628" y="3933511"/>
            <a:ext cx="2352034" cy="150443"/>
            <a:chOff x="9557004" y="3624975"/>
            <a:chExt cx="2352034" cy="150443"/>
          </a:xfrm>
        </p:grpSpPr>
        <p:sp>
          <p:nvSpPr>
            <p:cNvPr id="86" name="Parallelogram 85"/>
            <p:cNvSpPr/>
            <p:nvPr/>
          </p:nvSpPr>
          <p:spPr>
            <a:xfrm>
              <a:off x="11436428" y="3624976"/>
              <a:ext cx="472610" cy="150439"/>
            </a:xfrm>
            <a:prstGeom prst="parallelogram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87" name="Parallelogram 86"/>
            <p:cNvSpPr/>
            <p:nvPr/>
          </p:nvSpPr>
          <p:spPr>
            <a:xfrm>
              <a:off x="10966572" y="3624976"/>
              <a:ext cx="472610" cy="150439"/>
            </a:xfrm>
            <a:prstGeom prst="parallelogram">
              <a:avLst/>
            </a:prstGeom>
            <a:solidFill>
              <a:schemeClr val="tx1">
                <a:lumMod val="50000"/>
                <a:lumOff val="50000"/>
              </a:schemeClr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88" name="Parallelogram 87"/>
            <p:cNvSpPr/>
            <p:nvPr/>
          </p:nvSpPr>
          <p:spPr>
            <a:xfrm>
              <a:off x="10496716" y="3624976"/>
              <a:ext cx="472610" cy="150439"/>
            </a:xfrm>
            <a:prstGeom prst="parallelogram">
              <a:avLst/>
            </a:prstGeom>
            <a:solidFill>
              <a:schemeClr val="tx1">
                <a:lumMod val="50000"/>
                <a:lumOff val="50000"/>
              </a:schemeClr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89" name="Parallelogram 88"/>
            <p:cNvSpPr/>
            <p:nvPr/>
          </p:nvSpPr>
          <p:spPr>
            <a:xfrm>
              <a:off x="10026860" y="3624977"/>
              <a:ext cx="472610" cy="150441"/>
            </a:xfrm>
            <a:prstGeom prst="parallelogram">
              <a:avLst/>
            </a:prstGeom>
            <a:solidFill>
              <a:schemeClr val="tx1">
                <a:lumMod val="50000"/>
                <a:lumOff val="50000"/>
              </a:schemeClr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90" name="Parallelogram 89"/>
            <p:cNvSpPr/>
            <p:nvPr/>
          </p:nvSpPr>
          <p:spPr>
            <a:xfrm>
              <a:off x="9557004" y="3624975"/>
              <a:ext cx="472610" cy="150440"/>
            </a:xfrm>
            <a:prstGeom prst="parallelogram">
              <a:avLst/>
            </a:prstGeom>
            <a:solidFill>
              <a:schemeClr val="tx1">
                <a:lumMod val="50000"/>
                <a:lumOff val="50000"/>
              </a:schemeClr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4983628" y="4339120"/>
            <a:ext cx="2352034" cy="150443"/>
            <a:chOff x="9557004" y="4030584"/>
            <a:chExt cx="2352034" cy="150443"/>
          </a:xfrm>
        </p:grpSpPr>
        <p:sp>
          <p:nvSpPr>
            <p:cNvPr id="92" name="Parallelogram 91"/>
            <p:cNvSpPr/>
            <p:nvPr/>
          </p:nvSpPr>
          <p:spPr>
            <a:xfrm>
              <a:off x="11436428" y="4030585"/>
              <a:ext cx="472610" cy="150439"/>
            </a:xfrm>
            <a:prstGeom prst="parallelogram">
              <a:avLst/>
            </a:prstGeom>
            <a:noFill/>
            <a:ln w="6350">
              <a:solidFill>
                <a:srgbClr val="FEA4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93" name="Parallelogram 92"/>
            <p:cNvSpPr/>
            <p:nvPr/>
          </p:nvSpPr>
          <p:spPr>
            <a:xfrm>
              <a:off x="10966572" y="4030585"/>
              <a:ext cx="472610" cy="150439"/>
            </a:xfrm>
            <a:prstGeom prst="parallelogram">
              <a:avLst/>
            </a:prstGeom>
            <a:solidFill>
              <a:srgbClr val="FEA440"/>
            </a:solidFill>
            <a:ln w="6350">
              <a:solidFill>
                <a:srgbClr val="FEA4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94" name="Parallelogram 93"/>
            <p:cNvSpPr/>
            <p:nvPr/>
          </p:nvSpPr>
          <p:spPr>
            <a:xfrm>
              <a:off x="10496716" y="4030585"/>
              <a:ext cx="472610" cy="150439"/>
            </a:xfrm>
            <a:prstGeom prst="parallelogram">
              <a:avLst/>
            </a:prstGeom>
            <a:solidFill>
              <a:srgbClr val="FEA440"/>
            </a:solidFill>
            <a:ln w="6350">
              <a:solidFill>
                <a:srgbClr val="FEA4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95" name="Parallelogram 94"/>
            <p:cNvSpPr/>
            <p:nvPr/>
          </p:nvSpPr>
          <p:spPr>
            <a:xfrm>
              <a:off x="10026860" y="4030586"/>
              <a:ext cx="472610" cy="150441"/>
            </a:xfrm>
            <a:prstGeom prst="parallelogram">
              <a:avLst/>
            </a:prstGeom>
            <a:solidFill>
              <a:srgbClr val="FEA440"/>
            </a:solidFill>
            <a:ln w="6350">
              <a:solidFill>
                <a:srgbClr val="FEA4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96" name="Parallelogram 95"/>
            <p:cNvSpPr/>
            <p:nvPr/>
          </p:nvSpPr>
          <p:spPr>
            <a:xfrm>
              <a:off x="9557004" y="4030584"/>
              <a:ext cx="472610" cy="150440"/>
            </a:xfrm>
            <a:prstGeom prst="parallelogram">
              <a:avLst/>
            </a:prstGeom>
            <a:solidFill>
              <a:srgbClr val="FEA440"/>
            </a:solidFill>
            <a:ln w="6350">
              <a:solidFill>
                <a:srgbClr val="FEA4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4983628" y="4758682"/>
            <a:ext cx="2352034" cy="150443"/>
            <a:chOff x="9557004" y="4450146"/>
            <a:chExt cx="2352034" cy="150443"/>
          </a:xfrm>
        </p:grpSpPr>
        <p:sp>
          <p:nvSpPr>
            <p:cNvPr id="98" name="Parallelogram 97"/>
            <p:cNvSpPr/>
            <p:nvPr/>
          </p:nvSpPr>
          <p:spPr>
            <a:xfrm>
              <a:off x="11436428" y="4450147"/>
              <a:ext cx="472610" cy="150439"/>
            </a:xfrm>
            <a:prstGeom prst="parallelogram">
              <a:avLst/>
            </a:prstGeom>
            <a:noFill/>
            <a:ln w="6350">
              <a:solidFill>
                <a:srgbClr val="FECD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99" name="Parallelogram 98"/>
            <p:cNvSpPr/>
            <p:nvPr/>
          </p:nvSpPr>
          <p:spPr>
            <a:xfrm>
              <a:off x="10966572" y="4450147"/>
              <a:ext cx="472610" cy="150439"/>
            </a:xfrm>
            <a:prstGeom prst="parallelogram">
              <a:avLst/>
            </a:prstGeom>
            <a:noFill/>
            <a:ln w="6350">
              <a:solidFill>
                <a:srgbClr val="FECD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100" name="Parallelogram 99"/>
            <p:cNvSpPr/>
            <p:nvPr/>
          </p:nvSpPr>
          <p:spPr>
            <a:xfrm>
              <a:off x="10496716" y="4450147"/>
              <a:ext cx="472610" cy="150439"/>
            </a:xfrm>
            <a:prstGeom prst="parallelogram">
              <a:avLst/>
            </a:prstGeom>
            <a:solidFill>
              <a:srgbClr val="FECD98"/>
            </a:solidFill>
            <a:ln w="6350">
              <a:solidFill>
                <a:srgbClr val="FECD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101" name="Parallelogram 100"/>
            <p:cNvSpPr/>
            <p:nvPr/>
          </p:nvSpPr>
          <p:spPr>
            <a:xfrm>
              <a:off x="10026860" y="4450148"/>
              <a:ext cx="472610" cy="150441"/>
            </a:xfrm>
            <a:prstGeom prst="parallelogram">
              <a:avLst/>
            </a:prstGeom>
            <a:solidFill>
              <a:srgbClr val="FECD98"/>
            </a:solidFill>
            <a:ln w="6350">
              <a:solidFill>
                <a:srgbClr val="FECD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102" name="Parallelogram 101"/>
            <p:cNvSpPr/>
            <p:nvPr/>
          </p:nvSpPr>
          <p:spPr>
            <a:xfrm>
              <a:off x="9557004" y="4450146"/>
              <a:ext cx="472610" cy="150440"/>
            </a:xfrm>
            <a:prstGeom prst="parallelogram">
              <a:avLst/>
            </a:prstGeom>
            <a:solidFill>
              <a:srgbClr val="FECD98"/>
            </a:solidFill>
            <a:ln w="6350">
              <a:solidFill>
                <a:srgbClr val="FECD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</p:grpSp>
      <p:sp>
        <p:nvSpPr>
          <p:cNvPr id="103" name="TextBox 102"/>
          <p:cNvSpPr txBox="1">
            <a:spLocks noChangeAspect="1"/>
          </p:cNvSpPr>
          <p:nvPr/>
        </p:nvSpPr>
        <p:spPr>
          <a:xfrm>
            <a:off x="4515628" y="2962386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1600" dirty="0">
                <a:solidFill>
                  <a:srgbClr val="FE8301"/>
                </a:solidFill>
                <a:latin typeface="FontAwesome" pitchFamily="2" charset="0"/>
              </a:rPr>
              <a:t></a:t>
            </a:r>
            <a:endParaRPr lang="ru-RU" sz="1600" dirty="0">
              <a:solidFill>
                <a:srgbClr val="FE8301"/>
              </a:solidFill>
            </a:endParaRPr>
          </a:p>
        </p:txBody>
      </p:sp>
      <p:sp>
        <p:nvSpPr>
          <p:cNvPr id="104" name="TextBox 103"/>
          <p:cNvSpPr txBox="1">
            <a:spLocks noChangeAspect="1"/>
          </p:cNvSpPr>
          <p:nvPr/>
        </p:nvSpPr>
        <p:spPr>
          <a:xfrm>
            <a:off x="4515628" y="3358908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1600" dirty="0">
                <a:solidFill>
                  <a:srgbClr val="763E00"/>
                </a:solidFill>
                <a:latin typeface="FontAwesome" pitchFamily="2" charset="0"/>
              </a:rPr>
              <a:t></a:t>
            </a:r>
            <a:endParaRPr lang="ru-RU" sz="1600" dirty="0">
              <a:solidFill>
                <a:srgbClr val="763E00"/>
              </a:solidFill>
            </a:endParaRPr>
          </a:p>
        </p:txBody>
      </p:sp>
      <p:sp>
        <p:nvSpPr>
          <p:cNvPr id="105" name="TextBox 104"/>
          <p:cNvSpPr txBox="1">
            <a:spLocks noChangeAspect="1"/>
          </p:cNvSpPr>
          <p:nvPr/>
        </p:nvSpPr>
        <p:spPr>
          <a:xfrm>
            <a:off x="4515628" y="3770864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FontAwesome" pitchFamily="2" charset="0"/>
              </a:rPr>
              <a:t></a:t>
            </a:r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6" name="TextBox 105"/>
          <p:cNvSpPr txBox="1">
            <a:spLocks noChangeAspect="1"/>
          </p:cNvSpPr>
          <p:nvPr/>
        </p:nvSpPr>
        <p:spPr>
          <a:xfrm>
            <a:off x="4515628" y="4207124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1600" dirty="0">
                <a:solidFill>
                  <a:srgbClr val="FEA440"/>
                </a:solidFill>
                <a:latin typeface="FontAwesome" pitchFamily="2" charset="0"/>
              </a:rPr>
              <a:t></a:t>
            </a:r>
            <a:endParaRPr lang="ru-RU" sz="1600" dirty="0">
              <a:solidFill>
                <a:srgbClr val="FEA440"/>
              </a:solidFill>
            </a:endParaRPr>
          </a:p>
        </p:txBody>
      </p:sp>
      <p:sp>
        <p:nvSpPr>
          <p:cNvPr id="107" name="TextBox 106"/>
          <p:cNvSpPr txBox="1">
            <a:spLocks noChangeAspect="1"/>
          </p:cNvSpPr>
          <p:nvPr/>
        </p:nvSpPr>
        <p:spPr>
          <a:xfrm>
            <a:off x="4515628" y="4599902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1600" dirty="0">
                <a:solidFill>
                  <a:srgbClr val="FECD98"/>
                </a:solidFill>
                <a:latin typeface="FontAwesome" pitchFamily="2" charset="0"/>
              </a:rPr>
              <a:t></a:t>
            </a:r>
            <a:endParaRPr lang="ru-RU" sz="1600" dirty="0">
              <a:solidFill>
                <a:srgbClr val="FECD98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254782" y="2051788"/>
            <a:ext cx="18097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</a:rPr>
              <a:t>Second Trimester</a:t>
            </a:r>
          </a:p>
          <a:p>
            <a:pPr algn="ctr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</a:rPr>
              <a:t>2014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Lato Black" panose="020F0A02020204030203" pitchFamily="34" charset="0"/>
            </a:endParaRPr>
          </a:p>
        </p:txBody>
      </p:sp>
      <p:cxnSp>
        <p:nvCxnSpPr>
          <p:cNvPr id="109" name="Straight Connector 108"/>
          <p:cNvCxnSpPr/>
          <p:nvPr/>
        </p:nvCxnSpPr>
        <p:spPr>
          <a:xfrm>
            <a:off x="7971502" y="2078327"/>
            <a:ext cx="0" cy="288046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0" name="Group 109"/>
          <p:cNvGrpSpPr/>
          <p:nvPr/>
        </p:nvGrpSpPr>
        <p:grpSpPr>
          <a:xfrm>
            <a:off x="8813712" y="3117860"/>
            <a:ext cx="2352034" cy="150443"/>
            <a:chOff x="2641711" y="5901518"/>
            <a:chExt cx="953241" cy="144019"/>
          </a:xfrm>
          <a:solidFill>
            <a:srgbClr val="4472C4"/>
          </a:solidFill>
        </p:grpSpPr>
        <p:sp>
          <p:nvSpPr>
            <p:cNvPr id="111" name="Parallelogram 110"/>
            <p:cNvSpPr/>
            <p:nvPr/>
          </p:nvSpPr>
          <p:spPr>
            <a:xfrm>
              <a:off x="3403411" y="5901519"/>
              <a:ext cx="191541" cy="144015"/>
            </a:xfrm>
            <a:prstGeom prst="parallelogram">
              <a:avLst/>
            </a:prstGeom>
            <a:noFill/>
            <a:ln w="6350">
              <a:solidFill>
                <a:srgbClr val="FE83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112" name="Parallelogram 111"/>
            <p:cNvSpPr/>
            <p:nvPr/>
          </p:nvSpPr>
          <p:spPr>
            <a:xfrm>
              <a:off x="3212986" y="5901519"/>
              <a:ext cx="191541" cy="144015"/>
            </a:xfrm>
            <a:prstGeom prst="parallelogram">
              <a:avLst/>
            </a:prstGeom>
            <a:solidFill>
              <a:srgbClr val="FE8301"/>
            </a:solidFill>
            <a:ln w="6350">
              <a:solidFill>
                <a:srgbClr val="FE83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113" name="Parallelogram 112"/>
            <p:cNvSpPr/>
            <p:nvPr/>
          </p:nvSpPr>
          <p:spPr>
            <a:xfrm>
              <a:off x="3022561" y="5901519"/>
              <a:ext cx="191541" cy="144015"/>
            </a:xfrm>
            <a:prstGeom prst="parallelogram">
              <a:avLst/>
            </a:prstGeom>
            <a:solidFill>
              <a:srgbClr val="FE8301"/>
            </a:solidFill>
            <a:ln w="6350">
              <a:solidFill>
                <a:srgbClr val="FE83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114" name="Parallelogram 113"/>
            <p:cNvSpPr/>
            <p:nvPr/>
          </p:nvSpPr>
          <p:spPr>
            <a:xfrm>
              <a:off x="2832136" y="5901520"/>
              <a:ext cx="191541" cy="144017"/>
            </a:xfrm>
            <a:prstGeom prst="parallelogram">
              <a:avLst/>
            </a:prstGeom>
            <a:solidFill>
              <a:srgbClr val="FE8301"/>
            </a:solidFill>
            <a:ln w="6350">
              <a:solidFill>
                <a:srgbClr val="FE83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115" name="Parallelogram 114"/>
            <p:cNvSpPr/>
            <p:nvPr/>
          </p:nvSpPr>
          <p:spPr>
            <a:xfrm>
              <a:off x="2641711" y="5901518"/>
              <a:ext cx="191541" cy="144016"/>
            </a:xfrm>
            <a:prstGeom prst="parallelogram">
              <a:avLst/>
            </a:prstGeom>
            <a:solidFill>
              <a:srgbClr val="FE8301"/>
            </a:solidFill>
            <a:ln w="6350">
              <a:solidFill>
                <a:srgbClr val="FE83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8813712" y="3513944"/>
            <a:ext cx="2352034" cy="150443"/>
            <a:chOff x="9557004" y="3205408"/>
            <a:chExt cx="2352034" cy="150443"/>
          </a:xfrm>
        </p:grpSpPr>
        <p:sp>
          <p:nvSpPr>
            <p:cNvPr id="117" name="Parallelogram 116"/>
            <p:cNvSpPr/>
            <p:nvPr/>
          </p:nvSpPr>
          <p:spPr>
            <a:xfrm>
              <a:off x="11436428" y="3205409"/>
              <a:ext cx="472610" cy="150439"/>
            </a:xfrm>
            <a:prstGeom prst="parallelogram">
              <a:avLst/>
            </a:prstGeom>
            <a:noFill/>
            <a:ln w="6350">
              <a:solidFill>
                <a:srgbClr val="763E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118" name="Parallelogram 117"/>
            <p:cNvSpPr/>
            <p:nvPr/>
          </p:nvSpPr>
          <p:spPr>
            <a:xfrm>
              <a:off x="10966572" y="3205409"/>
              <a:ext cx="472610" cy="150439"/>
            </a:xfrm>
            <a:prstGeom prst="parallelogram">
              <a:avLst/>
            </a:prstGeom>
            <a:noFill/>
            <a:ln w="6350">
              <a:solidFill>
                <a:srgbClr val="763E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119" name="Parallelogram 118"/>
            <p:cNvSpPr/>
            <p:nvPr/>
          </p:nvSpPr>
          <p:spPr>
            <a:xfrm>
              <a:off x="10496716" y="3205409"/>
              <a:ext cx="472610" cy="150439"/>
            </a:xfrm>
            <a:prstGeom prst="parallelogram">
              <a:avLst/>
            </a:prstGeom>
            <a:solidFill>
              <a:srgbClr val="763E00"/>
            </a:solidFill>
            <a:ln w="6350">
              <a:solidFill>
                <a:srgbClr val="763E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120" name="Parallelogram 119"/>
            <p:cNvSpPr/>
            <p:nvPr/>
          </p:nvSpPr>
          <p:spPr>
            <a:xfrm>
              <a:off x="10026860" y="3205410"/>
              <a:ext cx="472610" cy="150441"/>
            </a:xfrm>
            <a:prstGeom prst="parallelogram">
              <a:avLst/>
            </a:prstGeom>
            <a:solidFill>
              <a:srgbClr val="763E00"/>
            </a:solidFill>
            <a:ln w="6350">
              <a:solidFill>
                <a:srgbClr val="763E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121" name="Parallelogram 120"/>
            <p:cNvSpPr/>
            <p:nvPr/>
          </p:nvSpPr>
          <p:spPr>
            <a:xfrm>
              <a:off x="9557004" y="3205408"/>
              <a:ext cx="472610" cy="150440"/>
            </a:xfrm>
            <a:prstGeom prst="parallelogram">
              <a:avLst/>
            </a:prstGeom>
            <a:solidFill>
              <a:srgbClr val="763E00"/>
            </a:solidFill>
            <a:ln w="6350">
              <a:solidFill>
                <a:srgbClr val="763E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8813712" y="3933511"/>
            <a:ext cx="2352034" cy="150443"/>
            <a:chOff x="9557004" y="3624975"/>
            <a:chExt cx="2352034" cy="150443"/>
          </a:xfrm>
        </p:grpSpPr>
        <p:sp>
          <p:nvSpPr>
            <p:cNvPr id="123" name="Parallelogram 122"/>
            <p:cNvSpPr/>
            <p:nvPr/>
          </p:nvSpPr>
          <p:spPr>
            <a:xfrm>
              <a:off x="11436428" y="3624976"/>
              <a:ext cx="472610" cy="150439"/>
            </a:xfrm>
            <a:prstGeom prst="parallelogram">
              <a:avLst/>
            </a:prstGeom>
            <a:solidFill>
              <a:schemeClr val="tx1">
                <a:lumMod val="50000"/>
                <a:lumOff val="50000"/>
              </a:schemeClr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124" name="Parallelogram 123"/>
            <p:cNvSpPr/>
            <p:nvPr/>
          </p:nvSpPr>
          <p:spPr>
            <a:xfrm>
              <a:off x="10966572" y="3624976"/>
              <a:ext cx="472610" cy="150439"/>
            </a:xfrm>
            <a:prstGeom prst="parallelogram">
              <a:avLst/>
            </a:prstGeom>
            <a:solidFill>
              <a:schemeClr val="tx1">
                <a:lumMod val="50000"/>
                <a:lumOff val="50000"/>
              </a:schemeClr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125" name="Parallelogram 124"/>
            <p:cNvSpPr/>
            <p:nvPr/>
          </p:nvSpPr>
          <p:spPr>
            <a:xfrm>
              <a:off x="10496716" y="3624976"/>
              <a:ext cx="472610" cy="150439"/>
            </a:xfrm>
            <a:prstGeom prst="parallelogram">
              <a:avLst/>
            </a:prstGeom>
            <a:solidFill>
              <a:schemeClr val="tx1">
                <a:lumMod val="50000"/>
                <a:lumOff val="50000"/>
              </a:schemeClr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126" name="Parallelogram 125"/>
            <p:cNvSpPr/>
            <p:nvPr/>
          </p:nvSpPr>
          <p:spPr>
            <a:xfrm>
              <a:off x="10026860" y="3624977"/>
              <a:ext cx="472610" cy="150441"/>
            </a:xfrm>
            <a:prstGeom prst="parallelogram">
              <a:avLst/>
            </a:prstGeom>
            <a:solidFill>
              <a:schemeClr val="tx1">
                <a:lumMod val="50000"/>
                <a:lumOff val="50000"/>
              </a:schemeClr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127" name="Parallelogram 126"/>
            <p:cNvSpPr/>
            <p:nvPr/>
          </p:nvSpPr>
          <p:spPr>
            <a:xfrm>
              <a:off x="9557004" y="3624975"/>
              <a:ext cx="472610" cy="150440"/>
            </a:xfrm>
            <a:prstGeom prst="parallelogram">
              <a:avLst/>
            </a:prstGeom>
            <a:solidFill>
              <a:schemeClr val="tx1">
                <a:lumMod val="50000"/>
                <a:lumOff val="50000"/>
              </a:schemeClr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8813712" y="4339120"/>
            <a:ext cx="2352034" cy="150443"/>
            <a:chOff x="9557004" y="4030584"/>
            <a:chExt cx="2352034" cy="150443"/>
          </a:xfrm>
        </p:grpSpPr>
        <p:sp>
          <p:nvSpPr>
            <p:cNvPr id="129" name="Parallelogram 128"/>
            <p:cNvSpPr/>
            <p:nvPr/>
          </p:nvSpPr>
          <p:spPr>
            <a:xfrm>
              <a:off x="11436428" y="4030585"/>
              <a:ext cx="472610" cy="150439"/>
            </a:xfrm>
            <a:prstGeom prst="parallelogram">
              <a:avLst/>
            </a:prstGeom>
            <a:noFill/>
            <a:ln w="6350">
              <a:solidFill>
                <a:srgbClr val="FEA4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130" name="Parallelogram 129"/>
            <p:cNvSpPr/>
            <p:nvPr/>
          </p:nvSpPr>
          <p:spPr>
            <a:xfrm>
              <a:off x="10966572" y="4030585"/>
              <a:ext cx="472610" cy="150439"/>
            </a:xfrm>
            <a:prstGeom prst="parallelogram">
              <a:avLst/>
            </a:prstGeom>
            <a:solidFill>
              <a:srgbClr val="FEA440"/>
            </a:solidFill>
            <a:ln w="6350">
              <a:solidFill>
                <a:srgbClr val="FEA4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131" name="Parallelogram 130"/>
            <p:cNvSpPr/>
            <p:nvPr/>
          </p:nvSpPr>
          <p:spPr>
            <a:xfrm>
              <a:off x="10496716" y="4030585"/>
              <a:ext cx="472610" cy="150439"/>
            </a:xfrm>
            <a:prstGeom prst="parallelogram">
              <a:avLst/>
            </a:prstGeom>
            <a:solidFill>
              <a:srgbClr val="FEA440"/>
            </a:solidFill>
            <a:ln w="6350">
              <a:solidFill>
                <a:srgbClr val="FEA4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132" name="Parallelogram 131"/>
            <p:cNvSpPr/>
            <p:nvPr/>
          </p:nvSpPr>
          <p:spPr>
            <a:xfrm>
              <a:off x="10026860" y="4030586"/>
              <a:ext cx="472610" cy="150441"/>
            </a:xfrm>
            <a:prstGeom prst="parallelogram">
              <a:avLst/>
            </a:prstGeom>
            <a:solidFill>
              <a:srgbClr val="FEA440"/>
            </a:solidFill>
            <a:ln w="6350">
              <a:solidFill>
                <a:srgbClr val="FEA4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133" name="Parallelogram 132"/>
            <p:cNvSpPr/>
            <p:nvPr/>
          </p:nvSpPr>
          <p:spPr>
            <a:xfrm>
              <a:off x="9557004" y="4030584"/>
              <a:ext cx="472610" cy="150440"/>
            </a:xfrm>
            <a:prstGeom prst="parallelogram">
              <a:avLst/>
            </a:prstGeom>
            <a:solidFill>
              <a:srgbClr val="FEA440"/>
            </a:solidFill>
            <a:ln w="6350">
              <a:solidFill>
                <a:srgbClr val="FEA4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8813712" y="4758682"/>
            <a:ext cx="2352034" cy="150443"/>
            <a:chOff x="9557004" y="4450146"/>
            <a:chExt cx="2352034" cy="150443"/>
          </a:xfrm>
        </p:grpSpPr>
        <p:sp>
          <p:nvSpPr>
            <p:cNvPr id="135" name="Parallelogram 134"/>
            <p:cNvSpPr/>
            <p:nvPr/>
          </p:nvSpPr>
          <p:spPr>
            <a:xfrm>
              <a:off x="11436428" y="4450147"/>
              <a:ext cx="472610" cy="150439"/>
            </a:xfrm>
            <a:prstGeom prst="parallelogram">
              <a:avLst/>
            </a:prstGeom>
            <a:solidFill>
              <a:srgbClr val="FECD98"/>
            </a:solidFill>
            <a:ln w="6350">
              <a:solidFill>
                <a:srgbClr val="FECD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136" name="Parallelogram 135"/>
            <p:cNvSpPr/>
            <p:nvPr/>
          </p:nvSpPr>
          <p:spPr>
            <a:xfrm>
              <a:off x="10966572" y="4450147"/>
              <a:ext cx="472610" cy="150439"/>
            </a:xfrm>
            <a:prstGeom prst="parallelogram">
              <a:avLst/>
            </a:prstGeom>
            <a:solidFill>
              <a:srgbClr val="FECD98"/>
            </a:solidFill>
            <a:ln w="6350">
              <a:solidFill>
                <a:srgbClr val="FECD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137" name="Parallelogram 136"/>
            <p:cNvSpPr/>
            <p:nvPr/>
          </p:nvSpPr>
          <p:spPr>
            <a:xfrm>
              <a:off x="10496716" y="4450147"/>
              <a:ext cx="472610" cy="150439"/>
            </a:xfrm>
            <a:prstGeom prst="parallelogram">
              <a:avLst/>
            </a:prstGeom>
            <a:solidFill>
              <a:srgbClr val="FECD98"/>
            </a:solidFill>
            <a:ln w="6350">
              <a:solidFill>
                <a:srgbClr val="FECD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138" name="Parallelogram 137"/>
            <p:cNvSpPr/>
            <p:nvPr/>
          </p:nvSpPr>
          <p:spPr>
            <a:xfrm>
              <a:off x="10026860" y="4450148"/>
              <a:ext cx="472610" cy="150441"/>
            </a:xfrm>
            <a:prstGeom prst="parallelogram">
              <a:avLst/>
            </a:prstGeom>
            <a:solidFill>
              <a:srgbClr val="FECD98"/>
            </a:solidFill>
            <a:ln w="6350">
              <a:solidFill>
                <a:srgbClr val="FECD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  <p:sp>
          <p:nvSpPr>
            <p:cNvPr id="139" name="Parallelogram 138"/>
            <p:cNvSpPr/>
            <p:nvPr/>
          </p:nvSpPr>
          <p:spPr>
            <a:xfrm>
              <a:off x="9557004" y="4450146"/>
              <a:ext cx="472610" cy="150440"/>
            </a:xfrm>
            <a:prstGeom prst="parallelogram">
              <a:avLst/>
            </a:prstGeom>
            <a:solidFill>
              <a:srgbClr val="FECD98"/>
            </a:solidFill>
            <a:ln w="6350">
              <a:solidFill>
                <a:srgbClr val="FECD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2"/>
                </a:solidFill>
              </a:endParaRPr>
            </a:p>
          </p:txBody>
        </p:sp>
      </p:grpSp>
      <p:sp>
        <p:nvSpPr>
          <p:cNvPr id="140" name="TextBox 139"/>
          <p:cNvSpPr txBox="1">
            <a:spLocks noChangeAspect="1"/>
          </p:cNvSpPr>
          <p:nvPr/>
        </p:nvSpPr>
        <p:spPr>
          <a:xfrm>
            <a:off x="8345712" y="2962386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1600" dirty="0">
                <a:solidFill>
                  <a:srgbClr val="FE8301"/>
                </a:solidFill>
                <a:latin typeface="FontAwesome" pitchFamily="2" charset="0"/>
              </a:rPr>
              <a:t></a:t>
            </a:r>
            <a:endParaRPr lang="ru-RU" sz="1600" dirty="0">
              <a:solidFill>
                <a:srgbClr val="FE8301"/>
              </a:solidFill>
            </a:endParaRPr>
          </a:p>
        </p:txBody>
      </p:sp>
      <p:sp>
        <p:nvSpPr>
          <p:cNvPr id="141" name="TextBox 140"/>
          <p:cNvSpPr txBox="1">
            <a:spLocks noChangeAspect="1"/>
          </p:cNvSpPr>
          <p:nvPr/>
        </p:nvSpPr>
        <p:spPr>
          <a:xfrm>
            <a:off x="8345712" y="3358908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1600" dirty="0">
                <a:solidFill>
                  <a:srgbClr val="763E00"/>
                </a:solidFill>
                <a:latin typeface="FontAwesome" pitchFamily="2" charset="0"/>
              </a:rPr>
              <a:t></a:t>
            </a:r>
            <a:endParaRPr lang="ru-RU" sz="1600" dirty="0">
              <a:solidFill>
                <a:srgbClr val="763E00"/>
              </a:solidFill>
            </a:endParaRPr>
          </a:p>
        </p:txBody>
      </p:sp>
      <p:sp>
        <p:nvSpPr>
          <p:cNvPr id="142" name="TextBox 141"/>
          <p:cNvSpPr txBox="1">
            <a:spLocks noChangeAspect="1"/>
          </p:cNvSpPr>
          <p:nvPr/>
        </p:nvSpPr>
        <p:spPr>
          <a:xfrm>
            <a:off x="8345712" y="3770864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FontAwesome" pitchFamily="2" charset="0"/>
              </a:rPr>
              <a:t></a:t>
            </a:r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3" name="TextBox 142"/>
          <p:cNvSpPr txBox="1">
            <a:spLocks noChangeAspect="1"/>
          </p:cNvSpPr>
          <p:nvPr/>
        </p:nvSpPr>
        <p:spPr>
          <a:xfrm>
            <a:off x="8345712" y="4207124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1600" dirty="0">
                <a:solidFill>
                  <a:srgbClr val="FEA440"/>
                </a:solidFill>
                <a:latin typeface="FontAwesome" pitchFamily="2" charset="0"/>
              </a:rPr>
              <a:t></a:t>
            </a:r>
            <a:endParaRPr lang="ru-RU" sz="1600" dirty="0">
              <a:solidFill>
                <a:srgbClr val="FEA440"/>
              </a:solidFill>
            </a:endParaRPr>
          </a:p>
        </p:txBody>
      </p:sp>
      <p:sp>
        <p:nvSpPr>
          <p:cNvPr id="144" name="TextBox 143"/>
          <p:cNvSpPr txBox="1">
            <a:spLocks noChangeAspect="1"/>
          </p:cNvSpPr>
          <p:nvPr/>
        </p:nvSpPr>
        <p:spPr>
          <a:xfrm>
            <a:off x="8345712" y="4599902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1600" dirty="0">
                <a:solidFill>
                  <a:srgbClr val="FECD98"/>
                </a:solidFill>
                <a:latin typeface="FontAwesome" pitchFamily="2" charset="0"/>
              </a:rPr>
              <a:t></a:t>
            </a:r>
            <a:endParaRPr lang="ru-RU" sz="1600" dirty="0">
              <a:solidFill>
                <a:srgbClr val="FECD98"/>
              </a:solidFill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9172229" y="2051788"/>
            <a:ext cx="16349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</a:rPr>
              <a:t>Third Trimester</a:t>
            </a:r>
          </a:p>
          <a:p>
            <a:pPr algn="ctr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</a:rPr>
              <a:t>2014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Lato Black" panose="020F0A02020204030203" pitchFamily="34" charset="0"/>
            </a:endParaRPr>
          </a:p>
        </p:txBody>
      </p:sp>
      <p:sp>
        <p:nvSpPr>
          <p:cNvPr id="147" name="Content Placeholder 4"/>
          <p:cNvSpPr txBox="1">
            <a:spLocks/>
          </p:cNvSpPr>
          <p:nvPr/>
        </p:nvSpPr>
        <p:spPr>
          <a:xfrm>
            <a:off x="1266200" y="5444702"/>
            <a:ext cx="9541028" cy="57257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Cras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at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ultricies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ex.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Vivamus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sit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amet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mattis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ex.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Aenean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pretium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sodales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egestas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Nullam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vitae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scelerisque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magna.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54" name="Group 153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155" name="Teardrop 154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6" name="Teardrop 155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7" name="Teardrop 156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158" name="Rectangle 157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146" name="Rectangle 145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EA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48" name="Straight Connector 147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Rectangle 148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0" name="Rectangle 149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FE8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C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2" name="Rectangle 151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763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159" name="Group 158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160" name="Rectangle 159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1" name="Rectangle 160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582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Chart</a:t>
            </a:r>
            <a:r>
              <a:rPr lang="en-US" dirty="0" err="1" smtClean="0">
                <a:solidFill>
                  <a:srgbClr val="FE830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Sample</a:t>
            </a:r>
            <a:endParaRPr lang="en-US" dirty="0">
              <a:solidFill>
                <a:srgbClr val="FE830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here</a:t>
            </a:r>
          </a:p>
        </p:txBody>
      </p:sp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3291959048"/>
              </p:ext>
            </p:extLst>
          </p:nvPr>
        </p:nvGraphicFramePr>
        <p:xfrm>
          <a:off x="507226" y="1808211"/>
          <a:ext cx="7910286" cy="4191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3" name="Diamond 42"/>
          <p:cNvSpPr/>
          <p:nvPr/>
        </p:nvSpPr>
        <p:spPr>
          <a:xfrm>
            <a:off x="6905172" y="2783916"/>
            <a:ext cx="218593" cy="218593"/>
          </a:xfrm>
          <a:prstGeom prst="diamond">
            <a:avLst/>
          </a:prstGeom>
          <a:solidFill>
            <a:srgbClr val="763E00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  <a:latin typeface="Source Sans Pro Black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158689" y="2512212"/>
            <a:ext cx="807663" cy="762000"/>
            <a:chOff x="7158689" y="2512212"/>
            <a:chExt cx="807663" cy="762000"/>
          </a:xfrm>
          <a:solidFill>
            <a:srgbClr val="763E00"/>
          </a:solidFill>
        </p:grpSpPr>
        <p:sp>
          <p:nvSpPr>
            <p:cNvPr id="44" name="Oval 43"/>
            <p:cNvSpPr/>
            <p:nvPr/>
          </p:nvSpPr>
          <p:spPr>
            <a:xfrm>
              <a:off x="7204352" y="2512212"/>
              <a:ext cx="762000" cy="762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dirty="0" smtClean="0">
                  <a:latin typeface="Lato Black" panose="020F0A02020204030203" pitchFamily="34" charset="0"/>
                </a:rPr>
                <a:t>Highest Level</a:t>
              </a:r>
              <a:endParaRPr lang="en-US" sz="100" dirty="0">
                <a:latin typeface="Lato Black" panose="020F0A02020204030203" pitchFamily="34" charset="0"/>
                <a:ea typeface="Fira Sans OT" pitchFamily="34" charset="0"/>
              </a:endParaRPr>
            </a:p>
          </p:txBody>
        </p:sp>
        <p:sp>
          <p:nvSpPr>
            <p:cNvPr id="45" name="Isosceles Triangle 44"/>
            <p:cNvSpPr/>
            <p:nvPr/>
          </p:nvSpPr>
          <p:spPr>
            <a:xfrm rot="16200000">
              <a:off x="7113029" y="2847549"/>
              <a:ext cx="182646" cy="9132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8669338" y="2059563"/>
            <a:ext cx="2989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The standard chunk of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Lorem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Ipsum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 used since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the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1500s is reproduced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 panose="020F0302020204030203" pitchFamily="34" charset="0"/>
              </a:rPr>
              <a:t>below.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Lato Light" panose="020F0302020204030203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669337" y="1812162"/>
            <a:ext cx="1631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</a:rPr>
              <a:t>Sales Information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Lato Black" panose="020F0A02020204030203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764315" y="2810120"/>
            <a:ext cx="3033985" cy="670966"/>
            <a:chOff x="8764315" y="2810120"/>
            <a:chExt cx="3033985" cy="670966"/>
          </a:xfrm>
        </p:grpSpPr>
        <p:sp>
          <p:nvSpPr>
            <p:cNvPr id="48" name="Oval 47"/>
            <p:cNvSpPr/>
            <p:nvPr/>
          </p:nvSpPr>
          <p:spPr>
            <a:xfrm>
              <a:off x="8764315" y="2832639"/>
              <a:ext cx="642590" cy="642590"/>
            </a:xfrm>
            <a:prstGeom prst="ellipse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prstClr val="white"/>
                  </a:solidFill>
                  <a:latin typeface="FontAwesome" pitchFamily="2" charset="0"/>
                </a:rPr>
                <a:t></a:t>
              </a:r>
              <a:endParaRPr lang="ru-RU" sz="1600" dirty="0">
                <a:solidFill>
                  <a:prstClr val="white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9406906" y="3019421"/>
              <a:ext cx="23913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The standard chunk of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 used </a:t>
              </a:r>
              <a:r>
                <a:rPr 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since.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9406905" y="2810120"/>
              <a:ext cx="12310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</a:rPr>
                <a:t>ipsum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764315" y="3600285"/>
            <a:ext cx="3033985" cy="670966"/>
            <a:chOff x="8764315" y="3600285"/>
            <a:chExt cx="3033985" cy="670966"/>
          </a:xfrm>
        </p:grpSpPr>
        <p:sp>
          <p:nvSpPr>
            <p:cNvPr id="49" name="Oval 48"/>
            <p:cNvSpPr/>
            <p:nvPr/>
          </p:nvSpPr>
          <p:spPr>
            <a:xfrm>
              <a:off x="8764315" y="3628661"/>
              <a:ext cx="642590" cy="642590"/>
            </a:xfrm>
            <a:prstGeom prst="ellipse">
              <a:avLst/>
            </a:prstGeom>
            <a:solidFill>
              <a:srgbClr val="FEA4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prstClr val="white"/>
                  </a:solidFill>
                  <a:latin typeface="FontAwesome" pitchFamily="2" charset="0"/>
                </a:rPr>
                <a:t></a:t>
              </a:r>
              <a:endParaRPr lang="ru-RU" sz="1600" dirty="0">
                <a:solidFill>
                  <a:prstClr val="white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9406906" y="3809586"/>
              <a:ext cx="23913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The standard chunk of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 used </a:t>
              </a:r>
              <a:r>
                <a:rPr 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since.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9406905" y="3600285"/>
              <a:ext cx="12310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</a:rPr>
                <a:t>ipsum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764315" y="4390450"/>
            <a:ext cx="3069330" cy="676823"/>
            <a:chOff x="8764315" y="4390450"/>
            <a:chExt cx="3069330" cy="676823"/>
          </a:xfrm>
        </p:grpSpPr>
        <p:sp>
          <p:nvSpPr>
            <p:cNvPr id="50" name="Oval 49"/>
            <p:cNvSpPr/>
            <p:nvPr/>
          </p:nvSpPr>
          <p:spPr>
            <a:xfrm>
              <a:off x="8764315" y="4424683"/>
              <a:ext cx="642590" cy="642590"/>
            </a:xfrm>
            <a:prstGeom prst="ellipse">
              <a:avLst/>
            </a:prstGeom>
            <a:solidFill>
              <a:srgbClr val="763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prstClr val="white"/>
                  </a:solidFill>
                  <a:latin typeface="FontAwesome" pitchFamily="2" charset="0"/>
                </a:rPr>
                <a:t></a:t>
              </a:r>
              <a:endParaRPr lang="ru-RU" sz="1600" dirty="0">
                <a:solidFill>
                  <a:prstClr val="white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9442251" y="4599751"/>
              <a:ext cx="23913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The standard chunk of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 used </a:t>
              </a:r>
              <a:r>
                <a:rPr 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since.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9442250" y="4390450"/>
              <a:ext cx="12310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</a:rPr>
                <a:t>ipsum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764315" y="5192329"/>
            <a:ext cx="3104675" cy="670966"/>
            <a:chOff x="8764315" y="5192329"/>
            <a:chExt cx="3104675" cy="670966"/>
          </a:xfrm>
        </p:grpSpPr>
        <p:sp>
          <p:nvSpPr>
            <p:cNvPr id="51" name="Oval 50"/>
            <p:cNvSpPr/>
            <p:nvPr/>
          </p:nvSpPr>
          <p:spPr>
            <a:xfrm>
              <a:off x="8764315" y="5220705"/>
              <a:ext cx="642590" cy="642590"/>
            </a:xfrm>
            <a:prstGeom prst="ellipse">
              <a:avLst/>
            </a:prstGeom>
            <a:solidFill>
              <a:srgbClr val="FEC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prstClr val="white"/>
                  </a:solidFill>
                  <a:latin typeface="FontAwesome" pitchFamily="2" charset="0"/>
                </a:rPr>
                <a:t></a:t>
              </a:r>
              <a:endParaRPr lang="ru-RU" sz="1600" dirty="0">
                <a:solidFill>
                  <a:prstClr val="white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9477596" y="5401630"/>
              <a:ext cx="23913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The standard chunk of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 used </a:t>
              </a:r>
              <a:r>
                <a:rPr 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since.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9477595" y="5192329"/>
              <a:ext cx="12310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</a:rPr>
                <a:t>ipsum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31" name="Teardrop 30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Teardrop 31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Teardrop 32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34" name="Rectangle 33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69" name="Rectangle 68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EA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FE8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C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763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77" name="Rectangle 76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8" name="Rectangle 77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236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1345253676"/>
              </p:ext>
            </p:extLst>
          </p:nvPr>
        </p:nvGraphicFramePr>
        <p:xfrm>
          <a:off x="-38101" y="0"/>
          <a:ext cx="13250781" cy="695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Rectangle 16"/>
          <p:cNvSpPr/>
          <p:nvPr/>
        </p:nvSpPr>
        <p:spPr>
          <a:xfrm>
            <a:off x="0" y="0"/>
            <a:ext cx="12325350" cy="7010400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1933575"/>
            <a:ext cx="3433011" cy="3143250"/>
          </a:xfrm>
          <a:prstGeom prst="rect">
            <a:avLst/>
          </a:prstGeom>
          <a:solidFill>
            <a:srgbClr val="FE8301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5405" y="2514421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94"/>
            <a:r>
              <a:rPr lang="en-US" sz="7200" dirty="0">
                <a:solidFill>
                  <a:prstClr val="white"/>
                </a:solidFill>
                <a:latin typeface="FontAwesome" pitchFamily="2" charset="0"/>
              </a:rPr>
              <a:t></a:t>
            </a:r>
            <a:endParaRPr lang="ru-RU" sz="7200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543300"/>
            <a:ext cx="3433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About us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433010" y="1933575"/>
            <a:ext cx="230606" cy="3143250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85247" y="4128085"/>
            <a:ext cx="3062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Short info about what we do</a:t>
            </a:r>
            <a:endParaRPr lang="en-US" dirty="0">
              <a:solidFill>
                <a:schemeClr val="bg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920775"/>
      </p:ext>
    </p:extLst>
  </p:cSld>
  <p:clrMapOvr>
    <a:masterClrMapping/>
  </p:clrMapOvr>
  <p:transition spd="slow" advClick="0" advTm="3000">
    <p:cover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CurvedLine</a:t>
            </a:r>
            <a:r>
              <a:rPr lang="en-US" dirty="0" err="1" smtClean="0">
                <a:solidFill>
                  <a:srgbClr val="FE8301"/>
                </a:solidFill>
                <a:latin typeface="Lato Light" panose="020F0402020204030203" pitchFamily="34" charset="0"/>
              </a:rPr>
              <a:t>Graphic</a:t>
            </a:r>
            <a:endParaRPr lang="en-US" dirty="0">
              <a:solidFill>
                <a:srgbClr val="FE830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here</a:t>
            </a:r>
          </a:p>
        </p:txBody>
      </p:sp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val="150972909"/>
              </p:ext>
            </p:extLst>
          </p:nvPr>
        </p:nvGraphicFramePr>
        <p:xfrm>
          <a:off x="387936" y="2621035"/>
          <a:ext cx="10764196" cy="3292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925382" y="2051096"/>
            <a:ext cx="2394857" cy="769257"/>
            <a:chOff x="925382" y="2051096"/>
            <a:chExt cx="2394857" cy="769257"/>
          </a:xfrm>
        </p:grpSpPr>
        <p:sp>
          <p:nvSpPr>
            <p:cNvPr id="3" name="Rounded Rectangle 2"/>
            <p:cNvSpPr/>
            <p:nvPr/>
          </p:nvSpPr>
          <p:spPr>
            <a:xfrm>
              <a:off x="925382" y="2051096"/>
              <a:ext cx="2394857" cy="769257"/>
            </a:xfrm>
            <a:prstGeom prst="roundRect">
              <a:avLst>
                <a:gd name="adj" fmla="val 50000"/>
              </a:avLst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1023937" y="2132534"/>
              <a:ext cx="606379" cy="6063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prstClr val="white"/>
                  </a:solidFill>
                  <a:latin typeface="FontAwesome" pitchFamily="2" charset="0"/>
                </a:rPr>
                <a:t></a:t>
              </a:r>
              <a:endParaRPr lang="ru-RU" sz="2000" dirty="0">
                <a:solidFill>
                  <a:prstClr val="white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60107" y="2097168"/>
              <a:ext cx="144409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>
                  <a:solidFill>
                    <a:schemeClr val="bg1"/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sz="1400" dirty="0" smtClean="0">
                  <a:solidFill>
                    <a:schemeClr val="bg1"/>
                  </a:solidFill>
                  <a:latin typeface="Lato Black" panose="020F0A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/>
                  </a:solidFill>
                  <a:latin typeface="Lato Black" panose="020F0A02020204030203" pitchFamily="34" charset="0"/>
                </a:rPr>
                <a:t>ipsum</a:t>
              </a:r>
              <a:endParaRPr lang="en-US" sz="1400" dirty="0" smtClean="0">
                <a:solidFill>
                  <a:schemeClr val="bg1"/>
                </a:solidFill>
                <a:latin typeface="Lato Black" panose="020F0A02020204030203" pitchFamily="34" charset="0"/>
              </a:endParaRPr>
            </a:p>
            <a:p>
              <a:r>
                <a:rPr lang="en-US" sz="1200" dirty="0" err="1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Consectuter</a:t>
              </a:r>
              <a:r>
                <a:rPr lang="en-US" sz="1200" dirty="0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amet</a:t>
              </a:r>
              <a:r>
                <a:rPr lang="en-US" sz="1200" dirty="0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 dolor </a:t>
              </a:r>
              <a:r>
                <a:rPr lang="en-US" sz="1200" dirty="0" err="1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amet</a:t>
              </a:r>
              <a:endParaRPr lang="en-US" sz="1200" dirty="0">
                <a:solidFill>
                  <a:schemeClr val="bg1"/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571743" y="2051097"/>
            <a:ext cx="2394857" cy="769257"/>
            <a:chOff x="3571743" y="2051097"/>
            <a:chExt cx="2394857" cy="769257"/>
          </a:xfrm>
        </p:grpSpPr>
        <p:sp>
          <p:nvSpPr>
            <p:cNvPr id="22" name="Rounded Rectangle 21"/>
            <p:cNvSpPr/>
            <p:nvPr/>
          </p:nvSpPr>
          <p:spPr>
            <a:xfrm>
              <a:off x="3571743" y="2051097"/>
              <a:ext cx="2394857" cy="769257"/>
            </a:xfrm>
            <a:prstGeom prst="roundRect">
              <a:avLst>
                <a:gd name="adj" fmla="val 50000"/>
              </a:avLst>
            </a:prstGeom>
            <a:solidFill>
              <a:srgbClr val="FEA4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3671887" y="2132534"/>
              <a:ext cx="606379" cy="6063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  <a:latin typeface="FontAwesome" pitchFamily="2" charset="0"/>
                </a:rPr>
                <a:t></a:t>
              </a: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278266" y="2097168"/>
              <a:ext cx="144409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>
                  <a:solidFill>
                    <a:schemeClr val="bg1"/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sz="1400" dirty="0" smtClean="0">
                  <a:solidFill>
                    <a:schemeClr val="bg1"/>
                  </a:solidFill>
                  <a:latin typeface="Lato Black" panose="020F0A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/>
                  </a:solidFill>
                  <a:latin typeface="Lato Black" panose="020F0A02020204030203" pitchFamily="34" charset="0"/>
                </a:rPr>
                <a:t>ipsum</a:t>
              </a:r>
              <a:endParaRPr lang="en-US" sz="1400" dirty="0" smtClean="0">
                <a:solidFill>
                  <a:schemeClr val="bg1"/>
                </a:solidFill>
                <a:latin typeface="Lato Black" panose="020F0A02020204030203" pitchFamily="34" charset="0"/>
              </a:endParaRPr>
            </a:p>
            <a:p>
              <a:r>
                <a:rPr lang="en-US" sz="1200" dirty="0" err="1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Consectuter</a:t>
              </a:r>
              <a:r>
                <a:rPr lang="en-US" sz="1200" dirty="0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amet</a:t>
              </a:r>
              <a:r>
                <a:rPr lang="en-US" sz="1200" dirty="0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 dolor </a:t>
              </a:r>
              <a:r>
                <a:rPr lang="en-US" sz="1200" dirty="0" err="1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amet</a:t>
              </a:r>
              <a:endParaRPr lang="en-US" sz="1200" dirty="0">
                <a:solidFill>
                  <a:schemeClr val="bg1"/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218104" y="2051097"/>
            <a:ext cx="2394857" cy="769257"/>
            <a:chOff x="6218104" y="2051097"/>
            <a:chExt cx="2394857" cy="769257"/>
          </a:xfrm>
        </p:grpSpPr>
        <p:sp>
          <p:nvSpPr>
            <p:cNvPr id="23" name="Rounded Rectangle 22"/>
            <p:cNvSpPr/>
            <p:nvPr/>
          </p:nvSpPr>
          <p:spPr>
            <a:xfrm>
              <a:off x="6218104" y="2051097"/>
              <a:ext cx="2394857" cy="769257"/>
            </a:xfrm>
            <a:prstGeom prst="roundRect">
              <a:avLst>
                <a:gd name="adj" fmla="val 50000"/>
              </a:avLst>
            </a:prstGeom>
            <a:solidFill>
              <a:srgbClr val="763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6319837" y="2132533"/>
              <a:ext cx="606379" cy="6063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  <a:latin typeface="FontAwesome" pitchFamily="2" charset="0"/>
                </a:rPr>
                <a:t></a:t>
              </a: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924239" y="2097168"/>
              <a:ext cx="144409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>
                  <a:solidFill>
                    <a:schemeClr val="bg1"/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sz="1400" dirty="0" smtClean="0">
                  <a:solidFill>
                    <a:schemeClr val="bg1"/>
                  </a:solidFill>
                  <a:latin typeface="Lato Black" panose="020F0A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/>
                  </a:solidFill>
                  <a:latin typeface="Lato Black" panose="020F0A02020204030203" pitchFamily="34" charset="0"/>
                </a:rPr>
                <a:t>ipsum</a:t>
              </a:r>
              <a:endParaRPr lang="en-US" sz="1400" dirty="0" smtClean="0">
                <a:solidFill>
                  <a:schemeClr val="bg1"/>
                </a:solidFill>
                <a:latin typeface="Lato Black" panose="020F0A02020204030203" pitchFamily="34" charset="0"/>
              </a:endParaRPr>
            </a:p>
            <a:p>
              <a:r>
                <a:rPr lang="en-US" sz="1200" dirty="0" err="1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Consectuter</a:t>
              </a:r>
              <a:r>
                <a:rPr lang="en-US" sz="1200" dirty="0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amet</a:t>
              </a:r>
              <a:r>
                <a:rPr lang="en-US" sz="1200" dirty="0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 dolor </a:t>
              </a:r>
              <a:r>
                <a:rPr lang="en-US" sz="1200" dirty="0" err="1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amet</a:t>
              </a:r>
              <a:endParaRPr lang="en-US" sz="1200" dirty="0">
                <a:solidFill>
                  <a:schemeClr val="bg1"/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864465" y="2051096"/>
            <a:ext cx="2394857" cy="769257"/>
            <a:chOff x="8864465" y="2051096"/>
            <a:chExt cx="2394857" cy="769257"/>
          </a:xfrm>
        </p:grpSpPr>
        <p:sp>
          <p:nvSpPr>
            <p:cNvPr id="24" name="Rounded Rectangle 23"/>
            <p:cNvSpPr/>
            <p:nvPr/>
          </p:nvSpPr>
          <p:spPr>
            <a:xfrm>
              <a:off x="8864465" y="2051096"/>
              <a:ext cx="2394857" cy="769257"/>
            </a:xfrm>
            <a:prstGeom prst="roundRect">
              <a:avLst>
                <a:gd name="adj" fmla="val 50000"/>
              </a:avLst>
            </a:prstGeom>
            <a:solidFill>
              <a:srgbClr val="FEC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8967787" y="2132533"/>
              <a:ext cx="606379" cy="6063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  <a:latin typeface="FontAwesome" pitchFamily="2" charset="0"/>
                </a:rPr>
                <a:t></a:t>
              </a: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562733" y="2097168"/>
              <a:ext cx="144409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>
                  <a:solidFill>
                    <a:schemeClr val="bg1"/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sz="1400" dirty="0" smtClean="0">
                  <a:solidFill>
                    <a:schemeClr val="bg1"/>
                  </a:solidFill>
                  <a:latin typeface="Lato Black" panose="020F0A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/>
                  </a:solidFill>
                  <a:latin typeface="Lato Black" panose="020F0A02020204030203" pitchFamily="34" charset="0"/>
                </a:rPr>
                <a:t>ipsum</a:t>
              </a:r>
              <a:endParaRPr lang="en-US" sz="1400" dirty="0" smtClean="0">
                <a:solidFill>
                  <a:schemeClr val="bg1"/>
                </a:solidFill>
                <a:latin typeface="Lato Black" panose="020F0A02020204030203" pitchFamily="34" charset="0"/>
              </a:endParaRPr>
            </a:p>
            <a:p>
              <a:r>
                <a:rPr lang="en-US" sz="1200" dirty="0" err="1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Consectuter</a:t>
              </a:r>
              <a:r>
                <a:rPr lang="en-US" sz="1200" dirty="0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amet</a:t>
              </a:r>
              <a:r>
                <a:rPr lang="en-US" sz="1200" dirty="0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 dolor </a:t>
              </a:r>
              <a:r>
                <a:rPr lang="en-US" sz="1200" dirty="0" err="1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amet</a:t>
              </a:r>
              <a:endParaRPr lang="en-US" sz="1200" dirty="0">
                <a:solidFill>
                  <a:schemeClr val="bg1"/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31" name="Teardrop 30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Teardrop 35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Teardrop 36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38" name="Rectangle 37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EA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FE8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C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763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57" name="Rectangle 56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Rectangle 57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380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Sales</a:t>
            </a:r>
            <a:r>
              <a:rPr lang="en-US" dirty="0" err="1" smtClean="0">
                <a:solidFill>
                  <a:srgbClr val="FE830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Overview</a:t>
            </a:r>
            <a:endParaRPr lang="en-US" dirty="0">
              <a:solidFill>
                <a:srgbClr val="FE830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here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07226" y="1728288"/>
            <a:ext cx="3497160" cy="2065756"/>
            <a:chOff x="507226" y="1728288"/>
            <a:chExt cx="3497160" cy="2065756"/>
          </a:xfrm>
        </p:grpSpPr>
        <p:graphicFrame>
          <p:nvGraphicFramePr>
            <p:cNvPr id="25" name="Chart 24"/>
            <p:cNvGraphicFramePr/>
            <p:nvPr>
              <p:extLst>
                <p:ext uri="{D42A27DB-BD31-4B8C-83A1-F6EECF244321}">
                  <p14:modId xmlns:p14="http://schemas.microsoft.com/office/powerpoint/2010/main" val="4204826300"/>
                </p:ext>
              </p:extLst>
            </p:nvPr>
          </p:nvGraphicFramePr>
          <p:xfrm>
            <a:off x="507226" y="1763989"/>
            <a:ext cx="3497160" cy="203005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4" name="Rounded Rectangle 23"/>
            <p:cNvSpPr/>
            <p:nvPr/>
          </p:nvSpPr>
          <p:spPr>
            <a:xfrm>
              <a:off x="650890" y="1728288"/>
              <a:ext cx="3174350" cy="370829"/>
            </a:xfrm>
            <a:prstGeom prst="roundRect">
              <a:avLst>
                <a:gd name="adj" fmla="val 50000"/>
              </a:avLst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Source Sans Pro Semibold" pitchFamily="34" charset="0"/>
                </a:rPr>
                <a:t>2011 Sales</a:t>
              </a:r>
              <a:endParaRPr lang="en-US" sz="1600" dirty="0">
                <a:latin typeface="Source Sans Pro Semibold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54140" y="4137660"/>
            <a:ext cx="3497160" cy="2034539"/>
            <a:chOff x="554140" y="4137660"/>
            <a:chExt cx="3497160" cy="2034539"/>
          </a:xfrm>
        </p:grpSpPr>
        <p:graphicFrame>
          <p:nvGraphicFramePr>
            <p:cNvPr id="23" name="Chart 22"/>
            <p:cNvGraphicFramePr/>
            <p:nvPr>
              <p:extLst>
                <p:ext uri="{D42A27DB-BD31-4B8C-83A1-F6EECF244321}">
                  <p14:modId xmlns:p14="http://schemas.microsoft.com/office/powerpoint/2010/main" val="2562038384"/>
                </p:ext>
              </p:extLst>
            </p:nvPr>
          </p:nvGraphicFramePr>
          <p:xfrm>
            <a:off x="554140" y="4142144"/>
            <a:ext cx="3497160" cy="203005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40" name="Rounded Rectangle 39"/>
            <p:cNvSpPr/>
            <p:nvPr/>
          </p:nvSpPr>
          <p:spPr>
            <a:xfrm>
              <a:off x="704230" y="4137660"/>
              <a:ext cx="3174350" cy="370829"/>
            </a:xfrm>
            <a:prstGeom prst="roundRect">
              <a:avLst>
                <a:gd name="adj" fmla="val 50000"/>
              </a:avLst>
            </a:prstGeom>
            <a:solidFill>
              <a:srgbClr val="FEA4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Source Sans Pro Semibold" pitchFamily="34" charset="0"/>
                </a:rPr>
                <a:t>2012 Sales</a:t>
              </a:r>
              <a:endParaRPr lang="en-US" sz="1600" dirty="0">
                <a:latin typeface="Source Sans Pro Semibold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190669" y="1723804"/>
            <a:ext cx="3497160" cy="2065756"/>
            <a:chOff x="8190669" y="1723804"/>
            <a:chExt cx="3497160" cy="2065756"/>
          </a:xfrm>
        </p:grpSpPr>
        <p:graphicFrame>
          <p:nvGraphicFramePr>
            <p:cNvPr id="41" name="Chart 40"/>
            <p:cNvGraphicFramePr/>
            <p:nvPr>
              <p:extLst>
                <p:ext uri="{D42A27DB-BD31-4B8C-83A1-F6EECF244321}">
                  <p14:modId xmlns:p14="http://schemas.microsoft.com/office/powerpoint/2010/main" val="2221518064"/>
                </p:ext>
              </p:extLst>
            </p:nvPr>
          </p:nvGraphicFramePr>
          <p:xfrm>
            <a:off x="8190669" y="1759505"/>
            <a:ext cx="3497160" cy="203005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52" name="Rounded Rectangle 51"/>
            <p:cNvSpPr/>
            <p:nvPr/>
          </p:nvSpPr>
          <p:spPr>
            <a:xfrm>
              <a:off x="8334333" y="1723804"/>
              <a:ext cx="3174350" cy="370829"/>
            </a:xfrm>
            <a:prstGeom prst="roundRect">
              <a:avLst>
                <a:gd name="adj" fmla="val 50000"/>
              </a:avLst>
            </a:prstGeom>
            <a:solidFill>
              <a:srgbClr val="FEC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Source Sans Pro Semibold" pitchFamily="34" charset="0"/>
                </a:rPr>
                <a:t>2013 Sales</a:t>
              </a:r>
              <a:endParaRPr lang="en-US" sz="1600" dirty="0">
                <a:latin typeface="Source Sans Pro Semibold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237583" y="4133176"/>
            <a:ext cx="3497160" cy="2034539"/>
            <a:chOff x="8237583" y="4133176"/>
            <a:chExt cx="3497160" cy="2034539"/>
          </a:xfrm>
        </p:grpSpPr>
        <p:graphicFrame>
          <p:nvGraphicFramePr>
            <p:cNvPr id="42" name="Chart 41"/>
            <p:cNvGraphicFramePr/>
            <p:nvPr>
              <p:extLst>
                <p:ext uri="{D42A27DB-BD31-4B8C-83A1-F6EECF244321}">
                  <p14:modId xmlns:p14="http://schemas.microsoft.com/office/powerpoint/2010/main" val="3070101188"/>
                </p:ext>
              </p:extLst>
            </p:nvPr>
          </p:nvGraphicFramePr>
          <p:xfrm>
            <a:off x="8237583" y="4137660"/>
            <a:ext cx="3497160" cy="203005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55" name="Rounded Rectangle 54"/>
            <p:cNvSpPr/>
            <p:nvPr/>
          </p:nvSpPr>
          <p:spPr>
            <a:xfrm>
              <a:off x="8387673" y="4133176"/>
              <a:ext cx="3174350" cy="370829"/>
            </a:xfrm>
            <a:prstGeom prst="roundRect">
              <a:avLst>
                <a:gd name="adj" fmla="val 50000"/>
              </a:avLst>
            </a:prstGeom>
            <a:solidFill>
              <a:srgbClr val="763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Source Sans Pro Semibold" pitchFamily="34" charset="0"/>
                </a:rPr>
                <a:t>2014 Sales</a:t>
              </a:r>
              <a:endParaRPr lang="en-US" sz="1600" dirty="0">
                <a:latin typeface="Source Sans Pro Semibold" pitchFamily="34" charset="0"/>
              </a:endParaRPr>
            </a:p>
          </p:txBody>
        </p:sp>
      </p:grpSp>
      <p:sp>
        <p:nvSpPr>
          <p:cNvPr id="4" name="Oval 3"/>
          <p:cNvSpPr/>
          <p:nvPr/>
        </p:nvSpPr>
        <p:spPr>
          <a:xfrm>
            <a:off x="5012031" y="2076400"/>
            <a:ext cx="2242190" cy="224219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FontAwesome" pitchFamily="2" charset="0"/>
              </a:rPr>
              <a:t></a:t>
            </a:r>
            <a:endParaRPr lang="ru-RU" sz="2400" dirty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Lato Black" panose="020F0A02020204030203" pitchFamily="34" charset="0"/>
              </a:rPr>
              <a:t>Sales Overview</a:t>
            </a:r>
            <a:endParaRPr lang="en-US" sz="2400" dirty="0">
              <a:solidFill>
                <a:schemeClr val="bg1"/>
              </a:solidFill>
              <a:latin typeface="Lato Black" panose="020F0A02020204030203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7072314" y="1887501"/>
            <a:ext cx="1166745" cy="589230"/>
          </a:xfrm>
          <a:prstGeom prst="line">
            <a:avLst/>
          </a:prstGeom>
          <a:ln w="38100" cap="rnd">
            <a:solidFill>
              <a:schemeClr val="bg1">
                <a:lumMod val="8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 flipV="1">
            <a:off x="3896680" y="1924909"/>
            <a:ext cx="1293495" cy="514415"/>
          </a:xfrm>
          <a:prstGeom prst="line">
            <a:avLst/>
          </a:prstGeom>
          <a:ln w="38100" cap="rnd">
            <a:solidFill>
              <a:schemeClr val="bg1">
                <a:lumMod val="8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 flipV="1">
            <a:off x="7054215" y="3915194"/>
            <a:ext cx="1280118" cy="435833"/>
          </a:xfrm>
          <a:prstGeom prst="line">
            <a:avLst/>
          </a:prstGeom>
          <a:ln w="38100" cap="rnd">
            <a:solidFill>
              <a:schemeClr val="bg1">
                <a:lumMod val="8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3931919" y="3877787"/>
            <a:ext cx="1240157" cy="440803"/>
          </a:xfrm>
          <a:prstGeom prst="line">
            <a:avLst/>
          </a:prstGeom>
          <a:ln w="38100" cap="rnd">
            <a:solidFill>
              <a:schemeClr val="bg1">
                <a:lumMod val="8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4588437" y="4543725"/>
            <a:ext cx="30893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Contrary to popular belief, Lorem Ipsum is not simply random text.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Contrary to popular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belief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.</a:t>
            </a:r>
            <a:endParaRPr lang="en-US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Lato Light" panose="020F0302020204030203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29" name="Teardrop 28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Teardrop 29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Teardrop 30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EA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FE8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C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763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61" name="Rectangle 60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Rectangle 61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867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prism isContent="1" isInverted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2884774958"/>
              </p:ext>
            </p:extLst>
          </p:nvPr>
        </p:nvGraphicFramePr>
        <p:xfrm>
          <a:off x="-38101" y="0"/>
          <a:ext cx="13250781" cy="695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Rectangle 16"/>
          <p:cNvSpPr/>
          <p:nvPr/>
        </p:nvSpPr>
        <p:spPr>
          <a:xfrm>
            <a:off x="-75294" y="0"/>
            <a:ext cx="12325350" cy="7010400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1933575"/>
            <a:ext cx="3433011" cy="3143250"/>
          </a:xfrm>
          <a:prstGeom prst="rect">
            <a:avLst/>
          </a:prstGeom>
          <a:solidFill>
            <a:srgbClr val="FE8301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5405" y="2514421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94"/>
            <a:r>
              <a:rPr lang="en-US" sz="7200" dirty="0">
                <a:solidFill>
                  <a:prstClr val="white"/>
                </a:solidFill>
                <a:latin typeface="FontAwesome" pitchFamily="2" charset="0"/>
              </a:rPr>
              <a:t></a:t>
            </a:r>
            <a:endParaRPr lang="ru-RU" sz="7200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543300"/>
            <a:ext cx="34330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Pie Charts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433010" y="1933575"/>
            <a:ext cx="230606" cy="3143250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3005" y="4128085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Sample of pie charts</a:t>
            </a:r>
            <a:endParaRPr lang="en-US" dirty="0">
              <a:solidFill>
                <a:schemeClr val="bg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570418"/>
      </p:ext>
    </p:extLst>
  </p:cSld>
  <p:clrMapOvr>
    <a:masterClrMapping/>
  </p:clrMapOvr>
  <p:transition spd="slow" advClick="0" advTm="3000">
    <p:cover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Pie</a:t>
            </a:r>
            <a:r>
              <a:rPr lang="en-US" dirty="0" err="1" smtClean="0">
                <a:solidFill>
                  <a:srgbClr val="FE830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Chart</a:t>
            </a:r>
            <a:endParaRPr lang="en-US" dirty="0">
              <a:solidFill>
                <a:srgbClr val="FE830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here</a:t>
            </a:r>
          </a:p>
        </p:txBody>
      </p:sp>
      <p:sp>
        <p:nvSpPr>
          <p:cNvPr id="2" name="Oval 1"/>
          <p:cNvSpPr/>
          <p:nvPr/>
        </p:nvSpPr>
        <p:spPr>
          <a:xfrm>
            <a:off x="1252666" y="2400300"/>
            <a:ext cx="1600200" cy="16002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A02020204030203" pitchFamily="34" charset="0"/>
              </a:rPr>
              <a:t>68%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latin typeface="Lato Black" panose="020F0A02020204030203" pitchFamily="34" charset="0"/>
            </a:endParaRPr>
          </a:p>
        </p:txBody>
      </p:sp>
      <p:sp>
        <p:nvSpPr>
          <p:cNvPr id="3" name="Block Arc 2"/>
          <p:cNvSpPr/>
          <p:nvPr/>
        </p:nvSpPr>
        <p:spPr>
          <a:xfrm rot="12600000">
            <a:off x="1052641" y="2200275"/>
            <a:ext cx="2000250" cy="2000250"/>
          </a:xfrm>
          <a:prstGeom prst="blockArc">
            <a:avLst>
              <a:gd name="adj1" fmla="val 7498049"/>
              <a:gd name="adj2" fmla="val 21517920"/>
              <a:gd name="adj3" fmla="val 10297"/>
            </a:avLst>
          </a:prstGeom>
          <a:pattFill prst="trellis">
            <a:fgClr>
              <a:srgbClr val="FE8301"/>
            </a:fgClr>
            <a:bgClr>
              <a:srgbClr val="763E0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3960942" y="2400301"/>
            <a:ext cx="1600200" cy="16002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A02020204030203" pitchFamily="34" charset="0"/>
              </a:rPr>
              <a:t>42%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latin typeface="Lato Black" panose="020F0A02020204030203" pitchFamily="34" charset="0"/>
            </a:endParaRPr>
          </a:p>
        </p:txBody>
      </p:sp>
      <p:sp>
        <p:nvSpPr>
          <p:cNvPr id="36" name="Block Arc 35"/>
          <p:cNvSpPr/>
          <p:nvPr/>
        </p:nvSpPr>
        <p:spPr>
          <a:xfrm rot="9900000">
            <a:off x="3760917" y="2200276"/>
            <a:ext cx="2000250" cy="2000250"/>
          </a:xfrm>
          <a:prstGeom prst="blockArc">
            <a:avLst>
              <a:gd name="adj1" fmla="val 13508782"/>
              <a:gd name="adj2" fmla="val 21517920"/>
              <a:gd name="adj3" fmla="val 10297"/>
            </a:avLst>
          </a:prstGeom>
          <a:pattFill prst="trellis">
            <a:fgClr>
              <a:srgbClr val="FEA440"/>
            </a:fgClr>
            <a:bgClr>
              <a:srgbClr val="FE830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6669217" y="2400301"/>
            <a:ext cx="1600200" cy="16002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A02020204030203" pitchFamily="34" charset="0"/>
              </a:rPr>
              <a:t>75%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latin typeface="Lato Black" panose="020F0A02020204030203" pitchFamily="34" charset="0"/>
            </a:endParaRPr>
          </a:p>
        </p:txBody>
      </p:sp>
      <p:sp>
        <p:nvSpPr>
          <p:cNvPr id="38" name="Block Arc 37"/>
          <p:cNvSpPr/>
          <p:nvPr/>
        </p:nvSpPr>
        <p:spPr>
          <a:xfrm rot="16200000">
            <a:off x="6469192" y="2200276"/>
            <a:ext cx="2000250" cy="2000250"/>
          </a:xfrm>
          <a:prstGeom prst="blockArc">
            <a:avLst>
              <a:gd name="adj1" fmla="val 5013471"/>
              <a:gd name="adj2" fmla="val 21517920"/>
              <a:gd name="adj3" fmla="val 10297"/>
            </a:avLst>
          </a:prstGeom>
          <a:pattFill prst="trellis">
            <a:fgClr>
              <a:srgbClr val="763E00"/>
            </a:fgClr>
            <a:bgClr>
              <a:schemeClr val="tx1">
                <a:lumMod val="95000"/>
                <a:lumOff val="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9377492" y="2400300"/>
            <a:ext cx="1600200" cy="16002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A02020204030203" pitchFamily="34" charset="0"/>
              </a:rPr>
              <a:t>51%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latin typeface="Lato Black" panose="020F0A02020204030203" pitchFamily="34" charset="0"/>
            </a:endParaRPr>
          </a:p>
        </p:txBody>
      </p:sp>
      <p:sp>
        <p:nvSpPr>
          <p:cNvPr id="40" name="Block Arc 39"/>
          <p:cNvSpPr/>
          <p:nvPr/>
        </p:nvSpPr>
        <p:spPr>
          <a:xfrm rot="12600000">
            <a:off x="9177467" y="2200275"/>
            <a:ext cx="2000250" cy="2000250"/>
          </a:xfrm>
          <a:prstGeom prst="blockArc">
            <a:avLst>
              <a:gd name="adj1" fmla="val 10489304"/>
              <a:gd name="adj2" fmla="val 21517920"/>
              <a:gd name="adj3" fmla="val 10297"/>
            </a:avLst>
          </a:prstGeom>
          <a:pattFill prst="trellis">
            <a:fgClr>
              <a:srgbClr val="FECD98"/>
            </a:fgClr>
            <a:bgClr>
              <a:srgbClr val="FE830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15364" y="4468633"/>
            <a:ext cx="2037528" cy="1538212"/>
            <a:chOff x="1015364" y="4468633"/>
            <a:chExt cx="2037528" cy="1538212"/>
          </a:xfrm>
        </p:grpSpPr>
        <p:sp>
          <p:nvSpPr>
            <p:cNvPr id="41" name="TextBox 40"/>
            <p:cNvSpPr txBox="1"/>
            <p:nvPr/>
          </p:nvSpPr>
          <p:spPr>
            <a:xfrm>
              <a:off x="1015364" y="5152765"/>
              <a:ext cx="2037528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Contrary to popular belief, Lorem Ipsum is not simply random text. 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215719" y="4852822"/>
              <a:ext cx="16368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E8301"/>
                  </a:solidFill>
                  <a:latin typeface="Lato Black" panose="020F0A02020204030203" pitchFamily="34" charset="0"/>
                </a:rPr>
                <a:t>Analysis</a:t>
              </a:r>
              <a:endParaRPr lang="en-US" sz="2000" b="1" dirty="0">
                <a:solidFill>
                  <a:srgbClr val="FE8301"/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828185" y="4468633"/>
              <a:ext cx="44916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294"/>
              <a:r>
                <a:rPr lang="en-US" sz="2400" dirty="0">
                  <a:solidFill>
                    <a:srgbClr val="FE8301"/>
                  </a:solidFill>
                  <a:latin typeface="FontAwesome" pitchFamily="2" charset="0"/>
                </a:rPr>
                <a:t></a:t>
              </a:r>
              <a:endParaRPr lang="ru-RU" sz="2400" dirty="0">
                <a:solidFill>
                  <a:srgbClr val="FE830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723639" y="4468633"/>
            <a:ext cx="2037528" cy="1538212"/>
            <a:chOff x="3723639" y="4468633"/>
            <a:chExt cx="2037528" cy="1538212"/>
          </a:xfrm>
        </p:grpSpPr>
        <p:sp>
          <p:nvSpPr>
            <p:cNvPr id="47" name="TextBox 46"/>
            <p:cNvSpPr txBox="1"/>
            <p:nvPr/>
          </p:nvSpPr>
          <p:spPr>
            <a:xfrm>
              <a:off x="3723639" y="5152765"/>
              <a:ext cx="2037528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Contrary to popular belief, Lorem Ipsum is not simply random text. 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923994" y="4852822"/>
              <a:ext cx="16368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EA440"/>
                  </a:solidFill>
                  <a:latin typeface="Lato Black" panose="020F0A02020204030203" pitchFamily="34" charset="0"/>
                </a:rPr>
                <a:t>Design</a:t>
              </a:r>
              <a:endParaRPr lang="en-US" sz="2000" b="1" dirty="0">
                <a:solidFill>
                  <a:srgbClr val="FEA440"/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526041" y="4468633"/>
              <a:ext cx="47000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294"/>
              <a:r>
                <a:rPr lang="en-US" sz="2400" dirty="0">
                  <a:solidFill>
                    <a:srgbClr val="FEA440"/>
                  </a:solidFill>
                  <a:latin typeface="FontAwesome" pitchFamily="2" charset="0"/>
                </a:rPr>
                <a:t></a:t>
              </a:r>
              <a:endParaRPr lang="ru-RU" sz="2400" dirty="0">
                <a:solidFill>
                  <a:srgbClr val="FEA440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469192" y="4468633"/>
            <a:ext cx="2037528" cy="1538212"/>
            <a:chOff x="6469192" y="4468633"/>
            <a:chExt cx="2037528" cy="1538212"/>
          </a:xfrm>
        </p:grpSpPr>
        <p:sp>
          <p:nvSpPr>
            <p:cNvPr id="50" name="TextBox 49"/>
            <p:cNvSpPr txBox="1"/>
            <p:nvPr/>
          </p:nvSpPr>
          <p:spPr>
            <a:xfrm>
              <a:off x="6469192" y="5152765"/>
              <a:ext cx="2037528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Contrary to popular belief, Lorem Ipsum is not simply random text. 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632269" y="4852822"/>
              <a:ext cx="17344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763E00"/>
                  </a:solidFill>
                  <a:latin typeface="Lato Black" panose="020F0A02020204030203" pitchFamily="34" charset="0"/>
                </a:rPr>
                <a:t>Settings</a:t>
              </a:r>
              <a:endParaRPr lang="en-US" sz="2000" b="1" dirty="0">
                <a:solidFill>
                  <a:srgbClr val="763E00"/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249152" y="4468633"/>
              <a:ext cx="51488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294"/>
              <a:r>
                <a:rPr lang="en-US" sz="2400" dirty="0">
                  <a:solidFill>
                    <a:srgbClr val="763E00"/>
                  </a:solidFill>
                  <a:latin typeface="FontAwesome" pitchFamily="2" charset="0"/>
                </a:rPr>
                <a:t></a:t>
              </a:r>
              <a:endParaRPr lang="ru-RU" sz="2400" dirty="0">
                <a:solidFill>
                  <a:srgbClr val="763E00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123603" y="4468633"/>
            <a:ext cx="2037528" cy="1538212"/>
            <a:chOff x="9123603" y="4468633"/>
            <a:chExt cx="2037528" cy="1538212"/>
          </a:xfrm>
        </p:grpSpPr>
        <p:sp>
          <p:nvSpPr>
            <p:cNvPr id="53" name="TextBox 52"/>
            <p:cNvSpPr txBox="1"/>
            <p:nvPr/>
          </p:nvSpPr>
          <p:spPr>
            <a:xfrm>
              <a:off x="9123603" y="5152765"/>
              <a:ext cx="2037528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Contrary to popular belief, Lorem Ipsum is not simply random text. 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9286680" y="4852822"/>
              <a:ext cx="17344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ECD98"/>
                  </a:solidFill>
                  <a:latin typeface="Lato Black" panose="020F0A02020204030203" pitchFamily="34" charset="0"/>
                </a:rPr>
                <a:t>Settings</a:t>
              </a:r>
              <a:endParaRPr lang="en-US" sz="2000" b="1" dirty="0">
                <a:solidFill>
                  <a:srgbClr val="FECD98"/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9914785" y="4468633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294"/>
              <a:r>
                <a:rPr lang="en-US" sz="2400" dirty="0">
                  <a:solidFill>
                    <a:srgbClr val="FECD98"/>
                  </a:solidFill>
                  <a:latin typeface="FontAwesome" pitchFamily="2" charset="0"/>
                </a:rPr>
                <a:t></a:t>
              </a:r>
              <a:endParaRPr lang="ru-RU" sz="2400" dirty="0">
                <a:solidFill>
                  <a:srgbClr val="FECD98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32" name="Teardrop 31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Teardrop 32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Teardrop 33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43" name="Rectangle 42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EA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FE8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C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763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71" name="Rectangle 70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2" name="Rectangle 71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944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Trimester</a:t>
            </a:r>
            <a:r>
              <a:rPr lang="en-US" dirty="0" err="1" smtClean="0">
                <a:solidFill>
                  <a:srgbClr val="FE8301"/>
                </a:solidFill>
                <a:latin typeface="Lato Light" panose="020F0302020204030203" pitchFamily="34" charset="0"/>
              </a:rPr>
              <a:t>Statistics</a:t>
            </a:r>
            <a:endParaRPr lang="en-US" dirty="0">
              <a:solidFill>
                <a:srgbClr val="FE8301"/>
              </a:solidFill>
              <a:latin typeface="Lato Light" panose="020F03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here</a:t>
            </a:r>
          </a:p>
        </p:txBody>
      </p:sp>
      <p:sp>
        <p:nvSpPr>
          <p:cNvPr id="146" name="Freeform 5"/>
          <p:cNvSpPr>
            <a:spLocks/>
          </p:cNvSpPr>
          <p:nvPr/>
        </p:nvSpPr>
        <p:spPr bwMode="auto">
          <a:xfrm rot="5400000">
            <a:off x="1389503" y="2077285"/>
            <a:ext cx="3101872" cy="3286319"/>
          </a:xfrm>
          <a:custGeom>
            <a:avLst/>
            <a:gdLst>
              <a:gd name="T0" fmla="*/ 485 w 485"/>
              <a:gd name="T1" fmla="*/ 257 h 514"/>
              <a:gd name="T2" fmla="*/ 230 w 485"/>
              <a:gd name="T3" fmla="*/ 0 h 514"/>
              <a:gd name="T4" fmla="*/ 228 w 485"/>
              <a:gd name="T5" fmla="*/ 0 h 514"/>
              <a:gd name="T6" fmla="*/ 216 w 485"/>
              <a:gd name="T7" fmla="*/ 12 h 514"/>
              <a:gd name="T8" fmla="*/ 228 w 485"/>
              <a:gd name="T9" fmla="*/ 25 h 514"/>
              <a:gd name="T10" fmla="*/ 460 w 485"/>
              <a:gd name="T11" fmla="*/ 257 h 514"/>
              <a:gd name="T12" fmla="*/ 228 w 485"/>
              <a:gd name="T13" fmla="*/ 489 h 514"/>
              <a:gd name="T14" fmla="*/ 24 w 485"/>
              <a:gd name="T15" fmla="*/ 369 h 514"/>
              <a:gd name="T16" fmla="*/ 13 w 485"/>
              <a:gd name="T17" fmla="*/ 361 h 514"/>
              <a:gd name="T18" fmla="*/ 0 w 485"/>
              <a:gd name="T19" fmla="*/ 373 h 514"/>
              <a:gd name="T20" fmla="*/ 2 w 485"/>
              <a:gd name="T21" fmla="*/ 379 h 514"/>
              <a:gd name="T22" fmla="*/ 2 w 485"/>
              <a:gd name="T23" fmla="*/ 379 h 514"/>
              <a:gd name="T24" fmla="*/ 228 w 485"/>
              <a:gd name="T25" fmla="*/ 514 h 514"/>
              <a:gd name="T26" fmla="*/ 485 w 485"/>
              <a:gd name="T27" fmla="*/ 257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85" h="514">
                <a:moveTo>
                  <a:pt x="485" y="257"/>
                </a:moveTo>
                <a:cubicBezTo>
                  <a:pt x="485" y="116"/>
                  <a:pt x="371" y="1"/>
                  <a:pt x="230" y="0"/>
                </a:cubicBezTo>
                <a:cubicBezTo>
                  <a:pt x="229" y="0"/>
                  <a:pt x="229" y="0"/>
                  <a:pt x="228" y="0"/>
                </a:cubicBezTo>
                <a:cubicBezTo>
                  <a:pt x="221" y="0"/>
                  <a:pt x="216" y="5"/>
                  <a:pt x="216" y="12"/>
                </a:cubicBezTo>
                <a:cubicBezTo>
                  <a:pt x="216" y="19"/>
                  <a:pt x="221" y="25"/>
                  <a:pt x="228" y="25"/>
                </a:cubicBezTo>
                <a:cubicBezTo>
                  <a:pt x="356" y="25"/>
                  <a:pt x="460" y="129"/>
                  <a:pt x="460" y="257"/>
                </a:cubicBezTo>
                <a:cubicBezTo>
                  <a:pt x="460" y="385"/>
                  <a:pt x="356" y="489"/>
                  <a:pt x="228" y="489"/>
                </a:cubicBezTo>
                <a:cubicBezTo>
                  <a:pt x="143" y="489"/>
                  <a:pt x="65" y="443"/>
                  <a:pt x="24" y="369"/>
                </a:cubicBezTo>
                <a:cubicBezTo>
                  <a:pt x="22" y="364"/>
                  <a:pt x="18" y="361"/>
                  <a:pt x="13" y="361"/>
                </a:cubicBezTo>
                <a:cubicBezTo>
                  <a:pt x="6" y="361"/>
                  <a:pt x="0" y="366"/>
                  <a:pt x="0" y="373"/>
                </a:cubicBezTo>
                <a:cubicBezTo>
                  <a:pt x="0" y="375"/>
                  <a:pt x="1" y="377"/>
                  <a:pt x="2" y="379"/>
                </a:cubicBezTo>
                <a:cubicBezTo>
                  <a:pt x="2" y="379"/>
                  <a:pt x="2" y="379"/>
                  <a:pt x="2" y="379"/>
                </a:cubicBezTo>
                <a:cubicBezTo>
                  <a:pt x="47" y="462"/>
                  <a:pt x="133" y="514"/>
                  <a:pt x="228" y="514"/>
                </a:cubicBezTo>
                <a:cubicBezTo>
                  <a:pt x="370" y="514"/>
                  <a:pt x="485" y="399"/>
                  <a:pt x="485" y="257"/>
                </a:cubicBezTo>
              </a:path>
            </a:pathLst>
          </a:custGeom>
          <a:solidFill>
            <a:srgbClr val="FECD9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8" name="Freeform 6"/>
          <p:cNvSpPr>
            <a:spLocks/>
          </p:cNvSpPr>
          <p:nvPr/>
        </p:nvSpPr>
        <p:spPr bwMode="auto">
          <a:xfrm rot="5400000">
            <a:off x="1517204" y="2190399"/>
            <a:ext cx="2871810" cy="3734543"/>
          </a:xfrm>
          <a:custGeom>
            <a:avLst/>
            <a:gdLst>
              <a:gd name="T0" fmla="*/ 157 w 449"/>
              <a:gd name="T1" fmla="*/ 584 h 584"/>
              <a:gd name="T2" fmla="*/ 449 w 449"/>
              <a:gd name="T3" fmla="*/ 292 h 584"/>
              <a:gd name="T4" fmla="*/ 159 w 449"/>
              <a:gd name="T5" fmla="*/ 0 h 584"/>
              <a:gd name="T6" fmla="*/ 157 w 449"/>
              <a:gd name="T7" fmla="*/ 0 h 584"/>
              <a:gd name="T8" fmla="*/ 145 w 449"/>
              <a:gd name="T9" fmla="*/ 12 h 584"/>
              <a:gd name="T10" fmla="*/ 157 w 449"/>
              <a:gd name="T11" fmla="*/ 25 h 584"/>
              <a:gd name="T12" fmla="*/ 424 w 449"/>
              <a:gd name="T13" fmla="*/ 292 h 584"/>
              <a:gd name="T14" fmla="*/ 157 w 449"/>
              <a:gd name="T15" fmla="*/ 559 h 584"/>
              <a:gd name="T16" fmla="*/ 19 w 449"/>
              <a:gd name="T17" fmla="*/ 521 h 584"/>
              <a:gd name="T18" fmla="*/ 12 w 449"/>
              <a:gd name="T19" fmla="*/ 519 h 584"/>
              <a:gd name="T20" fmla="*/ 0 w 449"/>
              <a:gd name="T21" fmla="*/ 531 h 584"/>
              <a:gd name="T22" fmla="*/ 6 w 449"/>
              <a:gd name="T23" fmla="*/ 542 h 584"/>
              <a:gd name="T24" fmla="*/ 157 w 449"/>
              <a:gd name="T25" fmla="*/ 584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9" h="584">
                <a:moveTo>
                  <a:pt x="157" y="584"/>
                </a:moveTo>
                <a:cubicBezTo>
                  <a:pt x="318" y="584"/>
                  <a:pt x="449" y="453"/>
                  <a:pt x="449" y="292"/>
                </a:cubicBezTo>
                <a:cubicBezTo>
                  <a:pt x="449" y="132"/>
                  <a:pt x="319" y="1"/>
                  <a:pt x="159" y="0"/>
                </a:cubicBezTo>
                <a:cubicBezTo>
                  <a:pt x="158" y="0"/>
                  <a:pt x="158" y="0"/>
                  <a:pt x="157" y="0"/>
                </a:cubicBezTo>
                <a:cubicBezTo>
                  <a:pt x="150" y="0"/>
                  <a:pt x="145" y="5"/>
                  <a:pt x="145" y="12"/>
                </a:cubicBezTo>
                <a:cubicBezTo>
                  <a:pt x="145" y="19"/>
                  <a:pt x="150" y="25"/>
                  <a:pt x="157" y="25"/>
                </a:cubicBezTo>
                <a:cubicBezTo>
                  <a:pt x="304" y="25"/>
                  <a:pt x="424" y="145"/>
                  <a:pt x="424" y="292"/>
                </a:cubicBezTo>
                <a:cubicBezTo>
                  <a:pt x="424" y="439"/>
                  <a:pt x="304" y="559"/>
                  <a:pt x="157" y="559"/>
                </a:cubicBezTo>
                <a:cubicBezTo>
                  <a:pt x="108" y="559"/>
                  <a:pt x="61" y="546"/>
                  <a:pt x="19" y="521"/>
                </a:cubicBezTo>
                <a:cubicBezTo>
                  <a:pt x="17" y="520"/>
                  <a:pt x="15" y="519"/>
                  <a:pt x="12" y="519"/>
                </a:cubicBezTo>
                <a:cubicBezTo>
                  <a:pt x="5" y="519"/>
                  <a:pt x="0" y="524"/>
                  <a:pt x="0" y="531"/>
                </a:cubicBezTo>
                <a:cubicBezTo>
                  <a:pt x="0" y="536"/>
                  <a:pt x="2" y="540"/>
                  <a:pt x="6" y="542"/>
                </a:cubicBezTo>
                <a:cubicBezTo>
                  <a:pt x="52" y="570"/>
                  <a:pt x="104" y="584"/>
                  <a:pt x="157" y="584"/>
                </a:cubicBezTo>
              </a:path>
            </a:pathLst>
          </a:custGeom>
          <a:solidFill>
            <a:srgbClr val="763E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9" name="Freeform 7"/>
          <p:cNvSpPr>
            <a:spLocks/>
          </p:cNvSpPr>
          <p:nvPr/>
        </p:nvSpPr>
        <p:spPr bwMode="auto">
          <a:xfrm rot="5400000">
            <a:off x="1881621" y="2543783"/>
            <a:ext cx="2167741" cy="4178801"/>
          </a:xfrm>
          <a:custGeom>
            <a:avLst/>
            <a:gdLst>
              <a:gd name="T0" fmla="*/ 339 w 339"/>
              <a:gd name="T1" fmla="*/ 327 h 654"/>
              <a:gd name="T2" fmla="*/ 14 w 339"/>
              <a:gd name="T3" fmla="*/ 0 h 654"/>
              <a:gd name="T4" fmla="*/ 12 w 339"/>
              <a:gd name="T5" fmla="*/ 0 h 654"/>
              <a:gd name="T6" fmla="*/ 0 w 339"/>
              <a:gd name="T7" fmla="*/ 12 h 654"/>
              <a:gd name="T8" fmla="*/ 12 w 339"/>
              <a:gd name="T9" fmla="*/ 25 h 654"/>
              <a:gd name="T10" fmla="*/ 314 w 339"/>
              <a:gd name="T11" fmla="*/ 327 h 654"/>
              <a:gd name="T12" fmla="*/ 13 w 339"/>
              <a:gd name="T13" fmla="*/ 629 h 654"/>
              <a:gd name="T14" fmla="*/ 12 w 339"/>
              <a:gd name="T15" fmla="*/ 629 h 654"/>
              <a:gd name="T16" fmla="*/ 0 w 339"/>
              <a:gd name="T17" fmla="*/ 642 h 654"/>
              <a:gd name="T18" fmla="*/ 12 w 339"/>
              <a:gd name="T19" fmla="*/ 654 h 654"/>
              <a:gd name="T20" fmla="*/ 339 w 339"/>
              <a:gd name="T21" fmla="*/ 327 h 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39" h="654">
                <a:moveTo>
                  <a:pt x="339" y="327"/>
                </a:moveTo>
                <a:cubicBezTo>
                  <a:pt x="339" y="147"/>
                  <a:pt x="193" y="1"/>
                  <a:pt x="14" y="0"/>
                </a:cubicBezTo>
                <a:cubicBezTo>
                  <a:pt x="13" y="0"/>
                  <a:pt x="13" y="0"/>
                  <a:pt x="12" y="0"/>
                </a:cubicBezTo>
                <a:cubicBezTo>
                  <a:pt x="5" y="0"/>
                  <a:pt x="0" y="6"/>
                  <a:pt x="0" y="12"/>
                </a:cubicBezTo>
                <a:cubicBezTo>
                  <a:pt x="0" y="19"/>
                  <a:pt x="5" y="25"/>
                  <a:pt x="12" y="25"/>
                </a:cubicBezTo>
                <a:cubicBezTo>
                  <a:pt x="179" y="25"/>
                  <a:pt x="314" y="160"/>
                  <a:pt x="314" y="327"/>
                </a:cubicBezTo>
                <a:cubicBezTo>
                  <a:pt x="314" y="493"/>
                  <a:pt x="179" y="629"/>
                  <a:pt x="13" y="629"/>
                </a:cubicBezTo>
                <a:cubicBezTo>
                  <a:pt x="13" y="629"/>
                  <a:pt x="12" y="629"/>
                  <a:pt x="12" y="629"/>
                </a:cubicBezTo>
                <a:cubicBezTo>
                  <a:pt x="5" y="629"/>
                  <a:pt x="0" y="635"/>
                  <a:pt x="0" y="642"/>
                </a:cubicBezTo>
                <a:cubicBezTo>
                  <a:pt x="0" y="648"/>
                  <a:pt x="5" y="654"/>
                  <a:pt x="12" y="654"/>
                </a:cubicBezTo>
                <a:cubicBezTo>
                  <a:pt x="192" y="654"/>
                  <a:pt x="339" y="507"/>
                  <a:pt x="339" y="327"/>
                </a:cubicBezTo>
              </a:path>
            </a:pathLst>
          </a:custGeom>
          <a:solidFill>
            <a:srgbClr val="FEA44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0" name="Freeform 8"/>
          <p:cNvSpPr>
            <a:spLocks/>
          </p:cNvSpPr>
          <p:nvPr/>
        </p:nvSpPr>
        <p:spPr bwMode="auto">
          <a:xfrm rot="5400000">
            <a:off x="2048789" y="2697033"/>
            <a:ext cx="2391852" cy="4097486"/>
          </a:xfrm>
          <a:custGeom>
            <a:avLst/>
            <a:gdLst>
              <a:gd name="T0" fmla="*/ 14 w 374"/>
              <a:gd name="T1" fmla="*/ 0 h 641"/>
              <a:gd name="T2" fmla="*/ 12 w 374"/>
              <a:gd name="T3" fmla="*/ 0 h 641"/>
              <a:gd name="T4" fmla="*/ 0 w 374"/>
              <a:gd name="T5" fmla="*/ 12 h 641"/>
              <a:gd name="T6" fmla="*/ 12 w 374"/>
              <a:gd name="T7" fmla="*/ 25 h 641"/>
              <a:gd name="T8" fmla="*/ 349 w 374"/>
              <a:gd name="T9" fmla="*/ 362 h 641"/>
              <a:gd name="T10" fmla="*/ 231 w 374"/>
              <a:gd name="T11" fmla="*/ 619 h 641"/>
              <a:gd name="T12" fmla="*/ 225 w 374"/>
              <a:gd name="T13" fmla="*/ 629 h 641"/>
              <a:gd name="T14" fmla="*/ 238 w 374"/>
              <a:gd name="T15" fmla="*/ 641 h 641"/>
              <a:gd name="T16" fmla="*/ 246 w 374"/>
              <a:gd name="T17" fmla="*/ 638 h 641"/>
              <a:gd name="T18" fmla="*/ 246 w 374"/>
              <a:gd name="T19" fmla="*/ 638 h 641"/>
              <a:gd name="T20" fmla="*/ 374 w 374"/>
              <a:gd name="T21" fmla="*/ 362 h 641"/>
              <a:gd name="T22" fmla="*/ 14 w 374"/>
              <a:gd name="T23" fmla="*/ 0 h 6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74" h="641">
                <a:moveTo>
                  <a:pt x="14" y="0"/>
                </a:moveTo>
                <a:cubicBezTo>
                  <a:pt x="13" y="0"/>
                  <a:pt x="13" y="0"/>
                  <a:pt x="12" y="0"/>
                </a:cubicBezTo>
                <a:cubicBezTo>
                  <a:pt x="5" y="0"/>
                  <a:pt x="0" y="6"/>
                  <a:pt x="0" y="12"/>
                </a:cubicBezTo>
                <a:cubicBezTo>
                  <a:pt x="0" y="19"/>
                  <a:pt x="5" y="25"/>
                  <a:pt x="12" y="25"/>
                </a:cubicBezTo>
                <a:cubicBezTo>
                  <a:pt x="198" y="25"/>
                  <a:pt x="349" y="176"/>
                  <a:pt x="349" y="362"/>
                </a:cubicBezTo>
                <a:cubicBezTo>
                  <a:pt x="349" y="461"/>
                  <a:pt x="306" y="554"/>
                  <a:pt x="231" y="619"/>
                </a:cubicBezTo>
                <a:cubicBezTo>
                  <a:pt x="227" y="621"/>
                  <a:pt x="225" y="625"/>
                  <a:pt x="225" y="629"/>
                </a:cubicBezTo>
                <a:cubicBezTo>
                  <a:pt x="225" y="636"/>
                  <a:pt x="231" y="641"/>
                  <a:pt x="238" y="641"/>
                </a:cubicBezTo>
                <a:cubicBezTo>
                  <a:pt x="241" y="641"/>
                  <a:pt x="244" y="640"/>
                  <a:pt x="246" y="638"/>
                </a:cubicBezTo>
                <a:cubicBezTo>
                  <a:pt x="246" y="638"/>
                  <a:pt x="246" y="638"/>
                  <a:pt x="246" y="638"/>
                </a:cubicBezTo>
                <a:cubicBezTo>
                  <a:pt x="327" y="569"/>
                  <a:pt x="374" y="469"/>
                  <a:pt x="374" y="362"/>
                </a:cubicBezTo>
                <a:cubicBezTo>
                  <a:pt x="374" y="163"/>
                  <a:pt x="212" y="1"/>
                  <a:pt x="14" y="0"/>
                </a:cubicBezTo>
              </a:path>
            </a:pathLst>
          </a:custGeom>
          <a:solidFill>
            <a:srgbClr val="FE830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" name="TextBox 2"/>
          <p:cNvSpPr txBox="1"/>
          <p:nvPr/>
        </p:nvSpPr>
        <p:spPr>
          <a:xfrm rot="441673">
            <a:off x="2383057" y="2117727"/>
            <a:ext cx="771365" cy="246221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en-US" sz="1000" dirty="0" smtClean="0">
                <a:latin typeface="Lato" panose="020F0502020204030203" pitchFamily="34" charset="0"/>
              </a:rPr>
              <a:t>Marketing</a:t>
            </a:r>
            <a:endParaRPr lang="en-US" sz="1000" dirty="0">
              <a:latin typeface="Lato" panose="020F0502020204030203" pitchFamily="34" charset="0"/>
            </a:endParaRPr>
          </a:p>
        </p:txBody>
      </p:sp>
      <p:sp>
        <p:nvSpPr>
          <p:cNvPr id="161" name="TextBox 160"/>
          <p:cNvSpPr txBox="1"/>
          <p:nvPr/>
        </p:nvSpPr>
        <p:spPr>
          <a:xfrm rot="19816761">
            <a:off x="1483077" y="2244342"/>
            <a:ext cx="771365" cy="246221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en-US" sz="1000" dirty="0" smtClean="0">
                <a:latin typeface="Lato" panose="020F0502020204030203" pitchFamily="34" charset="0"/>
              </a:rPr>
              <a:t>Profit</a:t>
            </a:r>
            <a:endParaRPr lang="en-US" sz="1000" dirty="0">
              <a:latin typeface="Lato" panose="020F0502020204030203" pitchFamily="34" charset="0"/>
            </a:endParaRPr>
          </a:p>
        </p:txBody>
      </p:sp>
      <p:sp>
        <p:nvSpPr>
          <p:cNvPr id="162" name="TextBox 161"/>
          <p:cNvSpPr txBox="1"/>
          <p:nvPr/>
        </p:nvSpPr>
        <p:spPr>
          <a:xfrm rot="17960036">
            <a:off x="769781" y="2974578"/>
            <a:ext cx="771365" cy="246221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en-US" sz="1000" dirty="0" smtClean="0">
                <a:latin typeface="Lato" panose="020F0502020204030203" pitchFamily="34" charset="0"/>
              </a:rPr>
              <a:t>Services</a:t>
            </a:r>
            <a:endParaRPr lang="en-US" sz="1000" dirty="0">
              <a:latin typeface="Lato" panose="020F0502020204030203" pitchFamily="34" charset="0"/>
            </a:endParaRPr>
          </a:p>
        </p:txBody>
      </p:sp>
      <p:sp>
        <p:nvSpPr>
          <p:cNvPr id="163" name="TextBox 162"/>
          <p:cNvSpPr txBox="1"/>
          <p:nvPr/>
        </p:nvSpPr>
        <p:spPr>
          <a:xfrm rot="15876779">
            <a:off x="747450" y="4406255"/>
            <a:ext cx="771365" cy="246221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en-US" sz="1000" dirty="0" smtClean="0">
                <a:latin typeface="Lato" panose="020F0502020204030203" pitchFamily="34" charset="0"/>
              </a:rPr>
              <a:t>Price</a:t>
            </a:r>
            <a:endParaRPr lang="en-US" sz="1000" dirty="0">
              <a:latin typeface="Lato" panose="020F0502020204030203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508553" y="3179863"/>
            <a:ext cx="1036313" cy="1052213"/>
            <a:chOff x="2361273" y="3193736"/>
            <a:chExt cx="1036313" cy="1052213"/>
          </a:xfrm>
        </p:grpSpPr>
        <p:sp>
          <p:nvSpPr>
            <p:cNvPr id="164" name="TextBox 163"/>
            <p:cNvSpPr txBox="1">
              <a:spLocks noChangeAspect="1"/>
            </p:cNvSpPr>
            <p:nvPr/>
          </p:nvSpPr>
          <p:spPr>
            <a:xfrm>
              <a:off x="2636387" y="3193736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6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ontAwesome" pitchFamily="2" charset="0"/>
                </a:rPr>
                <a:t></a:t>
              </a:r>
              <a:endParaRPr lang="ru-RU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361273" y="3722729"/>
              <a:ext cx="10363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Black" panose="020F0A02020204030203" pitchFamily="34" charset="0"/>
                </a:rPr>
                <a:t>2014</a:t>
              </a:r>
              <a:endPara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111282" y="1506022"/>
            <a:ext cx="5060145" cy="861430"/>
            <a:chOff x="6111282" y="1506022"/>
            <a:chExt cx="5060145" cy="861430"/>
          </a:xfrm>
        </p:grpSpPr>
        <p:grpSp>
          <p:nvGrpSpPr>
            <p:cNvPr id="14" name="Group 13"/>
            <p:cNvGrpSpPr/>
            <p:nvPr/>
          </p:nvGrpSpPr>
          <p:grpSpPr>
            <a:xfrm>
              <a:off x="7075085" y="1550262"/>
              <a:ext cx="4096342" cy="769276"/>
              <a:chOff x="7075085" y="1550262"/>
              <a:chExt cx="4096342" cy="769276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7075085" y="1550262"/>
                <a:ext cx="116275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FECD98"/>
                    </a:solidFill>
                    <a:latin typeface="Lato Black" panose="020F0A02020204030203" pitchFamily="34" charset="0"/>
                  </a:rPr>
                  <a:t>Marketing</a:t>
                </a:r>
                <a:endParaRPr lang="en-US" sz="1600" dirty="0">
                  <a:solidFill>
                    <a:srgbClr val="FECD98"/>
                  </a:solidFill>
                  <a:latin typeface="Lato Black" panose="020F0A02020204030203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7075085" y="1796318"/>
                <a:ext cx="40963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err="1">
                    <a:latin typeface="Lato Light" panose="020F0302020204030203" pitchFamily="34" charset="0"/>
                  </a:rPr>
                  <a:t>Lorem</a:t>
                </a:r>
                <a:r>
                  <a:rPr lang="en-US" sz="1400" dirty="0"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ipsum</a:t>
                </a:r>
                <a:r>
                  <a:rPr lang="en-US" sz="1400" dirty="0">
                    <a:latin typeface="Lato Light" panose="020F0302020204030203" pitchFamily="34" charset="0"/>
                  </a:rPr>
                  <a:t> dolor sit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amet</a:t>
                </a:r>
                <a:r>
                  <a:rPr lang="en-US" sz="1400" dirty="0">
                    <a:latin typeface="Lato Light" panose="020F0302020204030203" pitchFamily="34" charset="0"/>
                  </a:rPr>
                  <a:t>,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consectetur</a:t>
                </a:r>
                <a:r>
                  <a:rPr lang="en-US" sz="1400" dirty="0"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adipiscing</a:t>
                </a:r>
                <a:r>
                  <a:rPr lang="en-US" sz="1400" dirty="0"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elit</a:t>
                </a:r>
                <a:r>
                  <a:rPr lang="en-US" sz="1400" dirty="0">
                    <a:latin typeface="Lato Light" panose="020F0302020204030203" pitchFamily="34" charset="0"/>
                  </a:rPr>
                  <a:t>.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Etiam</a:t>
                </a:r>
                <a:r>
                  <a:rPr lang="en-US" sz="1400" dirty="0">
                    <a:latin typeface="Lato Light" panose="020F0302020204030203" pitchFamily="34" charset="0"/>
                  </a:rPr>
                  <a:t> et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convallis</a:t>
                </a:r>
                <a:r>
                  <a:rPr lang="en-US" sz="1400" dirty="0"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orci</a:t>
                </a:r>
                <a:r>
                  <a:rPr lang="en-US" sz="1400" dirty="0" smtClean="0">
                    <a:latin typeface="Lato Light" panose="020F0302020204030203" pitchFamily="34" charset="0"/>
                  </a:rPr>
                  <a:t>.</a:t>
                </a:r>
                <a:endParaRPr lang="en-US" sz="1400" b="1" dirty="0">
                  <a:latin typeface="Lato Light" panose="020F0302020204030203" pitchFamily="34" charset="0"/>
                </a:endParaRPr>
              </a:p>
            </p:txBody>
          </p:sp>
        </p:grpSp>
        <p:sp>
          <p:nvSpPr>
            <p:cNvPr id="174" name="Oval 173"/>
            <p:cNvSpPr/>
            <p:nvPr/>
          </p:nvSpPr>
          <p:spPr>
            <a:xfrm>
              <a:off x="6111282" y="1506022"/>
              <a:ext cx="861430" cy="861430"/>
            </a:xfrm>
            <a:prstGeom prst="ellipse">
              <a:avLst/>
            </a:prstGeom>
            <a:solidFill>
              <a:srgbClr val="FEC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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106454" y="2541765"/>
            <a:ext cx="5064973" cy="861430"/>
            <a:chOff x="6106454" y="2541765"/>
            <a:chExt cx="5064973" cy="861430"/>
          </a:xfrm>
        </p:grpSpPr>
        <p:sp>
          <p:nvSpPr>
            <p:cNvPr id="173" name="Oval 172"/>
            <p:cNvSpPr/>
            <p:nvPr/>
          </p:nvSpPr>
          <p:spPr>
            <a:xfrm>
              <a:off x="6106454" y="2541765"/>
              <a:ext cx="861430" cy="861430"/>
            </a:xfrm>
            <a:prstGeom prst="ellipse">
              <a:avLst/>
            </a:prstGeom>
            <a:solidFill>
              <a:srgbClr val="763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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grpSp>
          <p:nvGrpSpPr>
            <p:cNvPr id="175" name="Group 174"/>
            <p:cNvGrpSpPr/>
            <p:nvPr/>
          </p:nvGrpSpPr>
          <p:grpSpPr>
            <a:xfrm>
              <a:off x="7075085" y="2590646"/>
              <a:ext cx="4096342" cy="769276"/>
              <a:chOff x="7075085" y="1550262"/>
              <a:chExt cx="4096342" cy="769276"/>
            </a:xfrm>
          </p:grpSpPr>
          <p:sp>
            <p:nvSpPr>
              <p:cNvPr id="176" name="TextBox 175"/>
              <p:cNvSpPr txBox="1"/>
              <p:nvPr/>
            </p:nvSpPr>
            <p:spPr>
              <a:xfrm>
                <a:off x="7075085" y="1550262"/>
                <a:ext cx="73289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763E00"/>
                    </a:solidFill>
                    <a:latin typeface="Lato Black" panose="020F0A02020204030203" pitchFamily="34" charset="0"/>
                  </a:rPr>
                  <a:t>Profit</a:t>
                </a:r>
                <a:endParaRPr lang="en-US" sz="1600" dirty="0">
                  <a:solidFill>
                    <a:srgbClr val="763E00"/>
                  </a:solidFill>
                  <a:latin typeface="Lato Black" panose="020F0A02020204030203" pitchFamily="34" charset="0"/>
                </a:endParaRPr>
              </a:p>
            </p:txBody>
          </p:sp>
          <p:sp>
            <p:nvSpPr>
              <p:cNvPr id="177" name="TextBox 176"/>
              <p:cNvSpPr txBox="1"/>
              <p:nvPr/>
            </p:nvSpPr>
            <p:spPr>
              <a:xfrm>
                <a:off x="7075085" y="1796318"/>
                <a:ext cx="40963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err="1">
                    <a:latin typeface="Lato Light" panose="020F0302020204030203" pitchFamily="34" charset="0"/>
                  </a:rPr>
                  <a:t>Lorem</a:t>
                </a:r>
                <a:r>
                  <a:rPr lang="en-US" sz="1400" dirty="0"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ipsum</a:t>
                </a:r>
                <a:r>
                  <a:rPr lang="en-US" sz="1400" dirty="0">
                    <a:latin typeface="Lato Light" panose="020F0302020204030203" pitchFamily="34" charset="0"/>
                  </a:rPr>
                  <a:t> dolor sit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amet</a:t>
                </a:r>
                <a:r>
                  <a:rPr lang="en-US" sz="1400" dirty="0">
                    <a:latin typeface="Lato Light" panose="020F0302020204030203" pitchFamily="34" charset="0"/>
                  </a:rPr>
                  <a:t>,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consectetur</a:t>
                </a:r>
                <a:r>
                  <a:rPr lang="en-US" sz="1400" dirty="0"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adipiscing</a:t>
                </a:r>
                <a:r>
                  <a:rPr lang="en-US" sz="1400" dirty="0"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elit</a:t>
                </a:r>
                <a:r>
                  <a:rPr lang="en-US" sz="1400" dirty="0">
                    <a:latin typeface="Lato Light" panose="020F0302020204030203" pitchFamily="34" charset="0"/>
                  </a:rPr>
                  <a:t>.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Etiam</a:t>
                </a:r>
                <a:r>
                  <a:rPr lang="en-US" sz="1400" dirty="0">
                    <a:latin typeface="Lato Light" panose="020F0302020204030203" pitchFamily="34" charset="0"/>
                  </a:rPr>
                  <a:t> et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convallis</a:t>
                </a:r>
                <a:r>
                  <a:rPr lang="en-US" sz="1400" dirty="0"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orci</a:t>
                </a:r>
                <a:r>
                  <a:rPr lang="en-US" sz="1400" dirty="0" smtClean="0">
                    <a:latin typeface="Lato Light" panose="020F0302020204030203" pitchFamily="34" charset="0"/>
                  </a:rPr>
                  <a:t>.</a:t>
                </a:r>
                <a:endParaRPr lang="en-US" sz="1400" b="1" dirty="0">
                  <a:latin typeface="Lato Light" panose="020F0302020204030203" pitchFamily="34" charset="0"/>
                </a:endParaRPr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6106454" y="3577508"/>
            <a:ext cx="5064973" cy="861430"/>
            <a:chOff x="6106454" y="3577508"/>
            <a:chExt cx="5064973" cy="861430"/>
          </a:xfrm>
        </p:grpSpPr>
        <p:sp>
          <p:nvSpPr>
            <p:cNvPr id="172" name="Oval 171"/>
            <p:cNvSpPr/>
            <p:nvPr/>
          </p:nvSpPr>
          <p:spPr>
            <a:xfrm>
              <a:off x="6106454" y="3577508"/>
              <a:ext cx="861430" cy="861430"/>
            </a:xfrm>
            <a:prstGeom prst="ellipse">
              <a:avLst/>
            </a:prstGeom>
            <a:solidFill>
              <a:srgbClr val="FEA4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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grpSp>
          <p:nvGrpSpPr>
            <p:cNvPr id="178" name="Group 177"/>
            <p:cNvGrpSpPr/>
            <p:nvPr/>
          </p:nvGrpSpPr>
          <p:grpSpPr>
            <a:xfrm>
              <a:off x="7075085" y="3615086"/>
              <a:ext cx="4096342" cy="769276"/>
              <a:chOff x="7075085" y="1550262"/>
              <a:chExt cx="4096342" cy="769276"/>
            </a:xfrm>
          </p:grpSpPr>
          <p:sp>
            <p:nvSpPr>
              <p:cNvPr id="179" name="TextBox 178"/>
              <p:cNvSpPr txBox="1"/>
              <p:nvPr/>
            </p:nvSpPr>
            <p:spPr>
              <a:xfrm>
                <a:off x="7075085" y="1550262"/>
                <a:ext cx="96532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FEA440"/>
                    </a:solidFill>
                    <a:latin typeface="Lato Black" panose="020F0A02020204030203" pitchFamily="34" charset="0"/>
                  </a:rPr>
                  <a:t>Services</a:t>
                </a:r>
                <a:endParaRPr lang="en-US" sz="1600" dirty="0">
                  <a:solidFill>
                    <a:srgbClr val="FEA440"/>
                  </a:solidFill>
                  <a:latin typeface="Lato Black" panose="020F0A02020204030203" pitchFamily="34" charset="0"/>
                </a:endParaRPr>
              </a:p>
            </p:txBody>
          </p:sp>
          <p:sp>
            <p:nvSpPr>
              <p:cNvPr id="180" name="TextBox 179"/>
              <p:cNvSpPr txBox="1"/>
              <p:nvPr/>
            </p:nvSpPr>
            <p:spPr>
              <a:xfrm>
                <a:off x="7075085" y="1796318"/>
                <a:ext cx="40963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err="1">
                    <a:latin typeface="Lato Light" panose="020F0302020204030203" pitchFamily="34" charset="0"/>
                  </a:rPr>
                  <a:t>Lorem</a:t>
                </a:r>
                <a:r>
                  <a:rPr lang="en-US" sz="1400" dirty="0"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ipsum</a:t>
                </a:r>
                <a:r>
                  <a:rPr lang="en-US" sz="1400" dirty="0">
                    <a:latin typeface="Lato Light" panose="020F0302020204030203" pitchFamily="34" charset="0"/>
                  </a:rPr>
                  <a:t> dolor sit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amet</a:t>
                </a:r>
                <a:r>
                  <a:rPr lang="en-US" sz="1400" dirty="0">
                    <a:latin typeface="Lato Light" panose="020F0302020204030203" pitchFamily="34" charset="0"/>
                  </a:rPr>
                  <a:t>,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consectetur</a:t>
                </a:r>
                <a:r>
                  <a:rPr lang="en-US" sz="1400" dirty="0"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adipiscing</a:t>
                </a:r>
                <a:r>
                  <a:rPr lang="en-US" sz="1400" dirty="0"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elit</a:t>
                </a:r>
                <a:r>
                  <a:rPr lang="en-US" sz="1400" dirty="0">
                    <a:latin typeface="Lato Light" panose="020F0302020204030203" pitchFamily="34" charset="0"/>
                  </a:rPr>
                  <a:t>.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Etiam</a:t>
                </a:r>
                <a:r>
                  <a:rPr lang="en-US" sz="1400" dirty="0">
                    <a:latin typeface="Lato Light" panose="020F0302020204030203" pitchFamily="34" charset="0"/>
                  </a:rPr>
                  <a:t> et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convallis</a:t>
                </a:r>
                <a:r>
                  <a:rPr lang="en-US" sz="1400" dirty="0"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orci</a:t>
                </a:r>
                <a:r>
                  <a:rPr lang="en-US" sz="1400" dirty="0" smtClean="0">
                    <a:latin typeface="Lato Light" panose="020F0302020204030203" pitchFamily="34" charset="0"/>
                  </a:rPr>
                  <a:t>.</a:t>
                </a:r>
                <a:endParaRPr lang="en-US" sz="1400" b="1" dirty="0">
                  <a:latin typeface="Lato Light" panose="020F0302020204030203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106454" y="4614359"/>
            <a:ext cx="5064973" cy="861430"/>
            <a:chOff x="6106454" y="4614359"/>
            <a:chExt cx="5064973" cy="861430"/>
          </a:xfrm>
        </p:grpSpPr>
        <p:sp>
          <p:nvSpPr>
            <p:cNvPr id="171" name="Oval 170"/>
            <p:cNvSpPr/>
            <p:nvPr/>
          </p:nvSpPr>
          <p:spPr>
            <a:xfrm>
              <a:off x="6106454" y="4614359"/>
              <a:ext cx="861430" cy="861430"/>
            </a:xfrm>
            <a:prstGeom prst="ellipse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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grpSp>
          <p:nvGrpSpPr>
            <p:cNvPr id="181" name="Group 180"/>
            <p:cNvGrpSpPr/>
            <p:nvPr/>
          </p:nvGrpSpPr>
          <p:grpSpPr>
            <a:xfrm>
              <a:off x="7075085" y="4633636"/>
              <a:ext cx="4096342" cy="769276"/>
              <a:chOff x="7075085" y="1550262"/>
              <a:chExt cx="4096342" cy="769276"/>
            </a:xfrm>
          </p:grpSpPr>
          <p:sp>
            <p:nvSpPr>
              <p:cNvPr id="182" name="TextBox 181"/>
              <p:cNvSpPr txBox="1"/>
              <p:nvPr/>
            </p:nvSpPr>
            <p:spPr>
              <a:xfrm>
                <a:off x="7075085" y="1550262"/>
                <a:ext cx="67037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FE8301"/>
                    </a:solidFill>
                    <a:latin typeface="Lato Black" panose="020F0A02020204030203" pitchFamily="34" charset="0"/>
                  </a:rPr>
                  <a:t>Price</a:t>
                </a:r>
                <a:endParaRPr lang="en-US" sz="1600" dirty="0">
                  <a:solidFill>
                    <a:srgbClr val="FE8301"/>
                  </a:solidFill>
                  <a:latin typeface="Lato Black" panose="020F0A02020204030203" pitchFamily="34" charset="0"/>
                </a:endParaRPr>
              </a:p>
            </p:txBody>
          </p:sp>
          <p:sp>
            <p:nvSpPr>
              <p:cNvPr id="183" name="TextBox 182"/>
              <p:cNvSpPr txBox="1"/>
              <p:nvPr/>
            </p:nvSpPr>
            <p:spPr>
              <a:xfrm>
                <a:off x="7075085" y="1796318"/>
                <a:ext cx="40963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err="1">
                    <a:latin typeface="Lato Light" panose="020F0302020204030203" pitchFamily="34" charset="0"/>
                  </a:rPr>
                  <a:t>Lorem</a:t>
                </a:r>
                <a:r>
                  <a:rPr lang="en-US" sz="1400" dirty="0"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ipsum</a:t>
                </a:r>
                <a:r>
                  <a:rPr lang="en-US" sz="1400" dirty="0">
                    <a:latin typeface="Lato Light" panose="020F0302020204030203" pitchFamily="34" charset="0"/>
                  </a:rPr>
                  <a:t> dolor sit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amet</a:t>
                </a:r>
                <a:r>
                  <a:rPr lang="en-US" sz="1400" dirty="0">
                    <a:latin typeface="Lato Light" panose="020F0302020204030203" pitchFamily="34" charset="0"/>
                  </a:rPr>
                  <a:t>,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consectetur</a:t>
                </a:r>
                <a:r>
                  <a:rPr lang="en-US" sz="1400" dirty="0"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adipiscing</a:t>
                </a:r>
                <a:r>
                  <a:rPr lang="en-US" sz="1400" dirty="0"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elit</a:t>
                </a:r>
                <a:r>
                  <a:rPr lang="en-US" sz="1400" dirty="0">
                    <a:latin typeface="Lato Light" panose="020F0302020204030203" pitchFamily="34" charset="0"/>
                  </a:rPr>
                  <a:t>.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Etiam</a:t>
                </a:r>
                <a:r>
                  <a:rPr lang="en-US" sz="1400" dirty="0">
                    <a:latin typeface="Lato Light" panose="020F0302020204030203" pitchFamily="34" charset="0"/>
                  </a:rPr>
                  <a:t> et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convallis</a:t>
                </a:r>
                <a:r>
                  <a:rPr lang="en-US" sz="1400" dirty="0"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latin typeface="Lato Light" panose="020F0302020204030203" pitchFamily="34" charset="0"/>
                  </a:rPr>
                  <a:t>orci</a:t>
                </a:r>
                <a:r>
                  <a:rPr lang="en-US" sz="1400" dirty="0" smtClean="0">
                    <a:latin typeface="Lato Light" panose="020F0302020204030203" pitchFamily="34" charset="0"/>
                  </a:rPr>
                  <a:t>.</a:t>
                </a:r>
                <a:endParaRPr lang="en-US" sz="1400" b="1" dirty="0">
                  <a:latin typeface="Lato Light" panose="020F0302020204030203" pitchFamily="34" charset="0"/>
                </a:endParaRPr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41" name="Teardrop 40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Teardrop 41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Teardrop 42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44" name="Rectangle 43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60" name="Rectangle 59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EA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FE8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C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763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68" name="Rectangle 67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Rectangle 68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647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window dir="ver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Pie</a:t>
            </a:r>
            <a:r>
              <a:rPr lang="en-US" dirty="0" err="1" smtClean="0">
                <a:solidFill>
                  <a:srgbClr val="FEA440"/>
                </a:solidFill>
                <a:latin typeface="Lato Light" panose="020F0402020204030203" pitchFamily="34" charset="0"/>
              </a:rPr>
              <a:t>Chart</a:t>
            </a:r>
            <a:endParaRPr lang="en-US" dirty="0">
              <a:solidFill>
                <a:srgbClr val="FEA440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here</a:t>
            </a:r>
          </a:p>
        </p:txBody>
      </p:sp>
      <p:sp>
        <p:nvSpPr>
          <p:cNvPr id="34" name="Freeform 5"/>
          <p:cNvSpPr>
            <a:spLocks/>
          </p:cNvSpPr>
          <p:nvPr/>
        </p:nvSpPr>
        <p:spPr bwMode="auto">
          <a:xfrm rot="5400000" flipH="1">
            <a:off x="1891935" y="3186251"/>
            <a:ext cx="2999590" cy="1721031"/>
          </a:xfrm>
          <a:custGeom>
            <a:avLst/>
            <a:gdLst>
              <a:gd name="T0" fmla="*/ 0 w 933"/>
              <a:gd name="T1" fmla="*/ 507 h 535"/>
              <a:gd name="T2" fmla="*/ 467 w 933"/>
              <a:gd name="T3" fmla="*/ 535 h 535"/>
              <a:gd name="T4" fmla="*/ 933 w 933"/>
              <a:gd name="T5" fmla="*/ 494 h 535"/>
              <a:gd name="T6" fmla="*/ 875 w 933"/>
              <a:gd name="T7" fmla="*/ 305 h 535"/>
              <a:gd name="T8" fmla="*/ 237 w 933"/>
              <a:gd name="T9" fmla="*/ 127 h 535"/>
              <a:gd name="T10" fmla="*/ 0 w 933"/>
              <a:gd name="T11" fmla="*/ 507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33" h="535">
                <a:moveTo>
                  <a:pt x="0" y="507"/>
                </a:moveTo>
                <a:cubicBezTo>
                  <a:pt x="467" y="535"/>
                  <a:pt x="467" y="535"/>
                  <a:pt x="467" y="535"/>
                </a:cubicBezTo>
                <a:cubicBezTo>
                  <a:pt x="933" y="494"/>
                  <a:pt x="933" y="494"/>
                  <a:pt x="933" y="494"/>
                </a:cubicBezTo>
                <a:cubicBezTo>
                  <a:pt x="928" y="430"/>
                  <a:pt x="909" y="365"/>
                  <a:pt x="875" y="305"/>
                </a:cubicBezTo>
                <a:cubicBezTo>
                  <a:pt x="748" y="80"/>
                  <a:pt x="462" y="0"/>
                  <a:pt x="237" y="127"/>
                </a:cubicBezTo>
                <a:cubicBezTo>
                  <a:pt x="94" y="208"/>
                  <a:pt x="9" y="353"/>
                  <a:pt x="0" y="507"/>
                </a:cubicBezTo>
                <a:close/>
              </a:path>
            </a:pathLst>
          </a:custGeom>
          <a:solidFill>
            <a:srgbClr val="FECD9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5" name="Freeform 6"/>
          <p:cNvSpPr>
            <a:spLocks/>
          </p:cNvSpPr>
          <p:nvPr/>
        </p:nvSpPr>
        <p:spPr bwMode="auto">
          <a:xfrm rot="5400000" flipH="1">
            <a:off x="2479638" y="2351524"/>
            <a:ext cx="1704744" cy="1691171"/>
          </a:xfrm>
          <a:custGeom>
            <a:avLst/>
            <a:gdLst>
              <a:gd name="T0" fmla="*/ 530 w 530"/>
              <a:gd name="T1" fmla="*/ 423 h 526"/>
              <a:gd name="T2" fmla="*/ 441 w 530"/>
              <a:gd name="T3" fmla="*/ 222 h 526"/>
              <a:gd name="T4" fmla="*/ 0 w 530"/>
              <a:gd name="T5" fmla="*/ 7 h 526"/>
              <a:gd name="T6" fmla="*/ 20 w 530"/>
              <a:gd name="T7" fmla="*/ 526 h 526"/>
              <a:gd name="T8" fmla="*/ 530 w 530"/>
              <a:gd name="T9" fmla="*/ 423 h 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0" h="526">
                <a:moveTo>
                  <a:pt x="530" y="423"/>
                </a:moveTo>
                <a:cubicBezTo>
                  <a:pt x="516" y="353"/>
                  <a:pt x="486" y="284"/>
                  <a:pt x="441" y="222"/>
                </a:cubicBezTo>
                <a:cubicBezTo>
                  <a:pt x="336" y="75"/>
                  <a:pt x="168" y="0"/>
                  <a:pt x="0" y="7"/>
                </a:cubicBezTo>
                <a:cubicBezTo>
                  <a:pt x="20" y="526"/>
                  <a:pt x="20" y="526"/>
                  <a:pt x="20" y="526"/>
                </a:cubicBezTo>
                <a:lnTo>
                  <a:pt x="530" y="423"/>
                </a:lnTo>
                <a:close/>
              </a:path>
            </a:pathLst>
          </a:custGeom>
          <a:solidFill>
            <a:srgbClr val="FEA440"/>
          </a:solidFill>
          <a:ln>
            <a:noFill/>
          </a:ln>
          <a:effectLst>
            <a:outerShdw blurRad="228600" dist="38100" dir="5400000" algn="t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6" name="Freeform 7"/>
          <p:cNvSpPr>
            <a:spLocks/>
          </p:cNvSpPr>
          <p:nvPr/>
        </p:nvSpPr>
        <p:spPr bwMode="auto">
          <a:xfrm rot="5400000" flipH="1">
            <a:off x="1217367" y="1592804"/>
            <a:ext cx="1989773" cy="3013162"/>
          </a:xfrm>
          <a:custGeom>
            <a:avLst/>
            <a:gdLst>
              <a:gd name="T0" fmla="*/ 0 w 619"/>
              <a:gd name="T1" fmla="*/ 923 h 937"/>
              <a:gd name="T2" fmla="*/ 579 w 619"/>
              <a:gd name="T3" fmla="*/ 483 h 937"/>
              <a:gd name="T4" fmla="*/ 463 w 619"/>
              <a:gd name="T5" fmla="*/ 0 h 937"/>
              <a:gd name="T6" fmla="*/ 29 w 619"/>
              <a:gd name="T7" fmla="*/ 360 h 937"/>
              <a:gd name="T8" fmla="*/ 0 w 619"/>
              <a:gd name="T9" fmla="*/ 923 h 9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9" h="937">
                <a:moveTo>
                  <a:pt x="0" y="923"/>
                </a:moveTo>
                <a:cubicBezTo>
                  <a:pt x="270" y="937"/>
                  <a:pt x="518" y="755"/>
                  <a:pt x="579" y="483"/>
                </a:cubicBezTo>
                <a:cubicBezTo>
                  <a:pt x="619" y="306"/>
                  <a:pt x="570" y="129"/>
                  <a:pt x="463" y="0"/>
                </a:cubicBezTo>
                <a:cubicBezTo>
                  <a:pt x="29" y="360"/>
                  <a:pt x="29" y="360"/>
                  <a:pt x="29" y="360"/>
                </a:cubicBezTo>
                <a:lnTo>
                  <a:pt x="0" y="923"/>
                </a:lnTo>
                <a:close/>
              </a:path>
            </a:pathLst>
          </a:custGeom>
          <a:solidFill>
            <a:srgbClr val="FE8301"/>
          </a:solidFill>
          <a:ln>
            <a:noFill/>
          </a:ln>
          <a:effectLst>
            <a:outerShdw blurRad="228600" dist="38100" dir="2700000" algn="tl" rotWithShape="0">
              <a:prstClr val="black">
                <a:alpha val="2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Lato Black" panose="020F0A02020204030203" pitchFamily="34" charset="0"/>
            </a:endParaRPr>
          </a:p>
        </p:txBody>
      </p:sp>
      <p:sp>
        <p:nvSpPr>
          <p:cNvPr id="37" name="Freeform 8"/>
          <p:cNvSpPr>
            <a:spLocks/>
          </p:cNvSpPr>
          <p:nvPr/>
        </p:nvSpPr>
        <p:spPr bwMode="auto">
          <a:xfrm rot="5400000" flipH="1">
            <a:off x="464756" y="2721383"/>
            <a:ext cx="3288690" cy="3154320"/>
          </a:xfrm>
          <a:custGeom>
            <a:avLst/>
            <a:gdLst>
              <a:gd name="T0" fmla="*/ 1023 w 1023"/>
              <a:gd name="T1" fmla="*/ 803 h 981"/>
              <a:gd name="T2" fmla="*/ 641 w 1023"/>
              <a:gd name="T3" fmla="*/ 371 h 981"/>
              <a:gd name="T4" fmla="*/ 199 w 1023"/>
              <a:gd name="T5" fmla="*/ 0 h 981"/>
              <a:gd name="T6" fmla="*/ 86 w 1023"/>
              <a:gd name="T7" fmla="*/ 216 h 981"/>
              <a:gd name="T8" fmla="*/ 486 w 1023"/>
              <a:gd name="T9" fmla="*/ 927 h 981"/>
              <a:gd name="T10" fmla="*/ 1023 w 1023"/>
              <a:gd name="T11" fmla="*/ 803 h 9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23" h="981">
                <a:moveTo>
                  <a:pt x="1023" y="803"/>
                </a:moveTo>
                <a:cubicBezTo>
                  <a:pt x="641" y="371"/>
                  <a:pt x="641" y="371"/>
                  <a:pt x="641" y="371"/>
                </a:cubicBezTo>
                <a:cubicBezTo>
                  <a:pt x="199" y="0"/>
                  <a:pt x="199" y="0"/>
                  <a:pt x="199" y="0"/>
                </a:cubicBezTo>
                <a:cubicBezTo>
                  <a:pt x="148" y="61"/>
                  <a:pt x="108" y="134"/>
                  <a:pt x="86" y="216"/>
                </a:cubicBezTo>
                <a:cubicBezTo>
                  <a:pt x="0" y="523"/>
                  <a:pt x="179" y="841"/>
                  <a:pt x="486" y="927"/>
                </a:cubicBezTo>
                <a:cubicBezTo>
                  <a:pt x="682" y="981"/>
                  <a:pt x="882" y="928"/>
                  <a:pt x="1023" y="80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165100" dist="38100" algn="l" rotWithShape="0">
              <a:prstClr val="black">
                <a:alpha val="2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Lato Black" panose="020F0A02020204030203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234346" y="4166515"/>
            <a:ext cx="12009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Lato Black" panose="020F0A02020204030203" pitchFamily="34" charset="0"/>
              </a:rPr>
              <a:t>47</a:t>
            </a:r>
            <a:r>
              <a:rPr lang="id-ID" sz="4000" b="1" dirty="0" smtClean="0">
                <a:solidFill>
                  <a:schemeClr val="bg1"/>
                </a:solidFill>
                <a:latin typeface="Lato Black" panose="020F0A02020204030203" pitchFamily="34" charset="0"/>
              </a:rPr>
              <a:t>%</a:t>
            </a:r>
            <a:endParaRPr lang="id-ID" sz="4000" b="1" dirty="0">
              <a:solidFill>
                <a:schemeClr val="bg1"/>
              </a:solidFill>
              <a:latin typeface="Lato Black" panose="020F0A02020204030203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34966" y="4197857"/>
            <a:ext cx="692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b="1" dirty="0" smtClean="0">
                <a:solidFill>
                  <a:schemeClr val="bg1"/>
                </a:solidFill>
                <a:latin typeface="Lato Black" panose="020F0A02020204030203" pitchFamily="34" charset="0"/>
              </a:rPr>
              <a:t>1</a:t>
            </a:r>
            <a:r>
              <a:rPr lang="en-US" sz="2000" b="1" dirty="0" smtClean="0">
                <a:solidFill>
                  <a:schemeClr val="bg1"/>
                </a:solidFill>
                <a:latin typeface="Lato Black" panose="020F0A02020204030203" pitchFamily="34" charset="0"/>
              </a:rPr>
              <a:t>1</a:t>
            </a:r>
            <a:r>
              <a:rPr lang="id-ID" sz="2000" b="1" dirty="0" smtClean="0">
                <a:solidFill>
                  <a:schemeClr val="bg1"/>
                </a:solidFill>
                <a:latin typeface="Lato Black" panose="020F0A02020204030203" pitchFamily="34" charset="0"/>
              </a:rPr>
              <a:t>%</a:t>
            </a:r>
            <a:endParaRPr lang="id-ID" sz="2000" b="1" dirty="0">
              <a:solidFill>
                <a:schemeClr val="bg1"/>
              </a:solidFill>
              <a:latin typeface="Lato Black" panose="020F0A02020204030203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142209" y="3401421"/>
            <a:ext cx="692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b="1" dirty="0" smtClean="0">
                <a:solidFill>
                  <a:schemeClr val="bg1"/>
                </a:solidFill>
                <a:latin typeface="Lato Black" panose="020F0A02020204030203" pitchFamily="34" charset="0"/>
              </a:rPr>
              <a:t>2</a:t>
            </a:r>
            <a:r>
              <a:rPr lang="en-US" sz="2000" b="1" dirty="0" smtClean="0">
                <a:solidFill>
                  <a:schemeClr val="bg1"/>
                </a:solidFill>
                <a:latin typeface="Lato Black" panose="020F0A02020204030203" pitchFamily="34" charset="0"/>
              </a:rPr>
              <a:t>2</a:t>
            </a:r>
            <a:r>
              <a:rPr lang="id-ID" sz="2000" b="1" dirty="0" smtClean="0">
                <a:solidFill>
                  <a:schemeClr val="bg1"/>
                </a:solidFill>
                <a:latin typeface="Lato Black" panose="020F0A02020204030203" pitchFamily="34" charset="0"/>
              </a:rPr>
              <a:t>%</a:t>
            </a:r>
            <a:endParaRPr lang="id-ID" sz="2000" b="1" dirty="0">
              <a:solidFill>
                <a:schemeClr val="bg1"/>
              </a:solidFill>
              <a:latin typeface="Lato Black" panose="020F0A02020204030203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125493" y="2673889"/>
            <a:ext cx="894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b="1" dirty="0" smtClean="0">
                <a:solidFill>
                  <a:schemeClr val="bg1"/>
                </a:solidFill>
                <a:latin typeface="Lato Black" panose="020F0A02020204030203" pitchFamily="34" charset="0"/>
              </a:rPr>
              <a:t>3</a:t>
            </a:r>
            <a:r>
              <a:rPr lang="en-US" sz="2800" b="1" dirty="0" smtClean="0">
                <a:solidFill>
                  <a:schemeClr val="bg1"/>
                </a:solidFill>
                <a:latin typeface="Lato Black" panose="020F0A02020204030203" pitchFamily="34" charset="0"/>
              </a:rPr>
              <a:t>0</a:t>
            </a:r>
            <a:r>
              <a:rPr lang="id-ID" sz="2800" b="1" dirty="0" smtClean="0">
                <a:solidFill>
                  <a:schemeClr val="bg1"/>
                </a:solidFill>
                <a:latin typeface="Lato Black" panose="020F0A02020204030203" pitchFamily="34" charset="0"/>
              </a:rPr>
              <a:t>%</a:t>
            </a:r>
            <a:endParaRPr lang="id-ID" sz="2800" b="1" dirty="0">
              <a:solidFill>
                <a:schemeClr val="bg1"/>
              </a:solidFill>
              <a:latin typeface="Lato Black" panose="020F0A02020204030203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724400" y="2104498"/>
            <a:ext cx="0" cy="368958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5390089" y="2924428"/>
            <a:ext cx="6126408" cy="863040"/>
            <a:chOff x="5390089" y="2924428"/>
            <a:chExt cx="6126408" cy="863040"/>
          </a:xfrm>
        </p:grpSpPr>
        <p:sp>
          <p:nvSpPr>
            <p:cNvPr id="52" name="Oval 51"/>
            <p:cNvSpPr/>
            <p:nvPr/>
          </p:nvSpPr>
          <p:spPr>
            <a:xfrm>
              <a:off x="5390089" y="2926038"/>
              <a:ext cx="861430" cy="861430"/>
            </a:xfrm>
            <a:prstGeom prst="ellipse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>
                  <a:solidFill>
                    <a:prstClr val="white"/>
                  </a:solidFill>
                  <a:latin typeface="FontAwesome" pitchFamily="2" charset="0"/>
                </a:rPr>
                <a:t>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299144" y="2924428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299144" y="3234575"/>
              <a:ext cx="52173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rgbClr val="FEA440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390089" y="4049640"/>
            <a:ext cx="6126408" cy="863040"/>
            <a:chOff x="5390089" y="4049640"/>
            <a:chExt cx="6126408" cy="863040"/>
          </a:xfrm>
        </p:grpSpPr>
        <p:sp>
          <p:nvSpPr>
            <p:cNvPr id="53" name="Oval 52"/>
            <p:cNvSpPr/>
            <p:nvPr/>
          </p:nvSpPr>
          <p:spPr>
            <a:xfrm>
              <a:off x="5390089" y="4051250"/>
              <a:ext cx="861430" cy="861430"/>
            </a:xfrm>
            <a:prstGeom prst="ellipse">
              <a:avLst/>
            </a:prstGeom>
            <a:solidFill>
              <a:srgbClr val="FEA4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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299144" y="4049640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299144" y="4359787"/>
              <a:ext cx="52173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FEA440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rgbClr val="FEA440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rgbClr val="FEA440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rgbClr val="FEA440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390089" y="5174852"/>
            <a:ext cx="6126408" cy="863040"/>
            <a:chOff x="5390089" y="5174852"/>
            <a:chExt cx="6126408" cy="863040"/>
          </a:xfrm>
        </p:grpSpPr>
        <p:sp>
          <p:nvSpPr>
            <p:cNvPr id="54" name="TextBox 53"/>
            <p:cNvSpPr txBox="1"/>
            <p:nvPr/>
          </p:nvSpPr>
          <p:spPr>
            <a:xfrm>
              <a:off x="6299144" y="5174852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299144" y="5484999"/>
              <a:ext cx="52173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rgbClr val="FEA440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rgbClr val="FEA440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rgbClr val="FEA440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rgbClr val="0087B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5390089" y="5176462"/>
              <a:ext cx="861430" cy="861430"/>
            </a:xfrm>
            <a:prstGeom prst="ellipse">
              <a:avLst/>
            </a:prstGeom>
            <a:solidFill>
              <a:srgbClr val="FEC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94"/>
              <a:r>
                <a:rPr lang="en-US" sz="2400" dirty="0">
                  <a:solidFill>
                    <a:prstClr val="white"/>
                  </a:solidFill>
                  <a:latin typeface="FontAwesome" pitchFamily="2" charset="0"/>
                </a:rPr>
                <a:t>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390089" y="1820831"/>
            <a:ext cx="6126408" cy="864045"/>
            <a:chOff x="5390089" y="1820831"/>
            <a:chExt cx="6126408" cy="864045"/>
          </a:xfrm>
        </p:grpSpPr>
        <p:sp>
          <p:nvSpPr>
            <p:cNvPr id="68" name="Oval 67"/>
            <p:cNvSpPr/>
            <p:nvPr/>
          </p:nvSpPr>
          <p:spPr>
            <a:xfrm>
              <a:off x="5390089" y="1823446"/>
              <a:ext cx="861430" cy="86143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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299144" y="1820831"/>
              <a:ext cx="416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Black" panose="020F0A02020204030203" pitchFamily="34" charset="0"/>
                  <a:cs typeface="Lato Black" panose="020F0A02020204030203" pitchFamily="34" charset="0"/>
                </a:rPr>
                <a:t>Lorem ipsum dolor sit amet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299144" y="2130978"/>
              <a:ext cx="52173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 smtClean="0">
                  <a:solidFill>
                    <a:srgbClr val="FEA440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in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schemeClr val="bg1">
                      <a:lumMod val="75000"/>
                    </a:scheme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schemeClr val="bg1">
                    <a:lumMod val="75000"/>
                  </a:scheme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33" name="Teardrop 32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Teardrop 37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Teardrop 41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43" name="Rectangle 42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EA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FE8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C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763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75" name="Rectangle 74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6" name="Rectangle 75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993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2405917529"/>
              </p:ext>
            </p:extLst>
          </p:nvPr>
        </p:nvGraphicFramePr>
        <p:xfrm>
          <a:off x="-38101" y="0"/>
          <a:ext cx="13250781" cy="695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Rectangle 16"/>
          <p:cNvSpPr/>
          <p:nvPr/>
        </p:nvSpPr>
        <p:spPr>
          <a:xfrm>
            <a:off x="-75294" y="-35923"/>
            <a:ext cx="12325350" cy="7010400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933575"/>
            <a:ext cx="3433011" cy="3143250"/>
          </a:xfrm>
          <a:prstGeom prst="rect">
            <a:avLst/>
          </a:prstGeom>
          <a:solidFill>
            <a:srgbClr val="FE8301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5405" y="2514421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FontAwesome" pitchFamily="2" charset="0"/>
              </a:rPr>
              <a:t></a:t>
            </a:r>
            <a:endParaRPr lang="ru-RU" sz="7200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543300"/>
            <a:ext cx="3433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white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Coffee break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433010" y="1933575"/>
            <a:ext cx="230606" cy="3143250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1257" y="4128085"/>
            <a:ext cx="2941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white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Will be back in 15 minutes</a:t>
            </a:r>
            <a:endParaRPr lang="en-US" dirty="0">
              <a:solidFill>
                <a:prstClr val="white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517128"/>
      </p:ext>
    </p:extLst>
  </p:cSld>
  <p:clrMapOvr>
    <a:masterClrMapping/>
  </p:clrMapOvr>
  <p:transition spd="slow" advClick="0" advTm="3000">
    <p:cover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House</a:t>
            </a:r>
            <a:r>
              <a:rPr lang="en-US" dirty="0" err="1" smtClean="0">
                <a:solidFill>
                  <a:srgbClr val="FEA440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Graphic</a:t>
            </a:r>
            <a:endParaRPr lang="en-US" dirty="0">
              <a:solidFill>
                <a:srgbClr val="FEA440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subtitle goes here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690593" y="3403600"/>
            <a:ext cx="4667250" cy="987425"/>
            <a:chOff x="3690593" y="3403600"/>
            <a:chExt cx="4667250" cy="987425"/>
          </a:xfrm>
        </p:grpSpPr>
        <p:grpSp>
          <p:nvGrpSpPr>
            <p:cNvPr id="11" name="Group 10"/>
            <p:cNvGrpSpPr/>
            <p:nvPr/>
          </p:nvGrpSpPr>
          <p:grpSpPr>
            <a:xfrm>
              <a:off x="3690593" y="3403600"/>
              <a:ext cx="4667250" cy="987425"/>
              <a:chOff x="3456780" y="3403600"/>
              <a:chExt cx="4667250" cy="987425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4265611" y="3403600"/>
                <a:ext cx="3049589" cy="987425"/>
              </a:xfrm>
              <a:prstGeom prst="rect">
                <a:avLst/>
              </a:prstGeom>
              <a:solidFill>
                <a:srgbClr val="FEA4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" name="Snip Same Side Corner Rectangle 2"/>
              <p:cNvSpPr/>
              <p:nvPr/>
            </p:nvSpPr>
            <p:spPr>
              <a:xfrm>
                <a:off x="3456780" y="3403600"/>
                <a:ext cx="4667250" cy="171450"/>
              </a:xfrm>
              <a:prstGeom prst="snip2SameRect">
                <a:avLst>
                  <a:gd name="adj1" fmla="val 50000"/>
                  <a:gd name="adj2" fmla="val 0"/>
                </a:avLst>
              </a:prstGeom>
              <a:solidFill>
                <a:srgbClr val="FEA4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5586465" y="3598863"/>
              <a:ext cx="8755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C</a:t>
              </a:r>
              <a:endParaRPr lang="en-US" sz="3600" dirty="0">
                <a:solidFill>
                  <a:prstClr val="white"/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753027" y="3647325"/>
              <a:ext cx="858045" cy="557114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461970" y="3647325"/>
              <a:ext cx="858045" cy="557114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499424" y="4429125"/>
            <a:ext cx="3049589" cy="890588"/>
            <a:chOff x="4499424" y="4429125"/>
            <a:chExt cx="3049589" cy="890588"/>
          </a:xfrm>
        </p:grpSpPr>
        <p:sp>
          <p:nvSpPr>
            <p:cNvPr id="2" name="Rectangle 1"/>
            <p:cNvSpPr/>
            <p:nvPr/>
          </p:nvSpPr>
          <p:spPr>
            <a:xfrm>
              <a:off x="4499424" y="4429125"/>
              <a:ext cx="3049589" cy="890588"/>
            </a:xfrm>
            <a:prstGeom prst="rect">
              <a:avLst/>
            </a:prstGeom>
            <a:solidFill>
              <a:srgbClr val="FEC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586465" y="4551253"/>
              <a:ext cx="8755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B</a:t>
              </a:r>
              <a:endParaRPr lang="en-US" sz="3600" dirty="0">
                <a:solidFill>
                  <a:prstClr val="white"/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753027" y="4583206"/>
              <a:ext cx="858045" cy="557114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461970" y="4583206"/>
              <a:ext cx="858045" cy="557114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499422" y="5357813"/>
            <a:ext cx="3049591" cy="890588"/>
            <a:chOff x="4499422" y="5357813"/>
            <a:chExt cx="3049591" cy="890588"/>
          </a:xfrm>
        </p:grpSpPr>
        <p:grpSp>
          <p:nvGrpSpPr>
            <p:cNvPr id="12" name="Group 11"/>
            <p:cNvGrpSpPr/>
            <p:nvPr/>
          </p:nvGrpSpPr>
          <p:grpSpPr>
            <a:xfrm>
              <a:off x="4499424" y="5357813"/>
              <a:ext cx="3049589" cy="890588"/>
              <a:chOff x="4265611" y="5357813"/>
              <a:chExt cx="3049589" cy="890588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4265611" y="5357813"/>
                <a:ext cx="1131889" cy="890588"/>
              </a:xfrm>
              <a:prstGeom prst="rect">
                <a:avLst/>
              </a:prstGeom>
              <a:solidFill>
                <a:srgbClr val="FE83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183311" y="5357813"/>
                <a:ext cx="1131889" cy="890588"/>
              </a:xfrm>
              <a:prstGeom prst="rect">
                <a:avLst/>
              </a:prstGeom>
              <a:solidFill>
                <a:srgbClr val="FE83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3" name="Rectangle 42"/>
            <p:cNvSpPr/>
            <p:nvPr/>
          </p:nvSpPr>
          <p:spPr>
            <a:xfrm>
              <a:off x="5681318" y="5357813"/>
              <a:ext cx="685800" cy="890588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627615" y="5479941"/>
              <a:ext cx="8755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A</a:t>
              </a:r>
              <a:r>
                <a:rPr lang="en-US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1</a:t>
              </a:r>
              <a:endParaRPr lang="en-US" dirty="0">
                <a:solidFill>
                  <a:prstClr val="white"/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545315" y="5467241"/>
              <a:ext cx="8755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A</a:t>
              </a:r>
              <a:r>
                <a:rPr lang="en-US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2</a:t>
              </a:r>
              <a:endParaRPr lang="en-US" dirty="0">
                <a:solidFill>
                  <a:prstClr val="white"/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499422" y="5359594"/>
              <a:ext cx="1131890" cy="82247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417122" y="5366319"/>
              <a:ext cx="1131890" cy="82247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810448" y="1433513"/>
            <a:ext cx="4427540" cy="1931987"/>
            <a:chOff x="3810448" y="1433513"/>
            <a:chExt cx="4427540" cy="1931987"/>
          </a:xfrm>
        </p:grpSpPr>
        <p:grpSp>
          <p:nvGrpSpPr>
            <p:cNvPr id="10" name="Group 9"/>
            <p:cNvGrpSpPr/>
            <p:nvPr/>
          </p:nvGrpSpPr>
          <p:grpSpPr>
            <a:xfrm>
              <a:off x="3810448" y="1433513"/>
              <a:ext cx="4427540" cy="1931987"/>
              <a:chOff x="3576635" y="1433513"/>
              <a:chExt cx="4427540" cy="1931987"/>
            </a:xfrm>
          </p:grpSpPr>
          <p:sp>
            <p:nvSpPr>
              <p:cNvPr id="8" name="Isosceles Triangle 7"/>
              <p:cNvSpPr/>
              <p:nvPr/>
            </p:nvSpPr>
            <p:spPr>
              <a:xfrm>
                <a:off x="3576635" y="1433513"/>
                <a:ext cx="4427540" cy="1931987"/>
              </a:xfrm>
              <a:prstGeom prst="triangle">
                <a:avLst/>
              </a:prstGeom>
              <a:solidFill>
                <a:srgbClr val="763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4265611" y="2019300"/>
                <a:ext cx="547689" cy="838200"/>
              </a:xfrm>
              <a:prstGeom prst="rect">
                <a:avLst/>
              </a:prstGeom>
              <a:solidFill>
                <a:srgbClr val="763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5586465" y="2334940"/>
              <a:ext cx="8755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D</a:t>
              </a:r>
              <a:endParaRPr lang="en-US" sz="3600" dirty="0">
                <a:solidFill>
                  <a:prstClr val="white"/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499422" y="3089516"/>
              <a:ext cx="3049590" cy="129557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428229" y="5607988"/>
            <a:ext cx="4525199" cy="467965"/>
            <a:chOff x="7428229" y="5607988"/>
            <a:chExt cx="4525199" cy="467965"/>
          </a:xfrm>
        </p:grpSpPr>
        <p:grpSp>
          <p:nvGrpSpPr>
            <p:cNvPr id="66" name="Group 65"/>
            <p:cNvGrpSpPr/>
            <p:nvPr/>
          </p:nvGrpSpPr>
          <p:grpSpPr>
            <a:xfrm>
              <a:off x="7428229" y="5730615"/>
              <a:ext cx="1149931" cy="228600"/>
              <a:chOff x="7428229" y="5730615"/>
              <a:chExt cx="1149931" cy="228600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 flipH="1">
                <a:off x="7549012" y="5844915"/>
                <a:ext cx="1029148" cy="0"/>
              </a:xfrm>
              <a:prstGeom prst="line">
                <a:avLst/>
              </a:prstGeom>
              <a:ln w="28575">
                <a:solidFill>
                  <a:srgbClr val="FE83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Oval 57"/>
              <p:cNvSpPr/>
              <p:nvPr/>
            </p:nvSpPr>
            <p:spPr>
              <a:xfrm>
                <a:off x="7428229" y="5730615"/>
                <a:ext cx="228600" cy="228600"/>
              </a:xfrm>
              <a:prstGeom prst="ellipse">
                <a:avLst/>
              </a:prstGeom>
              <a:solidFill>
                <a:srgbClr val="FE830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86" name="TextBox 85"/>
            <p:cNvSpPr txBox="1">
              <a:spLocks noChangeAspect="1"/>
            </p:cNvSpPr>
            <p:nvPr/>
          </p:nvSpPr>
          <p:spPr>
            <a:xfrm>
              <a:off x="8724900" y="5607988"/>
              <a:ext cx="3228528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defTabSz="914294"/>
              <a:r>
                <a:rPr lang="en-US" sz="28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FontAwesome" pitchFamily="2" charset="0"/>
                </a:rPr>
                <a:t> </a:t>
              </a:r>
              <a:r>
                <a:rPr lang="en-US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Black" panose="020F0A02020204030203" pitchFamily="34" charset="0"/>
                </a:rPr>
                <a:t>Base</a:t>
              </a:r>
              <a:r>
                <a:rPr lang="en-US" sz="28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FontAwesome" pitchFamily="2" charset="0"/>
                </a:rPr>
                <a:t> </a:t>
              </a:r>
              <a:endParaRPr lang="ru-RU" sz="2800" dirty="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479827" y="5658307"/>
            <a:ext cx="3110931" cy="467965"/>
            <a:chOff x="1479827" y="5658307"/>
            <a:chExt cx="3110931" cy="467965"/>
          </a:xfrm>
        </p:grpSpPr>
        <p:grpSp>
          <p:nvGrpSpPr>
            <p:cNvPr id="68" name="Group 67"/>
            <p:cNvGrpSpPr/>
            <p:nvPr/>
          </p:nvGrpSpPr>
          <p:grpSpPr>
            <a:xfrm>
              <a:off x="3383810" y="5730615"/>
              <a:ext cx="1206948" cy="228600"/>
              <a:chOff x="3383810" y="5730615"/>
              <a:chExt cx="1206948" cy="228600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 flipH="1">
                <a:off x="3383810" y="5844915"/>
                <a:ext cx="1029148" cy="0"/>
              </a:xfrm>
              <a:prstGeom prst="line">
                <a:avLst/>
              </a:prstGeom>
              <a:ln w="28575">
                <a:solidFill>
                  <a:srgbClr val="FE83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Oval 15"/>
              <p:cNvSpPr/>
              <p:nvPr/>
            </p:nvSpPr>
            <p:spPr>
              <a:xfrm>
                <a:off x="4362158" y="5730615"/>
                <a:ext cx="228600" cy="228600"/>
              </a:xfrm>
              <a:prstGeom prst="ellipse">
                <a:avLst/>
              </a:prstGeom>
              <a:solidFill>
                <a:srgbClr val="FE830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88" name="TextBox 87"/>
            <p:cNvSpPr txBox="1">
              <a:spLocks noChangeAspect="1"/>
            </p:cNvSpPr>
            <p:nvPr/>
          </p:nvSpPr>
          <p:spPr>
            <a:xfrm>
              <a:off x="1479827" y="5658307"/>
              <a:ext cx="1892732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r" defTabSz="914294"/>
              <a:r>
                <a:rPr lang="en-US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Black" panose="020F0A02020204030203" pitchFamily="34" charset="0"/>
                </a:rPr>
                <a:t>Build</a:t>
              </a:r>
              <a:r>
                <a:rPr lang="en-US" sz="28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FontAwesome" pitchFamily="2" charset="0"/>
                </a:rPr>
                <a:t>  </a:t>
              </a:r>
              <a:endParaRPr lang="ru-RU" sz="2800" dirty="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823130" y="1976516"/>
            <a:ext cx="4693368" cy="1100783"/>
            <a:chOff x="6823130" y="1976516"/>
            <a:chExt cx="4693368" cy="1100783"/>
          </a:xfrm>
        </p:grpSpPr>
        <p:grpSp>
          <p:nvGrpSpPr>
            <p:cNvPr id="81" name="Group 80"/>
            <p:cNvGrpSpPr/>
            <p:nvPr/>
          </p:nvGrpSpPr>
          <p:grpSpPr>
            <a:xfrm>
              <a:off x="6823130" y="2123912"/>
              <a:ext cx="1149931" cy="228600"/>
              <a:chOff x="7428229" y="5730615"/>
              <a:chExt cx="1149931" cy="228600"/>
            </a:xfrm>
          </p:grpSpPr>
          <p:cxnSp>
            <p:nvCxnSpPr>
              <p:cNvPr id="82" name="Straight Connector 81"/>
              <p:cNvCxnSpPr/>
              <p:nvPr/>
            </p:nvCxnSpPr>
            <p:spPr>
              <a:xfrm flipH="1">
                <a:off x="7549012" y="5844915"/>
                <a:ext cx="1029148" cy="0"/>
              </a:xfrm>
              <a:prstGeom prst="line">
                <a:avLst/>
              </a:prstGeom>
              <a:ln w="28575">
                <a:solidFill>
                  <a:srgbClr val="763E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Oval 82"/>
              <p:cNvSpPr/>
              <p:nvPr/>
            </p:nvSpPr>
            <p:spPr>
              <a:xfrm>
                <a:off x="7428229" y="5730615"/>
                <a:ext cx="228600" cy="228600"/>
              </a:xfrm>
              <a:prstGeom prst="ellipse">
                <a:avLst/>
              </a:prstGeom>
              <a:solidFill>
                <a:srgbClr val="763E00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84" name="TextBox 83"/>
            <p:cNvSpPr txBox="1">
              <a:spLocks noChangeAspect="1"/>
            </p:cNvSpPr>
            <p:nvPr/>
          </p:nvSpPr>
          <p:spPr>
            <a:xfrm>
              <a:off x="8063586" y="1976516"/>
              <a:ext cx="3228528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defTabSz="914294"/>
              <a:r>
                <a:rPr lang="en-US" sz="28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FontAwesome" pitchFamily="2" charset="0"/>
                </a:rPr>
                <a:t> </a:t>
              </a:r>
              <a:r>
                <a:rPr lang="en-US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Black" panose="020F0A02020204030203" pitchFamily="34" charset="0"/>
                </a:rPr>
                <a:t>Protect</a:t>
              </a:r>
              <a:r>
                <a:rPr lang="en-US" sz="28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FontAwesome" pitchFamily="2" charset="0"/>
                </a:rPr>
                <a:t> </a:t>
              </a:r>
              <a:endParaRPr lang="ru-RU" sz="2800" dirty="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8386872" y="2338635"/>
              <a:ext cx="312962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</a:t>
              </a:r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.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428228" y="3782055"/>
            <a:ext cx="4560707" cy="1315324"/>
            <a:chOff x="7428228" y="3782055"/>
            <a:chExt cx="4560707" cy="1315324"/>
          </a:xfrm>
        </p:grpSpPr>
        <p:grpSp>
          <p:nvGrpSpPr>
            <p:cNvPr id="72" name="Group 71"/>
            <p:cNvGrpSpPr/>
            <p:nvPr/>
          </p:nvGrpSpPr>
          <p:grpSpPr>
            <a:xfrm>
              <a:off x="7428228" y="4097862"/>
              <a:ext cx="1296672" cy="885729"/>
              <a:chOff x="7428228" y="4097862"/>
              <a:chExt cx="1296672" cy="885729"/>
            </a:xfrm>
          </p:grpSpPr>
          <p:cxnSp>
            <p:nvCxnSpPr>
              <p:cNvPr id="61" name="Straight Connector 60"/>
              <p:cNvCxnSpPr/>
              <p:nvPr/>
            </p:nvCxnSpPr>
            <p:spPr>
              <a:xfrm flipH="1">
                <a:off x="7549011" y="4869291"/>
                <a:ext cx="566289" cy="0"/>
              </a:xfrm>
              <a:prstGeom prst="line">
                <a:avLst/>
              </a:prstGeom>
              <a:ln w="28575">
                <a:solidFill>
                  <a:srgbClr val="FECD9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4" name="Group 63"/>
              <p:cNvGrpSpPr/>
              <p:nvPr/>
            </p:nvGrpSpPr>
            <p:grpSpPr>
              <a:xfrm>
                <a:off x="7428228" y="4097862"/>
                <a:ext cx="1296672" cy="885729"/>
                <a:chOff x="7428228" y="4097862"/>
                <a:chExt cx="1296672" cy="885729"/>
              </a:xfrm>
            </p:grpSpPr>
            <p:sp>
              <p:nvSpPr>
                <p:cNvPr id="60" name="Oval 59"/>
                <p:cNvSpPr/>
                <p:nvPr/>
              </p:nvSpPr>
              <p:spPr>
                <a:xfrm>
                  <a:off x="7428228" y="4754991"/>
                  <a:ext cx="228600" cy="228600"/>
                </a:xfrm>
                <a:prstGeom prst="ellipse">
                  <a:avLst/>
                </a:prstGeom>
                <a:solidFill>
                  <a:srgbClr val="FECD98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62" name="Straight Connector 61"/>
                <p:cNvCxnSpPr/>
                <p:nvPr/>
              </p:nvCxnSpPr>
              <p:spPr>
                <a:xfrm flipH="1">
                  <a:off x="8115301" y="4097862"/>
                  <a:ext cx="609599" cy="771429"/>
                </a:xfrm>
                <a:prstGeom prst="line">
                  <a:avLst/>
                </a:prstGeom>
                <a:ln w="28575">
                  <a:solidFill>
                    <a:srgbClr val="FECD9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85" name="TextBox 84"/>
            <p:cNvSpPr txBox="1">
              <a:spLocks noChangeAspect="1"/>
            </p:cNvSpPr>
            <p:nvPr/>
          </p:nvSpPr>
          <p:spPr>
            <a:xfrm>
              <a:off x="8760407" y="3782055"/>
              <a:ext cx="3228528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defTabSz="914294"/>
              <a:r>
                <a:rPr lang="en-US" sz="28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FontAwesome" pitchFamily="2" charset="0"/>
                </a:rPr>
                <a:t> </a:t>
              </a:r>
              <a:r>
                <a:rPr lang="en-US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Black" panose="020F0A02020204030203" pitchFamily="34" charset="0"/>
                </a:rPr>
                <a:t>Intermediate</a:t>
              </a:r>
              <a:r>
                <a:rPr lang="en-US" sz="28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FontAwesome" pitchFamily="2" charset="0"/>
                </a:rPr>
                <a:t> </a:t>
              </a:r>
              <a:endParaRPr lang="ru-RU" sz="2800" dirty="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9004318" y="4143272"/>
              <a:ext cx="249766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</a:t>
              </a:r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.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15019" y="3398759"/>
            <a:ext cx="4513522" cy="1356232"/>
            <a:chOff x="115019" y="3398759"/>
            <a:chExt cx="4513522" cy="1356232"/>
          </a:xfrm>
        </p:grpSpPr>
        <p:grpSp>
          <p:nvGrpSpPr>
            <p:cNvPr id="80" name="Group 79"/>
            <p:cNvGrpSpPr/>
            <p:nvPr/>
          </p:nvGrpSpPr>
          <p:grpSpPr>
            <a:xfrm>
              <a:off x="2993893" y="3632473"/>
              <a:ext cx="1634648" cy="464665"/>
              <a:chOff x="2993893" y="3632473"/>
              <a:chExt cx="1634648" cy="464665"/>
            </a:xfrm>
          </p:grpSpPr>
          <p:cxnSp>
            <p:nvCxnSpPr>
              <p:cNvPr id="74" name="Straight Connector 73"/>
              <p:cNvCxnSpPr/>
              <p:nvPr/>
            </p:nvCxnSpPr>
            <p:spPr>
              <a:xfrm flipH="1">
                <a:off x="3268980" y="3990458"/>
                <a:ext cx="1207162" cy="0"/>
              </a:xfrm>
              <a:prstGeom prst="line">
                <a:avLst/>
              </a:prstGeom>
              <a:ln w="28575">
                <a:solidFill>
                  <a:srgbClr val="FEA44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Oval 75"/>
              <p:cNvSpPr/>
              <p:nvPr/>
            </p:nvSpPr>
            <p:spPr>
              <a:xfrm>
                <a:off x="4399941" y="3868538"/>
                <a:ext cx="228600" cy="228600"/>
              </a:xfrm>
              <a:prstGeom prst="ellipse">
                <a:avLst/>
              </a:prstGeom>
              <a:solidFill>
                <a:srgbClr val="FEA440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993893" y="3632473"/>
                <a:ext cx="294137" cy="357985"/>
              </a:xfrm>
              <a:prstGeom prst="line">
                <a:avLst/>
              </a:prstGeom>
              <a:ln w="28575">
                <a:solidFill>
                  <a:srgbClr val="FEA44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7" name="TextBox 86"/>
            <p:cNvSpPr txBox="1">
              <a:spLocks noChangeAspect="1"/>
            </p:cNvSpPr>
            <p:nvPr/>
          </p:nvSpPr>
          <p:spPr>
            <a:xfrm>
              <a:off x="1054629" y="3398759"/>
              <a:ext cx="1892732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r" defTabSz="914294"/>
              <a:r>
                <a:rPr lang="en-US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Black" panose="020F0A02020204030203" pitchFamily="34" charset="0"/>
                </a:rPr>
                <a:t>Flag</a:t>
              </a:r>
              <a:r>
                <a:rPr lang="en-US" sz="28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FontAwesome" pitchFamily="2" charset="0"/>
                </a:rPr>
                <a:t>  </a:t>
              </a:r>
              <a:endParaRPr lang="ru-RU" sz="2800" dirty="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115019" y="3800884"/>
              <a:ext cx="239192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</a:t>
              </a:r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.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78" name="Teardrop 77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9" name="Teardrop 78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2" name="Teardrop 91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93" name="Rectangle 92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94" name="Rectangle 93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EA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5" name="Straight Connector 94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95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FE8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C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763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111" name="Group 110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112" name="Rectangle 111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3" name="Rectangle 112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918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/>
          <p:cNvSpPr/>
          <p:nvPr/>
        </p:nvSpPr>
        <p:spPr>
          <a:xfrm>
            <a:off x="5286718" y="3576682"/>
            <a:ext cx="566934" cy="63569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6895602" y="2857800"/>
            <a:ext cx="566934" cy="71888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987827" y="3576682"/>
            <a:ext cx="566934" cy="635692"/>
          </a:xfrm>
          <a:prstGeom prst="rect">
            <a:avLst/>
          </a:prstGeom>
          <a:solidFill>
            <a:srgbClr val="763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4720786" y="2857800"/>
            <a:ext cx="566934" cy="718881"/>
          </a:xfrm>
          <a:prstGeom prst="rect">
            <a:avLst/>
          </a:prstGeom>
          <a:solidFill>
            <a:srgbClr val="FE8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3134762" y="3576682"/>
            <a:ext cx="566934" cy="635692"/>
          </a:xfrm>
          <a:prstGeom prst="rect">
            <a:avLst/>
          </a:prstGeom>
          <a:solidFill>
            <a:srgbClr val="FE8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83180" y="2857801"/>
            <a:ext cx="566934" cy="718881"/>
          </a:xfrm>
          <a:prstGeom prst="rect">
            <a:avLst/>
          </a:prstGeom>
          <a:solidFill>
            <a:srgbClr val="763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Arrow</a:t>
            </a:r>
            <a:r>
              <a:rPr lang="en-US" dirty="0" err="1" smtClean="0">
                <a:solidFill>
                  <a:srgbClr val="FE8301"/>
                </a:solidFill>
                <a:latin typeface="Lato Light" panose="020F0402020204030203" pitchFamily="34" charset="0"/>
              </a:rPr>
              <a:t>Features</a:t>
            </a:r>
            <a:endParaRPr lang="en-US" dirty="0">
              <a:solidFill>
                <a:srgbClr val="FE830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7463250" y="3576682"/>
            <a:ext cx="566934" cy="635692"/>
          </a:xfrm>
          <a:prstGeom prst="rect">
            <a:avLst/>
          </a:prstGeom>
          <a:solidFill>
            <a:srgbClr val="FEA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9072134" y="2857800"/>
            <a:ext cx="566934" cy="718881"/>
          </a:xfrm>
          <a:prstGeom prst="rect">
            <a:avLst/>
          </a:prstGeom>
          <a:solidFill>
            <a:srgbClr val="FEA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subtitle goes here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94339" y="3043641"/>
            <a:ext cx="11107008" cy="1088571"/>
            <a:chOff x="94339" y="3043641"/>
            <a:chExt cx="11107008" cy="1088571"/>
          </a:xfrm>
        </p:grpSpPr>
        <p:cxnSp>
          <p:nvCxnSpPr>
            <p:cNvPr id="17" name="Straight Connector 16"/>
            <p:cNvCxnSpPr>
              <a:endCxn id="21" idx="3"/>
            </p:cNvCxnSpPr>
            <p:nvPr/>
          </p:nvCxnSpPr>
          <p:spPr>
            <a:xfrm>
              <a:off x="94339" y="3587923"/>
              <a:ext cx="10366780" cy="5"/>
            </a:xfrm>
            <a:prstGeom prst="line">
              <a:avLst/>
            </a:prstGeom>
            <a:ln w="196850" cap="sq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Isosceles Triangle 20"/>
            <p:cNvSpPr/>
            <p:nvPr/>
          </p:nvSpPr>
          <p:spPr>
            <a:xfrm rot="5400000">
              <a:off x="10286947" y="3217813"/>
              <a:ext cx="1088571" cy="740228"/>
            </a:xfrm>
            <a:prstGeom prst="triangl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987939" y="2846554"/>
            <a:ext cx="2162175" cy="1367634"/>
            <a:chOff x="987939" y="2846554"/>
            <a:chExt cx="2162175" cy="1367634"/>
          </a:xfrm>
        </p:grpSpPr>
        <p:sp>
          <p:nvSpPr>
            <p:cNvPr id="22" name="Parallelogram 21"/>
            <p:cNvSpPr/>
            <p:nvPr/>
          </p:nvSpPr>
          <p:spPr>
            <a:xfrm>
              <a:off x="987939" y="2846554"/>
              <a:ext cx="2162175" cy="1367634"/>
            </a:xfrm>
            <a:custGeom>
              <a:avLst/>
              <a:gdLst>
                <a:gd name="connsiteX0" fmla="*/ 0 w 1562100"/>
                <a:gd name="connsiteY0" fmla="*/ 1637166 h 1637166"/>
                <a:gd name="connsiteX1" fmla="*/ 436029 w 1562100"/>
                <a:gd name="connsiteY1" fmla="*/ 0 h 1637166"/>
                <a:gd name="connsiteX2" fmla="*/ 1562100 w 1562100"/>
                <a:gd name="connsiteY2" fmla="*/ 0 h 1637166"/>
                <a:gd name="connsiteX3" fmla="*/ 1126071 w 1562100"/>
                <a:gd name="connsiteY3" fmla="*/ 1637166 h 1637166"/>
                <a:gd name="connsiteX4" fmla="*/ 0 w 1562100"/>
                <a:gd name="connsiteY4" fmla="*/ 1637166 h 1637166"/>
                <a:gd name="connsiteX0" fmla="*/ 0 w 2162175"/>
                <a:gd name="connsiteY0" fmla="*/ 1637166 h 1637166"/>
                <a:gd name="connsiteX1" fmla="*/ 436029 w 2162175"/>
                <a:gd name="connsiteY1" fmla="*/ 0 h 1637166"/>
                <a:gd name="connsiteX2" fmla="*/ 2162175 w 2162175"/>
                <a:gd name="connsiteY2" fmla="*/ 0 h 1637166"/>
                <a:gd name="connsiteX3" fmla="*/ 1126071 w 2162175"/>
                <a:gd name="connsiteY3" fmla="*/ 1637166 h 1637166"/>
                <a:gd name="connsiteX4" fmla="*/ 0 w 2162175"/>
                <a:gd name="connsiteY4" fmla="*/ 1637166 h 1637166"/>
                <a:gd name="connsiteX0" fmla="*/ 0 w 2162175"/>
                <a:gd name="connsiteY0" fmla="*/ 1646691 h 1646691"/>
                <a:gd name="connsiteX1" fmla="*/ 988479 w 2162175"/>
                <a:gd name="connsiteY1" fmla="*/ 0 h 1646691"/>
                <a:gd name="connsiteX2" fmla="*/ 2162175 w 2162175"/>
                <a:gd name="connsiteY2" fmla="*/ 9525 h 1646691"/>
                <a:gd name="connsiteX3" fmla="*/ 1126071 w 2162175"/>
                <a:gd name="connsiteY3" fmla="*/ 1646691 h 1646691"/>
                <a:gd name="connsiteX4" fmla="*/ 0 w 2162175"/>
                <a:gd name="connsiteY4" fmla="*/ 1646691 h 1646691"/>
                <a:gd name="connsiteX0" fmla="*/ 0 w 2162175"/>
                <a:gd name="connsiteY0" fmla="*/ 1646691 h 1646691"/>
                <a:gd name="connsiteX1" fmla="*/ 1012292 w 2162175"/>
                <a:gd name="connsiteY1" fmla="*/ 0 h 1646691"/>
                <a:gd name="connsiteX2" fmla="*/ 2162175 w 2162175"/>
                <a:gd name="connsiteY2" fmla="*/ 9525 h 1646691"/>
                <a:gd name="connsiteX3" fmla="*/ 1126071 w 2162175"/>
                <a:gd name="connsiteY3" fmla="*/ 1646691 h 1646691"/>
                <a:gd name="connsiteX4" fmla="*/ 0 w 2162175"/>
                <a:gd name="connsiteY4" fmla="*/ 1646691 h 164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2175" h="1646691">
                  <a:moveTo>
                    <a:pt x="0" y="1646691"/>
                  </a:moveTo>
                  <a:lnTo>
                    <a:pt x="1012292" y="0"/>
                  </a:lnTo>
                  <a:lnTo>
                    <a:pt x="2162175" y="9525"/>
                  </a:lnTo>
                  <a:lnTo>
                    <a:pt x="1126071" y="1646691"/>
                  </a:lnTo>
                  <a:lnTo>
                    <a:pt x="0" y="1646691"/>
                  </a:lnTo>
                  <a:close/>
                </a:path>
              </a:pathLst>
            </a:cu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4" name="TextBox 93"/>
            <p:cNvSpPr txBox="1">
              <a:spLocks noChangeAspect="1"/>
            </p:cNvSpPr>
            <p:nvPr/>
          </p:nvSpPr>
          <p:spPr>
            <a:xfrm>
              <a:off x="1786970" y="3342698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3200" dirty="0">
                  <a:solidFill>
                    <a:prstClr val="white"/>
                  </a:solidFill>
                  <a:latin typeface="FontAwesome" pitchFamily="2" charset="0"/>
                </a:rPr>
                <a:t></a:t>
              </a:r>
              <a:endParaRPr lang="ru-RU" sz="32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129250" y="2846554"/>
            <a:ext cx="2162175" cy="1367634"/>
            <a:chOff x="3129250" y="2846554"/>
            <a:chExt cx="2162175" cy="1367634"/>
          </a:xfrm>
        </p:grpSpPr>
        <p:sp>
          <p:nvSpPr>
            <p:cNvPr id="67" name="Parallelogram 21"/>
            <p:cNvSpPr/>
            <p:nvPr/>
          </p:nvSpPr>
          <p:spPr>
            <a:xfrm>
              <a:off x="3129250" y="2846554"/>
              <a:ext cx="2162175" cy="1367634"/>
            </a:xfrm>
            <a:custGeom>
              <a:avLst/>
              <a:gdLst>
                <a:gd name="connsiteX0" fmla="*/ 0 w 1562100"/>
                <a:gd name="connsiteY0" fmla="*/ 1637166 h 1637166"/>
                <a:gd name="connsiteX1" fmla="*/ 436029 w 1562100"/>
                <a:gd name="connsiteY1" fmla="*/ 0 h 1637166"/>
                <a:gd name="connsiteX2" fmla="*/ 1562100 w 1562100"/>
                <a:gd name="connsiteY2" fmla="*/ 0 h 1637166"/>
                <a:gd name="connsiteX3" fmla="*/ 1126071 w 1562100"/>
                <a:gd name="connsiteY3" fmla="*/ 1637166 h 1637166"/>
                <a:gd name="connsiteX4" fmla="*/ 0 w 1562100"/>
                <a:gd name="connsiteY4" fmla="*/ 1637166 h 1637166"/>
                <a:gd name="connsiteX0" fmla="*/ 0 w 2162175"/>
                <a:gd name="connsiteY0" fmla="*/ 1637166 h 1637166"/>
                <a:gd name="connsiteX1" fmla="*/ 436029 w 2162175"/>
                <a:gd name="connsiteY1" fmla="*/ 0 h 1637166"/>
                <a:gd name="connsiteX2" fmla="*/ 2162175 w 2162175"/>
                <a:gd name="connsiteY2" fmla="*/ 0 h 1637166"/>
                <a:gd name="connsiteX3" fmla="*/ 1126071 w 2162175"/>
                <a:gd name="connsiteY3" fmla="*/ 1637166 h 1637166"/>
                <a:gd name="connsiteX4" fmla="*/ 0 w 2162175"/>
                <a:gd name="connsiteY4" fmla="*/ 1637166 h 1637166"/>
                <a:gd name="connsiteX0" fmla="*/ 0 w 2162175"/>
                <a:gd name="connsiteY0" fmla="*/ 1646691 h 1646691"/>
                <a:gd name="connsiteX1" fmla="*/ 988479 w 2162175"/>
                <a:gd name="connsiteY1" fmla="*/ 0 h 1646691"/>
                <a:gd name="connsiteX2" fmla="*/ 2162175 w 2162175"/>
                <a:gd name="connsiteY2" fmla="*/ 9525 h 1646691"/>
                <a:gd name="connsiteX3" fmla="*/ 1126071 w 2162175"/>
                <a:gd name="connsiteY3" fmla="*/ 1646691 h 1646691"/>
                <a:gd name="connsiteX4" fmla="*/ 0 w 2162175"/>
                <a:gd name="connsiteY4" fmla="*/ 1646691 h 1646691"/>
                <a:gd name="connsiteX0" fmla="*/ 0 w 2162175"/>
                <a:gd name="connsiteY0" fmla="*/ 1646691 h 1646691"/>
                <a:gd name="connsiteX1" fmla="*/ 1012292 w 2162175"/>
                <a:gd name="connsiteY1" fmla="*/ 0 h 1646691"/>
                <a:gd name="connsiteX2" fmla="*/ 2162175 w 2162175"/>
                <a:gd name="connsiteY2" fmla="*/ 9525 h 1646691"/>
                <a:gd name="connsiteX3" fmla="*/ 1126071 w 2162175"/>
                <a:gd name="connsiteY3" fmla="*/ 1646691 h 1646691"/>
                <a:gd name="connsiteX4" fmla="*/ 0 w 2162175"/>
                <a:gd name="connsiteY4" fmla="*/ 1646691 h 164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2175" h="1646691">
                  <a:moveTo>
                    <a:pt x="0" y="1646691"/>
                  </a:moveTo>
                  <a:lnTo>
                    <a:pt x="1012292" y="0"/>
                  </a:lnTo>
                  <a:lnTo>
                    <a:pt x="2162175" y="9525"/>
                  </a:lnTo>
                  <a:lnTo>
                    <a:pt x="1126071" y="1646691"/>
                  </a:lnTo>
                  <a:lnTo>
                    <a:pt x="0" y="1646691"/>
                  </a:lnTo>
                  <a:close/>
                </a:path>
              </a:pathLst>
            </a:custGeom>
            <a:solidFill>
              <a:srgbClr val="FEA4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1C6FF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815788" y="3295535"/>
              <a:ext cx="62389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294"/>
              <a:r>
                <a:rPr lang="en-US" sz="3200" dirty="0">
                  <a:solidFill>
                    <a:prstClr val="white"/>
                  </a:solidFill>
                  <a:latin typeface="FontAwesome" pitchFamily="2" charset="0"/>
                </a:rPr>
                <a:t></a:t>
              </a:r>
              <a:endParaRPr lang="ru-RU" sz="32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296937" y="2844740"/>
            <a:ext cx="2162175" cy="1367634"/>
            <a:chOff x="5296937" y="2844740"/>
            <a:chExt cx="2162175" cy="1367634"/>
          </a:xfrm>
        </p:grpSpPr>
        <p:sp>
          <p:nvSpPr>
            <p:cNvPr id="69" name="Parallelogram 21"/>
            <p:cNvSpPr/>
            <p:nvPr/>
          </p:nvSpPr>
          <p:spPr>
            <a:xfrm>
              <a:off x="5296937" y="2844740"/>
              <a:ext cx="2162175" cy="1367634"/>
            </a:xfrm>
            <a:custGeom>
              <a:avLst/>
              <a:gdLst>
                <a:gd name="connsiteX0" fmla="*/ 0 w 1562100"/>
                <a:gd name="connsiteY0" fmla="*/ 1637166 h 1637166"/>
                <a:gd name="connsiteX1" fmla="*/ 436029 w 1562100"/>
                <a:gd name="connsiteY1" fmla="*/ 0 h 1637166"/>
                <a:gd name="connsiteX2" fmla="*/ 1562100 w 1562100"/>
                <a:gd name="connsiteY2" fmla="*/ 0 h 1637166"/>
                <a:gd name="connsiteX3" fmla="*/ 1126071 w 1562100"/>
                <a:gd name="connsiteY3" fmla="*/ 1637166 h 1637166"/>
                <a:gd name="connsiteX4" fmla="*/ 0 w 1562100"/>
                <a:gd name="connsiteY4" fmla="*/ 1637166 h 1637166"/>
                <a:gd name="connsiteX0" fmla="*/ 0 w 2162175"/>
                <a:gd name="connsiteY0" fmla="*/ 1637166 h 1637166"/>
                <a:gd name="connsiteX1" fmla="*/ 436029 w 2162175"/>
                <a:gd name="connsiteY1" fmla="*/ 0 h 1637166"/>
                <a:gd name="connsiteX2" fmla="*/ 2162175 w 2162175"/>
                <a:gd name="connsiteY2" fmla="*/ 0 h 1637166"/>
                <a:gd name="connsiteX3" fmla="*/ 1126071 w 2162175"/>
                <a:gd name="connsiteY3" fmla="*/ 1637166 h 1637166"/>
                <a:gd name="connsiteX4" fmla="*/ 0 w 2162175"/>
                <a:gd name="connsiteY4" fmla="*/ 1637166 h 1637166"/>
                <a:gd name="connsiteX0" fmla="*/ 0 w 2162175"/>
                <a:gd name="connsiteY0" fmla="*/ 1646691 h 1646691"/>
                <a:gd name="connsiteX1" fmla="*/ 988479 w 2162175"/>
                <a:gd name="connsiteY1" fmla="*/ 0 h 1646691"/>
                <a:gd name="connsiteX2" fmla="*/ 2162175 w 2162175"/>
                <a:gd name="connsiteY2" fmla="*/ 9525 h 1646691"/>
                <a:gd name="connsiteX3" fmla="*/ 1126071 w 2162175"/>
                <a:gd name="connsiteY3" fmla="*/ 1646691 h 1646691"/>
                <a:gd name="connsiteX4" fmla="*/ 0 w 2162175"/>
                <a:gd name="connsiteY4" fmla="*/ 1646691 h 1646691"/>
                <a:gd name="connsiteX0" fmla="*/ 0 w 2162175"/>
                <a:gd name="connsiteY0" fmla="*/ 1646691 h 1646691"/>
                <a:gd name="connsiteX1" fmla="*/ 1012292 w 2162175"/>
                <a:gd name="connsiteY1" fmla="*/ 0 h 1646691"/>
                <a:gd name="connsiteX2" fmla="*/ 2162175 w 2162175"/>
                <a:gd name="connsiteY2" fmla="*/ 9525 h 1646691"/>
                <a:gd name="connsiteX3" fmla="*/ 1126071 w 2162175"/>
                <a:gd name="connsiteY3" fmla="*/ 1646691 h 1646691"/>
                <a:gd name="connsiteX4" fmla="*/ 0 w 2162175"/>
                <a:gd name="connsiteY4" fmla="*/ 1646691 h 164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2175" h="1646691">
                  <a:moveTo>
                    <a:pt x="0" y="1646691"/>
                  </a:moveTo>
                  <a:lnTo>
                    <a:pt x="1012292" y="0"/>
                  </a:lnTo>
                  <a:lnTo>
                    <a:pt x="2162175" y="9525"/>
                  </a:lnTo>
                  <a:lnTo>
                    <a:pt x="1126071" y="1646691"/>
                  </a:lnTo>
                  <a:lnTo>
                    <a:pt x="0" y="1646691"/>
                  </a:lnTo>
                  <a:close/>
                </a:path>
              </a:pathLst>
            </a:custGeom>
            <a:solidFill>
              <a:srgbClr val="763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TextBox 94"/>
            <p:cNvSpPr txBox="1">
              <a:spLocks noChangeAspect="1"/>
            </p:cNvSpPr>
            <p:nvPr/>
          </p:nvSpPr>
          <p:spPr>
            <a:xfrm>
              <a:off x="6095687" y="3342697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3200" dirty="0">
                  <a:solidFill>
                    <a:prstClr val="white"/>
                  </a:solidFill>
                  <a:latin typeface="FontAwesome" pitchFamily="2" charset="0"/>
                </a:rPr>
                <a:t></a:t>
              </a:r>
              <a:endParaRPr lang="ru-RU" sz="32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459112" y="2844740"/>
            <a:ext cx="2162175" cy="1367634"/>
            <a:chOff x="7459112" y="2844740"/>
            <a:chExt cx="2162175" cy="1367634"/>
          </a:xfrm>
        </p:grpSpPr>
        <p:sp>
          <p:nvSpPr>
            <p:cNvPr id="70" name="Parallelogram 21"/>
            <p:cNvSpPr/>
            <p:nvPr/>
          </p:nvSpPr>
          <p:spPr>
            <a:xfrm>
              <a:off x="7459112" y="2844740"/>
              <a:ext cx="2162175" cy="1367634"/>
            </a:xfrm>
            <a:custGeom>
              <a:avLst/>
              <a:gdLst>
                <a:gd name="connsiteX0" fmla="*/ 0 w 1562100"/>
                <a:gd name="connsiteY0" fmla="*/ 1637166 h 1637166"/>
                <a:gd name="connsiteX1" fmla="*/ 436029 w 1562100"/>
                <a:gd name="connsiteY1" fmla="*/ 0 h 1637166"/>
                <a:gd name="connsiteX2" fmla="*/ 1562100 w 1562100"/>
                <a:gd name="connsiteY2" fmla="*/ 0 h 1637166"/>
                <a:gd name="connsiteX3" fmla="*/ 1126071 w 1562100"/>
                <a:gd name="connsiteY3" fmla="*/ 1637166 h 1637166"/>
                <a:gd name="connsiteX4" fmla="*/ 0 w 1562100"/>
                <a:gd name="connsiteY4" fmla="*/ 1637166 h 1637166"/>
                <a:gd name="connsiteX0" fmla="*/ 0 w 2162175"/>
                <a:gd name="connsiteY0" fmla="*/ 1637166 h 1637166"/>
                <a:gd name="connsiteX1" fmla="*/ 436029 w 2162175"/>
                <a:gd name="connsiteY1" fmla="*/ 0 h 1637166"/>
                <a:gd name="connsiteX2" fmla="*/ 2162175 w 2162175"/>
                <a:gd name="connsiteY2" fmla="*/ 0 h 1637166"/>
                <a:gd name="connsiteX3" fmla="*/ 1126071 w 2162175"/>
                <a:gd name="connsiteY3" fmla="*/ 1637166 h 1637166"/>
                <a:gd name="connsiteX4" fmla="*/ 0 w 2162175"/>
                <a:gd name="connsiteY4" fmla="*/ 1637166 h 1637166"/>
                <a:gd name="connsiteX0" fmla="*/ 0 w 2162175"/>
                <a:gd name="connsiteY0" fmla="*/ 1646691 h 1646691"/>
                <a:gd name="connsiteX1" fmla="*/ 988479 w 2162175"/>
                <a:gd name="connsiteY1" fmla="*/ 0 h 1646691"/>
                <a:gd name="connsiteX2" fmla="*/ 2162175 w 2162175"/>
                <a:gd name="connsiteY2" fmla="*/ 9525 h 1646691"/>
                <a:gd name="connsiteX3" fmla="*/ 1126071 w 2162175"/>
                <a:gd name="connsiteY3" fmla="*/ 1646691 h 1646691"/>
                <a:gd name="connsiteX4" fmla="*/ 0 w 2162175"/>
                <a:gd name="connsiteY4" fmla="*/ 1646691 h 1646691"/>
                <a:gd name="connsiteX0" fmla="*/ 0 w 2162175"/>
                <a:gd name="connsiteY0" fmla="*/ 1646691 h 1646691"/>
                <a:gd name="connsiteX1" fmla="*/ 1012292 w 2162175"/>
                <a:gd name="connsiteY1" fmla="*/ 0 h 1646691"/>
                <a:gd name="connsiteX2" fmla="*/ 2162175 w 2162175"/>
                <a:gd name="connsiteY2" fmla="*/ 9525 h 1646691"/>
                <a:gd name="connsiteX3" fmla="*/ 1126071 w 2162175"/>
                <a:gd name="connsiteY3" fmla="*/ 1646691 h 1646691"/>
                <a:gd name="connsiteX4" fmla="*/ 0 w 2162175"/>
                <a:gd name="connsiteY4" fmla="*/ 1646691 h 164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2175" h="1646691">
                  <a:moveTo>
                    <a:pt x="0" y="1646691"/>
                  </a:moveTo>
                  <a:lnTo>
                    <a:pt x="1012292" y="0"/>
                  </a:lnTo>
                  <a:lnTo>
                    <a:pt x="2162175" y="9525"/>
                  </a:lnTo>
                  <a:lnTo>
                    <a:pt x="1126071" y="1646691"/>
                  </a:lnTo>
                  <a:lnTo>
                    <a:pt x="0" y="1646691"/>
                  </a:lnTo>
                  <a:close/>
                </a:path>
              </a:pathLst>
            </a:custGeom>
            <a:solidFill>
              <a:srgbClr val="FEC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8195344" y="3295535"/>
              <a:ext cx="5950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294"/>
              <a:r>
                <a:rPr lang="en-US" sz="3200" dirty="0">
                  <a:solidFill>
                    <a:prstClr val="white"/>
                  </a:solidFill>
                  <a:latin typeface="FontAwesome" pitchFamily="2" charset="0"/>
                </a:rPr>
                <a:t></a:t>
              </a:r>
              <a:endParaRPr lang="ru-RU" sz="32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58386" y="4457599"/>
            <a:ext cx="2168778" cy="1391231"/>
            <a:chOff x="858386" y="4457599"/>
            <a:chExt cx="2168778" cy="1391231"/>
          </a:xfrm>
        </p:grpSpPr>
        <p:sp>
          <p:nvSpPr>
            <p:cNvPr id="96" name="TextBox 95"/>
            <p:cNvSpPr txBox="1"/>
            <p:nvPr/>
          </p:nvSpPr>
          <p:spPr>
            <a:xfrm>
              <a:off x="858386" y="4457599"/>
              <a:ext cx="19467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E8301"/>
                  </a:solidFill>
                  <a:latin typeface="Lato Black" panose="020F0A02020204030203" pitchFamily="34" charset="0"/>
                </a:rPr>
                <a:t>1. World</a:t>
              </a:r>
              <a:endParaRPr lang="en-US" sz="2400" dirty="0">
                <a:solidFill>
                  <a:srgbClr val="FE8301"/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858386" y="4894723"/>
              <a:ext cx="216877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Light" panose="020F0302020204030203" pitchFamily="34" charset="0"/>
                </a:rPr>
                <a:t>It is a long established fact that a reader will be distracted by the readable </a:t>
              </a:r>
              <a:r>
                <a:rPr lang="en-US" sz="14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Light" panose="020F0302020204030203" pitchFamily="34" charset="0"/>
                </a:rPr>
                <a:t>content.</a:t>
              </a:r>
              <a:endParaRPr 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072552" y="4457599"/>
            <a:ext cx="2224385" cy="1391231"/>
            <a:chOff x="3072552" y="4457599"/>
            <a:chExt cx="2224385" cy="1391231"/>
          </a:xfrm>
        </p:grpSpPr>
        <p:sp>
          <p:nvSpPr>
            <p:cNvPr id="99" name="TextBox 98"/>
            <p:cNvSpPr txBox="1"/>
            <p:nvPr/>
          </p:nvSpPr>
          <p:spPr>
            <a:xfrm>
              <a:off x="3072552" y="4457599"/>
              <a:ext cx="19467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EA440"/>
                  </a:solidFill>
                  <a:latin typeface="Lato Black" panose="020F0A02020204030203" pitchFamily="34" charset="0"/>
                </a:rPr>
                <a:t>2. Settings</a:t>
              </a:r>
              <a:endParaRPr lang="en-US" sz="2400" dirty="0">
                <a:solidFill>
                  <a:srgbClr val="FEA440"/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3072552" y="4894723"/>
              <a:ext cx="222438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Light" panose="020F0302020204030203" pitchFamily="34" charset="0"/>
                </a:rPr>
                <a:t>It is a long established fact that a reader will be distracted by the readable </a:t>
              </a:r>
              <a:r>
                <a:rPr lang="en-US" sz="14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Light" panose="020F0302020204030203" pitchFamily="34" charset="0"/>
                </a:rPr>
                <a:t>content.</a:t>
              </a:r>
              <a:endParaRPr 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286718" y="4457599"/>
            <a:ext cx="2436158" cy="1391231"/>
            <a:chOff x="5286718" y="4457599"/>
            <a:chExt cx="2436158" cy="1391231"/>
          </a:xfrm>
        </p:grpSpPr>
        <p:sp>
          <p:nvSpPr>
            <p:cNvPr id="101" name="TextBox 100"/>
            <p:cNvSpPr txBox="1"/>
            <p:nvPr/>
          </p:nvSpPr>
          <p:spPr>
            <a:xfrm>
              <a:off x="5286718" y="4457599"/>
              <a:ext cx="19467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763E00"/>
                  </a:solidFill>
                  <a:latin typeface="Lato Black" panose="020F0A02020204030203" pitchFamily="34" charset="0"/>
                </a:rPr>
                <a:t>3. Gift</a:t>
              </a:r>
              <a:endParaRPr lang="en-US" sz="2400" dirty="0">
                <a:solidFill>
                  <a:srgbClr val="763E00"/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5286718" y="4894723"/>
              <a:ext cx="243615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Light" panose="020F0302020204030203" pitchFamily="34" charset="0"/>
                </a:rPr>
                <a:t>It is a long established fact that a reader will be distracted by the readable </a:t>
              </a:r>
              <a:r>
                <a:rPr lang="en-US" sz="14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Light" panose="020F0302020204030203" pitchFamily="34" charset="0"/>
                </a:rPr>
                <a:t>content.</a:t>
              </a:r>
              <a:endParaRPr 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458614" y="4457599"/>
            <a:ext cx="2436158" cy="1391231"/>
            <a:chOff x="7458614" y="4457599"/>
            <a:chExt cx="2436158" cy="1391231"/>
          </a:xfrm>
        </p:grpSpPr>
        <p:sp>
          <p:nvSpPr>
            <p:cNvPr id="103" name="TextBox 102"/>
            <p:cNvSpPr txBox="1"/>
            <p:nvPr/>
          </p:nvSpPr>
          <p:spPr>
            <a:xfrm>
              <a:off x="7458614" y="4457599"/>
              <a:ext cx="19467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ECD98"/>
                  </a:solidFill>
                  <a:latin typeface="Lato Black" panose="020F0A02020204030203" pitchFamily="34" charset="0"/>
                </a:rPr>
                <a:t>4. Hierarchy</a:t>
              </a:r>
              <a:endParaRPr lang="en-US" sz="2400" dirty="0">
                <a:solidFill>
                  <a:srgbClr val="FECD98"/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7458614" y="4894723"/>
              <a:ext cx="243615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Light" panose="020F0302020204030203" pitchFamily="34" charset="0"/>
                </a:rPr>
                <a:t>It is a long established fact that a reader will be distracted by the readable </a:t>
              </a:r>
              <a:r>
                <a:rPr lang="en-US" sz="14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Light" panose="020F0302020204030203" pitchFamily="34" charset="0"/>
                </a:rPr>
                <a:t>content.</a:t>
              </a:r>
              <a:endParaRPr 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sp>
        <p:nvSpPr>
          <p:cNvPr id="105" name="TextBox 104"/>
          <p:cNvSpPr txBox="1"/>
          <p:nvPr/>
        </p:nvSpPr>
        <p:spPr>
          <a:xfrm>
            <a:off x="879730" y="1857098"/>
            <a:ext cx="104319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Lato Light" panose="020F0302020204030203" pitchFamily="34" charset="0"/>
              </a:rPr>
              <a:t>It is a long established fact that a reader will be distracted by the readable content. It is a long established fact that a reader will be distracted by the readable </a:t>
            </a:r>
            <a:r>
              <a:rPr lang="en-US" sz="1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 Light" panose="020F0302020204030203" pitchFamily="34" charset="0"/>
              </a:rPr>
              <a:t>content. It </a:t>
            </a:r>
            <a:r>
              <a:rPr 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Lato Light" panose="020F0302020204030203" pitchFamily="34" charset="0"/>
              </a:rPr>
              <a:t>is a long established fact that a reader will be distracted by the readable content.</a:t>
            </a:r>
          </a:p>
          <a:p>
            <a:endParaRPr lang="en-US" sz="1400" dirty="0">
              <a:solidFill>
                <a:prstClr val="black">
                  <a:lumMod val="85000"/>
                  <a:lumOff val="15000"/>
                </a:prstClr>
              </a:solidFill>
              <a:latin typeface="Lato Light" panose="020F0302020204030203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40" name="Teardrop 39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Teardrop 40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Teardrop 41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43" name="Rectangle 42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65" name="Rectangle 64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EA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FE8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C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763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81" name="Rectangle 80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2" name="Rectangle 81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2306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Cross</a:t>
            </a:r>
            <a:r>
              <a:rPr lang="en-US" dirty="0" err="1" smtClean="0">
                <a:solidFill>
                  <a:srgbClr val="FE830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Graphic</a:t>
            </a:r>
            <a:endParaRPr lang="en-US" dirty="0">
              <a:solidFill>
                <a:srgbClr val="FE830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subtitle goes here</a:t>
            </a:r>
            <a:endParaRPr lang="en-US" dirty="0"/>
          </a:p>
        </p:txBody>
      </p:sp>
      <p:grpSp>
        <p:nvGrpSpPr>
          <p:cNvPr id="55" name="Group 54"/>
          <p:cNvGrpSpPr/>
          <p:nvPr/>
        </p:nvGrpSpPr>
        <p:grpSpPr>
          <a:xfrm>
            <a:off x="5161584" y="1248034"/>
            <a:ext cx="1899602" cy="2506788"/>
            <a:chOff x="5161584" y="1248034"/>
            <a:chExt cx="1899602" cy="2506788"/>
          </a:xfrm>
        </p:grpSpPr>
        <p:grpSp>
          <p:nvGrpSpPr>
            <p:cNvPr id="17" name="Group 16"/>
            <p:cNvGrpSpPr/>
            <p:nvPr/>
          </p:nvGrpSpPr>
          <p:grpSpPr>
            <a:xfrm>
              <a:off x="5161584" y="1248035"/>
              <a:ext cx="1899602" cy="2506787"/>
              <a:chOff x="5161584" y="1248035"/>
              <a:chExt cx="1899602" cy="2506787"/>
            </a:xfrm>
          </p:grpSpPr>
          <p:sp>
            <p:nvSpPr>
              <p:cNvPr id="8" name="Isosceles Triangle 7"/>
              <p:cNvSpPr/>
              <p:nvPr/>
            </p:nvSpPr>
            <p:spPr>
              <a:xfrm rot="10800000">
                <a:off x="5161584" y="2813270"/>
                <a:ext cx="1896719" cy="941552"/>
              </a:xfrm>
              <a:prstGeom prst="triangle">
                <a:avLst/>
              </a:prstGeom>
              <a:solidFill>
                <a:srgbClr val="FE83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 rot="16200000">
                <a:off x="5330209" y="1082292"/>
                <a:ext cx="1565233" cy="1896720"/>
              </a:xfrm>
              <a:prstGeom prst="rect">
                <a:avLst/>
              </a:prstGeom>
              <a:solidFill>
                <a:srgbClr val="FE83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3" name="TextBox 22"/>
            <p:cNvSpPr txBox="1">
              <a:spLocks noChangeAspect="1"/>
            </p:cNvSpPr>
            <p:nvPr/>
          </p:nvSpPr>
          <p:spPr>
            <a:xfrm>
              <a:off x="5883580" y="2780677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3600" dirty="0" smtClean="0">
                  <a:solidFill>
                    <a:prstClr val="white"/>
                  </a:solidFill>
                  <a:latin typeface="FontAwesome" pitchFamily="2" charset="0"/>
                </a:rPr>
                <a:t></a:t>
              </a:r>
              <a:endParaRPr lang="ru-RU" sz="3600" dirty="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583815" y="1248034"/>
              <a:ext cx="1052253" cy="1052253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01</a:t>
              </a:r>
              <a:endParaRPr lang="en-US" sz="3200" dirty="0">
                <a:solidFill>
                  <a:prstClr val="white"/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232271" y="2862736"/>
            <a:ext cx="2506785" cy="1896720"/>
            <a:chOff x="6232271" y="2862736"/>
            <a:chExt cx="2506785" cy="1896720"/>
          </a:xfrm>
        </p:grpSpPr>
        <p:grpSp>
          <p:nvGrpSpPr>
            <p:cNvPr id="18" name="Group 17"/>
            <p:cNvGrpSpPr/>
            <p:nvPr/>
          </p:nvGrpSpPr>
          <p:grpSpPr>
            <a:xfrm>
              <a:off x="6232271" y="2862736"/>
              <a:ext cx="2506785" cy="1896720"/>
              <a:chOff x="6232271" y="2862736"/>
              <a:chExt cx="2506785" cy="1896720"/>
            </a:xfrm>
          </p:grpSpPr>
          <p:sp>
            <p:nvSpPr>
              <p:cNvPr id="9" name="Isosceles Triangle 8"/>
              <p:cNvSpPr/>
              <p:nvPr/>
            </p:nvSpPr>
            <p:spPr>
              <a:xfrm rot="16200000">
                <a:off x="5754687" y="3340320"/>
                <a:ext cx="1896719" cy="941552"/>
              </a:xfrm>
              <a:prstGeom prst="triangle">
                <a:avLst/>
              </a:prstGeom>
              <a:solidFill>
                <a:srgbClr val="FEA4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173823" y="2862736"/>
                <a:ext cx="1565233" cy="1896720"/>
              </a:xfrm>
              <a:prstGeom prst="rect">
                <a:avLst/>
              </a:prstGeom>
              <a:solidFill>
                <a:srgbClr val="FEA4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1" name="Rectangle 20"/>
            <p:cNvSpPr/>
            <p:nvPr/>
          </p:nvSpPr>
          <p:spPr>
            <a:xfrm>
              <a:off x="6596847" y="3511899"/>
              <a:ext cx="64633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294"/>
              <a:r>
                <a:rPr lang="en-US" sz="3600" dirty="0">
                  <a:solidFill>
                    <a:prstClr val="white"/>
                  </a:solidFill>
                  <a:latin typeface="FontAwesome" pitchFamily="2" charset="0"/>
                </a:rPr>
                <a:t></a:t>
              </a:r>
              <a:endParaRPr lang="ru-RU" sz="3600" dirty="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683373" y="3278159"/>
              <a:ext cx="1052253" cy="1052253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02</a:t>
              </a:r>
              <a:endParaRPr lang="en-US" sz="3200" dirty="0">
                <a:solidFill>
                  <a:prstClr val="white"/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161584" y="3867370"/>
            <a:ext cx="1899602" cy="2506784"/>
            <a:chOff x="5161584" y="3867370"/>
            <a:chExt cx="1899602" cy="2506784"/>
          </a:xfrm>
        </p:grpSpPr>
        <p:grpSp>
          <p:nvGrpSpPr>
            <p:cNvPr id="19" name="Group 18"/>
            <p:cNvGrpSpPr/>
            <p:nvPr/>
          </p:nvGrpSpPr>
          <p:grpSpPr>
            <a:xfrm>
              <a:off x="5161584" y="3867370"/>
              <a:ext cx="1899602" cy="2506784"/>
              <a:chOff x="5161584" y="3867370"/>
              <a:chExt cx="1899602" cy="2506784"/>
            </a:xfrm>
          </p:grpSpPr>
          <p:sp>
            <p:nvSpPr>
              <p:cNvPr id="4" name="Isosceles Triangle 3"/>
              <p:cNvSpPr/>
              <p:nvPr/>
            </p:nvSpPr>
            <p:spPr>
              <a:xfrm>
                <a:off x="5161584" y="3867370"/>
                <a:ext cx="1896719" cy="941552"/>
              </a:xfrm>
              <a:prstGeom prst="triangle">
                <a:avLst/>
              </a:prstGeom>
              <a:solidFill>
                <a:srgbClr val="763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 rot="16200000">
                <a:off x="5330209" y="4643178"/>
                <a:ext cx="1565233" cy="1896720"/>
              </a:xfrm>
              <a:prstGeom prst="rect">
                <a:avLst/>
              </a:prstGeom>
              <a:solidFill>
                <a:srgbClr val="763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2" name="TextBox 21"/>
            <p:cNvSpPr txBox="1">
              <a:spLocks noChangeAspect="1"/>
            </p:cNvSpPr>
            <p:nvPr/>
          </p:nvSpPr>
          <p:spPr>
            <a:xfrm>
              <a:off x="5875960" y="4292839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3600" dirty="0">
                  <a:solidFill>
                    <a:prstClr val="white"/>
                  </a:solidFill>
                  <a:latin typeface="FontAwesome" pitchFamily="2" charset="0"/>
                </a:rPr>
                <a:t></a:t>
              </a:r>
              <a:endParaRPr lang="ru-RU" sz="3600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583814" y="5320056"/>
              <a:ext cx="1052253" cy="1052253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03</a:t>
              </a:r>
              <a:endParaRPr lang="en-US" sz="3200" dirty="0">
                <a:solidFill>
                  <a:prstClr val="white"/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481644" y="2862736"/>
            <a:ext cx="2505972" cy="1896720"/>
            <a:chOff x="3481644" y="2862736"/>
            <a:chExt cx="2505972" cy="1896720"/>
          </a:xfrm>
        </p:grpSpPr>
        <p:grpSp>
          <p:nvGrpSpPr>
            <p:cNvPr id="16" name="Group 15"/>
            <p:cNvGrpSpPr/>
            <p:nvPr/>
          </p:nvGrpSpPr>
          <p:grpSpPr>
            <a:xfrm>
              <a:off x="3481644" y="2862736"/>
              <a:ext cx="2505972" cy="1896720"/>
              <a:chOff x="3481644" y="2862736"/>
              <a:chExt cx="2505972" cy="1896720"/>
            </a:xfrm>
          </p:grpSpPr>
          <p:sp>
            <p:nvSpPr>
              <p:cNvPr id="10" name="Isosceles Triangle 9"/>
              <p:cNvSpPr/>
              <p:nvPr/>
            </p:nvSpPr>
            <p:spPr>
              <a:xfrm rot="5400000">
                <a:off x="4568480" y="3340321"/>
                <a:ext cx="1896719" cy="941552"/>
              </a:xfrm>
              <a:prstGeom prst="triangle">
                <a:avLst/>
              </a:prstGeom>
              <a:solidFill>
                <a:srgbClr val="FECD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481644" y="2862736"/>
                <a:ext cx="1565233" cy="1896720"/>
              </a:xfrm>
              <a:prstGeom prst="rect">
                <a:avLst/>
              </a:prstGeom>
              <a:solidFill>
                <a:srgbClr val="FECD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4878964" y="3518709"/>
              <a:ext cx="67999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294"/>
              <a:r>
                <a:rPr lang="en-US" sz="3600" dirty="0">
                  <a:solidFill>
                    <a:prstClr val="white"/>
                  </a:solidFill>
                  <a:latin typeface="FontAwesome" pitchFamily="2" charset="0"/>
                </a:rPr>
                <a:t></a:t>
              </a:r>
              <a:endParaRPr lang="ru-RU" sz="3600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484260" y="3278159"/>
              <a:ext cx="1052253" cy="1052253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04</a:t>
              </a:r>
              <a:endParaRPr lang="en-US" sz="3200" dirty="0">
                <a:solidFill>
                  <a:prstClr val="white"/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735626" y="2862736"/>
            <a:ext cx="2614545" cy="1896720"/>
            <a:chOff x="8735626" y="2862736"/>
            <a:chExt cx="2614545" cy="1896720"/>
          </a:xfrm>
        </p:grpSpPr>
        <p:sp>
          <p:nvSpPr>
            <p:cNvPr id="28" name="Rectangle 27"/>
            <p:cNvSpPr/>
            <p:nvPr/>
          </p:nvSpPr>
          <p:spPr>
            <a:xfrm>
              <a:off x="8735626" y="2862736"/>
              <a:ext cx="2614545" cy="1896720"/>
            </a:xfrm>
            <a:prstGeom prst="rect">
              <a:avLst/>
            </a:prstGeom>
            <a:pattFill prst="ltHorz">
              <a:fgClr>
                <a:srgbClr val="E6E6E6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945710" y="3139641"/>
              <a:ext cx="19467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Black" panose="020F0A02020204030203" pitchFamily="34" charset="0"/>
                </a:rPr>
                <a:t>Hierarchy</a:t>
              </a:r>
              <a:endPara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945710" y="3576765"/>
              <a:ext cx="216877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Light" panose="020F0302020204030203" pitchFamily="34" charset="0"/>
                </a:rPr>
                <a:t>It is a long established fact that a reader will be distracted by the readable </a:t>
              </a:r>
              <a:r>
                <a:rPr lang="en-US" sz="14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Light" panose="020F0302020204030203" pitchFamily="34" charset="0"/>
                </a:rPr>
                <a:t>content.</a:t>
              </a:r>
              <a:endParaRPr 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62886" y="2855925"/>
            <a:ext cx="2614545" cy="1896720"/>
            <a:chOff x="862886" y="2855925"/>
            <a:chExt cx="2614545" cy="1896720"/>
          </a:xfrm>
        </p:grpSpPr>
        <p:sp>
          <p:nvSpPr>
            <p:cNvPr id="29" name="Rectangle 28"/>
            <p:cNvSpPr/>
            <p:nvPr/>
          </p:nvSpPr>
          <p:spPr>
            <a:xfrm>
              <a:off x="862886" y="2855925"/>
              <a:ext cx="2614545" cy="1896720"/>
            </a:xfrm>
            <a:prstGeom prst="rect">
              <a:avLst/>
            </a:prstGeom>
            <a:pattFill prst="ltHorz">
              <a:fgClr>
                <a:srgbClr val="E6E6E6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365882" y="3108976"/>
              <a:ext cx="19467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Black" panose="020F0A02020204030203" pitchFamily="34" charset="0"/>
                </a:rPr>
                <a:t>Settings</a:t>
              </a:r>
              <a:endPara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133152" y="3546100"/>
              <a:ext cx="216877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Light" panose="020F0302020204030203" pitchFamily="34" charset="0"/>
                </a:rPr>
                <a:t>It is a long established fact that a reader will be distracted by the readable </a:t>
              </a:r>
              <a:r>
                <a:rPr lang="en-US" sz="14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Light" panose="020F0302020204030203" pitchFamily="34" charset="0"/>
                </a:rPr>
                <a:t>content.</a:t>
              </a:r>
              <a:endParaRPr 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82065" y="5415428"/>
            <a:ext cx="4276630" cy="971812"/>
            <a:chOff x="882065" y="5415428"/>
            <a:chExt cx="4276630" cy="971812"/>
          </a:xfrm>
        </p:grpSpPr>
        <p:sp>
          <p:nvSpPr>
            <p:cNvPr id="31" name="Rectangle 30"/>
            <p:cNvSpPr/>
            <p:nvPr/>
          </p:nvSpPr>
          <p:spPr>
            <a:xfrm>
              <a:off x="882065" y="5415428"/>
              <a:ext cx="4276630" cy="971812"/>
            </a:xfrm>
            <a:prstGeom prst="rect">
              <a:avLst/>
            </a:prstGeom>
            <a:pattFill prst="ltHorz">
              <a:fgClr>
                <a:srgbClr val="E6E6E6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065003" y="5575698"/>
              <a:ext cx="19467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Black" panose="020F0A02020204030203" pitchFamily="34" charset="0"/>
                </a:rPr>
                <a:t>World</a:t>
              </a:r>
              <a:endPara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088140" y="5946762"/>
              <a:ext cx="39129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Light" panose="020F0302020204030203" pitchFamily="34" charset="0"/>
                </a:rPr>
                <a:t>It is a long established fact that a reader will </a:t>
              </a:r>
              <a:r>
                <a:rPr lang="en-US" sz="14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Light" panose="020F0302020204030203" pitchFamily="34" charset="0"/>
                </a:rPr>
                <a:t>be.</a:t>
              </a:r>
              <a:endParaRPr 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073541" y="1248034"/>
            <a:ext cx="4276630" cy="971812"/>
            <a:chOff x="7073541" y="1248034"/>
            <a:chExt cx="4276630" cy="971812"/>
          </a:xfrm>
        </p:grpSpPr>
        <p:sp>
          <p:nvSpPr>
            <p:cNvPr id="30" name="Rectangle 29"/>
            <p:cNvSpPr/>
            <p:nvPr/>
          </p:nvSpPr>
          <p:spPr>
            <a:xfrm>
              <a:off x="7073541" y="1248034"/>
              <a:ext cx="4276630" cy="971812"/>
            </a:xfrm>
            <a:prstGeom prst="rect">
              <a:avLst/>
            </a:prstGeom>
            <a:pattFill prst="ltHorz">
              <a:fgClr>
                <a:srgbClr val="E6E6E6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243178" y="1412308"/>
              <a:ext cx="19467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Black" panose="020F0A02020204030203" pitchFamily="34" charset="0"/>
                </a:rPr>
                <a:t>Gift</a:t>
              </a:r>
              <a:endPara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243178" y="1783372"/>
              <a:ext cx="39129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Light" panose="020F0302020204030203" pitchFamily="34" charset="0"/>
                </a:rPr>
                <a:t>It is a long established fact that a reader will </a:t>
              </a:r>
              <a:r>
                <a:rPr lang="en-US" sz="14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Light" panose="020F0302020204030203" pitchFamily="34" charset="0"/>
                </a:rPr>
                <a:t>be.</a:t>
              </a:r>
              <a:endParaRPr 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48" name="Teardrop 47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Teardrop 48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0" name="Teardrop 49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51" name="Rectangle 50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69" name="Rectangle 68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EA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FE8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C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763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77" name="Rectangle 76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8" name="Rectangle 77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420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:blinds dir="vert"/>
      </p:transition>
    </mc:Choice>
    <mc:Fallback xmlns="">
      <p:transition spd="slow" advClick="0" advTm="3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About</a:t>
            </a:r>
            <a:r>
              <a:rPr lang="en-US" dirty="0" err="1" smtClean="0">
                <a:solidFill>
                  <a:srgbClr val="FE8301"/>
                </a:solidFill>
                <a:latin typeface="Lato Light" panose="020F0302020204030203" pitchFamily="34" charset="0"/>
              </a:rPr>
              <a:t>Us</a:t>
            </a:r>
            <a:endParaRPr lang="en-US" dirty="0">
              <a:solidFill>
                <a:srgbClr val="FE8301"/>
              </a:solidFill>
              <a:latin typeface="Lato Light" panose="020F0302020204030203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Tagline goes here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12002158"/>
              </p:ext>
            </p:extLst>
          </p:nvPr>
        </p:nvGraphicFramePr>
        <p:xfrm>
          <a:off x="0" y="1815177"/>
          <a:ext cx="12192000" cy="2651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1803714"/>
            <a:ext cx="12192000" cy="2655839"/>
          </a:xfrm>
          <a:prstGeom prst="rect">
            <a:avLst/>
          </a:prstGeom>
          <a:solidFill>
            <a:schemeClr val="tx1">
              <a:lumMod val="85000"/>
              <a:lumOff val="1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5189767" y="2233748"/>
            <a:ext cx="1812465" cy="1812465"/>
            <a:chOff x="5518177" y="2450032"/>
            <a:chExt cx="1358153" cy="1358153"/>
          </a:xfrm>
        </p:grpSpPr>
        <p:sp>
          <p:nvSpPr>
            <p:cNvPr id="6" name="Teardrop 5"/>
            <p:cNvSpPr/>
            <p:nvPr/>
          </p:nvSpPr>
          <p:spPr>
            <a:xfrm>
              <a:off x="5518177" y="3270303"/>
              <a:ext cx="537882" cy="537882"/>
            </a:xfrm>
            <a:prstGeom prst="teardrop">
              <a:avLst/>
            </a:prstGeom>
            <a:noFill/>
            <a:ln w="76200"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ardrop 6"/>
            <p:cNvSpPr/>
            <p:nvPr/>
          </p:nvSpPr>
          <p:spPr>
            <a:xfrm rot="10800000">
              <a:off x="6056059" y="2450032"/>
              <a:ext cx="820271" cy="820271"/>
            </a:xfrm>
            <a:prstGeom prst="teardrop">
              <a:avLst/>
            </a:prstGeom>
            <a:noFill/>
            <a:ln w="76200"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ardrop 7"/>
            <p:cNvSpPr/>
            <p:nvPr/>
          </p:nvSpPr>
          <p:spPr>
            <a:xfrm rot="5400000">
              <a:off x="5659768" y="2875641"/>
              <a:ext cx="283295" cy="283295"/>
            </a:xfrm>
            <a:prstGeom prst="teardrop">
              <a:avLst/>
            </a:prstGeom>
            <a:noFill/>
            <a:ln w="38100"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31940" y="4824521"/>
            <a:ext cx="111331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Lorem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ipsum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dolor sit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amet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consectetur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adipiscing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elit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. Maecenas in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nibh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tortor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.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Nulla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pellentesque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mollis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aliquet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.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Ut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nec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dapibus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felis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.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Nulla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pellentesque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mollis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aliquet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.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Ut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nec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dapibus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felis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.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Nulla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pellentesque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mollis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aliquet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.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Ut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nec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dapibus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felis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.</a:t>
            </a:r>
          </a:p>
          <a:p>
            <a:pPr algn="just"/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Nulla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pellentesque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mollis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aliquet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.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Ut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nec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dapibus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felis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.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</a:p>
          <a:p>
            <a:pPr algn="just"/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</a:endParaRPr>
          </a:p>
          <a:p>
            <a:pPr algn="just"/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Nulla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tristique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non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nunc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a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laoreet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.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Interdum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et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malesuada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fames ac ante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ipsum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primis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 in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faucibus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rPr>
              <a:t>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2859169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solidFill>
                  <a:schemeClr val="bg1"/>
                </a:solidFill>
                <a:latin typeface="Lato Light" panose="020F0302020204030203" pitchFamily="34" charset="0"/>
              </a:rPr>
              <a:t>“</a:t>
            </a:r>
            <a:r>
              <a:rPr lang="en-US" sz="3200" i="1" dirty="0" err="1" smtClean="0">
                <a:solidFill>
                  <a:schemeClr val="bg1"/>
                </a:solidFill>
                <a:latin typeface="Lato Light" panose="020F0302020204030203" pitchFamily="34" charset="0"/>
              </a:rPr>
              <a:t>Lorem</a:t>
            </a:r>
            <a:r>
              <a:rPr lang="en-US" sz="3200" i="1" dirty="0" smtClean="0">
                <a:solidFill>
                  <a:schemeClr val="bg1"/>
                </a:solidFill>
                <a:latin typeface="Lato Light" panose="020F0302020204030203" pitchFamily="34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Lato Light" panose="020F0302020204030203" pitchFamily="34" charset="0"/>
              </a:rPr>
              <a:t>ipsum</a:t>
            </a:r>
            <a:r>
              <a:rPr lang="en-US" sz="3200" i="1" dirty="0">
                <a:solidFill>
                  <a:schemeClr val="bg1"/>
                </a:solidFill>
                <a:latin typeface="Lato Light" panose="020F0302020204030203" pitchFamily="34" charset="0"/>
              </a:rPr>
              <a:t> dolor sit </a:t>
            </a:r>
            <a:r>
              <a:rPr lang="en-US" sz="3200" i="1" dirty="0" err="1">
                <a:solidFill>
                  <a:schemeClr val="bg1"/>
                </a:solidFill>
                <a:latin typeface="Lato Light" panose="020F0302020204030203" pitchFamily="34" charset="0"/>
              </a:rPr>
              <a:t>amet</a:t>
            </a:r>
            <a:r>
              <a:rPr lang="en-US" sz="3200" i="1" dirty="0">
                <a:solidFill>
                  <a:schemeClr val="bg1"/>
                </a:solidFill>
                <a:latin typeface="Lato Light" panose="020F0302020204030203" pitchFamily="34" charset="0"/>
              </a:rPr>
              <a:t>, </a:t>
            </a:r>
            <a:r>
              <a:rPr lang="en-US" sz="3200" i="1" dirty="0" err="1">
                <a:solidFill>
                  <a:schemeClr val="bg1"/>
                </a:solidFill>
                <a:latin typeface="Lato Light" panose="020F0302020204030203" pitchFamily="34" charset="0"/>
              </a:rPr>
              <a:t>consectetur</a:t>
            </a:r>
            <a:r>
              <a:rPr lang="en-US" sz="3200" i="1" dirty="0">
                <a:solidFill>
                  <a:schemeClr val="bg1"/>
                </a:solidFill>
                <a:latin typeface="Lato Light" panose="020F0302020204030203" pitchFamily="34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Lato Light" panose="020F0302020204030203" pitchFamily="34" charset="0"/>
              </a:rPr>
              <a:t>adipiscing</a:t>
            </a:r>
            <a:r>
              <a:rPr lang="en-US" sz="3200" i="1" dirty="0">
                <a:solidFill>
                  <a:schemeClr val="bg1"/>
                </a:solidFill>
                <a:latin typeface="Lato Light" panose="020F0302020204030203" pitchFamily="34" charset="0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latin typeface="Lato Light" panose="020F0302020204030203" pitchFamily="34" charset="0"/>
              </a:rPr>
              <a:t>elit</a:t>
            </a:r>
            <a:r>
              <a:rPr lang="en-US" sz="3200" i="1" dirty="0">
                <a:solidFill>
                  <a:schemeClr val="bg1"/>
                </a:solidFill>
                <a:latin typeface="Lato Light" panose="020F0302020204030203" pitchFamily="34" charset="0"/>
              </a:rPr>
              <a:t>.</a:t>
            </a:r>
            <a:r>
              <a:rPr lang="en-US" sz="3200" i="1" dirty="0" smtClean="0">
                <a:solidFill>
                  <a:schemeClr val="bg1"/>
                </a:solidFill>
                <a:latin typeface="Lato Light" panose="020F0302020204030203" pitchFamily="34" charset="0"/>
              </a:rPr>
              <a:t>.”</a:t>
            </a:r>
            <a:endParaRPr lang="en-US" sz="3200" i="1" dirty="0">
              <a:solidFill>
                <a:schemeClr val="bg1"/>
              </a:solidFill>
              <a:latin typeface="Lato Light" panose="020F0302020204030203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155371" y="1729361"/>
            <a:ext cx="7868558" cy="176748"/>
            <a:chOff x="2155371" y="1910842"/>
            <a:chExt cx="7868558" cy="176748"/>
          </a:xfrm>
        </p:grpSpPr>
        <p:sp>
          <p:nvSpPr>
            <p:cNvPr id="13" name="Rectangle 12"/>
            <p:cNvSpPr/>
            <p:nvPr/>
          </p:nvSpPr>
          <p:spPr>
            <a:xfrm>
              <a:off x="4782457" y="1910842"/>
              <a:ext cx="2627086" cy="176748"/>
            </a:xfrm>
            <a:prstGeom prst="rect">
              <a:avLst/>
            </a:prstGeom>
            <a:solidFill>
              <a:srgbClr val="763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155371" y="1910842"/>
              <a:ext cx="2627086" cy="176748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396843" y="1910842"/>
              <a:ext cx="2627086" cy="176748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155371" y="4394272"/>
            <a:ext cx="7868558" cy="178510"/>
            <a:chOff x="2155371" y="4699578"/>
            <a:chExt cx="7868558" cy="178510"/>
          </a:xfrm>
        </p:grpSpPr>
        <p:sp>
          <p:nvSpPr>
            <p:cNvPr id="17" name="Rectangle 16"/>
            <p:cNvSpPr/>
            <p:nvPr/>
          </p:nvSpPr>
          <p:spPr>
            <a:xfrm>
              <a:off x="4782457" y="4701340"/>
              <a:ext cx="2627086" cy="176748"/>
            </a:xfrm>
            <a:prstGeom prst="rect">
              <a:avLst/>
            </a:prstGeom>
            <a:solidFill>
              <a:srgbClr val="FEA4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155371" y="4701340"/>
              <a:ext cx="2627086" cy="17674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396843" y="4699578"/>
              <a:ext cx="2627086" cy="176748"/>
            </a:xfrm>
            <a:prstGeom prst="rect">
              <a:avLst/>
            </a:prstGeom>
            <a:solidFill>
              <a:srgbClr val="FEC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EA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FE8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C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763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34" name="Teardrop 33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Teardrop 34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Teardrop 35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39" name="Rectangle 38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343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Pencil</a:t>
            </a:r>
            <a:r>
              <a:rPr lang="en-US" dirty="0" err="1" smtClean="0">
                <a:solidFill>
                  <a:srgbClr val="FE830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Graphic</a:t>
            </a:r>
            <a:endParaRPr lang="en-US" dirty="0">
              <a:solidFill>
                <a:srgbClr val="FE830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subtitle goes here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5246786" y="3283601"/>
            <a:ext cx="371598" cy="2493235"/>
            <a:chOff x="5246786" y="3283601"/>
            <a:chExt cx="371598" cy="2493235"/>
          </a:xfrm>
          <a:solidFill>
            <a:srgbClr val="FE8301"/>
          </a:solidFill>
        </p:grpSpPr>
        <p:sp>
          <p:nvSpPr>
            <p:cNvPr id="3" name="Rectangle 2"/>
            <p:cNvSpPr/>
            <p:nvPr/>
          </p:nvSpPr>
          <p:spPr>
            <a:xfrm>
              <a:off x="5246786" y="3750697"/>
              <a:ext cx="176950" cy="202613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423735" y="3283601"/>
              <a:ext cx="194649" cy="2493235"/>
            </a:xfrm>
            <a:prstGeom prst="rect">
              <a:avLst/>
            </a:prstGeom>
            <a:solidFill>
              <a:srgbClr val="763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614336" y="1618973"/>
            <a:ext cx="360449" cy="4159317"/>
            <a:chOff x="5614336" y="1618973"/>
            <a:chExt cx="360449" cy="4159317"/>
          </a:xfrm>
          <a:solidFill>
            <a:srgbClr val="FEA440"/>
          </a:solidFill>
        </p:grpSpPr>
        <p:sp>
          <p:nvSpPr>
            <p:cNvPr id="42" name="Rectangle 41"/>
            <p:cNvSpPr/>
            <p:nvPr/>
          </p:nvSpPr>
          <p:spPr>
            <a:xfrm>
              <a:off x="5614336" y="1618973"/>
              <a:ext cx="191264" cy="41593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797895" y="1618973"/>
              <a:ext cx="176890" cy="4159317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974083" y="2444589"/>
            <a:ext cx="338727" cy="3333058"/>
            <a:chOff x="5974083" y="2444589"/>
            <a:chExt cx="338727" cy="3333058"/>
          </a:xfrm>
          <a:solidFill>
            <a:srgbClr val="763E00"/>
          </a:solidFill>
        </p:grpSpPr>
        <p:sp>
          <p:nvSpPr>
            <p:cNvPr id="44" name="Rectangle 43"/>
            <p:cNvSpPr/>
            <p:nvPr/>
          </p:nvSpPr>
          <p:spPr>
            <a:xfrm>
              <a:off x="5974083" y="2444589"/>
              <a:ext cx="161777" cy="333305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134853" y="2457173"/>
              <a:ext cx="177957" cy="3319663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311751" y="4121800"/>
            <a:ext cx="331400" cy="1655035"/>
            <a:chOff x="6311751" y="4121800"/>
            <a:chExt cx="331400" cy="1655035"/>
          </a:xfrm>
          <a:solidFill>
            <a:srgbClr val="FECD98"/>
          </a:solidFill>
        </p:grpSpPr>
        <p:sp>
          <p:nvSpPr>
            <p:cNvPr id="46" name="Rectangle 45"/>
            <p:cNvSpPr/>
            <p:nvPr/>
          </p:nvSpPr>
          <p:spPr>
            <a:xfrm>
              <a:off x="6311751" y="4121800"/>
              <a:ext cx="166051" cy="16550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477802" y="4133095"/>
              <a:ext cx="165349" cy="1643739"/>
            </a:xfrm>
            <a:prstGeom prst="rect">
              <a:avLst/>
            </a:prstGeom>
            <a:solidFill>
              <a:srgbClr val="FEA4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064953" y="1618974"/>
            <a:ext cx="4732180" cy="838200"/>
            <a:chOff x="1064953" y="1618974"/>
            <a:chExt cx="4732180" cy="838200"/>
          </a:xfrm>
          <a:solidFill>
            <a:srgbClr val="FEA440"/>
          </a:solidFill>
        </p:grpSpPr>
        <p:sp>
          <p:nvSpPr>
            <p:cNvPr id="48" name="Round Same Side Corner Rectangle 47"/>
            <p:cNvSpPr/>
            <p:nvPr/>
          </p:nvSpPr>
          <p:spPr>
            <a:xfrm rot="16200000">
              <a:off x="3011943" y="-328016"/>
              <a:ext cx="838200" cy="4732180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316790" y="1739900"/>
              <a:ext cx="4297446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prstClr val="white"/>
                  </a:solidFill>
                  <a:latin typeface="FontAwesome" pitchFamily="2" charset="0"/>
                </a:rPr>
                <a:t> </a:t>
              </a:r>
              <a:r>
                <a:rPr lang="en-US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 </a:t>
              </a:r>
              <a:r>
                <a:rPr lang="en-US" dirty="0" err="1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 </a:t>
              </a:r>
              <a:r>
                <a:rPr lang="en-US" dirty="0" err="1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ipsum</a:t>
              </a:r>
              <a:r>
                <a:rPr lang="en-US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 dolor </a:t>
              </a:r>
              <a:r>
                <a:rPr lang="en-US" dirty="0" smtClean="0">
                  <a:solidFill>
                    <a:prstClr val="white"/>
                  </a:solidFill>
                  <a:latin typeface="FontAwesome" pitchFamily="2" charset="0"/>
                </a:rPr>
                <a:t></a:t>
              </a:r>
            </a:p>
            <a:p>
              <a:pPr algn="r"/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It is a long established fact that a reader </a:t>
              </a:r>
              <a:r>
                <a:rPr lang="en-US" sz="1400" dirty="0" err="1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wil</a:t>
              </a:r>
              <a:r>
                <a:rPr lang="en-US" sz="14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 distracted</a:t>
              </a:r>
              <a:endParaRPr lang="ru-RU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92613" y="3283601"/>
            <a:ext cx="4732180" cy="838200"/>
            <a:chOff x="692613" y="3283601"/>
            <a:chExt cx="4732180" cy="838200"/>
          </a:xfrm>
          <a:solidFill>
            <a:srgbClr val="FE8301"/>
          </a:solidFill>
        </p:grpSpPr>
        <p:sp>
          <p:nvSpPr>
            <p:cNvPr id="5" name="Round Same Side Corner Rectangle 4"/>
            <p:cNvSpPr/>
            <p:nvPr/>
          </p:nvSpPr>
          <p:spPr>
            <a:xfrm rot="16200000">
              <a:off x="2639603" y="1336611"/>
              <a:ext cx="838200" cy="4732180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025788" y="3427219"/>
              <a:ext cx="4297446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prstClr val="white"/>
                  </a:solidFill>
                  <a:latin typeface="FontAwesome" pitchFamily="2" charset="0"/>
                </a:rPr>
                <a:t> </a:t>
              </a:r>
              <a:r>
                <a:rPr lang="en-US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 </a:t>
              </a:r>
              <a:r>
                <a:rPr lang="en-US" dirty="0" err="1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 </a:t>
              </a:r>
              <a:r>
                <a:rPr lang="en-US" dirty="0" err="1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ipsum</a:t>
              </a:r>
              <a:r>
                <a:rPr lang="en-US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 dolor </a:t>
              </a:r>
              <a:r>
                <a:rPr lang="en-US" dirty="0" smtClean="0">
                  <a:solidFill>
                    <a:prstClr val="white"/>
                  </a:solidFill>
                  <a:latin typeface="FontAwesome" pitchFamily="2" charset="0"/>
                </a:rPr>
                <a:t></a:t>
              </a:r>
            </a:p>
            <a:p>
              <a:pPr algn="r"/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It is a long established fact that a reader </a:t>
              </a:r>
              <a:r>
                <a:rPr lang="en-US" sz="1400" dirty="0" err="1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wil</a:t>
              </a:r>
              <a:r>
                <a:rPr lang="en-US" sz="14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 distracted</a:t>
              </a:r>
              <a:endParaRPr lang="ru-RU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075286" y="2444590"/>
            <a:ext cx="4732180" cy="838200"/>
            <a:chOff x="6075286" y="2444590"/>
            <a:chExt cx="4732180" cy="838200"/>
          </a:xfrm>
          <a:solidFill>
            <a:srgbClr val="763E00"/>
          </a:solidFill>
        </p:grpSpPr>
        <p:sp>
          <p:nvSpPr>
            <p:cNvPr id="49" name="Round Same Side Corner Rectangle 48"/>
            <p:cNvSpPr/>
            <p:nvPr/>
          </p:nvSpPr>
          <p:spPr>
            <a:xfrm rot="5400000">
              <a:off x="8022276" y="497600"/>
              <a:ext cx="838200" cy="4732180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191623" y="2571302"/>
              <a:ext cx="4297446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 </a:t>
              </a:r>
              <a:r>
                <a:rPr lang="en-US" dirty="0" smtClean="0">
                  <a:solidFill>
                    <a:prstClr val="white"/>
                  </a:solidFill>
                  <a:latin typeface="FontAwesome" pitchFamily="2" charset="0"/>
                </a:rPr>
                <a:t> </a:t>
              </a:r>
              <a:r>
                <a:rPr lang="en-US" dirty="0" err="1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 </a:t>
              </a:r>
              <a:r>
                <a:rPr lang="en-US" dirty="0" err="1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ipsum</a:t>
              </a:r>
              <a:r>
                <a:rPr lang="en-US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 dolor</a:t>
              </a:r>
              <a:endParaRPr lang="en-US" dirty="0" smtClean="0">
                <a:solidFill>
                  <a:prstClr val="white"/>
                </a:solidFill>
                <a:latin typeface="FontAwesome" pitchFamily="2" charset="0"/>
              </a:endParaRPr>
            </a:p>
            <a:p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It is a long established fact that a reader </a:t>
              </a:r>
              <a:r>
                <a:rPr lang="en-US" sz="1400" dirty="0" err="1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wil</a:t>
              </a:r>
              <a:r>
                <a:rPr lang="en-US" sz="14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 distracted</a:t>
              </a:r>
              <a:endParaRPr lang="ru-RU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311752" y="4121801"/>
            <a:ext cx="4732180" cy="838200"/>
            <a:chOff x="6311752" y="4121801"/>
            <a:chExt cx="4732180" cy="838200"/>
          </a:xfrm>
          <a:solidFill>
            <a:srgbClr val="FECD98"/>
          </a:solidFill>
        </p:grpSpPr>
        <p:sp>
          <p:nvSpPr>
            <p:cNvPr id="50" name="Round Same Side Corner Rectangle 49"/>
            <p:cNvSpPr/>
            <p:nvPr/>
          </p:nvSpPr>
          <p:spPr>
            <a:xfrm rot="5400000">
              <a:off x="8258742" y="2174811"/>
              <a:ext cx="838200" cy="4732180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411415" y="4248513"/>
              <a:ext cx="4297446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 </a:t>
              </a:r>
              <a:r>
                <a:rPr lang="en-US" dirty="0" smtClean="0">
                  <a:solidFill>
                    <a:prstClr val="white"/>
                  </a:solidFill>
                  <a:latin typeface="FontAwesome" pitchFamily="2" charset="0"/>
                </a:rPr>
                <a:t> </a:t>
              </a:r>
              <a:r>
                <a:rPr lang="en-US" dirty="0" err="1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 </a:t>
              </a:r>
              <a:r>
                <a:rPr lang="en-US" dirty="0" err="1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ipsum</a:t>
              </a:r>
              <a:r>
                <a:rPr lang="en-US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 dolor</a:t>
              </a:r>
              <a:endParaRPr lang="en-US" dirty="0" smtClean="0">
                <a:solidFill>
                  <a:prstClr val="white"/>
                </a:solidFill>
                <a:latin typeface="FontAwesome" pitchFamily="2" charset="0"/>
              </a:endParaRPr>
            </a:p>
            <a:p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It is a long established fact that a reader </a:t>
              </a:r>
              <a:r>
                <a:rPr lang="en-US" sz="1400" dirty="0" err="1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wil</a:t>
              </a:r>
              <a:r>
                <a:rPr lang="en-US" sz="14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 distracted</a:t>
              </a:r>
              <a:endParaRPr lang="ru-RU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240967" y="5777647"/>
            <a:ext cx="1402184" cy="757238"/>
            <a:chOff x="5240967" y="5777647"/>
            <a:chExt cx="1402184" cy="757238"/>
          </a:xfrm>
        </p:grpSpPr>
        <p:sp>
          <p:nvSpPr>
            <p:cNvPr id="2" name="Isosceles Triangle 1"/>
            <p:cNvSpPr/>
            <p:nvPr/>
          </p:nvSpPr>
          <p:spPr>
            <a:xfrm rot="10800000">
              <a:off x="5240967" y="5777647"/>
              <a:ext cx="1402184" cy="757237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" name="Isosceles Triangle 39"/>
            <p:cNvSpPr/>
            <p:nvPr/>
          </p:nvSpPr>
          <p:spPr>
            <a:xfrm rot="10800000">
              <a:off x="5766123" y="6338357"/>
              <a:ext cx="351870" cy="196528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30" name="Teardrop 29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Teardrop 30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Teardrop 31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64" name="Rectangle 63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EA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FE8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C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763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72" name="Rectangle 71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Rectangle 72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Earth</a:t>
            </a:r>
            <a:r>
              <a:rPr lang="en-US" dirty="0" err="1" smtClean="0">
                <a:solidFill>
                  <a:srgbClr val="FE830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Graphic</a:t>
            </a:r>
            <a:endParaRPr lang="en-US" dirty="0">
              <a:solidFill>
                <a:srgbClr val="FE830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subtitle goes here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837837" y="2215800"/>
            <a:ext cx="2372765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294"/>
            <a:r>
              <a:rPr lang="en-US" sz="19900" dirty="0">
                <a:solidFill>
                  <a:srgbClr val="FE8301"/>
                </a:solidFill>
                <a:latin typeface="FontAwesome" pitchFamily="2" charset="0"/>
              </a:rPr>
              <a:t></a:t>
            </a:r>
            <a:endParaRPr lang="ru-RU" sz="19900" dirty="0">
              <a:solidFill>
                <a:srgbClr val="FE830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39349" y="2379714"/>
            <a:ext cx="2749500" cy="2749500"/>
          </a:xfrm>
          <a:prstGeom prst="ellipse">
            <a:avLst/>
          </a:prstGeom>
          <a:noFill/>
          <a:ln w="222250">
            <a:solidFill>
              <a:schemeClr val="bg1">
                <a:lumMod val="85000"/>
                <a:alpha val="4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763151" y="2568575"/>
            <a:ext cx="342900" cy="342900"/>
          </a:xfrm>
          <a:prstGeom prst="ellipse">
            <a:avLst/>
          </a:prstGeom>
          <a:solidFill>
            <a:srgbClr val="FE830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7237640" y="3583014"/>
            <a:ext cx="342900" cy="342900"/>
          </a:xfrm>
          <a:prstGeom prst="ellipse">
            <a:avLst/>
          </a:prstGeom>
          <a:solidFill>
            <a:srgbClr val="FEA44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757714" y="4634574"/>
            <a:ext cx="342900" cy="342900"/>
          </a:xfrm>
          <a:prstGeom prst="ellipse">
            <a:avLst/>
          </a:prstGeom>
          <a:solidFill>
            <a:srgbClr val="763E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941336" y="4634574"/>
            <a:ext cx="342900" cy="3429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467899" y="3583014"/>
            <a:ext cx="342900" cy="342900"/>
          </a:xfrm>
          <a:prstGeom prst="ellipse">
            <a:avLst/>
          </a:prstGeom>
          <a:solidFill>
            <a:srgbClr val="FECD98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4914031" y="2568575"/>
            <a:ext cx="342900" cy="3429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181904" y="2044837"/>
            <a:ext cx="4427712" cy="801952"/>
            <a:chOff x="7181904" y="2044837"/>
            <a:chExt cx="4427712" cy="801952"/>
          </a:xfrm>
        </p:grpSpPr>
        <p:sp>
          <p:nvSpPr>
            <p:cNvPr id="30" name="TextBox 29"/>
            <p:cNvSpPr txBox="1">
              <a:spLocks noChangeAspect="1"/>
            </p:cNvSpPr>
            <p:nvPr/>
          </p:nvSpPr>
          <p:spPr>
            <a:xfrm>
              <a:off x="7181904" y="2279417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2800" dirty="0">
                  <a:solidFill>
                    <a:srgbClr val="FE8301"/>
                  </a:solidFill>
                  <a:latin typeface="FontAwesome" pitchFamily="2" charset="0"/>
                </a:rPr>
                <a:t></a:t>
              </a:r>
              <a:endParaRPr lang="ru-RU" sz="2800" dirty="0">
                <a:solidFill>
                  <a:srgbClr val="FE830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706375" y="2044837"/>
              <a:ext cx="19467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Black" panose="020F0A02020204030203" pitchFamily="34" charset="0"/>
                </a:rPr>
                <a:t>Leaf</a:t>
              </a:r>
              <a:endParaRPr 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696705" y="2323569"/>
              <a:ext cx="39129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302020204030203" pitchFamily="34" charset="0"/>
                </a:rPr>
                <a:t>It is a long established fact that a reader will be. It is a long established fact that a reader will be</a:t>
              </a:r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302020204030203" pitchFamily="34" charset="0"/>
                </a:rPr>
                <a:t>.</a:t>
              </a:r>
              <a:endPara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649869" y="3381981"/>
            <a:ext cx="4027781" cy="801952"/>
            <a:chOff x="7649869" y="3381981"/>
            <a:chExt cx="4027781" cy="801952"/>
          </a:xfrm>
        </p:grpSpPr>
        <p:sp>
          <p:nvSpPr>
            <p:cNvPr id="31" name="TextBox 30"/>
            <p:cNvSpPr txBox="1">
              <a:spLocks noChangeAspect="1"/>
            </p:cNvSpPr>
            <p:nvPr/>
          </p:nvSpPr>
          <p:spPr>
            <a:xfrm>
              <a:off x="7649869" y="3520481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2800" dirty="0">
                  <a:solidFill>
                    <a:srgbClr val="FEA440"/>
                  </a:solidFill>
                  <a:latin typeface="FontAwesome" pitchFamily="2" charset="0"/>
                </a:rPr>
                <a:t></a:t>
              </a:r>
              <a:endParaRPr lang="ru-RU" sz="2800" dirty="0">
                <a:solidFill>
                  <a:srgbClr val="FEA440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119303" y="3381981"/>
              <a:ext cx="19467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Black" panose="020F0A02020204030203" pitchFamily="34" charset="0"/>
                </a:rPr>
                <a:t>Key</a:t>
              </a:r>
              <a:endParaRPr 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8109634" y="3660713"/>
              <a:ext cx="35680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302020204030203" pitchFamily="34" charset="0"/>
                </a:rPr>
                <a:t>It is a long established fact that a reader will be. It is a long established fact that a </a:t>
              </a:r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302020204030203" pitchFamily="34" charset="0"/>
                </a:rPr>
                <a:t>reader.</a:t>
              </a:r>
              <a:endPara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140517" y="4555190"/>
            <a:ext cx="4469099" cy="801952"/>
            <a:chOff x="7140517" y="4555190"/>
            <a:chExt cx="4469099" cy="801952"/>
          </a:xfrm>
        </p:grpSpPr>
        <p:sp>
          <p:nvSpPr>
            <p:cNvPr id="32" name="TextBox 31"/>
            <p:cNvSpPr txBox="1">
              <a:spLocks noChangeAspect="1"/>
            </p:cNvSpPr>
            <p:nvPr/>
          </p:nvSpPr>
          <p:spPr>
            <a:xfrm>
              <a:off x="7140517" y="4743491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2800" dirty="0">
                  <a:solidFill>
                    <a:srgbClr val="00465C"/>
                  </a:solidFill>
                  <a:latin typeface="FontAwesome" pitchFamily="2" charset="0"/>
                </a:rPr>
                <a:t></a:t>
              </a:r>
              <a:endParaRPr lang="ru-RU" sz="2800" dirty="0">
                <a:solidFill>
                  <a:srgbClr val="00465C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706375" y="4555190"/>
              <a:ext cx="19467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Black" panose="020F0A02020204030203" pitchFamily="34" charset="0"/>
                </a:rPr>
                <a:t>Airplane</a:t>
              </a:r>
              <a:endParaRPr 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696705" y="4833922"/>
              <a:ext cx="39129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302020204030203" pitchFamily="34" charset="0"/>
                </a:rPr>
                <a:t>It is a long established fact that a reader will be. It is a long established fact that a reader will be</a:t>
              </a:r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302020204030203" pitchFamily="34" charset="0"/>
                </a:rPr>
                <a:t>.</a:t>
              </a:r>
              <a:endPara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27046" y="2000685"/>
            <a:ext cx="4380876" cy="801952"/>
            <a:chOff x="527046" y="2000685"/>
            <a:chExt cx="4380876" cy="801952"/>
          </a:xfrm>
        </p:grpSpPr>
        <p:sp>
          <p:nvSpPr>
            <p:cNvPr id="35" name="TextBox 34"/>
            <p:cNvSpPr txBox="1">
              <a:spLocks noChangeAspect="1"/>
            </p:cNvSpPr>
            <p:nvPr/>
          </p:nvSpPr>
          <p:spPr>
            <a:xfrm>
              <a:off x="4439957" y="2272060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ontAwesome" pitchFamily="2" charset="0"/>
                </a:rPr>
                <a:t></a:t>
              </a:r>
              <a:endParaRPr lang="ru-RU" sz="28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489542" y="2000685"/>
              <a:ext cx="19467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Black" panose="020F0A02020204030203" pitchFamily="34" charset="0"/>
                </a:rPr>
                <a:t>Printer</a:t>
              </a:r>
              <a:endParaRPr 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27046" y="2279417"/>
              <a:ext cx="39129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302020204030203" pitchFamily="34" charset="0"/>
                </a:rPr>
                <a:t>It is a long established fact that a reader will be. It is a long established fact that a reader will be</a:t>
              </a:r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302020204030203" pitchFamily="34" charset="0"/>
                </a:rPr>
                <a:t>.</a:t>
              </a:r>
              <a:endPara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54572" y="3241749"/>
            <a:ext cx="4037276" cy="801952"/>
            <a:chOff x="354572" y="3241749"/>
            <a:chExt cx="4037276" cy="801952"/>
          </a:xfrm>
        </p:grpSpPr>
        <p:sp>
          <p:nvSpPr>
            <p:cNvPr id="34" name="TextBox 33"/>
            <p:cNvSpPr txBox="1">
              <a:spLocks noChangeAspect="1"/>
            </p:cNvSpPr>
            <p:nvPr/>
          </p:nvSpPr>
          <p:spPr>
            <a:xfrm>
              <a:off x="3923883" y="3457949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2800" dirty="0">
                  <a:solidFill>
                    <a:srgbClr val="FECD98"/>
                  </a:solidFill>
                  <a:latin typeface="FontAwesome" pitchFamily="2" charset="0"/>
                </a:rPr>
                <a:t></a:t>
              </a:r>
              <a:endParaRPr lang="ru-RU" sz="2800" dirty="0">
                <a:solidFill>
                  <a:srgbClr val="FECD98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986466" y="3241749"/>
              <a:ext cx="19467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Black" panose="020F0A02020204030203" pitchFamily="34" charset="0"/>
                </a:rPr>
                <a:t>Chat</a:t>
              </a:r>
              <a:endParaRPr 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54572" y="3520481"/>
              <a:ext cx="35680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302020204030203" pitchFamily="34" charset="0"/>
                </a:rPr>
                <a:t>It is a long established fact that a reader will be. It is a long established fact that a </a:t>
              </a:r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302020204030203" pitchFamily="34" charset="0"/>
                </a:rPr>
                <a:t>reader.</a:t>
              </a:r>
              <a:endPara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95218" y="4529245"/>
            <a:ext cx="4404235" cy="801952"/>
            <a:chOff x="495218" y="4529245"/>
            <a:chExt cx="4404235" cy="801952"/>
          </a:xfrm>
        </p:grpSpPr>
        <p:sp>
          <p:nvSpPr>
            <p:cNvPr id="33" name="TextBox 32"/>
            <p:cNvSpPr txBox="1">
              <a:spLocks noChangeAspect="1"/>
            </p:cNvSpPr>
            <p:nvPr/>
          </p:nvSpPr>
          <p:spPr>
            <a:xfrm>
              <a:off x="4431488" y="4743491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FontAwesome" pitchFamily="2" charset="0"/>
                </a:rPr>
                <a:t></a:t>
              </a:r>
              <a:endParaRPr lang="ru-RU" sz="28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466177" y="4529245"/>
              <a:ext cx="19467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Black" panose="020F0A02020204030203" pitchFamily="34" charset="0"/>
                </a:rPr>
                <a:t>Chemistry</a:t>
              </a:r>
              <a:endParaRPr 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95218" y="4807977"/>
              <a:ext cx="39129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302020204030203" pitchFamily="34" charset="0"/>
                </a:rPr>
                <a:t>It is a long established fact that a reader will be. It is a long established fact that a reader will be</a:t>
              </a:r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302020204030203" pitchFamily="34" charset="0"/>
                </a:rPr>
                <a:t>.</a:t>
              </a:r>
              <a:endPara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47" name="Teardrop 46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Teardrop 47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Teardrop 48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50" name="Rectangle 49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EA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FE8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C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763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78" name="Rectangle 77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9" name="Rectangle 78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6675545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Circle</a:t>
            </a:r>
            <a:r>
              <a:rPr lang="en-US" dirty="0" err="1" smtClean="0">
                <a:solidFill>
                  <a:srgbClr val="FE830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Graphic</a:t>
            </a:r>
            <a:endParaRPr lang="en-US" dirty="0">
              <a:solidFill>
                <a:srgbClr val="FE830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subtitle goes here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1282930" y="2434213"/>
            <a:ext cx="1530220" cy="1530220"/>
          </a:xfrm>
          <a:prstGeom prst="ellipse">
            <a:avLst/>
          </a:prstGeom>
          <a:solidFill>
            <a:srgbClr val="FE830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prstClr val="white"/>
                </a:solidFill>
                <a:latin typeface="FontAwesome" pitchFamily="2" charset="0"/>
              </a:rPr>
              <a:t></a:t>
            </a:r>
            <a:endParaRPr lang="ru-RU" sz="2800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2425571" y="2507678"/>
            <a:ext cx="1871560" cy="1871560"/>
          </a:xfrm>
          <a:prstGeom prst="ellipse">
            <a:avLst/>
          </a:prstGeom>
          <a:solidFill>
            <a:srgbClr val="FEA44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prstClr val="white"/>
                </a:solidFill>
                <a:latin typeface="FontAwesome" pitchFamily="2" charset="0"/>
              </a:rPr>
              <a:t></a:t>
            </a:r>
            <a:endParaRPr lang="ru-RU" sz="3600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3955791" y="2244477"/>
            <a:ext cx="2397962" cy="2397962"/>
          </a:xfrm>
          <a:prstGeom prst="ellipse">
            <a:avLst/>
          </a:prstGeom>
          <a:solidFill>
            <a:schemeClr val="tx1">
              <a:lumMod val="50000"/>
              <a:lumOff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prstClr val="white"/>
                </a:solidFill>
                <a:latin typeface="FontAwesome" pitchFamily="2" charset="0"/>
              </a:rPr>
              <a:t></a:t>
            </a:r>
            <a:endParaRPr lang="ru-RU" sz="44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 flipH="1">
            <a:off x="5827351" y="1879627"/>
            <a:ext cx="2639391" cy="2639391"/>
          </a:xfrm>
          <a:prstGeom prst="ellipse">
            <a:avLst/>
          </a:prstGeom>
          <a:solidFill>
            <a:srgbClr val="763E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prstClr val="white"/>
                </a:solidFill>
                <a:latin typeface="FontAwesome" pitchFamily="2" charset="0"/>
              </a:rPr>
              <a:t></a:t>
            </a:r>
            <a:endParaRPr lang="ru-RU" sz="4000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 flipH="1">
            <a:off x="7967949" y="1025568"/>
            <a:ext cx="3353670" cy="3353670"/>
          </a:xfrm>
          <a:prstGeom prst="ellipse">
            <a:avLst/>
          </a:prstGeom>
          <a:solidFill>
            <a:srgbClr val="FECD9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prstClr val="white"/>
                </a:solidFill>
                <a:latin typeface="FontAwesome" pitchFamily="2" charset="0"/>
              </a:rPr>
              <a:t></a:t>
            </a:r>
            <a:endParaRPr lang="ru-RU" sz="6000" dirty="0">
              <a:solidFill>
                <a:prstClr val="white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75622" y="4778806"/>
            <a:ext cx="2037528" cy="1154023"/>
            <a:chOff x="775622" y="4778806"/>
            <a:chExt cx="2037528" cy="1154023"/>
          </a:xfrm>
        </p:grpSpPr>
        <p:sp>
          <p:nvSpPr>
            <p:cNvPr id="24" name="TextBox 23"/>
            <p:cNvSpPr txBox="1"/>
            <p:nvPr/>
          </p:nvSpPr>
          <p:spPr>
            <a:xfrm>
              <a:off x="775622" y="5078749"/>
              <a:ext cx="2037528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302020204030203" pitchFamily="34" charset="0"/>
                </a:rPr>
                <a:t>Contrary to popular belief, Lorem Ipsum is not simply random text. 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75977" y="4778806"/>
              <a:ext cx="16368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600" b="1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Black" panose="020F0A02020204030203" pitchFamily="34" charset="0"/>
                </a:rPr>
                <a:t>Research</a:t>
              </a:r>
              <a:endParaRPr lang="en-US" sz="1600" b="1" dirty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740680" y="4777081"/>
            <a:ext cx="2037528" cy="1154023"/>
            <a:chOff x="2740680" y="4777081"/>
            <a:chExt cx="2037528" cy="1154023"/>
          </a:xfrm>
        </p:grpSpPr>
        <p:sp>
          <p:nvSpPr>
            <p:cNvPr id="38" name="TextBox 37"/>
            <p:cNvSpPr txBox="1"/>
            <p:nvPr/>
          </p:nvSpPr>
          <p:spPr>
            <a:xfrm>
              <a:off x="2740680" y="5077024"/>
              <a:ext cx="2037528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302020204030203" pitchFamily="34" charset="0"/>
                </a:rPr>
                <a:t>Contrary to popular belief, Lorem Ipsum is not simply random text. 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939521" y="4777081"/>
              <a:ext cx="16368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600" b="1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Black" panose="020F0A02020204030203" pitchFamily="34" charset="0"/>
                </a:rPr>
                <a:t>Plan</a:t>
              </a:r>
              <a:endParaRPr lang="en-US" sz="1600" b="1" dirty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711981" y="4777081"/>
            <a:ext cx="2037528" cy="1154023"/>
            <a:chOff x="4711981" y="4777081"/>
            <a:chExt cx="2037528" cy="1154023"/>
          </a:xfrm>
        </p:grpSpPr>
        <p:sp>
          <p:nvSpPr>
            <p:cNvPr id="42" name="TextBox 41"/>
            <p:cNvSpPr txBox="1"/>
            <p:nvPr/>
          </p:nvSpPr>
          <p:spPr>
            <a:xfrm>
              <a:off x="4711981" y="5077024"/>
              <a:ext cx="2037528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302020204030203" pitchFamily="34" charset="0"/>
                </a:rPr>
                <a:t>Contrary to popular belief, Lorem Ipsum is not simply random text. 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912336" y="4777081"/>
              <a:ext cx="16368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600" b="1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Black" panose="020F0A02020204030203" pitchFamily="34" charset="0"/>
                </a:rPr>
                <a:t>Design</a:t>
              </a:r>
              <a:endParaRPr lang="en-US" sz="1600" b="1" dirty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670796" y="4777081"/>
            <a:ext cx="2037528" cy="1154023"/>
            <a:chOff x="6670796" y="4777081"/>
            <a:chExt cx="2037528" cy="1154023"/>
          </a:xfrm>
        </p:grpSpPr>
        <p:sp>
          <p:nvSpPr>
            <p:cNvPr id="45" name="TextBox 44"/>
            <p:cNvSpPr txBox="1"/>
            <p:nvPr/>
          </p:nvSpPr>
          <p:spPr>
            <a:xfrm>
              <a:off x="6670796" y="5077024"/>
              <a:ext cx="2037528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302020204030203" pitchFamily="34" charset="0"/>
                </a:rPr>
                <a:t>Contrary to popular belief, Lorem Ipsum is not simply random text. 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864814" y="4777081"/>
              <a:ext cx="16368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600" b="1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Black" panose="020F0A02020204030203" pitchFamily="34" charset="0"/>
                </a:rPr>
                <a:t>Build</a:t>
              </a:r>
              <a:endParaRPr lang="en-US" sz="1600" b="1" dirty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752388" y="4777081"/>
            <a:ext cx="2037528" cy="1154023"/>
            <a:chOff x="8752388" y="4777081"/>
            <a:chExt cx="2037528" cy="1154023"/>
          </a:xfrm>
        </p:grpSpPr>
        <p:sp>
          <p:nvSpPr>
            <p:cNvPr id="50" name="TextBox 49"/>
            <p:cNvSpPr txBox="1"/>
            <p:nvPr/>
          </p:nvSpPr>
          <p:spPr>
            <a:xfrm>
              <a:off x="8752388" y="5077024"/>
              <a:ext cx="2037528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302020204030203" pitchFamily="34" charset="0"/>
                </a:rPr>
                <a:t>Contrary to popular belief, Lorem Ipsum is not simply random text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853988" y="4777081"/>
              <a:ext cx="18462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600" b="1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Black" panose="020F0A02020204030203" pitchFamily="34" charset="0"/>
                </a:rPr>
                <a:t>Implementation</a:t>
              </a:r>
              <a:endParaRPr lang="en-US" sz="1600" b="1" dirty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33" name="Teardrop 32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Teardrop 33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Teardrop 34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36" name="Rectangle 35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EA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FE8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C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763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64" name="Rectangle 63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Rectangle 64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41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drap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CurvedLine</a:t>
            </a:r>
            <a:r>
              <a:rPr lang="en-US" dirty="0" err="1" smtClean="0">
                <a:solidFill>
                  <a:srgbClr val="FE830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Graphic</a:t>
            </a:r>
            <a:endParaRPr lang="en-US" dirty="0">
              <a:solidFill>
                <a:srgbClr val="FE830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subtitle goes here</a:t>
            </a:r>
          </a:p>
        </p:txBody>
      </p:sp>
      <p:sp>
        <p:nvSpPr>
          <p:cNvPr id="3" name="Oval 2"/>
          <p:cNvSpPr/>
          <p:nvPr/>
        </p:nvSpPr>
        <p:spPr>
          <a:xfrm>
            <a:off x="2412205" y="2978943"/>
            <a:ext cx="1671637" cy="1671637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FontAwesome" pitchFamily="2" charset="0"/>
              </a:rPr>
              <a:t></a:t>
            </a:r>
            <a:endParaRPr lang="ru-RU" sz="36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269706" y="2978944"/>
            <a:ext cx="1671637" cy="1671637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FontAwesome" pitchFamily="2" charset="0"/>
              </a:rPr>
              <a:t></a:t>
            </a:r>
            <a:endParaRPr lang="ru-RU" sz="36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8136731" y="2973068"/>
            <a:ext cx="1671637" cy="1671637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FontAwesome" pitchFamily="2" charset="0"/>
              </a:rPr>
              <a:t></a:t>
            </a:r>
            <a:endParaRPr lang="en-US" sz="36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28762" y="2043113"/>
            <a:ext cx="3436620" cy="3429475"/>
            <a:chOff x="1528762" y="2043113"/>
            <a:chExt cx="3436620" cy="3429475"/>
          </a:xfrm>
        </p:grpSpPr>
        <p:sp>
          <p:nvSpPr>
            <p:cNvPr id="2" name="Block Arc 1"/>
            <p:cNvSpPr/>
            <p:nvPr/>
          </p:nvSpPr>
          <p:spPr>
            <a:xfrm>
              <a:off x="1528762" y="2043113"/>
              <a:ext cx="3429000" cy="3429000"/>
            </a:xfrm>
            <a:prstGeom prst="blockArc">
              <a:avLst>
                <a:gd name="adj1" fmla="val 10800000"/>
                <a:gd name="adj2" fmla="val 0"/>
                <a:gd name="adj3" fmla="val 16667"/>
              </a:avLst>
            </a:prstGeom>
            <a:pattFill prst="pct70">
              <a:fgClr>
                <a:srgbClr val="FE8301"/>
              </a:fgClr>
              <a:bgClr>
                <a:srgbClr val="763E00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Block Arc 28"/>
            <p:cNvSpPr/>
            <p:nvPr/>
          </p:nvSpPr>
          <p:spPr>
            <a:xfrm>
              <a:off x="1536382" y="2043588"/>
              <a:ext cx="3429000" cy="3429000"/>
            </a:xfrm>
            <a:prstGeom prst="blockArc">
              <a:avLst>
                <a:gd name="adj1" fmla="val 17438820"/>
                <a:gd name="adj2" fmla="val 21599999"/>
                <a:gd name="adj3" fmla="val 17278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395787" y="2100263"/>
            <a:ext cx="3432812" cy="3431380"/>
            <a:chOff x="4395787" y="2100263"/>
            <a:chExt cx="3432812" cy="3431380"/>
          </a:xfrm>
        </p:grpSpPr>
        <p:sp>
          <p:nvSpPr>
            <p:cNvPr id="23" name="Block Arc 22"/>
            <p:cNvSpPr/>
            <p:nvPr/>
          </p:nvSpPr>
          <p:spPr>
            <a:xfrm rot="10800000">
              <a:off x="4395787" y="2100263"/>
              <a:ext cx="3429000" cy="3429000"/>
            </a:xfrm>
            <a:prstGeom prst="blockArc">
              <a:avLst>
                <a:gd name="adj1" fmla="val 10800000"/>
                <a:gd name="adj2" fmla="val 0"/>
                <a:gd name="adj3" fmla="val 16667"/>
              </a:avLst>
            </a:prstGeom>
            <a:pattFill prst="pct70">
              <a:fgClr>
                <a:srgbClr val="FEA440"/>
              </a:fgClr>
              <a:bgClr>
                <a:srgbClr val="FE830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Block Arc 29"/>
            <p:cNvSpPr/>
            <p:nvPr/>
          </p:nvSpPr>
          <p:spPr>
            <a:xfrm rot="4048770">
              <a:off x="4399599" y="2102643"/>
              <a:ext cx="3429000" cy="3429000"/>
            </a:xfrm>
            <a:prstGeom prst="blockArc">
              <a:avLst>
                <a:gd name="adj1" fmla="val 17506167"/>
                <a:gd name="adj2" fmla="val 2318438"/>
                <a:gd name="adj3" fmla="val 1705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253287" y="2037558"/>
            <a:ext cx="3443763" cy="3434555"/>
            <a:chOff x="7253287" y="2037558"/>
            <a:chExt cx="3443763" cy="3434555"/>
          </a:xfrm>
        </p:grpSpPr>
        <p:sp>
          <p:nvSpPr>
            <p:cNvPr id="26" name="Block Arc 25"/>
            <p:cNvSpPr/>
            <p:nvPr/>
          </p:nvSpPr>
          <p:spPr>
            <a:xfrm>
              <a:off x="7253287" y="2043113"/>
              <a:ext cx="3429000" cy="3429000"/>
            </a:xfrm>
            <a:prstGeom prst="blockArc">
              <a:avLst>
                <a:gd name="adj1" fmla="val 10800000"/>
                <a:gd name="adj2" fmla="val 0"/>
                <a:gd name="adj3" fmla="val 16667"/>
              </a:avLst>
            </a:prstGeom>
            <a:pattFill prst="pct70">
              <a:fgClr>
                <a:srgbClr val="763E00"/>
              </a:fgClr>
              <a:bgClr>
                <a:schemeClr val="tx1">
                  <a:lumMod val="85000"/>
                  <a:lumOff val="15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" name="Block Arc 30"/>
            <p:cNvSpPr/>
            <p:nvPr/>
          </p:nvSpPr>
          <p:spPr>
            <a:xfrm>
              <a:off x="7268050" y="2037558"/>
              <a:ext cx="3429000" cy="3429000"/>
            </a:xfrm>
            <a:prstGeom prst="blockArc">
              <a:avLst>
                <a:gd name="adj1" fmla="val 17003911"/>
                <a:gd name="adj2" fmla="val 66214"/>
                <a:gd name="adj3" fmla="val 1754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175038" y="4650260"/>
            <a:ext cx="131208" cy="402198"/>
            <a:chOff x="3175038" y="4650260"/>
            <a:chExt cx="131208" cy="402198"/>
          </a:xfrm>
        </p:grpSpPr>
        <p:sp>
          <p:nvSpPr>
            <p:cNvPr id="4" name="Oval 3"/>
            <p:cNvSpPr/>
            <p:nvPr/>
          </p:nvSpPr>
          <p:spPr>
            <a:xfrm>
              <a:off x="3175038" y="4921250"/>
              <a:ext cx="131208" cy="131208"/>
            </a:xfrm>
            <a:prstGeom prst="ellipse">
              <a:avLst/>
            </a:prstGeom>
            <a:noFill/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3240642" y="4650260"/>
              <a:ext cx="0" cy="27099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8909484" y="4650260"/>
            <a:ext cx="131208" cy="402198"/>
            <a:chOff x="3175038" y="4650260"/>
            <a:chExt cx="131208" cy="402198"/>
          </a:xfrm>
        </p:grpSpPr>
        <p:sp>
          <p:nvSpPr>
            <p:cNvPr id="35" name="Oval 34"/>
            <p:cNvSpPr/>
            <p:nvPr/>
          </p:nvSpPr>
          <p:spPr>
            <a:xfrm>
              <a:off x="3175038" y="4921250"/>
              <a:ext cx="131208" cy="131208"/>
            </a:xfrm>
            <a:prstGeom prst="ellipse">
              <a:avLst/>
            </a:prstGeom>
            <a:noFill/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3240642" y="4650260"/>
              <a:ext cx="0" cy="27099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 rot="10800000">
            <a:off x="6045320" y="2570870"/>
            <a:ext cx="131208" cy="402198"/>
            <a:chOff x="3175038" y="4650260"/>
            <a:chExt cx="131208" cy="402198"/>
          </a:xfrm>
        </p:grpSpPr>
        <p:sp>
          <p:nvSpPr>
            <p:cNvPr id="40" name="Oval 39"/>
            <p:cNvSpPr/>
            <p:nvPr/>
          </p:nvSpPr>
          <p:spPr>
            <a:xfrm>
              <a:off x="3175038" y="4921250"/>
              <a:ext cx="131208" cy="131208"/>
            </a:xfrm>
            <a:prstGeom prst="ellipse">
              <a:avLst/>
            </a:prstGeom>
            <a:noFill/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3240642" y="4650260"/>
              <a:ext cx="0" cy="27099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2173964" y="5146574"/>
            <a:ext cx="2037528" cy="1154023"/>
            <a:chOff x="2173964" y="5146574"/>
            <a:chExt cx="2037528" cy="1154023"/>
          </a:xfrm>
        </p:grpSpPr>
        <p:sp>
          <p:nvSpPr>
            <p:cNvPr id="44" name="TextBox 43"/>
            <p:cNvSpPr txBox="1"/>
            <p:nvPr/>
          </p:nvSpPr>
          <p:spPr>
            <a:xfrm>
              <a:off x="2173964" y="5446517"/>
              <a:ext cx="2037528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302020204030203" pitchFamily="34" charset="0"/>
                </a:rPr>
                <a:t>Contrary to popular belief, Lorem Ipsum is not simply random text. 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374319" y="5146574"/>
              <a:ext cx="16368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E8301"/>
                  </a:solidFill>
                  <a:latin typeface="Lato Black" panose="020F0A02020204030203" pitchFamily="34" charset="0"/>
                </a:rPr>
                <a:t>Analysis</a:t>
              </a:r>
              <a:endParaRPr lang="en-US" sz="2000" b="1" dirty="0">
                <a:solidFill>
                  <a:srgbClr val="FE8301"/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045970" y="1410385"/>
            <a:ext cx="2037528" cy="1154023"/>
            <a:chOff x="5045970" y="1410385"/>
            <a:chExt cx="2037528" cy="1154023"/>
          </a:xfrm>
        </p:grpSpPr>
        <p:sp>
          <p:nvSpPr>
            <p:cNvPr id="48" name="TextBox 47"/>
            <p:cNvSpPr txBox="1"/>
            <p:nvPr/>
          </p:nvSpPr>
          <p:spPr>
            <a:xfrm>
              <a:off x="5045970" y="1710328"/>
              <a:ext cx="2037528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302020204030203" pitchFamily="34" charset="0"/>
                </a:rPr>
                <a:t>Contrary to popular belief, Lorem Ipsum is not simply random text. 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246325" y="1410385"/>
              <a:ext cx="16368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EA440"/>
                  </a:solidFill>
                  <a:latin typeface="Lato Black" panose="020F0A02020204030203" pitchFamily="34" charset="0"/>
                </a:rPr>
                <a:t>Research</a:t>
              </a:r>
              <a:endParaRPr lang="en-US" sz="2000" b="1" dirty="0">
                <a:solidFill>
                  <a:srgbClr val="FEA440"/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948385" y="5046316"/>
            <a:ext cx="2037528" cy="1154023"/>
            <a:chOff x="7948385" y="5046316"/>
            <a:chExt cx="2037528" cy="1154023"/>
          </a:xfrm>
        </p:grpSpPr>
        <p:sp>
          <p:nvSpPr>
            <p:cNvPr id="52" name="TextBox 51"/>
            <p:cNvSpPr txBox="1"/>
            <p:nvPr/>
          </p:nvSpPr>
          <p:spPr>
            <a:xfrm>
              <a:off x="7948385" y="5346259"/>
              <a:ext cx="2037528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302020204030203" pitchFamily="34" charset="0"/>
                </a:rPr>
                <a:t>Contrary to popular belief, Lorem Ipsum is not simply random text. 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986881" y="5046316"/>
              <a:ext cx="19913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763E00"/>
                  </a:solidFill>
                  <a:latin typeface="Lato Black" panose="020F0A02020204030203" pitchFamily="34" charset="0"/>
                </a:rPr>
                <a:t>Management</a:t>
              </a:r>
              <a:endParaRPr lang="en-US" sz="2000" b="1" dirty="0">
                <a:solidFill>
                  <a:srgbClr val="763E00"/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50" name="Teardrop 49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1" name="Teardrop 50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4" name="Teardrop 53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55" name="Rectangle 54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56" name="Rectangle 55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EA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FE8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C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763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74" name="Rectangle 73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5" name="Rectangle 74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719212"/>
      </p:ext>
    </p:extLst>
  </p:cSld>
  <p:clrMapOvr>
    <a:masterClrMapping/>
  </p:clrMapOvr>
  <p:transition spd="slow" advClick="0" advTm="3000">
    <p:push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SWOT</a:t>
            </a:r>
            <a:r>
              <a:rPr lang="en-US" dirty="0" err="1" smtClean="0">
                <a:solidFill>
                  <a:srgbClr val="FE8301"/>
                </a:solidFill>
                <a:latin typeface="Lato Light" panose="020F0402020204030203" pitchFamily="34" charset="0"/>
              </a:rPr>
              <a:t>Analysis</a:t>
            </a:r>
            <a:endParaRPr lang="en-US" dirty="0">
              <a:solidFill>
                <a:srgbClr val="FE830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subtitle goes here</a:t>
            </a:r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3865931" y="1587571"/>
            <a:ext cx="2357438" cy="2357438"/>
          </a:xfrm>
          <a:prstGeom prst="ellipse">
            <a:avLst/>
          </a:prstGeom>
          <a:solidFill>
            <a:srgbClr val="FE8301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prstClr val="white"/>
                </a:solidFill>
                <a:latin typeface="Lato Black" panose="020F0A02020204030203" pitchFamily="34" charset="0"/>
              </a:rPr>
              <a:t>Strengths</a:t>
            </a:r>
            <a:endParaRPr lang="en-US" sz="2000" dirty="0">
              <a:solidFill>
                <a:prstClr val="white"/>
              </a:solidFill>
              <a:latin typeface="Lato Black" panose="020F0A02020204030203" pitchFamily="34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5937072" y="1587571"/>
            <a:ext cx="2357438" cy="2357438"/>
          </a:xfrm>
          <a:prstGeom prst="ellipse">
            <a:avLst/>
          </a:prstGeom>
          <a:solidFill>
            <a:srgbClr val="FEA44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prstClr val="white"/>
                </a:solidFill>
                <a:latin typeface="Lato Black" panose="020F0A02020204030203" pitchFamily="34" charset="0"/>
              </a:rPr>
              <a:t>Weakness</a:t>
            </a:r>
            <a:endParaRPr lang="en-US" sz="2000" dirty="0">
              <a:solidFill>
                <a:prstClr val="white"/>
              </a:solidFill>
              <a:latin typeface="Lato Black" panose="020F0A02020204030203" pitchFamily="34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937072" y="3583761"/>
            <a:ext cx="2357438" cy="2357438"/>
          </a:xfrm>
          <a:prstGeom prst="ellipse">
            <a:avLst/>
          </a:prstGeom>
          <a:solidFill>
            <a:srgbClr val="763E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  <a:latin typeface="Lato Black" panose="020F0A02020204030203" pitchFamily="34" charset="0"/>
              </a:rPr>
              <a:t>Opportunities</a:t>
            </a:r>
            <a:endParaRPr lang="en-US" dirty="0">
              <a:solidFill>
                <a:prstClr val="white"/>
              </a:solidFill>
              <a:latin typeface="Lato Black" panose="020F0A02020204030203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3865931" y="3583761"/>
            <a:ext cx="2357438" cy="2357438"/>
          </a:xfrm>
          <a:prstGeom prst="ellipse">
            <a:avLst/>
          </a:prstGeom>
          <a:solidFill>
            <a:srgbClr val="FECD98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prstClr val="white"/>
                </a:solidFill>
                <a:latin typeface="Lato Black" panose="020F0A02020204030203" pitchFamily="34" charset="0"/>
              </a:rPr>
              <a:t>Threats</a:t>
            </a:r>
            <a:endParaRPr lang="en-US" sz="2000" dirty="0">
              <a:solidFill>
                <a:prstClr val="white"/>
              </a:solidFill>
              <a:latin typeface="Lato Black" panose="020F0A02020204030203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865931" y="1583710"/>
            <a:ext cx="689547" cy="689547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white"/>
                </a:solidFill>
                <a:latin typeface="Lato Black" panose="020F0A02020204030203" pitchFamily="34" charset="0"/>
              </a:rPr>
              <a:t>S</a:t>
            </a:r>
            <a:endParaRPr lang="en-US" sz="2400" dirty="0">
              <a:solidFill>
                <a:prstClr val="white"/>
              </a:solidFill>
              <a:latin typeface="Lato Black" panose="020F0A02020204030203" pitchFamily="34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7604963" y="1583710"/>
            <a:ext cx="689547" cy="689547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white"/>
                </a:solidFill>
                <a:latin typeface="Lato Black" panose="020F0A02020204030203" pitchFamily="34" charset="0"/>
              </a:rPr>
              <a:t>W</a:t>
            </a:r>
            <a:endParaRPr lang="en-US" sz="2400" dirty="0">
              <a:solidFill>
                <a:prstClr val="white"/>
              </a:solidFill>
              <a:latin typeface="Lato Black" panose="020F0A02020204030203" pitchFamily="34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3865931" y="5251652"/>
            <a:ext cx="689547" cy="689547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white"/>
                </a:solidFill>
                <a:latin typeface="Lato Black" panose="020F0A02020204030203" pitchFamily="34" charset="0"/>
              </a:rPr>
              <a:t>T</a:t>
            </a:r>
            <a:endParaRPr lang="en-US" sz="2400" dirty="0">
              <a:solidFill>
                <a:prstClr val="white"/>
              </a:solidFill>
              <a:latin typeface="Lato Black" panose="020F0A02020204030203" pitchFamily="34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7604963" y="5251652"/>
            <a:ext cx="689547" cy="689547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white"/>
                </a:solidFill>
                <a:latin typeface="Lato Black" panose="020F0A02020204030203" pitchFamily="34" charset="0"/>
              </a:rPr>
              <a:t>O</a:t>
            </a:r>
            <a:endParaRPr lang="en-US" sz="2400" dirty="0">
              <a:solidFill>
                <a:prstClr val="white"/>
              </a:solidFill>
              <a:latin typeface="Lato Black" panose="020F0A02020204030203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199036" y="2289133"/>
            <a:ext cx="3454179" cy="954107"/>
            <a:chOff x="8199036" y="2289133"/>
            <a:chExt cx="3454179" cy="954107"/>
          </a:xfrm>
        </p:grpSpPr>
        <p:sp>
          <p:nvSpPr>
            <p:cNvPr id="62" name="Half Frame 61"/>
            <p:cNvSpPr/>
            <p:nvPr/>
          </p:nvSpPr>
          <p:spPr>
            <a:xfrm rot="8100000">
              <a:off x="8199036" y="2513775"/>
              <a:ext cx="504825" cy="504825"/>
            </a:xfrm>
            <a:prstGeom prst="halfFram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8861078" y="2289133"/>
              <a:ext cx="279213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Black" panose="020F0A02020204030203" pitchFamily="34" charset="0"/>
                  <a:cs typeface="Lato Light" panose="020F0402020204030203" pitchFamily="34" charset="0"/>
                </a:rPr>
                <a:t>Lorem</a:t>
              </a:r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Black" panose="020F0A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Black" panose="020F0A02020204030203" pitchFamily="34" charset="0"/>
                  <a:cs typeface="Lato Light" panose="020F0402020204030203" pitchFamily="34" charset="0"/>
                </a:rPr>
                <a:t>ipsum</a:t>
              </a:r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Black" panose="020F0A02020204030203" pitchFamily="34" charset="0"/>
                  <a:cs typeface="Lato Light" panose="020F0402020204030203" pitchFamily="34" charset="0"/>
                </a:rPr>
                <a:t> dolor</a:t>
              </a:r>
              <a:endParaRPr 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r>
                <a:rPr lang="en-US" sz="1400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199037" y="4272480"/>
            <a:ext cx="3454177" cy="954107"/>
            <a:chOff x="8199037" y="4272480"/>
            <a:chExt cx="3454177" cy="954107"/>
          </a:xfrm>
        </p:grpSpPr>
        <p:sp>
          <p:nvSpPr>
            <p:cNvPr id="60" name="Half Frame 59"/>
            <p:cNvSpPr/>
            <p:nvPr/>
          </p:nvSpPr>
          <p:spPr>
            <a:xfrm rot="8100000">
              <a:off x="8199037" y="4510067"/>
              <a:ext cx="504825" cy="504825"/>
            </a:xfrm>
            <a:prstGeom prst="halfFram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8861077" y="4272480"/>
              <a:ext cx="279213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Black" panose="020F0A02020204030203" pitchFamily="34" charset="0"/>
                  <a:cs typeface="Lato Light" panose="020F0402020204030203" pitchFamily="34" charset="0"/>
                </a:rPr>
                <a:t>Lorem</a:t>
              </a:r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Black" panose="020F0A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Black" panose="020F0A02020204030203" pitchFamily="34" charset="0"/>
                  <a:cs typeface="Lato Light" panose="020F0402020204030203" pitchFamily="34" charset="0"/>
                </a:rPr>
                <a:t>ipsum</a:t>
              </a:r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Black" panose="020F0A02020204030203" pitchFamily="34" charset="0"/>
                  <a:cs typeface="Lato Light" panose="020F0402020204030203" pitchFamily="34" charset="0"/>
                </a:rPr>
                <a:t> dolor</a:t>
              </a:r>
              <a:endParaRPr 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r>
                <a:rPr lang="en-US" sz="1400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07227" y="2289133"/>
            <a:ext cx="3454279" cy="954107"/>
            <a:chOff x="507227" y="2289133"/>
            <a:chExt cx="3454279" cy="954107"/>
          </a:xfrm>
        </p:grpSpPr>
        <p:sp>
          <p:nvSpPr>
            <p:cNvPr id="10" name="Half Frame 9"/>
            <p:cNvSpPr/>
            <p:nvPr/>
          </p:nvSpPr>
          <p:spPr>
            <a:xfrm rot="18982368">
              <a:off x="3456681" y="2513876"/>
              <a:ext cx="504825" cy="504825"/>
            </a:xfrm>
            <a:prstGeom prst="halfFram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07227" y="2289133"/>
              <a:ext cx="279213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Black" panose="020F0A02020204030203" pitchFamily="34" charset="0"/>
                  <a:cs typeface="Lato Light" panose="020F0402020204030203" pitchFamily="34" charset="0"/>
                </a:rPr>
                <a:t>Lorem</a:t>
              </a:r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Black" panose="020F0A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Black" panose="020F0A02020204030203" pitchFamily="34" charset="0"/>
                  <a:cs typeface="Lato Light" panose="020F0402020204030203" pitchFamily="34" charset="0"/>
                </a:rPr>
                <a:t>ipsum</a:t>
              </a:r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Black" panose="020F0A02020204030203" pitchFamily="34" charset="0"/>
                  <a:cs typeface="Lato Light" panose="020F0402020204030203" pitchFamily="34" charset="0"/>
                </a:rPr>
                <a:t> dolor</a:t>
              </a:r>
              <a:endParaRPr 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r"/>
              <a:r>
                <a:rPr lang="en-US" sz="1400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07226" y="4272480"/>
            <a:ext cx="3454279" cy="954107"/>
            <a:chOff x="507226" y="4272480"/>
            <a:chExt cx="3454279" cy="954107"/>
          </a:xfrm>
        </p:grpSpPr>
        <p:sp>
          <p:nvSpPr>
            <p:cNvPr id="61" name="Half Frame 60"/>
            <p:cNvSpPr/>
            <p:nvPr/>
          </p:nvSpPr>
          <p:spPr>
            <a:xfrm rot="18982368">
              <a:off x="3456680" y="4497122"/>
              <a:ext cx="504825" cy="504825"/>
            </a:xfrm>
            <a:prstGeom prst="halfFram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07226" y="4272480"/>
              <a:ext cx="279213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Black" panose="020F0A02020204030203" pitchFamily="34" charset="0"/>
                  <a:cs typeface="Lato Light" panose="020F0402020204030203" pitchFamily="34" charset="0"/>
                </a:rPr>
                <a:t>Lorem</a:t>
              </a:r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Black" panose="020F0A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Black" panose="020F0A02020204030203" pitchFamily="34" charset="0"/>
                  <a:cs typeface="Lato Light" panose="020F0402020204030203" pitchFamily="34" charset="0"/>
                </a:rPr>
                <a:t>ipsum</a:t>
              </a:r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Black" panose="020F0A02020204030203" pitchFamily="34" charset="0"/>
                  <a:cs typeface="Lato Light" panose="020F0402020204030203" pitchFamily="34" charset="0"/>
                </a:rPr>
                <a:t> dolor</a:t>
              </a:r>
              <a:endParaRPr 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  <a:p>
              <a:pPr algn="r"/>
              <a:r>
                <a:rPr lang="en-US" sz="1400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Duis</a:t>
              </a:r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dolor in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reprehenderit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in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voluptate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velit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esse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cillum</a:t>
              </a:r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aute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irure</a:t>
              </a:r>
              <a:r>
                <a: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 </a:t>
              </a:r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dolor.</a:t>
              </a:r>
              <a:endPara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28" name="Teardrop 27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Teardrop 28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Teardrop 29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EA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FE8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C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763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70" name="Rectangle 69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Rectangle 70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2861707"/>
      </p:ext>
    </p:extLst>
  </p:cSld>
  <p:clrMapOvr>
    <a:masterClrMapping/>
  </p:clrMapOvr>
  <p:transition spd="slow" advClick="0" advTm="3000">
    <p:push dir="d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Balloon</a:t>
            </a:r>
            <a:r>
              <a:rPr lang="en-US" dirty="0" err="1" smtClean="0">
                <a:solidFill>
                  <a:srgbClr val="FE830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Graphic</a:t>
            </a:r>
            <a:endParaRPr lang="en-US" dirty="0">
              <a:solidFill>
                <a:srgbClr val="FE830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subtitle goes here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029074"/>
            <a:ext cx="12192000" cy="227012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2428203" y="4514850"/>
            <a:ext cx="7317748" cy="0"/>
          </a:xfrm>
          <a:prstGeom prst="line">
            <a:avLst/>
          </a:prstGeom>
          <a:ln w="41275" cap="rnd">
            <a:solidFill>
              <a:schemeClr val="tx1">
                <a:lumMod val="65000"/>
                <a:lumOff val="3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Oval 130"/>
          <p:cNvSpPr/>
          <p:nvPr/>
        </p:nvSpPr>
        <p:spPr>
          <a:xfrm>
            <a:off x="1523397" y="1808211"/>
            <a:ext cx="1417099" cy="1417099"/>
          </a:xfrm>
          <a:prstGeom prst="ellipse">
            <a:avLst/>
          </a:prstGeom>
          <a:solidFill>
            <a:srgbClr val="FE8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white"/>
                </a:solidFill>
                <a:latin typeface="FontAwesome" pitchFamily="2" charset="0"/>
              </a:rPr>
              <a:t></a:t>
            </a:r>
            <a:endParaRPr lang="ru-RU" sz="3200" dirty="0">
              <a:solidFill>
                <a:prstClr val="white"/>
              </a:solidFill>
            </a:endParaRPr>
          </a:p>
        </p:txBody>
      </p:sp>
      <p:sp>
        <p:nvSpPr>
          <p:cNvPr id="136" name="Oval 135"/>
          <p:cNvSpPr/>
          <p:nvPr/>
        </p:nvSpPr>
        <p:spPr>
          <a:xfrm>
            <a:off x="3448726" y="1263350"/>
            <a:ext cx="1417099" cy="1417099"/>
          </a:xfrm>
          <a:prstGeom prst="ellipse">
            <a:avLst/>
          </a:prstGeom>
          <a:solidFill>
            <a:srgbClr val="FEA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white"/>
                </a:solidFill>
                <a:latin typeface="FontAwesome" pitchFamily="2" charset="0"/>
              </a:rPr>
              <a:t></a:t>
            </a:r>
            <a:endParaRPr lang="ru-RU" sz="3200" dirty="0">
              <a:solidFill>
                <a:prstClr val="white"/>
              </a:solidFill>
            </a:endParaRPr>
          </a:p>
        </p:txBody>
      </p:sp>
      <p:sp>
        <p:nvSpPr>
          <p:cNvPr id="140" name="Oval 139"/>
          <p:cNvSpPr/>
          <p:nvPr/>
        </p:nvSpPr>
        <p:spPr>
          <a:xfrm>
            <a:off x="5436462" y="1808211"/>
            <a:ext cx="1417099" cy="141709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white"/>
                </a:solidFill>
                <a:latin typeface="FontAwesome" pitchFamily="2" charset="0"/>
              </a:rPr>
              <a:t></a:t>
            </a:r>
            <a:endParaRPr lang="ru-RU" sz="3200" dirty="0">
              <a:solidFill>
                <a:prstClr val="white"/>
              </a:solidFill>
            </a:endParaRPr>
          </a:p>
        </p:txBody>
      </p:sp>
      <p:sp>
        <p:nvSpPr>
          <p:cNvPr id="144" name="Oval 143"/>
          <p:cNvSpPr/>
          <p:nvPr/>
        </p:nvSpPr>
        <p:spPr>
          <a:xfrm>
            <a:off x="7358040" y="1263350"/>
            <a:ext cx="1417099" cy="1417099"/>
          </a:xfrm>
          <a:prstGeom prst="ellipse">
            <a:avLst/>
          </a:prstGeom>
          <a:solidFill>
            <a:srgbClr val="763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white"/>
                </a:solidFill>
                <a:latin typeface="FontAwesome" pitchFamily="2" charset="0"/>
              </a:rPr>
              <a:t></a:t>
            </a:r>
            <a:endParaRPr lang="ru-RU" sz="3200" dirty="0">
              <a:solidFill>
                <a:prstClr val="white"/>
              </a:solidFill>
            </a:endParaRPr>
          </a:p>
        </p:txBody>
      </p:sp>
      <p:sp>
        <p:nvSpPr>
          <p:cNvPr id="148" name="Oval 147"/>
          <p:cNvSpPr/>
          <p:nvPr/>
        </p:nvSpPr>
        <p:spPr>
          <a:xfrm>
            <a:off x="9275866" y="1808211"/>
            <a:ext cx="1417099" cy="1417099"/>
          </a:xfrm>
          <a:prstGeom prst="ellipse">
            <a:avLst/>
          </a:prstGeom>
          <a:solidFill>
            <a:srgbClr val="FEC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white"/>
                </a:solidFill>
                <a:latin typeface="FontAwesome" pitchFamily="2" charset="0"/>
              </a:rPr>
              <a:t></a:t>
            </a:r>
            <a:endParaRPr lang="ru-RU" sz="3200" dirty="0">
              <a:solidFill>
                <a:prstClr val="white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349097" y="1679753"/>
            <a:ext cx="1743861" cy="3023548"/>
            <a:chOff x="1349097" y="1679753"/>
            <a:chExt cx="1743861" cy="3023548"/>
          </a:xfrm>
        </p:grpSpPr>
        <p:sp>
          <p:nvSpPr>
            <p:cNvPr id="135" name="Teardrop 134"/>
            <p:cNvSpPr/>
            <p:nvPr/>
          </p:nvSpPr>
          <p:spPr>
            <a:xfrm rot="18900000">
              <a:off x="2017618" y="4310819"/>
              <a:ext cx="392482" cy="392482"/>
            </a:xfrm>
            <a:prstGeom prst="teardrop">
              <a:avLst/>
            </a:prstGeom>
            <a:solidFill>
              <a:srgbClr val="FE830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32" name="Straight Connector 131"/>
            <p:cNvCxnSpPr/>
            <p:nvPr/>
          </p:nvCxnSpPr>
          <p:spPr>
            <a:xfrm flipV="1">
              <a:off x="2213859" y="3413354"/>
              <a:ext cx="0" cy="1029028"/>
            </a:xfrm>
            <a:prstGeom prst="line">
              <a:avLst/>
            </a:prstGeom>
            <a:ln w="53975" cap="rnd">
              <a:solidFill>
                <a:srgbClr val="FE830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Block Arc 132"/>
            <p:cNvSpPr/>
            <p:nvPr/>
          </p:nvSpPr>
          <p:spPr>
            <a:xfrm rot="7681004">
              <a:off x="1349097" y="1679753"/>
              <a:ext cx="1743861" cy="1743861"/>
            </a:xfrm>
            <a:prstGeom prst="blockArc">
              <a:avLst>
                <a:gd name="adj1" fmla="val 17549597"/>
                <a:gd name="adj2" fmla="val 21297612"/>
                <a:gd name="adj3" fmla="val 4073"/>
              </a:avLst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056696" y="4302732"/>
              <a:ext cx="3143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1</a:t>
              </a:r>
              <a:endParaRPr lang="en-US" dirty="0">
                <a:solidFill>
                  <a:prstClr val="white"/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274426" y="1134892"/>
            <a:ext cx="1743861" cy="3568409"/>
            <a:chOff x="3274426" y="1134892"/>
            <a:chExt cx="1743861" cy="3568409"/>
          </a:xfrm>
        </p:grpSpPr>
        <p:sp>
          <p:nvSpPr>
            <p:cNvPr id="139" name="Teardrop 138"/>
            <p:cNvSpPr/>
            <p:nvPr/>
          </p:nvSpPr>
          <p:spPr>
            <a:xfrm rot="18900000">
              <a:off x="3942947" y="4310819"/>
              <a:ext cx="392482" cy="392482"/>
            </a:xfrm>
            <a:prstGeom prst="teardrop">
              <a:avLst/>
            </a:prstGeom>
            <a:solidFill>
              <a:srgbClr val="FEA44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37" name="Straight Connector 136"/>
            <p:cNvCxnSpPr/>
            <p:nvPr/>
          </p:nvCxnSpPr>
          <p:spPr>
            <a:xfrm flipV="1">
              <a:off x="4139188" y="2843213"/>
              <a:ext cx="0" cy="1599169"/>
            </a:xfrm>
            <a:prstGeom prst="line">
              <a:avLst/>
            </a:prstGeom>
            <a:ln w="53975" cap="rnd">
              <a:solidFill>
                <a:srgbClr val="FEA44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Block Arc 137"/>
            <p:cNvSpPr/>
            <p:nvPr/>
          </p:nvSpPr>
          <p:spPr>
            <a:xfrm rot="7681004">
              <a:off x="3274426" y="1134892"/>
              <a:ext cx="1743861" cy="1743861"/>
            </a:xfrm>
            <a:prstGeom prst="blockArc">
              <a:avLst>
                <a:gd name="adj1" fmla="val 17549597"/>
                <a:gd name="adj2" fmla="val 21297612"/>
                <a:gd name="adj3" fmla="val 4073"/>
              </a:avLst>
            </a:prstGeom>
            <a:solidFill>
              <a:srgbClr val="FEA4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3982025" y="4302732"/>
              <a:ext cx="3143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2</a:t>
              </a:r>
              <a:endParaRPr lang="en-US" dirty="0">
                <a:solidFill>
                  <a:prstClr val="white"/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262162" y="1679753"/>
            <a:ext cx="1743861" cy="3023548"/>
            <a:chOff x="5262162" y="1679753"/>
            <a:chExt cx="1743861" cy="3023548"/>
          </a:xfrm>
        </p:grpSpPr>
        <p:cxnSp>
          <p:nvCxnSpPr>
            <p:cNvPr id="141" name="Straight Connector 140"/>
            <p:cNvCxnSpPr/>
            <p:nvPr/>
          </p:nvCxnSpPr>
          <p:spPr>
            <a:xfrm flipV="1">
              <a:off x="6126924" y="3413354"/>
              <a:ext cx="0" cy="1029028"/>
            </a:xfrm>
            <a:prstGeom prst="line">
              <a:avLst/>
            </a:prstGeom>
            <a:ln w="53975" cap="rnd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Block Arc 141"/>
            <p:cNvSpPr/>
            <p:nvPr/>
          </p:nvSpPr>
          <p:spPr>
            <a:xfrm rot="7681004">
              <a:off x="5262162" y="1679753"/>
              <a:ext cx="1743861" cy="1743861"/>
            </a:xfrm>
            <a:prstGeom prst="blockArc">
              <a:avLst>
                <a:gd name="adj1" fmla="val 17549597"/>
                <a:gd name="adj2" fmla="val 21297612"/>
                <a:gd name="adj3" fmla="val 4073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3" name="Teardrop 142"/>
            <p:cNvSpPr/>
            <p:nvPr/>
          </p:nvSpPr>
          <p:spPr>
            <a:xfrm rot="18900000">
              <a:off x="5930683" y="4310819"/>
              <a:ext cx="392482" cy="392482"/>
            </a:xfrm>
            <a:prstGeom prst="teardrop">
              <a:avLst/>
            </a:prstGeom>
            <a:solidFill>
              <a:schemeClr val="tx1">
                <a:lumMod val="50000"/>
                <a:lumOff val="50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5969761" y="4322394"/>
              <a:ext cx="3143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3</a:t>
              </a:r>
              <a:endParaRPr lang="en-US" dirty="0">
                <a:solidFill>
                  <a:prstClr val="white"/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183740" y="1134892"/>
            <a:ext cx="1743861" cy="3568409"/>
            <a:chOff x="7183740" y="1134892"/>
            <a:chExt cx="1743861" cy="3568409"/>
          </a:xfrm>
        </p:grpSpPr>
        <p:cxnSp>
          <p:nvCxnSpPr>
            <p:cNvPr id="145" name="Straight Connector 144"/>
            <p:cNvCxnSpPr/>
            <p:nvPr/>
          </p:nvCxnSpPr>
          <p:spPr>
            <a:xfrm flipV="1">
              <a:off x="8048502" y="2843213"/>
              <a:ext cx="0" cy="1599170"/>
            </a:xfrm>
            <a:prstGeom prst="line">
              <a:avLst/>
            </a:prstGeom>
            <a:ln w="53975" cap="rnd">
              <a:solidFill>
                <a:srgbClr val="763E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Block Arc 145"/>
            <p:cNvSpPr/>
            <p:nvPr/>
          </p:nvSpPr>
          <p:spPr>
            <a:xfrm rot="7681004">
              <a:off x="7183740" y="1134892"/>
              <a:ext cx="1743861" cy="1743861"/>
            </a:xfrm>
            <a:prstGeom prst="blockArc">
              <a:avLst>
                <a:gd name="adj1" fmla="val 17549597"/>
                <a:gd name="adj2" fmla="val 21297612"/>
                <a:gd name="adj3" fmla="val 4073"/>
              </a:avLst>
            </a:prstGeom>
            <a:solidFill>
              <a:srgbClr val="763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7" name="Teardrop 146"/>
            <p:cNvSpPr/>
            <p:nvPr/>
          </p:nvSpPr>
          <p:spPr>
            <a:xfrm rot="18900000">
              <a:off x="7852261" y="4310819"/>
              <a:ext cx="392482" cy="392482"/>
            </a:xfrm>
            <a:prstGeom prst="teardrop">
              <a:avLst/>
            </a:prstGeom>
            <a:solidFill>
              <a:srgbClr val="763E0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7887586" y="4322394"/>
              <a:ext cx="3143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4</a:t>
              </a:r>
              <a:endParaRPr lang="en-US" dirty="0">
                <a:solidFill>
                  <a:prstClr val="white"/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101566" y="1679753"/>
            <a:ext cx="1743861" cy="3023548"/>
            <a:chOff x="9101566" y="1679753"/>
            <a:chExt cx="1743861" cy="3023548"/>
          </a:xfrm>
        </p:grpSpPr>
        <p:cxnSp>
          <p:nvCxnSpPr>
            <p:cNvPr id="149" name="Straight Connector 148"/>
            <p:cNvCxnSpPr/>
            <p:nvPr/>
          </p:nvCxnSpPr>
          <p:spPr>
            <a:xfrm flipV="1">
              <a:off x="9966328" y="3413354"/>
              <a:ext cx="0" cy="1029028"/>
            </a:xfrm>
            <a:prstGeom prst="line">
              <a:avLst/>
            </a:prstGeom>
            <a:ln w="53975" cap="rnd">
              <a:solidFill>
                <a:srgbClr val="FECD98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Block Arc 149"/>
            <p:cNvSpPr/>
            <p:nvPr/>
          </p:nvSpPr>
          <p:spPr>
            <a:xfrm rot="7681004">
              <a:off x="9101566" y="1679753"/>
              <a:ext cx="1743861" cy="1743861"/>
            </a:xfrm>
            <a:prstGeom prst="blockArc">
              <a:avLst>
                <a:gd name="adj1" fmla="val 17549597"/>
                <a:gd name="adj2" fmla="val 21297612"/>
                <a:gd name="adj3" fmla="val 4073"/>
              </a:avLst>
            </a:prstGeom>
            <a:solidFill>
              <a:srgbClr val="FEC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1" name="Teardrop 150"/>
            <p:cNvSpPr/>
            <p:nvPr/>
          </p:nvSpPr>
          <p:spPr>
            <a:xfrm rot="18900000">
              <a:off x="9770087" y="4310819"/>
              <a:ext cx="392482" cy="392482"/>
            </a:xfrm>
            <a:prstGeom prst="teardrop">
              <a:avLst/>
            </a:prstGeom>
            <a:solidFill>
              <a:srgbClr val="FECD98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9809188" y="4306831"/>
              <a:ext cx="3143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5</a:t>
              </a:r>
              <a:endParaRPr lang="en-US" dirty="0">
                <a:solidFill>
                  <a:prstClr val="white"/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38996" y="4738086"/>
            <a:ext cx="2037528" cy="1120617"/>
            <a:chOff x="1138996" y="4738086"/>
            <a:chExt cx="2037528" cy="1120617"/>
          </a:xfrm>
        </p:grpSpPr>
        <p:sp>
          <p:nvSpPr>
            <p:cNvPr id="156" name="TextBox 155"/>
            <p:cNvSpPr txBox="1"/>
            <p:nvPr/>
          </p:nvSpPr>
          <p:spPr>
            <a:xfrm>
              <a:off x="1138996" y="5038029"/>
              <a:ext cx="2037528" cy="820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Contrary to popular belief, Lorem Ipsum is not simply random text. </a:t>
              </a: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1339351" y="4738086"/>
              <a:ext cx="16368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rgbClr val="FE8301"/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b="1" dirty="0" smtClean="0">
                  <a:solidFill>
                    <a:srgbClr val="FE8301"/>
                  </a:solidFill>
                  <a:latin typeface="Lato Black" panose="020F0A02020204030203" pitchFamily="34" charset="0"/>
                </a:rPr>
                <a:t> </a:t>
              </a:r>
              <a:r>
                <a:rPr lang="en-US" b="1" dirty="0" err="1" smtClean="0">
                  <a:solidFill>
                    <a:srgbClr val="FE8301"/>
                  </a:solidFill>
                  <a:latin typeface="Lato Black" panose="020F0A02020204030203" pitchFamily="34" charset="0"/>
                </a:rPr>
                <a:t>ipsum</a:t>
              </a:r>
              <a:endParaRPr lang="en-US" b="1" dirty="0">
                <a:solidFill>
                  <a:srgbClr val="FE8301"/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120424" y="4738086"/>
            <a:ext cx="2037528" cy="1120617"/>
            <a:chOff x="3120424" y="4738086"/>
            <a:chExt cx="2037528" cy="1120617"/>
          </a:xfrm>
        </p:grpSpPr>
        <p:sp>
          <p:nvSpPr>
            <p:cNvPr id="158" name="TextBox 157"/>
            <p:cNvSpPr txBox="1"/>
            <p:nvPr/>
          </p:nvSpPr>
          <p:spPr>
            <a:xfrm>
              <a:off x="3120424" y="5038029"/>
              <a:ext cx="2037528" cy="820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Contrary to popular belief, Lorem Ipsum is not simply random text. </a:t>
              </a: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3320779" y="4738086"/>
              <a:ext cx="16368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rgbClr val="FEA440"/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b="1" dirty="0" smtClean="0">
                  <a:solidFill>
                    <a:srgbClr val="FEA440"/>
                  </a:solidFill>
                  <a:latin typeface="Lato Black" panose="020F0A02020204030203" pitchFamily="34" charset="0"/>
                </a:rPr>
                <a:t> </a:t>
              </a:r>
              <a:r>
                <a:rPr lang="en-US" b="1" dirty="0" err="1" smtClean="0">
                  <a:solidFill>
                    <a:srgbClr val="FEA440"/>
                  </a:solidFill>
                  <a:latin typeface="Lato Black" panose="020F0A02020204030203" pitchFamily="34" charset="0"/>
                </a:rPr>
                <a:t>ipsum</a:t>
              </a:r>
              <a:endParaRPr lang="en-US" b="1" dirty="0">
                <a:solidFill>
                  <a:srgbClr val="FEA440"/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089823" y="4738086"/>
            <a:ext cx="2037528" cy="1120617"/>
            <a:chOff x="5089823" y="4738086"/>
            <a:chExt cx="2037528" cy="1120617"/>
          </a:xfrm>
        </p:grpSpPr>
        <p:sp>
          <p:nvSpPr>
            <p:cNvPr id="160" name="TextBox 159"/>
            <p:cNvSpPr txBox="1"/>
            <p:nvPr/>
          </p:nvSpPr>
          <p:spPr>
            <a:xfrm>
              <a:off x="5089823" y="5038029"/>
              <a:ext cx="2037528" cy="820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Contrary to popular belief, Lorem Ipsum is not simply random text. </a:t>
              </a: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5290178" y="4738086"/>
              <a:ext cx="16368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Black" panose="020F0A02020204030203" pitchFamily="34" charset="0"/>
                </a:rPr>
                <a:t> </a:t>
              </a:r>
              <a:r>
                <a:rPr lang="en-US" b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Black" panose="020F0A02020204030203" pitchFamily="34" charset="0"/>
                </a:rPr>
                <a:t>ipsum</a:t>
              </a:r>
              <a:endPara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022118" y="4745706"/>
            <a:ext cx="2037528" cy="1120617"/>
            <a:chOff x="7022118" y="4745706"/>
            <a:chExt cx="2037528" cy="1120617"/>
          </a:xfrm>
        </p:grpSpPr>
        <p:sp>
          <p:nvSpPr>
            <p:cNvPr id="162" name="TextBox 161"/>
            <p:cNvSpPr txBox="1"/>
            <p:nvPr/>
          </p:nvSpPr>
          <p:spPr>
            <a:xfrm>
              <a:off x="7022118" y="5045649"/>
              <a:ext cx="2037528" cy="820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Contrary to popular belief, Lorem Ipsum is not simply random text. </a:t>
              </a: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7222473" y="4745706"/>
              <a:ext cx="16368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rgbClr val="763E00"/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b="1" dirty="0" smtClean="0">
                  <a:solidFill>
                    <a:srgbClr val="763E00"/>
                  </a:solidFill>
                  <a:latin typeface="Lato Black" panose="020F0A02020204030203" pitchFamily="34" charset="0"/>
                </a:rPr>
                <a:t> </a:t>
              </a:r>
              <a:r>
                <a:rPr lang="en-US" b="1" dirty="0" err="1" smtClean="0">
                  <a:solidFill>
                    <a:srgbClr val="763E00"/>
                  </a:solidFill>
                  <a:latin typeface="Lato Black" panose="020F0A02020204030203" pitchFamily="34" charset="0"/>
                </a:rPr>
                <a:t>ipsum</a:t>
              </a:r>
              <a:endParaRPr lang="en-US" b="1" dirty="0">
                <a:solidFill>
                  <a:srgbClr val="763E00"/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905305" y="4752616"/>
            <a:ext cx="2037528" cy="1120617"/>
            <a:chOff x="8905305" y="4752616"/>
            <a:chExt cx="2037528" cy="1120617"/>
          </a:xfrm>
        </p:grpSpPr>
        <p:sp>
          <p:nvSpPr>
            <p:cNvPr id="164" name="TextBox 163"/>
            <p:cNvSpPr txBox="1"/>
            <p:nvPr/>
          </p:nvSpPr>
          <p:spPr>
            <a:xfrm>
              <a:off x="8905305" y="5052559"/>
              <a:ext cx="2037528" cy="820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Contrary to popular belief, Lorem Ipsum is not simply random text. </a:t>
              </a:r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9105660" y="4752616"/>
              <a:ext cx="16368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rgbClr val="FECD98"/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b="1" dirty="0" smtClean="0">
                  <a:solidFill>
                    <a:srgbClr val="FECD98"/>
                  </a:solidFill>
                  <a:latin typeface="Lato Black" panose="020F0A02020204030203" pitchFamily="34" charset="0"/>
                </a:rPr>
                <a:t> </a:t>
              </a:r>
              <a:r>
                <a:rPr lang="en-US" b="1" dirty="0" err="1" smtClean="0">
                  <a:solidFill>
                    <a:srgbClr val="FECD98"/>
                  </a:solidFill>
                  <a:latin typeface="Lato Black" panose="020F0A02020204030203" pitchFamily="34" charset="0"/>
                </a:rPr>
                <a:t>ipsum</a:t>
              </a:r>
              <a:endParaRPr lang="en-US" b="1" dirty="0">
                <a:solidFill>
                  <a:srgbClr val="FECD98"/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49" name="Teardrop 48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0" name="Teardrop 49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1" name="Teardrop 50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52" name="Rectangle 51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76" name="Rectangle 75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EA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FE8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C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763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84" name="Rectangle 83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5" name="Rectangle 84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83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window dir="ver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Arrows</a:t>
            </a:r>
            <a:r>
              <a:rPr lang="en-US" dirty="0" err="1" smtClean="0">
                <a:solidFill>
                  <a:srgbClr val="FE8301"/>
                </a:solidFill>
                <a:latin typeface="Lato Light" panose="020F0302020204030203" pitchFamily="34" charset="0"/>
              </a:rPr>
              <a:t>Info</a:t>
            </a:r>
            <a:endParaRPr lang="en-US" dirty="0">
              <a:solidFill>
                <a:srgbClr val="FE8301"/>
              </a:solidFill>
              <a:latin typeface="Lato Light" panose="020F03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subtitle goes here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2505922" y="2226363"/>
            <a:ext cx="106258" cy="106258"/>
          </a:xfrm>
          <a:prstGeom prst="ellipse">
            <a:avLst/>
          </a:prstGeom>
          <a:solidFill>
            <a:srgbClr val="FE8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72986" y="1967628"/>
            <a:ext cx="1472354" cy="576537"/>
          </a:xfrm>
          <a:prstGeom prst="roundRect">
            <a:avLst>
              <a:gd name="adj" fmla="val 29608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Lato Medium"/>
              </a:rPr>
              <a:t>23%</a:t>
            </a:r>
          </a:p>
          <a:p>
            <a:pPr algn="r"/>
            <a:r>
              <a:rPr 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Lato Light" panose="020F0302020204030203" pitchFamily="34" charset="0"/>
              </a:rPr>
              <a:t>Online </a:t>
            </a:r>
            <a:r>
              <a:rPr lang="en-US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Lato Light" panose="020F0302020204030203" pitchFamily="34" charset="0"/>
              </a:rPr>
              <a:t>Market</a:t>
            </a:r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  <a:latin typeface="Lato Light" panose="020F0302020204030203" pitchFamily="34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4979355" y="1861370"/>
            <a:ext cx="106258" cy="106258"/>
          </a:xfrm>
          <a:prstGeom prst="ellipse">
            <a:avLst/>
          </a:prstGeom>
          <a:solidFill>
            <a:srgbClr val="FEA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7441012" y="1422083"/>
            <a:ext cx="106258" cy="106258"/>
          </a:xfrm>
          <a:prstGeom prst="ellipse">
            <a:avLst/>
          </a:prstGeom>
          <a:solidFill>
            <a:srgbClr val="763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9849064" y="994087"/>
            <a:ext cx="106258" cy="106258"/>
          </a:xfrm>
          <a:prstGeom prst="ellipse">
            <a:avLst/>
          </a:prstGeom>
          <a:solidFill>
            <a:srgbClr val="FEC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3345109" y="1626230"/>
            <a:ext cx="1472354" cy="576537"/>
          </a:xfrm>
          <a:prstGeom prst="roundRect">
            <a:avLst>
              <a:gd name="adj" fmla="val 29608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Lato Medium"/>
              </a:rPr>
              <a:t>35%</a:t>
            </a:r>
            <a:endParaRPr lang="en-US" sz="1600" dirty="0">
              <a:solidFill>
                <a:prstClr val="black">
                  <a:lumMod val="75000"/>
                  <a:lumOff val="25000"/>
                </a:prstClr>
              </a:solidFill>
              <a:latin typeface="Lato Medium"/>
            </a:endParaRPr>
          </a:p>
          <a:p>
            <a:pPr algn="r"/>
            <a:r>
              <a:rPr lang="en-US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Lato Light" panose="020F0302020204030203" pitchFamily="34" charset="0"/>
              </a:rPr>
              <a:t>Social Media</a:t>
            </a:r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  <a:latin typeface="Lato Light" panose="020F0302020204030203" pitchFamily="34" charset="0"/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5808076" y="1206335"/>
            <a:ext cx="1472354" cy="576537"/>
          </a:xfrm>
          <a:prstGeom prst="roundRect">
            <a:avLst>
              <a:gd name="adj" fmla="val 29608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Lato Medium"/>
              </a:rPr>
              <a:t>42%</a:t>
            </a:r>
            <a:endParaRPr lang="en-US" sz="1600" dirty="0">
              <a:solidFill>
                <a:prstClr val="black">
                  <a:lumMod val="75000"/>
                  <a:lumOff val="25000"/>
                </a:prstClr>
              </a:solidFill>
              <a:latin typeface="Lato Medium"/>
            </a:endParaRPr>
          </a:p>
          <a:p>
            <a:pPr algn="r"/>
            <a:r>
              <a:rPr lang="en-US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Lato Light" panose="020F0302020204030203" pitchFamily="34" charset="0"/>
              </a:rPr>
              <a:t>Referral Program</a:t>
            </a:r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  <a:latin typeface="Lato Light" panose="020F0302020204030203" pitchFamily="34" charset="0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8220637" y="758947"/>
            <a:ext cx="1437840" cy="576537"/>
          </a:xfrm>
          <a:prstGeom prst="roundRect">
            <a:avLst>
              <a:gd name="adj" fmla="val 29608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Lato Medium"/>
              </a:rPr>
              <a:t>59%</a:t>
            </a:r>
            <a:endParaRPr lang="en-US" sz="1600" dirty="0">
              <a:solidFill>
                <a:prstClr val="black">
                  <a:lumMod val="75000"/>
                  <a:lumOff val="25000"/>
                </a:prstClr>
              </a:solidFill>
              <a:latin typeface="Lato Medium"/>
            </a:endParaRPr>
          </a:p>
          <a:p>
            <a:pPr algn="r"/>
            <a:r>
              <a:rPr lang="en-US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Lato Light" panose="020F0302020204030203" pitchFamily="34" charset="0"/>
              </a:rPr>
              <a:t>Media Ads</a:t>
            </a:r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  <a:latin typeface="Lato Light" panose="020F0302020204030203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687149" y="2518053"/>
            <a:ext cx="1756954" cy="3440889"/>
            <a:chOff x="1687149" y="2518053"/>
            <a:chExt cx="1756954" cy="3440889"/>
          </a:xfrm>
        </p:grpSpPr>
        <p:grpSp>
          <p:nvGrpSpPr>
            <p:cNvPr id="9" name="Group 8"/>
            <p:cNvGrpSpPr/>
            <p:nvPr/>
          </p:nvGrpSpPr>
          <p:grpSpPr>
            <a:xfrm>
              <a:off x="1687149" y="2518053"/>
              <a:ext cx="1756954" cy="2332574"/>
              <a:chOff x="1397726" y="2495006"/>
              <a:chExt cx="1345474" cy="2332574"/>
            </a:xfrm>
          </p:grpSpPr>
          <p:sp>
            <p:nvSpPr>
              <p:cNvPr id="5" name="Up Arrow 4"/>
              <p:cNvSpPr/>
              <p:nvPr/>
            </p:nvSpPr>
            <p:spPr>
              <a:xfrm>
                <a:off x="1397726" y="2495006"/>
                <a:ext cx="1345474" cy="1985554"/>
              </a:xfrm>
              <a:prstGeom prst="upArrow">
                <a:avLst/>
              </a:prstGeom>
              <a:solidFill>
                <a:srgbClr val="FE83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 smtClean="0">
                  <a:solidFill>
                    <a:prstClr val="white"/>
                  </a:solidFill>
                  <a:latin typeface="Lato Black" panose="020F0A02020204030203" pitchFamily="34" charset="0"/>
                </a:endParaRPr>
              </a:p>
              <a:p>
                <a:pPr algn="ctr"/>
                <a:r>
                  <a:rPr lang="en-US" sz="3600" dirty="0" smtClean="0">
                    <a:solidFill>
                      <a:prstClr val="white"/>
                    </a:solidFill>
                    <a:latin typeface="Lato Black" panose="020F0A02020204030203" pitchFamily="34" charset="0"/>
                  </a:rPr>
                  <a:t>01</a:t>
                </a:r>
              </a:p>
              <a:p>
                <a:pPr algn="ctr"/>
                <a:r>
                  <a:rPr lang="en-US" sz="1100" dirty="0" smtClean="0">
                    <a:solidFill>
                      <a:prstClr val="white"/>
                    </a:solidFill>
                    <a:latin typeface="Lato Light" panose="020F0302020204030203" pitchFamily="34" charset="0"/>
                  </a:rPr>
                  <a:t>OPTION</a:t>
                </a:r>
              </a:p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Isosceles Triangle 7"/>
              <p:cNvSpPr/>
              <p:nvPr/>
            </p:nvSpPr>
            <p:spPr>
              <a:xfrm rot="10800000">
                <a:off x="1733413" y="4480560"/>
                <a:ext cx="671650" cy="347020"/>
              </a:xfrm>
              <a:prstGeom prst="triangle">
                <a:avLst/>
              </a:prstGeom>
              <a:solidFill>
                <a:srgbClr val="FE83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2125498" y="4906422"/>
              <a:ext cx="877058" cy="1052520"/>
              <a:chOff x="1733413" y="4827580"/>
              <a:chExt cx="671650" cy="1052520"/>
            </a:xfrm>
          </p:grpSpPr>
          <p:sp>
            <p:nvSpPr>
              <p:cNvPr id="44" name="Isosceles Triangle 43"/>
              <p:cNvSpPr/>
              <p:nvPr/>
            </p:nvSpPr>
            <p:spPr>
              <a:xfrm>
                <a:off x="1733413" y="4827580"/>
                <a:ext cx="671650" cy="347020"/>
              </a:xfrm>
              <a:prstGeom prst="triangle">
                <a:avLst/>
              </a:prstGeom>
              <a:solidFill>
                <a:srgbClr val="FE83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733413" y="5174600"/>
                <a:ext cx="671650" cy="705500"/>
              </a:xfrm>
              <a:prstGeom prst="rect">
                <a:avLst/>
              </a:prstGeom>
              <a:solidFill>
                <a:srgbClr val="FE83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2454501" y="4795297"/>
              <a:ext cx="222250" cy="22225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3" name="TextBox 82"/>
            <p:cNvSpPr txBox="1">
              <a:spLocks noChangeAspect="1"/>
            </p:cNvSpPr>
            <p:nvPr/>
          </p:nvSpPr>
          <p:spPr>
            <a:xfrm>
              <a:off x="2345340" y="5305625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</a:t>
              </a:r>
            </a:p>
            <a:p>
              <a:pPr algn="ctr"/>
              <a:r>
                <a:rPr lang="en-US" sz="11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Research</a:t>
              </a:r>
              <a:endParaRPr lang="ru-RU" sz="11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160582" y="2125163"/>
            <a:ext cx="1756954" cy="3833779"/>
            <a:chOff x="4160582" y="2125163"/>
            <a:chExt cx="1756954" cy="3833779"/>
          </a:xfrm>
        </p:grpSpPr>
        <p:grpSp>
          <p:nvGrpSpPr>
            <p:cNvPr id="51" name="Group 50"/>
            <p:cNvGrpSpPr/>
            <p:nvPr/>
          </p:nvGrpSpPr>
          <p:grpSpPr>
            <a:xfrm>
              <a:off x="4160582" y="2125163"/>
              <a:ext cx="1756954" cy="2725464"/>
              <a:chOff x="1397726" y="2495006"/>
              <a:chExt cx="1345474" cy="2332574"/>
            </a:xfrm>
            <a:solidFill>
              <a:srgbClr val="FF8504"/>
            </a:solidFill>
          </p:grpSpPr>
          <p:sp>
            <p:nvSpPr>
              <p:cNvPr id="52" name="Up Arrow 51"/>
              <p:cNvSpPr/>
              <p:nvPr/>
            </p:nvSpPr>
            <p:spPr>
              <a:xfrm>
                <a:off x="1397726" y="2495006"/>
                <a:ext cx="1345474" cy="1985554"/>
              </a:xfrm>
              <a:prstGeom prst="upArrow">
                <a:avLst/>
              </a:prstGeom>
              <a:solidFill>
                <a:srgbClr val="FEA4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solidFill>
                      <a:prstClr val="white"/>
                    </a:solidFill>
                    <a:latin typeface="Lato Black" panose="020F0A02020204030203" pitchFamily="34" charset="0"/>
                  </a:rPr>
                  <a:t>02</a:t>
                </a:r>
                <a:endParaRPr lang="en-US" sz="3600" dirty="0">
                  <a:solidFill>
                    <a:prstClr val="white"/>
                  </a:solidFill>
                  <a:latin typeface="Lato Black" panose="020F0A02020204030203" pitchFamily="34" charset="0"/>
                </a:endParaRPr>
              </a:p>
              <a:p>
                <a:pPr algn="ctr"/>
                <a:r>
                  <a:rPr lang="en-US" sz="1100" dirty="0">
                    <a:solidFill>
                      <a:prstClr val="white"/>
                    </a:solidFill>
                    <a:latin typeface="Lato Light" panose="020F0302020204030203" pitchFamily="34" charset="0"/>
                  </a:rPr>
                  <a:t>OPTION</a:t>
                </a:r>
              </a:p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Isosceles Triangle 52"/>
              <p:cNvSpPr/>
              <p:nvPr/>
            </p:nvSpPr>
            <p:spPr>
              <a:xfrm rot="10800000">
                <a:off x="1733413" y="4480560"/>
                <a:ext cx="671650" cy="347020"/>
              </a:xfrm>
              <a:prstGeom prst="triangle">
                <a:avLst/>
              </a:prstGeom>
              <a:solidFill>
                <a:srgbClr val="FEA4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4598931" y="4906422"/>
              <a:ext cx="877058" cy="1052520"/>
              <a:chOff x="1733413" y="4827580"/>
              <a:chExt cx="671650" cy="1052520"/>
            </a:xfrm>
            <a:solidFill>
              <a:srgbClr val="CC6B00"/>
            </a:solidFill>
          </p:grpSpPr>
          <p:sp>
            <p:nvSpPr>
              <p:cNvPr id="55" name="Isosceles Triangle 54"/>
              <p:cNvSpPr/>
              <p:nvPr/>
            </p:nvSpPr>
            <p:spPr>
              <a:xfrm>
                <a:off x="1733413" y="4827580"/>
                <a:ext cx="671650" cy="347020"/>
              </a:xfrm>
              <a:prstGeom prst="triangle">
                <a:avLst/>
              </a:prstGeom>
              <a:solidFill>
                <a:srgbClr val="FEA4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1733413" y="5174600"/>
                <a:ext cx="671650" cy="705500"/>
              </a:xfrm>
              <a:prstGeom prst="rect">
                <a:avLst/>
              </a:prstGeom>
              <a:solidFill>
                <a:srgbClr val="FEA4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7" name="Oval 56"/>
            <p:cNvSpPr/>
            <p:nvPr/>
          </p:nvSpPr>
          <p:spPr>
            <a:xfrm>
              <a:off x="4927934" y="4795297"/>
              <a:ext cx="222250" cy="22225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4" name="TextBox 83"/>
            <p:cNvSpPr txBox="1">
              <a:spLocks noChangeAspect="1"/>
            </p:cNvSpPr>
            <p:nvPr/>
          </p:nvSpPr>
          <p:spPr>
            <a:xfrm>
              <a:off x="4812424" y="5322284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</a:t>
              </a:r>
            </a:p>
            <a:p>
              <a:pPr algn="ctr"/>
              <a:r>
                <a:rPr lang="en-US" sz="11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Statistics</a:t>
              </a:r>
              <a:endParaRPr lang="ru-RU" sz="11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622239" y="1639466"/>
            <a:ext cx="1756954" cy="4319476"/>
            <a:chOff x="6622239" y="1639466"/>
            <a:chExt cx="1756954" cy="4319476"/>
          </a:xfrm>
        </p:grpSpPr>
        <p:grpSp>
          <p:nvGrpSpPr>
            <p:cNvPr id="60" name="Group 59"/>
            <p:cNvGrpSpPr/>
            <p:nvPr/>
          </p:nvGrpSpPr>
          <p:grpSpPr>
            <a:xfrm>
              <a:off x="6622239" y="1639466"/>
              <a:ext cx="1756954" cy="3211161"/>
              <a:chOff x="1397726" y="2495006"/>
              <a:chExt cx="1345474" cy="2332574"/>
            </a:xfrm>
            <a:solidFill>
              <a:srgbClr val="A1BC1F"/>
            </a:solidFill>
          </p:grpSpPr>
          <p:sp>
            <p:nvSpPr>
              <p:cNvPr id="61" name="Up Arrow 60"/>
              <p:cNvSpPr/>
              <p:nvPr/>
            </p:nvSpPr>
            <p:spPr>
              <a:xfrm>
                <a:off x="1397726" y="2495006"/>
                <a:ext cx="1345474" cy="1985554"/>
              </a:xfrm>
              <a:prstGeom prst="upArrow">
                <a:avLst/>
              </a:prstGeom>
              <a:solidFill>
                <a:srgbClr val="763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solidFill>
                      <a:prstClr val="white"/>
                    </a:solidFill>
                    <a:latin typeface="Lato Black" panose="020F0A02020204030203" pitchFamily="34" charset="0"/>
                  </a:rPr>
                  <a:t>03</a:t>
                </a:r>
                <a:endParaRPr lang="en-US" sz="3600" dirty="0">
                  <a:solidFill>
                    <a:prstClr val="white"/>
                  </a:solidFill>
                  <a:latin typeface="Lato Black" panose="020F0A02020204030203" pitchFamily="34" charset="0"/>
                </a:endParaRPr>
              </a:p>
              <a:p>
                <a:pPr algn="ctr"/>
                <a:r>
                  <a:rPr lang="en-US" sz="1100" dirty="0">
                    <a:solidFill>
                      <a:prstClr val="white"/>
                    </a:solidFill>
                    <a:latin typeface="Lato Light" panose="020F0302020204030203" pitchFamily="34" charset="0"/>
                  </a:rPr>
                  <a:t>OPTION</a:t>
                </a:r>
              </a:p>
              <a:p>
                <a:pPr algn="ctr"/>
                <a:endParaRPr lang="en-US" sz="11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2" name="Isosceles Triangle 61"/>
              <p:cNvSpPr/>
              <p:nvPr/>
            </p:nvSpPr>
            <p:spPr>
              <a:xfrm rot="10800000">
                <a:off x="1733413" y="4480560"/>
                <a:ext cx="671650" cy="347020"/>
              </a:xfrm>
              <a:prstGeom prst="triangle">
                <a:avLst/>
              </a:prstGeom>
              <a:solidFill>
                <a:srgbClr val="763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7060588" y="4906422"/>
              <a:ext cx="877058" cy="1052520"/>
              <a:chOff x="1733413" y="4827580"/>
              <a:chExt cx="671650" cy="1052520"/>
            </a:xfrm>
            <a:solidFill>
              <a:srgbClr val="6F8115"/>
            </a:solidFill>
          </p:grpSpPr>
          <p:sp>
            <p:nvSpPr>
              <p:cNvPr id="64" name="Isosceles Triangle 63"/>
              <p:cNvSpPr/>
              <p:nvPr/>
            </p:nvSpPr>
            <p:spPr>
              <a:xfrm>
                <a:off x="1733413" y="4827580"/>
                <a:ext cx="671650" cy="347020"/>
              </a:xfrm>
              <a:prstGeom prst="triangle">
                <a:avLst/>
              </a:prstGeom>
              <a:solidFill>
                <a:srgbClr val="763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1733413" y="5174600"/>
                <a:ext cx="671650" cy="705500"/>
              </a:xfrm>
              <a:prstGeom prst="rect">
                <a:avLst/>
              </a:prstGeom>
              <a:solidFill>
                <a:srgbClr val="763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6" name="Oval 65"/>
            <p:cNvSpPr/>
            <p:nvPr/>
          </p:nvSpPr>
          <p:spPr>
            <a:xfrm>
              <a:off x="7389591" y="4795297"/>
              <a:ext cx="222250" cy="22225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5" name="TextBox 84"/>
            <p:cNvSpPr txBox="1">
              <a:spLocks noChangeAspect="1"/>
            </p:cNvSpPr>
            <p:nvPr/>
          </p:nvSpPr>
          <p:spPr>
            <a:xfrm>
              <a:off x="7280430" y="5305625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>
                  <a:solidFill>
                    <a:prstClr val="white"/>
                  </a:solidFill>
                  <a:latin typeface="FontAwesome" pitchFamily="2" charset="0"/>
                </a:rPr>
                <a:t></a:t>
              </a:r>
              <a:endParaRPr lang="ru-RU" sz="2400" dirty="0">
                <a:solidFill>
                  <a:prstClr val="white"/>
                </a:solidFill>
              </a:endParaRPr>
            </a:p>
            <a:p>
              <a:pPr algn="ctr"/>
              <a:r>
                <a:rPr lang="en-US" sz="11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Important</a:t>
              </a:r>
              <a:endParaRPr lang="ru-RU" sz="11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030291" y="1211470"/>
            <a:ext cx="1756954" cy="4747472"/>
            <a:chOff x="9030291" y="1211470"/>
            <a:chExt cx="1756954" cy="4747472"/>
          </a:xfrm>
        </p:grpSpPr>
        <p:grpSp>
          <p:nvGrpSpPr>
            <p:cNvPr id="69" name="Group 68"/>
            <p:cNvGrpSpPr/>
            <p:nvPr/>
          </p:nvGrpSpPr>
          <p:grpSpPr>
            <a:xfrm>
              <a:off x="9030291" y="1211470"/>
              <a:ext cx="1756954" cy="3639157"/>
              <a:chOff x="1397726" y="2495006"/>
              <a:chExt cx="1345474" cy="2332574"/>
            </a:xfrm>
            <a:solidFill>
              <a:srgbClr val="D73C05"/>
            </a:solidFill>
          </p:grpSpPr>
          <p:sp>
            <p:nvSpPr>
              <p:cNvPr id="70" name="Up Arrow 69"/>
              <p:cNvSpPr/>
              <p:nvPr/>
            </p:nvSpPr>
            <p:spPr>
              <a:xfrm>
                <a:off x="1397726" y="2495006"/>
                <a:ext cx="1345474" cy="1985554"/>
              </a:xfrm>
              <a:prstGeom prst="upArrow">
                <a:avLst/>
              </a:prstGeom>
              <a:solidFill>
                <a:srgbClr val="FECD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solidFill>
                      <a:prstClr val="white"/>
                    </a:solidFill>
                    <a:latin typeface="Lato Black" panose="020F0A02020204030203" pitchFamily="34" charset="0"/>
                  </a:rPr>
                  <a:t>04</a:t>
                </a:r>
                <a:endParaRPr lang="en-US" sz="3600" dirty="0">
                  <a:solidFill>
                    <a:prstClr val="white"/>
                  </a:solidFill>
                  <a:latin typeface="Lato Black" panose="020F0A02020204030203" pitchFamily="34" charset="0"/>
                </a:endParaRPr>
              </a:p>
              <a:p>
                <a:pPr algn="ctr"/>
                <a:r>
                  <a:rPr lang="en-US" sz="1100" dirty="0">
                    <a:solidFill>
                      <a:prstClr val="white"/>
                    </a:solidFill>
                    <a:latin typeface="Lato Light" panose="020F0302020204030203" pitchFamily="34" charset="0"/>
                  </a:rPr>
                  <a:t>OPTION</a:t>
                </a:r>
              </a:p>
              <a:p>
                <a:pPr algn="ctr"/>
                <a:endParaRPr lang="en-US" sz="11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Isosceles Triangle 70"/>
              <p:cNvSpPr/>
              <p:nvPr/>
            </p:nvSpPr>
            <p:spPr>
              <a:xfrm rot="10800000">
                <a:off x="1733413" y="4480560"/>
                <a:ext cx="671650" cy="347020"/>
              </a:xfrm>
              <a:prstGeom prst="triangle">
                <a:avLst/>
              </a:prstGeom>
              <a:solidFill>
                <a:srgbClr val="FECD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9468640" y="4906422"/>
              <a:ext cx="877058" cy="1052520"/>
              <a:chOff x="1733413" y="4827580"/>
              <a:chExt cx="671650" cy="1052520"/>
            </a:xfrm>
            <a:solidFill>
              <a:srgbClr val="832503"/>
            </a:solidFill>
          </p:grpSpPr>
          <p:sp>
            <p:nvSpPr>
              <p:cNvPr id="73" name="Isosceles Triangle 72"/>
              <p:cNvSpPr/>
              <p:nvPr/>
            </p:nvSpPr>
            <p:spPr>
              <a:xfrm>
                <a:off x="1733413" y="4827580"/>
                <a:ext cx="671650" cy="347020"/>
              </a:xfrm>
              <a:prstGeom prst="triangle">
                <a:avLst/>
              </a:prstGeom>
              <a:solidFill>
                <a:srgbClr val="FECD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1733413" y="5174600"/>
                <a:ext cx="671650" cy="705500"/>
              </a:xfrm>
              <a:prstGeom prst="rect">
                <a:avLst/>
              </a:prstGeom>
              <a:solidFill>
                <a:srgbClr val="FECD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5" name="Oval 74"/>
            <p:cNvSpPr/>
            <p:nvPr/>
          </p:nvSpPr>
          <p:spPr>
            <a:xfrm>
              <a:off x="9797643" y="4795297"/>
              <a:ext cx="222250" cy="22225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6" name="TextBox 85"/>
            <p:cNvSpPr txBox="1">
              <a:spLocks noChangeAspect="1"/>
            </p:cNvSpPr>
            <p:nvPr/>
          </p:nvSpPr>
          <p:spPr>
            <a:xfrm>
              <a:off x="9674768" y="5316372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>
                  <a:solidFill>
                    <a:prstClr val="white"/>
                  </a:solidFill>
                  <a:latin typeface="FontAwesome" pitchFamily="2" charset="0"/>
                </a:rPr>
                <a:t></a:t>
              </a:r>
              <a:endParaRPr lang="ru-RU" sz="2400" dirty="0">
                <a:solidFill>
                  <a:prstClr val="white"/>
                </a:solidFill>
              </a:endParaRPr>
            </a:p>
            <a:p>
              <a:pPr algn="ctr"/>
              <a:r>
                <a:rPr lang="en-US" sz="11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Chemistry</a:t>
              </a:r>
              <a:endParaRPr lang="ru-RU" sz="11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77" name="Teardrop 76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8" name="Teardrop 77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9" name="Teardrop 78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87" name="Rectangle 86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88" name="Rectangle 87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EA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FE8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C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763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105" name="Group 104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106" name="Rectangle 105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7" name="Rectangle 106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714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window dir="ver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Hexagon</a:t>
            </a:r>
            <a:r>
              <a:rPr lang="en-US" dirty="0" err="1" smtClean="0">
                <a:solidFill>
                  <a:srgbClr val="FE8301"/>
                </a:solidFill>
                <a:latin typeface="Lato Light" panose="020F0302020204030203" pitchFamily="34" charset="0"/>
              </a:rPr>
              <a:t>Features</a:t>
            </a:r>
            <a:endParaRPr lang="en-US" dirty="0">
              <a:solidFill>
                <a:srgbClr val="FE8301"/>
              </a:solidFill>
              <a:latin typeface="Lato Light" panose="020F03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subtitle goes here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018378" y="1808211"/>
            <a:ext cx="2037806" cy="1756729"/>
            <a:chOff x="5018378" y="1808211"/>
            <a:chExt cx="2037806" cy="1756729"/>
          </a:xfrm>
        </p:grpSpPr>
        <p:sp>
          <p:nvSpPr>
            <p:cNvPr id="45" name="Hexagon 44"/>
            <p:cNvSpPr/>
            <p:nvPr/>
          </p:nvSpPr>
          <p:spPr>
            <a:xfrm>
              <a:off x="5018378" y="1808211"/>
              <a:ext cx="2037806" cy="1756729"/>
            </a:xfrm>
            <a:prstGeom prst="hexagon">
              <a:avLst/>
            </a:prstGeom>
            <a:noFill/>
            <a:ln w="1905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5634718" y="2284012"/>
              <a:ext cx="805126" cy="805126"/>
              <a:chOff x="5363445" y="2035159"/>
              <a:chExt cx="1358153" cy="1358153"/>
            </a:xfrm>
          </p:grpSpPr>
          <p:sp>
            <p:nvSpPr>
              <p:cNvPr id="50" name="Teardrop 49"/>
              <p:cNvSpPr/>
              <p:nvPr/>
            </p:nvSpPr>
            <p:spPr>
              <a:xfrm>
                <a:off x="5363445" y="2855430"/>
                <a:ext cx="537882" cy="537882"/>
              </a:xfrm>
              <a:prstGeom prst="teardrop">
                <a:avLst/>
              </a:prstGeom>
              <a:noFill/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Teardrop 58"/>
              <p:cNvSpPr/>
              <p:nvPr/>
            </p:nvSpPr>
            <p:spPr>
              <a:xfrm rot="10800000">
                <a:off x="5901327" y="2035159"/>
                <a:ext cx="820271" cy="820271"/>
              </a:xfrm>
              <a:prstGeom prst="teardrop">
                <a:avLst/>
              </a:prstGeom>
              <a:noFill/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Teardrop 67"/>
              <p:cNvSpPr/>
              <p:nvPr/>
            </p:nvSpPr>
            <p:spPr>
              <a:xfrm rot="5400000">
                <a:off x="5505036" y="2460768"/>
                <a:ext cx="283295" cy="283295"/>
              </a:xfrm>
              <a:prstGeom prst="teardrop">
                <a:avLst/>
              </a:prstGeom>
              <a:noFill/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D890A"/>
                  </a:solidFill>
                </a:endParaRP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1147290" y="3902649"/>
            <a:ext cx="2037806" cy="1756729"/>
            <a:chOff x="1147290" y="3902649"/>
            <a:chExt cx="2037806" cy="1756729"/>
          </a:xfrm>
        </p:grpSpPr>
        <p:sp>
          <p:nvSpPr>
            <p:cNvPr id="46" name="Hexagon 45"/>
            <p:cNvSpPr/>
            <p:nvPr/>
          </p:nvSpPr>
          <p:spPr>
            <a:xfrm>
              <a:off x="1147290" y="3902649"/>
              <a:ext cx="2037806" cy="1756729"/>
            </a:xfrm>
            <a:prstGeom prst="hexagon">
              <a:avLst/>
            </a:prstGeom>
            <a:noFill/>
            <a:ln w="190500">
              <a:solidFill>
                <a:srgbClr val="FE83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7" name="TextBox 76"/>
            <p:cNvSpPr txBox="1">
              <a:spLocks noChangeAspect="1"/>
            </p:cNvSpPr>
            <p:nvPr/>
          </p:nvSpPr>
          <p:spPr>
            <a:xfrm>
              <a:off x="1932193" y="4529973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4400" dirty="0" smtClean="0">
                  <a:solidFill>
                    <a:srgbClr val="FE8301"/>
                  </a:solidFill>
                  <a:latin typeface="FontAwesome" pitchFamily="2" charset="0"/>
                </a:rPr>
                <a:t></a:t>
              </a:r>
            </a:p>
            <a:p>
              <a:pPr algn="ctr"/>
              <a:r>
                <a:rPr lang="en-US" sz="1600" dirty="0" smtClean="0">
                  <a:solidFill>
                    <a:srgbClr val="FE8301"/>
                  </a:solidFill>
                  <a:latin typeface="Lato Black" panose="020F0A02020204030203" pitchFamily="34" charset="0"/>
                </a:rPr>
                <a:t>OPTION</a:t>
              </a:r>
              <a:endParaRPr lang="ru-RU" sz="1600" dirty="0">
                <a:solidFill>
                  <a:srgbClr val="FE830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082834" y="2855430"/>
            <a:ext cx="2037806" cy="1756729"/>
            <a:chOff x="3082834" y="2855430"/>
            <a:chExt cx="2037806" cy="1756729"/>
          </a:xfrm>
        </p:grpSpPr>
        <p:sp>
          <p:nvSpPr>
            <p:cNvPr id="2" name="Hexagon 1"/>
            <p:cNvSpPr/>
            <p:nvPr/>
          </p:nvSpPr>
          <p:spPr>
            <a:xfrm>
              <a:off x="3082834" y="2855430"/>
              <a:ext cx="2037806" cy="1756729"/>
            </a:xfrm>
            <a:prstGeom prst="hexagon">
              <a:avLst/>
            </a:prstGeom>
            <a:noFill/>
            <a:ln w="190500">
              <a:solidFill>
                <a:srgbClr val="FEA4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8" name="TextBox 77"/>
            <p:cNvSpPr txBox="1">
              <a:spLocks noChangeAspect="1"/>
            </p:cNvSpPr>
            <p:nvPr/>
          </p:nvSpPr>
          <p:spPr>
            <a:xfrm>
              <a:off x="3867737" y="3434648"/>
              <a:ext cx="468000" cy="468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4400" dirty="0">
                  <a:solidFill>
                    <a:srgbClr val="FEA440"/>
                  </a:solidFill>
                  <a:latin typeface="FontAwesome" pitchFamily="2" charset="0"/>
                </a:rPr>
                <a:t></a:t>
              </a:r>
              <a:endParaRPr lang="ru-RU" sz="4400" dirty="0">
                <a:solidFill>
                  <a:srgbClr val="FEA440"/>
                </a:solidFill>
              </a:endParaRPr>
            </a:p>
            <a:p>
              <a:pPr algn="ctr"/>
              <a:r>
                <a:rPr lang="en-US" sz="1600" dirty="0" smtClean="0">
                  <a:solidFill>
                    <a:srgbClr val="FEA440"/>
                  </a:solidFill>
                  <a:latin typeface="Lato Black" panose="020F0A02020204030203" pitchFamily="34" charset="0"/>
                </a:rPr>
                <a:t>OPTION</a:t>
              </a:r>
              <a:endParaRPr lang="ru-RU" sz="1600" dirty="0">
                <a:solidFill>
                  <a:srgbClr val="FEA440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953922" y="2831300"/>
            <a:ext cx="2037806" cy="1756729"/>
            <a:chOff x="6953922" y="2831300"/>
            <a:chExt cx="2037806" cy="1756729"/>
          </a:xfrm>
        </p:grpSpPr>
        <p:sp>
          <p:nvSpPr>
            <p:cNvPr id="47" name="Hexagon 46"/>
            <p:cNvSpPr/>
            <p:nvPr/>
          </p:nvSpPr>
          <p:spPr>
            <a:xfrm>
              <a:off x="6953922" y="2831300"/>
              <a:ext cx="2037806" cy="1756729"/>
            </a:xfrm>
            <a:prstGeom prst="hexagon">
              <a:avLst/>
            </a:prstGeom>
            <a:noFill/>
            <a:ln w="190500">
              <a:solidFill>
                <a:srgbClr val="FECD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9" name="TextBox 78"/>
            <p:cNvSpPr txBox="1">
              <a:spLocks noChangeAspect="1"/>
            </p:cNvSpPr>
            <p:nvPr/>
          </p:nvSpPr>
          <p:spPr>
            <a:xfrm>
              <a:off x="7703991" y="3434648"/>
              <a:ext cx="468000" cy="468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4400" dirty="0">
                  <a:solidFill>
                    <a:srgbClr val="FECD98"/>
                  </a:solidFill>
                  <a:latin typeface="FontAwesome" pitchFamily="2" charset="0"/>
                </a:rPr>
                <a:t></a:t>
              </a:r>
              <a:endParaRPr lang="ru-RU" sz="4400" dirty="0">
                <a:solidFill>
                  <a:srgbClr val="FECD98"/>
                </a:solidFill>
              </a:endParaRPr>
            </a:p>
            <a:p>
              <a:pPr algn="ctr"/>
              <a:r>
                <a:rPr lang="en-US" sz="1600" dirty="0" smtClean="0">
                  <a:solidFill>
                    <a:srgbClr val="FECD98"/>
                  </a:solidFill>
                  <a:latin typeface="Lato Black" panose="020F0A02020204030203" pitchFamily="34" charset="0"/>
                </a:rPr>
                <a:t>OPTION</a:t>
              </a:r>
              <a:endParaRPr lang="ru-RU" sz="1600" dirty="0">
                <a:solidFill>
                  <a:srgbClr val="FECD98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860438" y="3902648"/>
            <a:ext cx="2037806" cy="1756729"/>
            <a:chOff x="8860438" y="3902648"/>
            <a:chExt cx="2037806" cy="1756729"/>
          </a:xfrm>
        </p:grpSpPr>
        <p:sp>
          <p:nvSpPr>
            <p:cNvPr id="48" name="Hexagon 47"/>
            <p:cNvSpPr/>
            <p:nvPr/>
          </p:nvSpPr>
          <p:spPr>
            <a:xfrm>
              <a:off x="8860438" y="3902648"/>
              <a:ext cx="2037806" cy="1756729"/>
            </a:xfrm>
            <a:prstGeom prst="hexagon">
              <a:avLst/>
            </a:prstGeom>
            <a:noFill/>
            <a:ln w="190500">
              <a:solidFill>
                <a:srgbClr val="763E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7" name="TextBox 86"/>
            <p:cNvSpPr txBox="1">
              <a:spLocks noChangeAspect="1"/>
            </p:cNvSpPr>
            <p:nvPr/>
          </p:nvSpPr>
          <p:spPr>
            <a:xfrm>
              <a:off x="9645341" y="4547012"/>
              <a:ext cx="468000" cy="468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4400" dirty="0">
                  <a:solidFill>
                    <a:srgbClr val="763E00"/>
                  </a:solidFill>
                  <a:latin typeface="FontAwesome" pitchFamily="2" charset="0"/>
                </a:rPr>
                <a:t></a:t>
              </a:r>
              <a:endParaRPr lang="ru-RU" sz="4400" dirty="0">
                <a:solidFill>
                  <a:srgbClr val="763E00"/>
                </a:solidFill>
              </a:endParaRPr>
            </a:p>
            <a:p>
              <a:pPr algn="ctr"/>
              <a:r>
                <a:rPr lang="en-US" sz="1600" dirty="0" smtClean="0">
                  <a:solidFill>
                    <a:srgbClr val="763E00"/>
                  </a:solidFill>
                  <a:latin typeface="Lato Black" panose="020F0A02020204030203" pitchFamily="34" charset="0"/>
                </a:rPr>
                <a:t>OPTION</a:t>
              </a:r>
              <a:endParaRPr lang="ru-RU" sz="1600" dirty="0">
                <a:solidFill>
                  <a:srgbClr val="763E00"/>
                </a:solidFill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1246734" y="2387124"/>
            <a:ext cx="18098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Lorem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ipsum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 dolor sit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amet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,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consectetur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adipiscing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elit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.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Etiam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 et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convallis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orci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. </a:t>
            </a:r>
            <a:endParaRPr lang="en-US" sz="1400" b="1" dirty="0">
              <a:solidFill>
                <a:prstClr val="white">
                  <a:lumMod val="65000"/>
                </a:prstClr>
              </a:solidFill>
              <a:latin typeface="Lato" panose="020F0502020204030203" pitchFamily="34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3199610" y="5108403"/>
            <a:ext cx="18098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Lorem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ipsum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 dolor sit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amet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,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consectetur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adipiscing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elit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.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Etiam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 et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convallis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orci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. </a:t>
            </a:r>
            <a:endParaRPr lang="en-US" sz="1400" b="1" dirty="0">
              <a:solidFill>
                <a:prstClr val="white">
                  <a:lumMod val="65000"/>
                </a:prstClr>
              </a:solidFill>
              <a:latin typeface="Lato" panose="020F0502020204030203" pitchFamily="34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7033046" y="5108404"/>
            <a:ext cx="18098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Lorem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ipsum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 dolor sit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amet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,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consectetur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adipiscing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elit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.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Etiam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 et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convallis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orci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. </a:t>
            </a:r>
            <a:endParaRPr lang="en-US" sz="1400" b="1" dirty="0">
              <a:solidFill>
                <a:prstClr val="white">
                  <a:lumMod val="65000"/>
                </a:prstClr>
              </a:solidFill>
              <a:latin typeface="Lato" panose="020F0502020204030203" pitchFamily="34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8974396" y="2387124"/>
            <a:ext cx="18098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Lorem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ipsum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 dolor sit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amet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,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consectetur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adipiscing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elit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.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Etiam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 et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convallis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orci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. </a:t>
            </a:r>
            <a:endParaRPr lang="en-US" sz="1400" b="1" dirty="0">
              <a:solidFill>
                <a:prstClr val="white">
                  <a:lumMod val="65000"/>
                </a:prstClr>
              </a:solidFill>
              <a:latin typeface="Lato" panose="020F0502020204030203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872295" y="4547012"/>
            <a:ext cx="98109" cy="443135"/>
            <a:chOff x="7872295" y="4547012"/>
            <a:chExt cx="98109" cy="443135"/>
          </a:xfrm>
        </p:grpSpPr>
        <p:cxnSp>
          <p:nvCxnSpPr>
            <p:cNvPr id="91" name="Straight Connector 90"/>
            <p:cNvCxnSpPr/>
            <p:nvPr/>
          </p:nvCxnSpPr>
          <p:spPr>
            <a:xfrm>
              <a:off x="7921350" y="4547012"/>
              <a:ext cx="0" cy="394082"/>
            </a:xfrm>
            <a:prstGeom prst="line">
              <a:avLst/>
            </a:prstGeom>
            <a:ln w="41275">
              <a:solidFill>
                <a:srgbClr val="FECD98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Oval 91"/>
            <p:cNvSpPr/>
            <p:nvPr/>
          </p:nvSpPr>
          <p:spPr>
            <a:xfrm rot="18900000">
              <a:off x="7872295" y="4892038"/>
              <a:ext cx="98109" cy="9810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ECD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200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083407" y="4567332"/>
            <a:ext cx="98109" cy="443135"/>
            <a:chOff x="8024695" y="4699412"/>
            <a:chExt cx="98109" cy="443135"/>
          </a:xfrm>
        </p:grpSpPr>
        <p:cxnSp>
          <p:nvCxnSpPr>
            <p:cNvPr id="93" name="Straight Connector 92"/>
            <p:cNvCxnSpPr/>
            <p:nvPr/>
          </p:nvCxnSpPr>
          <p:spPr>
            <a:xfrm>
              <a:off x="8073750" y="4699412"/>
              <a:ext cx="0" cy="394082"/>
            </a:xfrm>
            <a:prstGeom prst="line">
              <a:avLst/>
            </a:prstGeom>
            <a:ln w="41275">
              <a:solidFill>
                <a:srgbClr val="FEA44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Oval 93"/>
            <p:cNvSpPr/>
            <p:nvPr/>
          </p:nvSpPr>
          <p:spPr>
            <a:xfrm rot="18900000">
              <a:off x="8024695" y="5044438"/>
              <a:ext cx="98109" cy="9810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EA4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200">
                <a:solidFill>
                  <a:prstClr val="white"/>
                </a:solidFill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 rot="10800000">
            <a:off x="2102623" y="3476530"/>
            <a:ext cx="98109" cy="443135"/>
            <a:chOff x="8024695" y="4699412"/>
            <a:chExt cx="98109" cy="443135"/>
          </a:xfrm>
        </p:grpSpPr>
        <p:cxnSp>
          <p:nvCxnSpPr>
            <p:cNvPr id="96" name="Straight Connector 95"/>
            <p:cNvCxnSpPr/>
            <p:nvPr/>
          </p:nvCxnSpPr>
          <p:spPr>
            <a:xfrm>
              <a:off x="8073750" y="4699412"/>
              <a:ext cx="0" cy="394082"/>
            </a:xfrm>
            <a:prstGeom prst="line">
              <a:avLst/>
            </a:prstGeom>
            <a:ln w="41275">
              <a:solidFill>
                <a:srgbClr val="FE830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Oval 96"/>
            <p:cNvSpPr/>
            <p:nvPr/>
          </p:nvSpPr>
          <p:spPr>
            <a:xfrm rot="18900000">
              <a:off x="8024695" y="5044438"/>
              <a:ext cx="98109" cy="9810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E83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200">
                <a:solidFill>
                  <a:prstClr val="white"/>
                </a:solidFill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 rot="10800000">
            <a:off x="9830285" y="3459512"/>
            <a:ext cx="98109" cy="443135"/>
            <a:chOff x="8024695" y="4699412"/>
            <a:chExt cx="98109" cy="443135"/>
          </a:xfrm>
        </p:grpSpPr>
        <p:cxnSp>
          <p:nvCxnSpPr>
            <p:cNvPr id="99" name="Straight Connector 98"/>
            <p:cNvCxnSpPr/>
            <p:nvPr/>
          </p:nvCxnSpPr>
          <p:spPr>
            <a:xfrm>
              <a:off x="8073750" y="4699412"/>
              <a:ext cx="0" cy="394082"/>
            </a:xfrm>
            <a:prstGeom prst="line">
              <a:avLst/>
            </a:prstGeom>
            <a:ln w="41275">
              <a:solidFill>
                <a:srgbClr val="763E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Oval 99"/>
            <p:cNvSpPr/>
            <p:nvPr/>
          </p:nvSpPr>
          <p:spPr>
            <a:xfrm rot="18900000">
              <a:off x="8024695" y="5044438"/>
              <a:ext cx="98109" cy="9810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763E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200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094030" y="3710807"/>
            <a:ext cx="1951012" cy="833952"/>
            <a:chOff x="5094030" y="3710807"/>
            <a:chExt cx="1951012" cy="833952"/>
          </a:xfrm>
        </p:grpSpPr>
        <p:sp>
          <p:nvSpPr>
            <p:cNvPr id="102" name="TextBox 101"/>
            <p:cNvSpPr txBox="1"/>
            <p:nvPr/>
          </p:nvSpPr>
          <p:spPr>
            <a:xfrm>
              <a:off x="5094030" y="3710807"/>
              <a:ext cx="195101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Heavy" panose="020F0902020204030203" pitchFamily="34" charset="0"/>
                  <a:cs typeface="Lato Heavy" panose="020F0902020204030203" pitchFamily="34" charset="0"/>
                </a:rPr>
                <a:t>IDEA</a:t>
              </a:r>
              <a:endParaRPr lang="en-US" sz="4400" dirty="0">
                <a:solidFill>
                  <a:prstClr val="black">
                    <a:lumMod val="75000"/>
                    <a:lumOff val="2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146851" y="4283149"/>
              <a:ext cx="182929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PowerPoint Presentation</a:t>
              </a:r>
              <a:endParaRPr lang="en-US" sz="11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42" name="Teardrop 41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Teardrop 42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4" name="Teardrop 43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49" name="Rectangle 48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67" name="Rectangle 66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EA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9" name="Straight Connector 68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FE8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C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763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76" name="Rectangle 75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0" name="Rectangle 79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668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prism isContent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Hexagon</a:t>
            </a:r>
            <a:r>
              <a:rPr lang="en-US" dirty="0" err="1" smtClean="0">
                <a:solidFill>
                  <a:srgbClr val="FE8301"/>
                </a:solidFill>
                <a:latin typeface="Lato Light" panose="020F0302020204030203" pitchFamily="34" charset="0"/>
              </a:rPr>
              <a:t>FeaturesTw</a:t>
            </a:r>
            <a:r>
              <a:rPr lang="en-US" dirty="0" err="1">
                <a:solidFill>
                  <a:srgbClr val="FE8301"/>
                </a:solidFill>
                <a:latin typeface="Lato Light" panose="020F0302020204030203" pitchFamily="34" charset="0"/>
              </a:rPr>
              <a:t>o</a:t>
            </a:r>
            <a:endParaRPr lang="en-US" dirty="0">
              <a:solidFill>
                <a:srgbClr val="FE8301"/>
              </a:solidFill>
              <a:latin typeface="Lato Light" panose="020F03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subtitle goes here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5065354" y="3642858"/>
            <a:ext cx="2140720" cy="2483236"/>
            <a:chOff x="5065354" y="3642858"/>
            <a:chExt cx="2140720" cy="2483236"/>
          </a:xfrm>
        </p:grpSpPr>
        <p:sp>
          <p:nvSpPr>
            <p:cNvPr id="2577" name="Hexagon 2576"/>
            <p:cNvSpPr/>
            <p:nvPr/>
          </p:nvSpPr>
          <p:spPr>
            <a:xfrm rot="5400000">
              <a:off x="4894096" y="3814116"/>
              <a:ext cx="2483236" cy="2140720"/>
            </a:xfrm>
            <a:prstGeom prst="hexagon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2579" name="Group 2578"/>
            <p:cNvGrpSpPr/>
            <p:nvPr/>
          </p:nvGrpSpPr>
          <p:grpSpPr>
            <a:xfrm>
              <a:off x="5733151" y="4526699"/>
              <a:ext cx="805126" cy="805126"/>
              <a:chOff x="5363445" y="2035159"/>
              <a:chExt cx="1358153" cy="1358153"/>
            </a:xfrm>
          </p:grpSpPr>
          <p:sp>
            <p:nvSpPr>
              <p:cNvPr id="2580" name="Teardrop 2579"/>
              <p:cNvSpPr/>
              <p:nvPr/>
            </p:nvSpPr>
            <p:spPr>
              <a:xfrm>
                <a:off x="5363445" y="2855430"/>
                <a:ext cx="537882" cy="537882"/>
              </a:xfrm>
              <a:prstGeom prst="teardrop">
                <a:avLst/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581" name="Teardrop 2580"/>
              <p:cNvSpPr/>
              <p:nvPr/>
            </p:nvSpPr>
            <p:spPr>
              <a:xfrm rot="10800000">
                <a:off x="5901327" y="2035159"/>
                <a:ext cx="820271" cy="820271"/>
              </a:xfrm>
              <a:prstGeom prst="teardrop">
                <a:avLst/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582" name="Teardrop 2581"/>
              <p:cNvSpPr/>
              <p:nvPr/>
            </p:nvSpPr>
            <p:spPr>
              <a:xfrm rot="5400000">
                <a:off x="5505036" y="2460768"/>
                <a:ext cx="283295" cy="283295"/>
              </a:xfrm>
              <a:prstGeom prst="teardrop">
                <a:avLst/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D890A"/>
                  </a:solidFill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2755072" y="3687644"/>
            <a:ext cx="2156153" cy="2483236"/>
            <a:chOff x="2755072" y="3687644"/>
            <a:chExt cx="2156153" cy="2483236"/>
          </a:xfrm>
        </p:grpSpPr>
        <p:sp>
          <p:nvSpPr>
            <p:cNvPr id="2561" name="Hexagon 2560"/>
            <p:cNvSpPr/>
            <p:nvPr/>
          </p:nvSpPr>
          <p:spPr>
            <a:xfrm rot="5400000">
              <a:off x="2599247" y="3858902"/>
              <a:ext cx="2483236" cy="2140720"/>
            </a:xfrm>
            <a:prstGeom prst="hexagon">
              <a:avLst/>
            </a:prstGeom>
            <a:solidFill>
              <a:schemeClr val="bg1">
                <a:lumMod val="95000"/>
              </a:schemeClr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90" name="Trapezoid 1189"/>
            <p:cNvSpPr/>
            <p:nvPr/>
          </p:nvSpPr>
          <p:spPr>
            <a:xfrm rot="5400000">
              <a:off x="3816248" y="4733828"/>
              <a:ext cx="1799084" cy="390869"/>
            </a:xfrm>
            <a:prstGeom prst="trapezoid">
              <a:avLst>
                <a:gd name="adj" fmla="val 50241"/>
              </a:avLst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93" name="Oval 1192"/>
            <p:cNvSpPr/>
            <p:nvPr/>
          </p:nvSpPr>
          <p:spPr>
            <a:xfrm>
              <a:off x="4224007" y="4660914"/>
              <a:ext cx="594892" cy="594892"/>
            </a:xfrm>
            <a:prstGeom prst="ellipse">
              <a:avLst/>
            </a:prstGeom>
            <a:solidFill>
              <a:srgbClr val="FE830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prstClr val="white"/>
                  </a:solidFill>
                  <a:latin typeface="Lato" panose="020F0502020204030203" pitchFamily="34" charset="0"/>
                </a:rPr>
                <a:t>01</a:t>
              </a:r>
              <a:endParaRPr lang="en-US" sz="1600" dirty="0">
                <a:solidFill>
                  <a:prstClr val="white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2583" name="TextBox 2582"/>
            <p:cNvSpPr txBox="1">
              <a:spLocks noChangeAspect="1"/>
            </p:cNvSpPr>
            <p:nvPr/>
          </p:nvSpPr>
          <p:spPr>
            <a:xfrm>
              <a:off x="2755072" y="3853589"/>
              <a:ext cx="1768843" cy="187231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800" dirty="0" smtClean="0">
                  <a:solidFill>
                    <a:srgbClr val="FE8301"/>
                  </a:solidFill>
                  <a:latin typeface="FontAwesome" pitchFamily="2" charset="0"/>
                </a:rPr>
                <a:t></a:t>
              </a:r>
              <a:endParaRPr lang="en-US" sz="2800" dirty="0">
                <a:solidFill>
                  <a:srgbClr val="FE8301"/>
                </a:solidFill>
                <a:latin typeface="FontAwesome" pitchFamily="2" charset="0"/>
              </a:endParaRPr>
            </a:p>
            <a:p>
              <a:pPr algn="ctr"/>
              <a:r>
                <a:rPr lang="en-US" sz="1200" dirty="0" smtClean="0">
                  <a:solidFill>
                    <a:srgbClr val="FE8301"/>
                  </a:solidFill>
                  <a:latin typeface="Lato Light" panose="020F0302020204030203" pitchFamily="34" charset="0"/>
                </a:rPr>
                <a:t>What we love</a:t>
              </a:r>
            </a:p>
            <a:p>
              <a:pPr algn="ctr"/>
              <a:endParaRPr lang="en-US" sz="1200" dirty="0">
                <a:solidFill>
                  <a:srgbClr val="4472C4"/>
                </a:solidFill>
                <a:latin typeface="Lato Light" panose="020F0302020204030203" pitchFamily="34" charset="0"/>
              </a:endParaRPr>
            </a:p>
            <a:p>
              <a:pPr algn="ctr"/>
              <a:r>
                <a:rPr lang="en-US" sz="1100" dirty="0" err="1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Lorem</a:t>
              </a:r>
              <a:r>
                <a:rPr lang="en-US" sz="1100" dirty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 </a:t>
              </a:r>
              <a:r>
                <a:rPr lang="en-US" sz="1100" dirty="0" err="1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ipsum</a:t>
              </a:r>
              <a:r>
                <a:rPr lang="en-US" sz="1100" dirty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 </a:t>
              </a:r>
              <a:endParaRPr lang="en-US" sz="1100" dirty="0" smtClean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endParaRPr>
            </a:p>
            <a:p>
              <a:pPr algn="ctr"/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dolor sit </a:t>
              </a:r>
              <a:r>
                <a:rPr lang="en-US" sz="1100" dirty="0" err="1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amet</a:t>
              </a:r>
              <a:r>
                <a:rPr lang="en-US" sz="1100" dirty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, </a:t>
              </a:r>
              <a:endParaRPr lang="en-US" sz="1100" dirty="0" smtClean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endParaRPr>
            </a:p>
            <a:p>
              <a:pPr algn="ctr"/>
              <a:r>
                <a:rPr lang="en-US" sz="1100" dirty="0" err="1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consectetur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 </a:t>
              </a:r>
            </a:p>
            <a:p>
              <a:pPr algn="ctr"/>
              <a:r>
                <a:rPr lang="en-US" sz="1100" dirty="0" err="1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adipiscing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 </a:t>
              </a:r>
              <a:r>
                <a:rPr lang="en-US" sz="1100" dirty="0" err="1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elit</a:t>
              </a:r>
              <a:r>
                <a:rPr lang="en-US" sz="1400" dirty="0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. </a:t>
              </a:r>
              <a:endParaRPr lang="en-US" sz="1400" b="1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348650" y="3687644"/>
            <a:ext cx="2201067" cy="2483236"/>
            <a:chOff x="7348650" y="3687644"/>
            <a:chExt cx="2201067" cy="2483236"/>
          </a:xfrm>
        </p:grpSpPr>
        <p:sp>
          <p:nvSpPr>
            <p:cNvPr id="2562" name="Hexagon 2561"/>
            <p:cNvSpPr/>
            <p:nvPr/>
          </p:nvSpPr>
          <p:spPr>
            <a:xfrm rot="5400000">
              <a:off x="7177392" y="3858902"/>
              <a:ext cx="2483236" cy="2140720"/>
            </a:xfrm>
            <a:prstGeom prst="hexagon">
              <a:avLst/>
            </a:prstGeom>
            <a:solidFill>
              <a:schemeClr val="bg1">
                <a:lumMod val="95000"/>
              </a:schemeClr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66" name="Trapezoid 2565"/>
            <p:cNvSpPr/>
            <p:nvPr/>
          </p:nvSpPr>
          <p:spPr>
            <a:xfrm rot="16200000" flipH="1">
              <a:off x="6649982" y="4735097"/>
              <a:ext cx="1799093" cy="390871"/>
            </a:xfrm>
            <a:prstGeom prst="trapezoid">
              <a:avLst>
                <a:gd name="adj" fmla="val 50241"/>
              </a:avLst>
            </a:prstGeom>
            <a:solidFill>
              <a:srgbClr val="FEC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74" name="Oval 2573"/>
            <p:cNvSpPr/>
            <p:nvPr/>
          </p:nvSpPr>
          <p:spPr>
            <a:xfrm>
              <a:off x="7508085" y="4660914"/>
              <a:ext cx="594892" cy="594892"/>
            </a:xfrm>
            <a:prstGeom prst="ellipse">
              <a:avLst/>
            </a:prstGeom>
            <a:solidFill>
              <a:srgbClr val="FECD98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prstClr val="white"/>
                  </a:solidFill>
                  <a:latin typeface="Lato" panose="020F0502020204030203" pitchFamily="34" charset="0"/>
                </a:rPr>
                <a:t>04</a:t>
              </a:r>
              <a:endParaRPr lang="en-US" sz="1600" dirty="0">
                <a:solidFill>
                  <a:prstClr val="white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22" name="TextBox 21"/>
            <p:cNvSpPr txBox="1">
              <a:spLocks noChangeAspect="1"/>
            </p:cNvSpPr>
            <p:nvPr/>
          </p:nvSpPr>
          <p:spPr>
            <a:xfrm>
              <a:off x="7780874" y="3926816"/>
              <a:ext cx="1768843" cy="187231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800" dirty="0" smtClean="0">
                  <a:solidFill>
                    <a:srgbClr val="FECD98"/>
                  </a:solidFill>
                  <a:latin typeface="FontAwesome" pitchFamily="2" charset="0"/>
                </a:rPr>
                <a:t></a:t>
              </a:r>
              <a:endParaRPr lang="en-US" sz="2800" dirty="0">
                <a:solidFill>
                  <a:srgbClr val="FECD98"/>
                </a:solidFill>
                <a:latin typeface="FontAwesome" pitchFamily="2" charset="0"/>
              </a:endParaRPr>
            </a:p>
            <a:p>
              <a:pPr algn="ctr"/>
              <a:r>
                <a:rPr lang="en-US" sz="1200" dirty="0" smtClean="0">
                  <a:solidFill>
                    <a:srgbClr val="FECD98"/>
                  </a:solidFill>
                  <a:latin typeface="Lato Light" panose="020F0302020204030203" pitchFamily="34" charset="0"/>
                </a:rPr>
                <a:t>What we love</a:t>
              </a:r>
            </a:p>
            <a:p>
              <a:pPr algn="ctr"/>
              <a:endParaRPr lang="en-US" sz="1200" dirty="0">
                <a:solidFill>
                  <a:srgbClr val="D73C05"/>
                </a:solidFill>
                <a:latin typeface="Lato Light" panose="020F0302020204030203" pitchFamily="34" charset="0"/>
              </a:endParaRPr>
            </a:p>
            <a:p>
              <a:pPr algn="ctr"/>
              <a:r>
                <a:rPr lang="en-US" sz="1100" dirty="0" err="1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Lorem</a:t>
              </a:r>
              <a:r>
                <a:rPr lang="en-US" sz="1100" dirty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 </a:t>
              </a:r>
              <a:r>
                <a:rPr lang="en-US" sz="1100" dirty="0" err="1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ipsum</a:t>
              </a:r>
              <a:r>
                <a:rPr lang="en-US" sz="1100" dirty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 </a:t>
              </a:r>
              <a:endParaRPr lang="en-US" sz="1100" dirty="0" smtClean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endParaRPr>
            </a:p>
            <a:p>
              <a:pPr algn="ctr"/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dolor sit </a:t>
              </a:r>
              <a:r>
                <a:rPr lang="en-US" sz="1100" dirty="0" err="1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amet</a:t>
              </a:r>
              <a:r>
                <a:rPr lang="en-US" sz="1100" dirty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, </a:t>
              </a:r>
              <a:endParaRPr lang="en-US" sz="1100" dirty="0" smtClean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endParaRPr>
            </a:p>
            <a:p>
              <a:pPr algn="ctr"/>
              <a:r>
                <a:rPr lang="en-US" sz="1100" dirty="0" err="1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consectetur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 </a:t>
              </a:r>
            </a:p>
            <a:p>
              <a:pPr algn="ctr"/>
              <a:r>
                <a:rPr lang="en-US" sz="1100" dirty="0" err="1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adipiscing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 </a:t>
              </a:r>
              <a:r>
                <a:rPr lang="en-US" sz="1100" dirty="0" err="1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elit</a:t>
              </a:r>
              <a:r>
                <a:rPr lang="en-US" sz="1400" dirty="0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. </a:t>
              </a:r>
              <a:endParaRPr lang="en-US" sz="1400" b="1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047461" y="1423170"/>
            <a:ext cx="2312766" cy="2645810"/>
            <a:chOff x="6047461" y="1423170"/>
            <a:chExt cx="2312766" cy="2645810"/>
          </a:xfrm>
        </p:grpSpPr>
        <p:sp>
          <p:nvSpPr>
            <p:cNvPr id="2565" name="Hexagon 2564"/>
            <p:cNvSpPr/>
            <p:nvPr/>
          </p:nvSpPr>
          <p:spPr>
            <a:xfrm rot="5400000">
              <a:off x="6048249" y="1757002"/>
              <a:ext cx="2483236" cy="2140720"/>
            </a:xfrm>
            <a:prstGeom prst="hexagon">
              <a:avLst/>
            </a:prstGeom>
            <a:solidFill>
              <a:schemeClr val="bg1">
                <a:lumMod val="95000"/>
              </a:schemeClr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72" name="Trapezoid 2571"/>
            <p:cNvSpPr/>
            <p:nvPr/>
          </p:nvSpPr>
          <p:spPr>
            <a:xfrm rot="12392928" flipH="1">
              <a:off x="6047461" y="3451013"/>
              <a:ext cx="1683476" cy="390871"/>
            </a:xfrm>
            <a:custGeom>
              <a:avLst/>
              <a:gdLst>
                <a:gd name="connsiteX0" fmla="*/ 0 w 1588698"/>
                <a:gd name="connsiteY0" fmla="*/ 390871 h 390871"/>
                <a:gd name="connsiteX1" fmla="*/ 194247 w 1588698"/>
                <a:gd name="connsiteY1" fmla="*/ 0 h 390871"/>
                <a:gd name="connsiteX2" fmla="*/ 1394451 w 1588698"/>
                <a:gd name="connsiteY2" fmla="*/ 0 h 390871"/>
                <a:gd name="connsiteX3" fmla="*/ 1588698 w 1588698"/>
                <a:gd name="connsiteY3" fmla="*/ 390871 h 390871"/>
                <a:gd name="connsiteX4" fmla="*/ 0 w 1588698"/>
                <a:gd name="connsiteY4" fmla="*/ 390871 h 390871"/>
                <a:gd name="connsiteX0" fmla="*/ 0 w 1683476"/>
                <a:gd name="connsiteY0" fmla="*/ 390871 h 390871"/>
                <a:gd name="connsiteX1" fmla="*/ 194247 w 1683476"/>
                <a:gd name="connsiteY1" fmla="*/ 0 h 390871"/>
                <a:gd name="connsiteX2" fmla="*/ 1394451 w 1683476"/>
                <a:gd name="connsiteY2" fmla="*/ 0 h 390871"/>
                <a:gd name="connsiteX3" fmla="*/ 1683476 w 1683476"/>
                <a:gd name="connsiteY3" fmla="*/ 387649 h 390871"/>
                <a:gd name="connsiteX4" fmla="*/ 0 w 1683476"/>
                <a:gd name="connsiteY4" fmla="*/ 390871 h 390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3476" h="390871">
                  <a:moveTo>
                    <a:pt x="0" y="390871"/>
                  </a:moveTo>
                  <a:lnTo>
                    <a:pt x="194247" y="0"/>
                  </a:lnTo>
                  <a:lnTo>
                    <a:pt x="1394451" y="0"/>
                  </a:lnTo>
                  <a:lnTo>
                    <a:pt x="1683476" y="387649"/>
                  </a:lnTo>
                  <a:lnTo>
                    <a:pt x="0" y="390871"/>
                  </a:lnTo>
                  <a:close/>
                </a:path>
              </a:pathLst>
            </a:custGeom>
            <a:solidFill>
              <a:srgbClr val="763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76" name="Oval 2575"/>
            <p:cNvSpPr/>
            <p:nvPr/>
          </p:nvSpPr>
          <p:spPr>
            <a:xfrm>
              <a:off x="6666911" y="3101252"/>
              <a:ext cx="594892" cy="594892"/>
            </a:xfrm>
            <a:prstGeom prst="ellipse">
              <a:avLst/>
            </a:prstGeom>
            <a:solidFill>
              <a:srgbClr val="763E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prstClr val="white"/>
                  </a:solidFill>
                  <a:latin typeface="Lato" panose="020F0502020204030203" pitchFamily="34" charset="0"/>
                </a:rPr>
                <a:t>03</a:t>
              </a:r>
              <a:endParaRPr lang="en-US" sz="1600" dirty="0">
                <a:solidFill>
                  <a:prstClr val="white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23" name="TextBox 22"/>
            <p:cNvSpPr txBox="1">
              <a:spLocks noChangeAspect="1"/>
            </p:cNvSpPr>
            <p:nvPr/>
          </p:nvSpPr>
          <p:spPr>
            <a:xfrm>
              <a:off x="6405445" y="1423170"/>
              <a:ext cx="1768843" cy="187231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800" dirty="0" smtClean="0">
                  <a:solidFill>
                    <a:srgbClr val="763E00"/>
                  </a:solidFill>
                  <a:latin typeface="FontAwesome" pitchFamily="2" charset="0"/>
                </a:rPr>
                <a:t></a:t>
              </a:r>
              <a:endParaRPr lang="en-US" sz="2800" dirty="0">
                <a:solidFill>
                  <a:srgbClr val="763E00"/>
                </a:solidFill>
                <a:latin typeface="FontAwesome" pitchFamily="2" charset="0"/>
              </a:endParaRPr>
            </a:p>
            <a:p>
              <a:pPr algn="ctr"/>
              <a:r>
                <a:rPr lang="en-US" sz="1200" dirty="0" smtClean="0">
                  <a:solidFill>
                    <a:srgbClr val="763E00"/>
                  </a:solidFill>
                  <a:latin typeface="Lato Light" panose="020F0302020204030203" pitchFamily="34" charset="0"/>
                </a:rPr>
                <a:t>What we love</a:t>
              </a:r>
            </a:p>
            <a:p>
              <a:pPr algn="ctr"/>
              <a:endParaRPr lang="en-US" sz="1200" dirty="0">
                <a:solidFill>
                  <a:srgbClr val="4472C4"/>
                </a:solidFill>
                <a:latin typeface="Lato Light" panose="020F0302020204030203" pitchFamily="34" charset="0"/>
              </a:endParaRPr>
            </a:p>
            <a:p>
              <a:pPr algn="ctr"/>
              <a:r>
                <a:rPr lang="en-US" sz="1100" dirty="0" err="1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Lorem</a:t>
              </a:r>
              <a:r>
                <a:rPr lang="en-US" sz="1100" dirty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 </a:t>
              </a:r>
              <a:r>
                <a:rPr lang="en-US" sz="1100" dirty="0" err="1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ipsum</a:t>
              </a:r>
              <a:r>
                <a:rPr lang="en-US" sz="1100" dirty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 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dolor sit </a:t>
              </a:r>
              <a:r>
                <a:rPr lang="en-US" sz="1100" dirty="0" err="1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amet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, </a:t>
              </a:r>
            </a:p>
            <a:p>
              <a:pPr algn="ctr"/>
              <a:r>
                <a:rPr lang="en-US" sz="1100" dirty="0" err="1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consectetur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 </a:t>
              </a:r>
              <a:r>
                <a:rPr lang="en-US" sz="1100" dirty="0" err="1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adipiscing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 </a:t>
              </a:r>
              <a:r>
                <a:rPr lang="en-US" sz="1100" dirty="0" err="1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elit</a:t>
              </a:r>
              <a:r>
                <a:rPr lang="en-US" sz="1400" dirty="0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. </a:t>
              </a:r>
              <a:endParaRPr lang="en-US" sz="1400" b="1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908147" y="1423170"/>
            <a:ext cx="2315284" cy="2645810"/>
            <a:chOff x="3908147" y="1423170"/>
            <a:chExt cx="2315284" cy="2645810"/>
          </a:xfrm>
        </p:grpSpPr>
        <p:sp>
          <p:nvSpPr>
            <p:cNvPr id="2564" name="Hexagon 2563"/>
            <p:cNvSpPr/>
            <p:nvPr/>
          </p:nvSpPr>
          <p:spPr>
            <a:xfrm rot="5400000">
              <a:off x="3736889" y="1757002"/>
              <a:ext cx="2483236" cy="2140720"/>
            </a:xfrm>
            <a:prstGeom prst="hexagon">
              <a:avLst/>
            </a:prstGeom>
            <a:solidFill>
              <a:schemeClr val="bg1">
                <a:lumMod val="95000"/>
              </a:schemeClr>
            </a:solidFill>
            <a:ln w="190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73" name="Trapezoid 2571"/>
            <p:cNvSpPr/>
            <p:nvPr/>
          </p:nvSpPr>
          <p:spPr>
            <a:xfrm rot="9207072">
              <a:off x="4539955" y="3451326"/>
              <a:ext cx="1683476" cy="390871"/>
            </a:xfrm>
            <a:custGeom>
              <a:avLst/>
              <a:gdLst>
                <a:gd name="connsiteX0" fmla="*/ 0 w 1588698"/>
                <a:gd name="connsiteY0" fmla="*/ 390871 h 390871"/>
                <a:gd name="connsiteX1" fmla="*/ 194247 w 1588698"/>
                <a:gd name="connsiteY1" fmla="*/ 0 h 390871"/>
                <a:gd name="connsiteX2" fmla="*/ 1394451 w 1588698"/>
                <a:gd name="connsiteY2" fmla="*/ 0 h 390871"/>
                <a:gd name="connsiteX3" fmla="*/ 1588698 w 1588698"/>
                <a:gd name="connsiteY3" fmla="*/ 390871 h 390871"/>
                <a:gd name="connsiteX4" fmla="*/ 0 w 1588698"/>
                <a:gd name="connsiteY4" fmla="*/ 390871 h 390871"/>
                <a:gd name="connsiteX0" fmla="*/ 0 w 1683476"/>
                <a:gd name="connsiteY0" fmla="*/ 390871 h 390871"/>
                <a:gd name="connsiteX1" fmla="*/ 194247 w 1683476"/>
                <a:gd name="connsiteY1" fmla="*/ 0 h 390871"/>
                <a:gd name="connsiteX2" fmla="*/ 1394451 w 1683476"/>
                <a:gd name="connsiteY2" fmla="*/ 0 h 390871"/>
                <a:gd name="connsiteX3" fmla="*/ 1683476 w 1683476"/>
                <a:gd name="connsiteY3" fmla="*/ 387649 h 390871"/>
                <a:gd name="connsiteX4" fmla="*/ 0 w 1683476"/>
                <a:gd name="connsiteY4" fmla="*/ 390871 h 390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3476" h="390871">
                  <a:moveTo>
                    <a:pt x="0" y="390871"/>
                  </a:moveTo>
                  <a:lnTo>
                    <a:pt x="194247" y="0"/>
                  </a:lnTo>
                  <a:lnTo>
                    <a:pt x="1394451" y="0"/>
                  </a:lnTo>
                  <a:lnTo>
                    <a:pt x="1683476" y="387649"/>
                  </a:lnTo>
                  <a:lnTo>
                    <a:pt x="0" y="390871"/>
                  </a:lnTo>
                  <a:close/>
                </a:path>
              </a:pathLst>
            </a:custGeom>
            <a:solidFill>
              <a:srgbClr val="FEA4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75" name="Oval 2574"/>
            <p:cNvSpPr/>
            <p:nvPr/>
          </p:nvSpPr>
          <p:spPr>
            <a:xfrm>
              <a:off x="4986247" y="3101252"/>
              <a:ext cx="594892" cy="594892"/>
            </a:xfrm>
            <a:prstGeom prst="ellipse">
              <a:avLst/>
            </a:prstGeom>
            <a:solidFill>
              <a:srgbClr val="FEA44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prstClr val="white"/>
                  </a:solidFill>
                  <a:latin typeface="Lato" panose="020F0502020204030203" pitchFamily="34" charset="0"/>
                </a:rPr>
                <a:t>02</a:t>
              </a:r>
              <a:endParaRPr lang="en-US" sz="1600" dirty="0">
                <a:solidFill>
                  <a:prstClr val="white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24" name="TextBox 23"/>
            <p:cNvSpPr txBox="1">
              <a:spLocks noChangeAspect="1"/>
            </p:cNvSpPr>
            <p:nvPr/>
          </p:nvSpPr>
          <p:spPr>
            <a:xfrm>
              <a:off x="4094085" y="1423170"/>
              <a:ext cx="1768843" cy="187231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800" dirty="0" smtClean="0">
                  <a:solidFill>
                    <a:srgbClr val="FEA440"/>
                  </a:solidFill>
                  <a:latin typeface="FontAwesome" pitchFamily="2" charset="0"/>
                </a:rPr>
                <a:t></a:t>
              </a:r>
              <a:endParaRPr lang="en-US" sz="2800" dirty="0">
                <a:solidFill>
                  <a:srgbClr val="FEA440"/>
                </a:solidFill>
                <a:latin typeface="FontAwesome" pitchFamily="2" charset="0"/>
              </a:endParaRPr>
            </a:p>
            <a:p>
              <a:pPr algn="ctr"/>
              <a:r>
                <a:rPr lang="en-US" sz="1200" dirty="0" smtClean="0">
                  <a:solidFill>
                    <a:srgbClr val="FEA440"/>
                  </a:solidFill>
                  <a:latin typeface="Lato Light" panose="020F0302020204030203" pitchFamily="34" charset="0"/>
                </a:rPr>
                <a:t>What we love</a:t>
              </a:r>
            </a:p>
            <a:p>
              <a:pPr algn="ctr"/>
              <a:endParaRPr lang="en-US" sz="1200" dirty="0">
                <a:solidFill>
                  <a:srgbClr val="4472C4"/>
                </a:solidFill>
                <a:latin typeface="Lato Light" panose="020F0302020204030203" pitchFamily="34" charset="0"/>
              </a:endParaRPr>
            </a:p>
            <a:p>
              <a:pPr algn="ctr"/>
              <a:r>
                <a:rPr lang="en-US" sz="1100" dirty="0" err="1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Lorem</a:t>
              </a:r>
              <a:r>
                <a:rPr lang="en-US" sz="1100" dirty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 </a:t>
              </a:r>
              <a:r>
                <a:rPr lang="en-US" sz="1100" dirty="0" err="1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ipsum</a:t>
              </a:r>
              <a:r>
                <a:rPr lang="en-US" sz="1100" dirty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 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dolor sit </a:t>
              </a:r>
              <a:r>
                <a:rPr lang="en-US" sz="1100" dirty="0" err="1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amet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, </a:t>
              </a:r>
            </a:p>
            <a:p>
              <a:pPr algn="ctr"/>
              <a:r>
                <a:rPr lang="en-US" sz="1100" dirty="0" err="1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consectetur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 </a:t>
              </a:r>
              <a:r>
                <a:rPr lang="en-US" sz="1100" dirty="0" err="1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adipiscing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 </a:t>
              </a:r>
              <a:r>
                <a:rPr lang="en-US" sz="1100" dirty="0" err="1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elit</a:t>
              </a:r>
              <a:r>
                <a:rPr lang="en-US" sz="1400" dirty="0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. </a:t>
              </a:r>
              <a:endParaRPr lang="en-US" sz="1400" b="1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33" name="Teardrop 32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Teardrop 33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Teardrop 34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36" name="Rectangle 35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EA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FE8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C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763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63" name="Rectangle 62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Rectangle 63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8004009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Statistics</a:t>
            </a:r>
            <a:r>
              <a:rPr lang="en-US" dirty="0" err="1" smtClean="0">
                <a:solidFill>
                  <a:srgbClr val="FE8301"/>
                </a:solidFill>
                <a:latin typeface="Lato Light" panose="020F0302020204030203" pitchFamily="34" charset="0"/>
              </a:rPr>
              <a:t>Graphic</a:t>
            </a:r>
            <a:endParaRPr lang="en-US" dirty="0">
              <a:solidFill>
                <a:srgbClr val="FE8301"/>
              </a:solidFill>
              <a:latin typeface="Lato Light" panose="020F03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subtitle goes here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988371" y="4849660"/>
            <a:ext cx="1315232" cy="1377863"/>
          </a:xfrm>
          <a:prstGeom prst="rect">
            <a:avLst/>
          </a:prstGeom>
          <a:solidFill>
            <a:srgbClr val="FE8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/>
            <a:r>
              <a:rPr lang="en-US" sz="1400" dirty="0" smtClean="0">
                <a:solidFill>
                  <a:prstClr val="white"/>
                </a:solidFill>
                <a:latin typeface="Lato" panose="020F0502020204030203" pitchFamily="34" charset="0"/>
              </a:rPr>
              <a:t>EXAMPLE</a:t>
            </a:r>
          </a:p>
          <a:p>
            <a:pPr algn="ctr"/>
            <a:endParaRPr lang="en-US" sz="1400" dirty="0" smtClean="0">
              <a:solidFill>
                <a:prstClr val="white"/>
              </a:solidFill>
              <a:latin typeface="Lato" panose="020F0502020204030203" pitchFamily="34" charset="0"/>
            </a:endParaRPr>
          </a:p>
          <a:p>
            <a:pPr algn="ctr"/>
            <a:r>
              <a:rPr lang="en-US" sz="1100" dirty="0" err="1">
                <a:solidFill>
                  <a:prstClr val="white"/>
                </a:solidFill>
                <a:latin typeface="Lato Light" panose="020F0302020204030203" pitchFamily="34" charset="0"/>
              </a:rPr>
              <a:t>Lorem</a:t>
            </a:r>
            <a:r>
              <a:rPr lang="en-US" sz="1100" dirty="0">
                <a:solidFill>
                  <a:prstClr val="white"/>
                </a:solidFill>
                <a:latin typeface="Lato Light" panose="020F0302020204030203" pitchFamily="34" charset="0"/>
              </a:rPr>
              <a:t> </a:t>
            </a:r>
            <a:r>
              <a:rPr lang="en-US" sz="1100" dirty="0" err="1">
                <a:solidFill>
                  <a:prstClr val="white"/>
                </a:solidFill>
                <a:latin typeface="Lato Light" panose="020F0302020204030203" pitchFamily="34" charset="0"/>
              </a:rPr>
              <a:t>ipsum</a:t>
            </a:r>
            <a:r>
              <a:rPr lang="en-US" sz="1100" dirty="0">
                <a:solidFill>
                  <a:prstClr val="white"/>
                </a:solidFill>
                <a:latin typeface="Lato Light" panose="020F0302020204030203" pitchFamily="34" charset="0"/>
              </a:rPr>
              <a:t> </a:t>
            </a:r>
          </a:p>
          <a:p>
            <a:pPr algn="ctr"/>
            <a:r>
              <a:rPr lang="en-US" sz="1100" dirty="0">
                <a:solidFill>
                  <a:prstClr val="white"/>
                </a:solidFill>
                <a:latin typeface="Lato Light" panose="020F0302020204030203" pitchFamily="34" charset="0"/>
              </a:rPr>
              <a:t>dolor sit </a:t>
            </a:r>
            <a:r>
              <a:rPr lang="en-US" sz="1100" dirty="0" err="1">
                <a:solidFill>
                  <a:prstClr val="white"/>
                </a:solidFill>
                <a:latin typeface="Lato Light" panose="020F0302020204030203" pitchFamily="34" charset="0"/>
              </a:rPr>
              <a:t>amet</a:t>
            </a:r>
            <a:r>
              <a:rPr lang="en-US" sz="1100" dirty="0">
                <a:solidFill>
                  <a:prstClr val="white"/>
                </a:solidFill>
                <a:latin typeface="Lato Light" panose="020F0302020204030203" pitchFamily="34" charset="0"/>
              </a:rPr>
              <a:t>, </a:t>
            </a:r>
          </a:p>
          <a:p>
            <a:pPr algn="ctr"/>
            <a:r>
              <a:rPr lang="en-US" sz="1100" dirty="0" err="1">
                <a:solidFill>
                  <a:prstClr val="white"/>
                </a:solidFill>
                <a:latin typeface="Lato Light" panose="020F0302020204030203" pitchFamily="34" charset="0"/>
              </a:rPr>
              <a:t>consectetur</a:t>
            </a:r>
            <a:r>
              <a:rPr lang="en-US" sz="1100" dirty="0">
                <a:solidFill>
                  <a:prstClr val="white"/>
                </a:solidFill>
                <a:latin typeface="Lato Light" panose="020F0302020204030203" pitchFamily="34" charset="0"/>
              </a:rPr>
              <a:t> </a:t>
            </a:r>
          </a:p>
          <a:p>
            <a:pPr algn="ctr"/>
            <a:r>
              <a:rPr lang="en-US" sz="1100" dirty="0" err="1">
                <a:solidFill>
                  <a:prstClr val="white"/>
                </a:solidFill>
                <a:latin typeface="Lato Light" panose="020F0302020204030203" pitchFamily="34" charset="0"/>
              </a:rPr>
              <a:t>adipiscing</a:t>
            </a:r>
            <a:r>
              <a:rPr lang="en-US" sz="1100" dirty="0">
                <a:solidFill>
                  <a:prstClr val="white"/>
                </a:solidFill>
                <a:latin typeface="Lato Light" panose="020F0302020204030203" pitchFamily="34" charset="0"/>
              </a:rPr>
              <a:t> </a:t>
            </a:r>
            <a:r>
              <a:rPr lang="en-US" sz="1100" dirty="0" err="1">
                <a:solidFill>
                  <a:prstClr val="white"/>
                </a:solidFill>
                <a:latin typeface="Lato Light" panose="020F0302020204030203" pitchFamily="34" charset="0"/>
              </a:rPr>
              <a:t>elit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rPr>
              <a:t>. </a:t>
            </a:r>
            <a:endParaRPr lang="en-US" sz="1400" dirty="0">
              <a:solidFill>
                <a:prstClr val="white"/>
              </a:solidFill>
              <a:latin typeface="Lato" panose="020F0502020204030203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723226" y="4223359"/>
            <a:ext cx="1315232" cy="2004164"/>
          </a:xfrm>
          <a:prstGeom prst="rect">
            <a:avLst/>
          </a:prstGeom>
          <a:solidFill>
            <a:srgbClr val="FEA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/>
            <a:r>
              <a:rPr lang="en-US" sz="1400" dirty="0">
                <a:solidFill>
                  <a:prstClr val="white"/>
                </a:solidFill>
                <a:latin typeface="Lato" panose="020F0502020204030203" pitchFamily="34" charset="0"/>
              </a:rPr>
              <a:t>EXAMPLE</a:t>
            </a:r>
          </a:p>
          <a:p>
            <a:pPr algn="ctr"/>
            <a:endParaRPr lang="en-US" sz="1400" dirty="0">
              <a:solidFill>
                <a:prstClr val="white"/>
              </a:solidFill>
              <a:latin typeface="Lato" panose="020F0502020204030203" pitchFamily="34" charset="0"/>
            </a:endParaRPr>
          </a:p>
          <a:p>
            <a:pPr algn="ctr"/>
            <a:r>
              <a:rPr lang="en-US" sz="1100" dirty="0" err="1">
                <a:solidFill>
                  <a:prstClr val="white"/>
                </a:solidFill>
                <a:latin typeface="Lato Light" panose="020F0302020204030203" pitchFamily="34" charset="0"/>
              </a:rPr>
              <a:t>Lorem</a:t>
            </a:r>
            <a:r>
              <a:rPr lang="en-US" sz="1100" dirty="0">
                <a:solidFill>
                  <a:prstClr val="white"/>
                </a:solidFill>
                <a:latin typeface="Lato Light" panose="020F0302020204030203" pitchFamily="34" charset="0"/>
              </a:rPr>
              <a:t> </a:t>
            </a:r>
            <a:r>
              <a:rPr lang="en-US" sz="1100" dirty="0" err="1">
                <a:solidFill>
                  <a:prstClr val="white"/>
                </a:solidFill>
                <a:latin typeface="Lato Light" panose="020F0302020204030203" pitchFamily="34" charset="0"/>
              </a:rPr>
              <a:t>ipsum</a:t>
            </a:r>
            <a:r>
              <a:rPr lang="en-US" sz="1100" dirty="0">
                <a:solidFill>
                  <a:prstClr val="white"/>
                </a:solidFill>
                <a:latin typeface="Lato Light" panose="020F0302020204030203" pitchFamily="34" charset="0"/>
              </a:rPr>
              <a:t> </a:t>
            </a:r>
          </a:p>
          <a:p>
            <a:pPr algn="ctr"/>
            <a:r>
              <a:rPr lang="en-US" sz="1100" dirty="0">
                <a:solidFill>
                  <a:prstClr val="white"/>
                </a:solidFill>
                <a:latin typeface="Lato Light" panose="020F0302020204030203" pitchFamily="34" charset="0"/>
              </a:rPr>
              <a:t>dolor sit </a:t>
            </a:r>
            <a:r>
              <a:rPr lang="en-US" sz="1100" dirty="0" err="1">
                <a:solidFill>
                  <a:prstClr val="white"/>
                </a:solidFill>
                <a:latin typeface="Lato Light" panose="020F0302020204030203" pitchFamily="34" charset="0"/>
              </a:rPr>
              <a:t>amet</a:t>
            </a:r>
            <a:r>
              <a:rPr lang="en-US" sz="1100" dirty="0">
                <a:solidFill>
                  <a:prstClr val="white"/>
                </a:solidFill>
                <a:latin typeface="Lato Light" panose="020F0302020204030203" pitchFamily="34" charset="0"/>
              </a:rPr>
              <a:t>, </a:t>
            </a:r>
          </a:p>
          <a:p>
            <a:pPr algn="ctr"/>
            <a:r>
              <a:rPr lang="en-US" sz="1100" dirty="0" err="1">
                <a:solidFill>
                  <a:prstClr val="white"/>
                </a:solidFill>
                <a:latin typeface="Lato Light" panose="020F0302020204030203" pitchFamily="34" charset="0"/>
              </a:rPr>
              <a:t>consectetur</a:t>
            </a:r>
            <a:r>
              <a:rPr lang="en-US" sz="1100" dirty="0">
                <a:solidFill>
                  <a:prstClr val="white"/>
                </a:solidFill>
                <a:latin typeface="Lato Light" panose="020F0302020204030203" pitchFamily="34" charset="0"/>
              </a:rPr>
              <a:t> </a:t>
            </a:r>
          </a:p>
          <a:p>
            <a:pPr algn="ctr"/>
            <a:r>
              <a:rPr lang="en-US" sz="1100" dirty="0" err="1">
                <a:solidFill>
                  <a:prstClr val="white"/>
                </a:solidFill>
                <a:latin typeface="Lato Light" panose="020F0302020204030203" pitchFamily="34" charset="0"/>
              </a:rPr>
              <a:t>adipiscing</a:t>
            </a:r>
            <a:r>
              <a:rPr lang="en-US" sz="1100" dirty="0">
                <a:solidFill>
                  <a:prstClr val="white"/>
                </a:solidFill>
                <a:latin typeface="Lato Light" panose="020F0302020204030203" pitchFamily="34" charset="0"/>
              </a:rPr>
              <a:t> </a:t>
            </a:r>
            <a:r>
              <a:rPr lang="en-US" sz="1100" dirty="0" err="1">
                <a:solidFill>
                  <a:prstClr val="white"/>
                </a:solidFill>
                <a:latin typeface="Lato Light" panose="020F0302020204030203" pitchFamily="34" charset="0"/>
              </a:rPr>
              <a:t>elit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458081" y="3597057"/>
            <a:ext cx="1315232" cy="26304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/>
            <a:r>
              <a:rPr lang="en-US" sz="1400">
                <a:solidFill>
                  <a:prstClr val="white"/>
                </a:solidFill>
                <a:latin typeface="Lato" panose="020F0502020204030203" pitchFamily="34" charset="0"/>
              </a:rPr>
              <a:t>EXAMPLE</a:t>
            </a:r>
          </a:p>
          <a:p>
            <a:pPr algn="ctr"/>
            <a:endParaRPr lang="en-US" sz="1400">
              <a:solidFill>
                <a:prstClr val="white"/>
              </a:solidFill>
              <a:latin typeface="Lato" panose="020F0502020204030203" pitchFamily="34" charset="0"/>
            </a:endParaRPr>
          </a:p>
          <a:p>
            <a:pPr algn="ctr"/>
            <a:r>
              <a:rPr lang="en-US" sz="1100">
                <a:solidFill>
                  <a:prstClr val="white"/>
                </a:solidFill>
                <a:latin typeface="Lato Light" panose="020F0302020204030203" pitchFamily="34" charset="0"/>
              </a:rPr>
              <a:t>Lorem ipsum </a:t>
            </a:r>
          </a:p>
          <a:p>
            <a:pPr algn="ctr"/>
            <a:r>
              <a:rPr lang="en-US" sz="1100">
                <a:solidFill>
                  <a:prstClr val="white"/>
                </a:solidFill>
                <a:latin typeface="Lato Light" panose="020F0302020204030203" pitchFamily="34" charset="0"/>
              </a:rPr>
              <a:t>dolor sit amet, </a:t>
            </a:r>
          </a:p>
          <a:p>
            <a:pPr algn="ctr"/>
            <a:r>
              <a:rPr lang="en-US" sz="1100">
                <a:solidFill>
                  <a:prstClr val="white"/>
                </a:solidFill>
                <a:latin typeface="Lato Light" panose="020F0302020204030203" pitchFamily="34" charset="0"/>
              </a:rPr>
              <a:t>consectetur </a:t>
            </a:r>
          </a:p>
          <a:p>
            <a:pPr algn="ctr"/>
            <a:r>
              <a:rPr lang="en-US" sz="1100">
                <a:solidFill>
                  <a:prstClr val="white"/>
                </a:solidFill>
                <a:latin typeface="Lato Light" panose="020F0302020204030203" pitchFamily="34" charset="0"/>
              </a:rPr>
              <a:t>adipiscing elit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192936" y="3020860"/>
            <a:ext cx="1315232" cy="3206663"/>
          </a:xfrm>
          <a:prstGeom prst="rect">
            <a:avLst/>
          </a:prstGeom>
          <a:solidFill>
            <a:srgbClr val="763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/>
            <a:r>
              <a:rPr lang="en-US" sz="1400">
                <a:solidFill>
                  <a:prstClr val="white"/>
                </a:solidFill>
                <a:latin typeface="Lato" panose="020F0502020204030203" pitchFamily="34" charset="0"/>
              </a:rPr>
              <a:t>EXAMPLE</a:t>
            </a:r>
          </a:p>
          <a:p>
            <a:pPr algn="ctr"/>
            <a:endParaRPr lang="en-US" sz="1400">
              <a:solidFill>
                <a:prstClr val="white"/>
              </a:solidFill>
              <a:latin typeface="Lato" panose="020F0502020204030203" pitchFamily="34" charset="0"/>
            </a:endParaRPr>
          </a:p>
          <a:p>
            <a:pPr algn="ctr"/>
            <a:r>
              <a:rPr lang="en-US" sz="1100">
                <a:solidFill>
                  <a:prstClr val="white"/>
                </a:solidFill>
                <a:latin typeface="Lato Light" panose="020F0302020204030203" pitchFamily="34" charset="0"/>
              </a:rPr>
              <a:t>Lorem ipsum </a:t>
            </a:r>
          </a:p>
          <a:p>
            <a:pPr algn="ctr"/>
            <a:r>
              <a:rPr lang="en-US" sz="1100">
                <a:solidFill>
                  <a:prstClr val="white"/>
                </a:solidFill>
                <a:latin typeface="Lato Light" panose="020F0302020204030203" pitchFamily="34" charset="0"/>
              </a:rPr>
              <a:t>dolor sit amet, </a:t>
            </a:r>
          </a:p>
          <a:p>
            <a:pPr algn="ctr"/>
            <a:r>
              <a:rPr lang="en-US" sz="1100">
                <a:solidFill>
                  <a:prstClr val="white"/>
                </a:solidFill>
                <a:latin typeface="Lato Light" panose="020F0302020204030203" pitchFamily="34" charset="0"/>
              </a:rPr>
              <a:t>consectetur </a:t>
            </a:r>
          </a:p>
          <a:p>
            <a:pPr algn="ctr"/>
            <a:r>
              <a:rPr lang="en-US" sz="1100">
                <a:solidFill>
                  <a:prstClr val="white"/>
                </a:solidFill>
                <a:latin typeface="Lato Light" panose="020F0302020204030203" pitchFamily="34" charset="0"/>
              </a:rPr>
              <a:t>adipiscing elit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927791" y="2557397"/>
            <a:ext cx="1315232" cy="3670126"/>
          </a:xfrm>
          <a:prstGeom prst="rect">
            <a:avLst/>
          </a:prstGeom>
          <a:solidFill>
            <a:srgbClr val="FEC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/>
            <a:r>
              <a:rPr lang="en-US" sz="1400">
                <a:solidFill>
                  <a:prstClr val="white"/>
                </a:solidFill>
                <a:latin typeface="Lato" panose="020F0502020204030203" pitchFamily="34" charset="0"/>
              </a:rPr>
              <a:t>EXAMPLE</a:t>
            </a:r>
          </a:p>
          <a:p>
            <a:pPr algn="ctr"/>
            <a:endParaRPr lang="en-US" sz="1400">
              <a:solidFill>
                <a:prstClr val="white"/>
              </a:solidFill>
              <a:latin typeface="Lato" panose="020F0502020204030203" pitchFamily="34" charset="0"/>
            </a:endParaRPr>
          </a:p>
          <a:p>
            <a:pPr algn="ctr"/>
            <a:r>
              <a:rPr lang="en-US" sz="1100">
                <a:solidFill>
                  <a:prstClr val="white"/>
                </a:solidFill>
                <a:latin typeface="Lato Light" panose="020F0302020204030203" pitchFamily="34" charset="0"/>
              </a:rPr>
              <a:t>Lorem ipsum </a:t>
            </a:r>
          </a:p>
          <a:p>
            <a:pPr algn="ctr"/>
            <a:r>
              <a:rPr lang="en-US" sz="1100">
                <a:solidFill>
                  <a:prstClr val="white"/>
                </a:solidFill>
                <a:latin typeface="Lato Light" panose="020F0302020204030203" pitchFamily="34" charset="0"/>
              </a:rPr>
              <a:t>dolor sit amet, </a:t>
            </a:r>
          </a:p>
          <a:p>
            <a:pPr algn="ctr"/>
            <a:r>
              <a:rPr lang="en-US" sz="1100">
                <a:solidFill>
                  <a:prstClr val="white"/>
                </a:solidFill>
                <a:latin typeface="Lato Light" panose="020F0302020204030203" pitchFamily="34" charset="0"/>
              </a:rPr>
              <a:t>consectetur </a:t>
            </a:r>
          </a:p>
          <a:p>
            <a:pPr algn="ctr"/>
            <a:r>
              <a:rPr lang="en-US" sz="1100">
                <a:solidFill>
                  <a:prstClr val="white"/>
                </a:solidFill>
                <a:latin typeface="Lato Light" panose="020F0302020204030203" pitchFamily="34" charset="0"/>
              </a:rPr>
              <a:t>adipiscing elit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662646" y="2169090"/>
            <a:ext cx="1315232" cy="405843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/>
            <a:r>
              <a:rPr lang="en-US" sz="1400" dirty="0">
                <a:solidFill>
                  <a:prstClr val="white"/>
                </a:solidFill>
                <a:latin typeface="Lato" panose="020F0502020204030203" pitchFamily="34" charset="0"/>
              </a:rPr>
              <a:t>EXAMPLE</a:t>
            </a:r>
          </a:p>
          <a:p>
            <a:pPr algn="ctr"/>
            <a:endParaRPr lang="en-US" sz="1400" dirty="0">
              <a:solidFill>
                <a:prstClr val="white"/>
              </a:solidFill>
              <a:latin typeface="Lato" panose="020F0502020204030203" pitchFamily="34" charset="0"/>
            </a:endParaRPr>
          </a:p>
          <a:p>
            <a:pPr algn="ctr"/>
            <a:r>
              <a:rPr lang="en-US" sz="1100" dirty="0" err="1">
                <a:solidFill>
                  <a:prstClr val="white"/>
                </a:solidFill>
                <a:latin typeface="Lato Light" panose="020F0302020204030203" pitchFamily="34" charset="0"/>
              </a:rPr>
              <a:t>Lorem</a:t>
            </a:r>
            <a:r>
              <a:rPr lang="en-US" sz="1100" dirty="0">
                <a:solidFill>
                  <a:prstClr val="white"/>
                </a:solidFill>
                <a:latin typeface="Lato Light" panose="020F0302020204030203" pitchFamily="34" charset="0"/>
              </a:rPr>
              <a:t> </a:t>
            </a:r>
            <a:r>
              <a:rPr lang="en-US" sz="1100" dirty="0" err="1">
                <a:solidFill>
                  <a:prstClr val="white"/>
                </a:solidFill>
                <a:latin typeface="Lato Light" panose="020F0302020204030203" pitchFamily="34" charset="0"/>
              </a:rPr>
              <a:t>ipsum</a:t>
            </a:r>
            <a:r>
              <a:rPr lang="en-US" sz="1100" dirty="0">
                <a:solidFill>
                  <a:prstClr val="white"/>
                </a:solidFill>
                <a:latin typeface="Lato Light" panose="020F0302020204030203" pitchFamily="34" charset="0"/>
              </a:rPr>
              <a:t> </a:t>
            </a:r>
          </a:p>
          <a:p>
            <a:pPr algn="ctr"/>
            <a:r>
              <a:rPr lang="en-US" sz="1100" dirty="0">
                <a:solidFill>
                  <a:prstClr val="white"/>
                </a:solidFill>
                <a:latin typeface="Lato Light" panose="020F0302020204030203" pitchFamily="34" charset="0"/>
              </a:rPr>
              <a:t>dolor sit </a:t>
            </a:r>
            <a:r>
              <a:rPr lang="en-US" sz="1100" dirty="0" err="1">
                <a:solidFill>
                  <a:prstClr val="white"/>
                </a:solidFill>
                <a:latin typeface="Lato Light" panose="020F0302020204030203" pitchFamily="34" charset="0"/>
              </a:rPr>
              <a:t>amet</a:t>
            </a:r>
            <a:r>
              <a:rPr lang="en-US" sz="1100" dirty="0">
                <a:solidFill>
                  <a:prstClr val="white"/>
                </a:solidFill>
                <a:latin typeface="Lato Light" panose="020F0302020204030203" pitchFamily="34" charset="0"/>
              </a:rPr>
              <a:t>, </a:t>
            </a:r>
          </a:p>
          <a:p>
            <a:pPr algn="ctr"/>
            <a:r>
              <a:rPr lang="en-US" sz="1100" dirty="0" err="1">
                <a:solidFill>
                  <a:prstClr val="white"/>
                </a:solidFill>
                <a:latin typeface="Lato Light" panose="020F0302020204030203" pitchFamily="34" charset="0"/>
              </a:rPr>
              <a:t>consectetur</a:t>
            </a:r>
            <a:r>
              <a:rPr lang="en-US" sz="1100" dirty="0">
                <a:solidFill>
                  <a:prstClr val="white"/>
                </a:solidFill>
                <a:latin typeface="Lato Light" panose="020F0302020204030203" pitchFamily="34" charset="0"/>
              </a:rPr>
              <a:t> </a:t>
            </a:r>
          </a:p>
          <a:p>
            <a:pPr algn="ctr"/>
            <a:r>
              <a:rPr lang="en-US" sz="1100" dirty="0" err="1">
                <a:solidFill>
                  <a:prstClr val="white"/>
                </a:solidFill>
                <a:latin typeface="Lato Light" panose="020F0302020204030203" pitchFamily="34" charset="0"/>
              </a:rPr>
              <a:t>adipiscing</a:t>
            </a:r>
            <a:r>
              <a:rPr lang="en-US" sz="1100" dirty="0">
                <a:solidFill>
                  <a:prstClr val="white"/>
                </a:solidFill>
                <a:latin typeface="Lato Light" panose="020F0302020204030203" pitchFamily="34" charset="0"/>
              </a:rPr>
              <a:t> </a:t>
            </a:r>
            <a:r>
              <a:rPr lang="en-US" sz="1100" dirty="0" err="1">
                <a:solidFill>
                  <a:prstClr val="white"/>
                </a:solidFill>
                <a:latin typeface="Lato Light" panose="020F0302020204030203" pitchFamily="34" charset="0"/>
              </a:rPr>
              <a:t>elit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TextBox 31"/>
          <p:cNvSpPr txBox="1">
            <a:spLocks noChangeAspect="1"/>
          </p:cNvSpPr>
          <p:nvPr/>
        </p:nvSpPr>
        <p:spPr>
          <a:xfrm>
            <a:off x="1411987" y="4156191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3600" dirty="0">
                <a:solidFill>
                  <a:srgbClr val="FE8301"/>
                </a:solidFill>
                <a:latin typeface="FontAwesome" pitchFamily="2" charset="0"/>
              </a:rPr>
              <a:t></a:t>
            </a:r>
            <a:endParaRPr lang="ru-RU" sz="3600" dirty="0">
              <a:solidFill>
                <a:srgbClr val="FE830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169193" y="3331094"/>
            <a:ext cx="953588" cy="599628"/>
            <a:chOff x="1169193" y="3106227"/>
            <a:chExt cx="953588" cy="599628"/>
          </a:xfrm>
        </p:grpSpPr>
        <p:grpSp>
          <p:nvGrpSpPr>
            <p:cNvPr id="8" name="Group 7"/>
            <p:cNvGrpSpPr/>
            <p:nvPr/>
          </p:nvGrpSpPr>
          <p:grpSpPr>
            <a:xfrm>
              <a:off x="1169193" y="3106227"/>
              <a:ext cx="953588" cy="599628"/>
              <a:chOff x="1169193" y="3106227"/>
              <a:chExt cx="953588" cy="599628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1169193" y="3106227"/>
                <a:ext cx="953588" cy="52322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" name="Isosceles Triangle 4"/>
              <p:cNvSpPr/>
              <p:nvPr/>
            </p:nvSpPr>
            <p:spPr>
              <a:xfrm rot="10800000">
                <a:off x="1512797" y="3553038"/>
                <a:ext cx="266380" cy="152817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1169193" y="3167782"/>
              <a:ext cx="9535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Black" panose="020F0A02020204030203" pitchFamily="34" charset="0"/>
                </a:rPr>
                <a:t>12%</a:t>
              </a:r>
              <a:endPara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Lato Black" panose="020F0A02020204030203" pitchFamily="34" charset="0"/>
              </a:endParaRPr>
            </a:p>
          </p:txBody>
        </p:sp>
      </p:grpSp>
      <p:sp>
        <p:nvSpPr>
          <p:cNvPr id="38" name="TextBox 37"/>
          <p:cNvSpPr txBox="1">
            <a:spLocks noChangeAspect="1"/>
          </p:cNvSpPr>
          <p:nvPr/>
        </p:nvSpPr>
        <p:spPr>
          <a:xfrm>
            <a:off x="3146842" y="3543905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3600" dirty="0">
                <a:solidFill>
                  <a:srgbClr val="FEA440"/>
                </a:solidFill>
                <a:latin typeface="FontAwesome" pitchFamily="2" charset="0"/>
              </a:rPr>
              <a:t></a:t>
            </a:r>
            <a:endParaRPr lang="ru-RU" sz="3600" dirty="0">
              <a:solidFill>
                <a:srgbClr val="FEA440"/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2898868" y="2731466"/>
            <a:ext cx="958768" cy="599628"/>
            <a:chOff x="1164013" y="3106227"/>
            <a:chExt cx="958768" cy="599628"/>
          </a:xfrm>
        </p:grpSpPr>
        <p:grpSp>
          <p:nvGrpSpPr>
            <p:cNvPr id="40" name="Group 39"/>
            <p:cNvGrpSpPr/>
            <p:nvPr/>
          </p:nvGrpSpPr>
          <p:grpSpPr>
            <a:xfrm>
              <a:off x="1169193" y="3106227"/>
              <a:ext cx="953588" cy="599628"/>
              <a:chOff x="1169193" y="3106227"/>
              <a:chExt cx="953588" cy="599628"/>
            </a:xfrm>
          </p:grpSpPr>
          <p:sp>
            <p:nvSpPr>
              <p:cNvPr id="42" name="Rounded Rectangle 41"/>
              <p:cNvSpPr/>
              <p:nvPr/>
            </p:nvSpPr>
            <p:spPr>
              <a:xfrm>
                <a:off x="1169193" y="3106227"/>
                <a:ext cx="953588" cy="52322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Isosceles Triangle 42"/>
              <p:cNvSpPr/>
              <p:nvPr/>
            </p:nvSpPr>
            <p:spPr>
              <a:xfrm rot="10800000">
                <a:off x="1512797" y="3553038"/>
                <a:ext cx="266380" cy="152817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1164013" y="3167782"/>
              <a:ext cx="9535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Black" panose="020F0A02020204030203" pitchFamily="34" charset="0"/>
                </a:rPr>
                <a:t>24%</a:t>
              </a:r>
              <a:endPara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Lato Black" panose="020F0A02020204030203" pitchFamily="34" charset="0"/>
              </a:endParaRPr>
            </a:p>
          </p:txBody>
        </p:sp>
      </p:grpSp>
      <p:sp>
        <p:nvSpPr>
          <p:cNvPr id="44" name="TextBox 43"/>
          <p:cNvSpPr txBox="1">
            <a:spLocks noChangeAspect="1"/>
          </p:cNvSpPr>
          <p:nvPr/>
        </p:nvSpPr>
        <p:spPr>
          <a:xfrm>
            <a:off x="4881697" y="2881190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FontAwesome" pitchFamily="2" charset="0"/>
              </a:rPr>
              <a:t></a:t>
            </a:r>
            <a:endParaRPr lang="ru-RU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4638902" y="2071795"/>
            <a:ext cx="953588" cy="599628"/>
            <a:chOff x="1169193" y="3106227"/>
            <a:chExt cx="953588" cy="599628"/>
          </a:xfrm>
        </p:grpSpPr>
        <p:grpSp>
          <p:nvGrpSpPr>
            <p:cNvPr id="46" name="Group 45"/>
            <p:cNvGrpSpPr/>
            <p:nvPr/>
          </p:nvGrpSpPr>
          <p:grpSpPr>
            <a:xfrm>
              <a:off x="1169193" y="3106227"/>
              <a:ext cx="953588" cy="599628"/>
              <a:chOff x="1169193" y="3106227"/>
              <a:chExt cx="953588" cy="599628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169193" y="3106227"/>
                <a:ext cx="953588" cy="52322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Isosceles Triangle 48"/>
              <p:cNvSpPr/>
              <p:nvPr/>
            </p:nvSpPr>
            <p:spPr>
              <a:xfrm rot="10800000">
                <a:off x="1512797" y="3553038"/>
                <a:ext cx="266380" cy="152817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169193" y="3167782"/>
              <a:ext cx="9535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Black" panose="020F0A02020204030203" pitchFamily="34" charset="0"/>
                </a:rPr>
                <a:t>36%</a:t>
              </a:r>
              <a:endPara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Lato Black" panose="020F0A02020204030203" pitchFamily="34" charset="0"/>
              </a:endParaRPr>
            </a:p>
          </p:txBody>
        </p:sp>
      </p:grpSp>
      <p:sp>
        <p:nvSpPr>
          <p:cNvPr id="50" name="TextBox 49"/>
          <p:cNvSpPr txBox="1">
            <a:spLocks noChangeAspect="1"/>
          </p:cNvSpPr>
          <p:nvPr/>
        </p:nvSpPr>
        <p:spPr>
          <a:xfrm>
            <a:off x="6670135" y="2323397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3600" dirty="0">
                <a:solidFill>
                  <a:srgbClr val="763E00"/>
                </a:solidFill>
                <a:latin typeface="FontAwesome" pitchFamily="2" charset="0"/>
              </a:rPr>
              <a:t></a:t>
            </a:r>
            <a:endParaRPr lang="ru-RU" sz="3600" dirty="0">
              <a:solidFill>
                <a:srgbClr val="763E00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6427340" y="1543669"/>
            <a:ext cx="953588" cy="599628"/>
            <a:chOff x="1169193" y="3106227"/>
            <a:chExt cx="953588" cy="599628"/>
          </a:xfrm>
        </p:grpSpPr>
        <p:grpSp>
          <p:nvGrpSpPr>
            <p:cNvPr id="52" name="Group 51"/>
            <p:cNvGrpSpPr/>
            <p:nvPr/>
          </p:nvGrpSpPr>
          <p:grpSpPr>
            <a:xfrm>
              <a:off x="1169193" y="3106227"/>
              <a:ext cx="953588" cy="599628"/>
              <a:chOff x="1169193" y="3106227"/>
              <a:chExt cx="953588" cy="599628"/>
            </a:xfrm>
          </p:grpSpPr>
          <p:sp>
            <p:nvSpPr>
              <p:cNvPr id="54" name="Rounded Rectangle 53"/>
              <p:cNvSpPr/>
              <p:nvPr/>
            </p:nvSpPr>
            <p:spPr>
              <a:xfrm>
                <a:off x="1169193" y="3106227"/>
                <a:ext cx="953588" cy="52322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Isosceles Triangle 54"/>
              <p:cNvSpPr/>
              <p:nvPr/>
            </p:nvSpPr>
            <p:spPr>
              <a:xfrm rot="10800000">
                <a:off x="1512797" y="3553038"/>
                <a:ext cx="266380" cy="152817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3" name="TextBox 52"/>
            <p:cNvSpPr txBox="1"/>
            <p:nvPr/>
          </p:nvSpPr>
          <p:spPr>
            <a:xfrm>
              <a:off x="1169193" y="3155256"/>
              <a:ext cx="9535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Black" panose="020F0A02020204030203" pitchFamily="34" charset="0"/>
                </a:rPr>
                <a:t>48%</a:t>
              </a:r>
            </a:p>
          </p:txBody>
        </p:sp>
      </p:grpSp>
      <p:sp>
        <p:nvSpPr>
          <p:cNvPr id="57" name="TextBox 56"/>
          <p:cNvSpPr txBox="1">
            <a:spLocks noChangeAspect="1"/>
          </p:cNvSpPr>
          <p:nvPr/>
        </p:nvSpPr>
        <p:spPr>
          <a:xfrm>
            <a:off x="8362024" y="1918244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3600" dirty="0">
                <a:solidFill>
                  <a:srgbClr val="FECD98"/>
                </a:solidFill>
                <a:latin typeface="FontAwesome" pitchFamily="2" charset="0"/>
              </a:rPr>
              <a:t></a:t>
            </a:r>
            <a:endParaRPr lang="ru-RU" sz="3600" dirty="0">
              <a:solidFill>
                <a:srgbClr val="FECD98"/>
              </a:solidFill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8119229" y="1138516"/>
            <a:ext cx="953588" cy="599628"/>
            <a:chOff x="1169193" y="3106227"/>
            <a:chExt cx="953588" cy="599628"/>
          </a:xfrm>
        </p:grpSpPr>
        <p:grpSp>
          <p:nvGrpSpPr>
            <p:cNvPr id="59" name="Group 58"/>
            <p:cNvGrpSpPr/>
            <p:nvPr/>
          </p:nvGrpSpPr>
          <p:grpSpPr>
            <a:xfrm>
              <a:off x="1169193" y="3106227"/>
              <a:ext cx="953588" cy="599628"/>
              <a:chOff x="1169193" y="3106227"/>
              <a:chExt cx="953588" cy="599628"/>
            </a:xfrm>
          </p:grpSpPr>
          <p:sp>
            <p:nvSpPr>
              <p:cNvPr id="61" name="Rounded Rectangle 60"/>
              <p:cNvSpPr/>
              <p:nvPr/>
            </p:nvSpPr>
            <p:spPr>
              <a:xfrm>
                <a:off x="1169193" y="3106227"/>
                <a:ext cx="953588" cy="52322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2" name="Isosceles Triangle 61"/>
              <p:cNvSpPr/>
              <p:nvPr/>
            </p:nvSpPr>
            <p:spPr>
              <a:xfrm rot="10800000">
                <a:off x="1512797" y="3553038"/>
                <a:ext cx="266380" cy="152817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0" name="TextBox 59"/>
            <p:cNvSpPr txBox="1"/>
            <p:nvPr/>
          </p:nvSpPr>
          <p:spPr>
            <a:xfrm>
              <a:off x="1169193" y="3171669"/>
              <a:ext cx="9535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Black" panose="020F0A02020204030203" pitchFamily="34" charset="0"/>
                </a:rPr>
                <a:t>68%</a:t>
              </a:r>
            </a:p>
          </p:txBody>
        </p:sp>
      </p:grpSp>
      <p:sp>
        <p:nvSpPr>
          <p:cNvPr id="63" name="TextBox 62"/>
          <p:cNvSpPr txBox="1">
            <a:spLocks noChangeAspect="1"/>
          </p:cNvSpPr>
          <p:nvPr/>
        </p:nvSpPr>
        <p:spPr>
          <a:xfrm>
            <a:off x="10100807" y="1575120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FontAwesome" pitchFamily="2" charset="0"/>
              </a:rPr>
              <a:t></a:t>
            </a:r>
            <a:endParaRPr lang="ru-RU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9858012" y="795392"/>
            <a:ext cx="953588" cy="599628"/>
            <a:chOff x="1169193" y="3106227"/>
            <a:chExt cx="953588" cy="599628"/>
          </a:xfrm>
        </p:grpSpPr>
        <p:grpSp>
          <p:nvGrpSpPr>
            <p:cNvPr id="65" name="Group 64"/>
            <p:cNvGrpSpPr/>
            <p:nvPr/>
          </p:nvGrpSpPr>
          <p:grpSpPr>
            <a:xfrm>
              <a:off x="1169193" y="3106227"/>
              <a:ext cx="953588" cy="599628"/>
              <a:chOff x="1169193" y="3106227"/>
              <a:chExt cx="953588" cy="599628"/>
            </a:xfrm>
          </p:grpSpPr>
          <p:sp>
            <p:nvSpPr>
              <p:cNvPr id="67" name="Rounded Rectangle 66"/>
              <p:cNvSpPr/>
              <p:nvPr/>
            </p:nvSpPr>
            <p:spPr>
              <a:xfrm>
                <a:off x="1169193" y="3106227"/>
                <a:ext cx="953588" cy="52322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Isosceles Triangle 67"/>
              <p:cNvSpPr/>
              <p:nvPr/>
            </p:nvSpPr>
            <p:spPr>
              <a:xfrm rot="10800000">
                <a:off x="1512797" y="3553038"/>
                <a:ext cx="266380" cy="152817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6" name="TextBox 65"/>
            <p:cNvSpPr txBox="1"/>
            <p:nvPr/>
          </p:nvSpPr>
          <p:spPr>
            <a:xfrm>
              <a:off x="1169193" y="3168676"/>
              <a:ext cx="9535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Black" panose="020F0A02020204030203" pitchFamily="34" charset="0"/>
                </a:rPr>
                <a:t>82%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76" name="Teardrop 75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7" name="Teardrop 76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8" name="Teardrop 77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69" name="Rectangle 68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EA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FE8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C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763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82" name="Rectangle 81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3" name="Rectangle 92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993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:blinds dir="vert"/>
      </p:transition>
    </mc:Choice>
    <mc:Fallback xmlns="">
      <p:transition spd="slow" advClick="0" advTm="3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Wide</a:t>
            </a:r>
            <a:r>
              <a:rPr lang="en-US" dirty="0" err="1" smtClean="0">
                <a:solidFill>
                  <a:srgbClr val="FE8301"/>
                </a:solidFill>
                <a:latin typeface="Lato Light" panose="020F0302020204030203" pitchFamily="34" charset="0"/>
              </a:rPr>
              <a:t>Text</a:t>
            </a:r>
            <a:endParaRPr lang="en-US" dirty="0">
              <a:solidFill>
                <a:srgbClr val="FE8301"/>
              </a:solidFill>
              <a:latin typeface="Lato Light" panose="020F0302020204030203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Tagline goes </a:t>
            </a:r>
            <a:r>
              <a:rPr lang="en-US" dirty="0" smtClean="0"/>
              <a:t>here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US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u="sng" dirty="0" err="1" smtClean="0"/>
              <a:t>Lorem</a:t>
            </a:r>
            <a:r>
              <a:rPr lang="en-US" u="sng" dirty="0" smtClean="0"/>
              <a:t> </a:t>
            </a:r>
            <a:r>
              <a:rPr lang="en-US" u="sng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et </a:t>
            </a:r>
            <a:r>
              <a:rPr lang="en-US" dirty="0" err="1"/>
              <a:t>convallis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mi </a:t>
            </a:r>
            <a:r>
              <a:rPr lang="en-US" dirty="0" err="1" smtClean="0"/>
              <a:t>pellentesqueposuere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id </a:t>
            </a:r>
            <a:r>
              <a:rPr lang="en-US" dirty="0" err="1"/>
              <a:t>fermentum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. Nam dictum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,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nisi </a:t>
            </a:r>
            <a:r>
              <a:rPr lang="en-US" dirty="0" err="1"/>
              <a:t>pharetra</a:t>
            </a:r>
            <a:r>
              <a:rPr lang="en-US" dirty="0"/>
              <a:t> id.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mi a </a:t>
            </a:r>
            <a:r>
              <a:rPr lang="en-US" dirty="0" err="1"/>
              <a:t>fermentum</a:t>
            </a:r>
            <a:r>
              <a:rPr lang="en-US" dirty="0"/>
              <a:t>. </a:t>
            </a:r>
            <a:r>
              <a:rPr lang="en-US" b="1" dirty="0" err="1" smtClean="0"/>
              <a:t>Cras</a:t>
            </a:r>
            <a:r>
              <a:rPr lang="en-US" b="1" dirty="0" smtClean="0"/>
              <a:t> </a:t>
            </a:r>
            <a:r>
              <a:rPr lang="en-US" b="1" dirty="0" err="1"/>
              <a:t>eget</a:t>
            </a:r>
            <a:r>
              <a:rPr lang="en-US" b="1" dirty="0"/>
              <a:t> </a:t>
            </a:r>
            <a:r>
              <a:rPr lang="en-US" b="1" dirty="0" err="1"/>
              <a:t>viverra</a:t>
            </a:r>
            <a:r>
              <a:rPr lang="en-US" b="1" dirty="0"/>
              <a:t> </a:t>
            </a:r>
            <a:r>
              <a:rPr lang="en-US" b="1" dirty="0" err="1"/>
              <a:t>neque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endParaRPr lang="en-US" dirty="0" smtClean="0"/>
          </a:p>
          <a:p>
            <a:pPr>
              <a:lnSpc>
                <a:spcPct val="150000"/>
              </a:lnSpc>
            </a:pPr>
            <a:endParaRPr lang="en-US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et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porta</a:t>
            </a:r>
            <a:r>
              <a:rPr lang="en-US" dirty="0"/>
              <a:t>. </a:t>
            </a:r>
            <a:r>
              <a:rPr lang="en-US" i="1" dirty="0"/>
              <a:t>Maecenas </a:t>
            </a:r>
            <a:r>
              <a:rPr lang="en-US" i="1" dirty="0" err="1"/>
              <a:t>consectetur</a:t>
            </a:r>
            <a:r>
              <a:rPr lang="en-US" i="1" dirty="0"/>
              <a:t> </a:t>
            </a:r>
            <a:r>
              <a:rPr lang="en-US" dirty="0"/>
              <a:t>at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. Nam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gravida</a:t>
            </a:r>
            <a:r>
              <a:rPr lang="en-US" dirty="0"/>
              <a:t> magna at ante </a:t>
            </a:r>
            <a:r>
              <a:rPr lang="en-US" dirty="0" err="1"/>
              <a:t>laoreet</a:t>
            </a:r>
            <a:r>
              <a:rPr lang="en-US" dirty="0"/>
              <a:t>, at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/>
              <a:t>tempus </a:t>
            </a:r>
            <a:r>
              <a:rPr lang="en-US" dirty="0" err="1"/>
              <a:t>augue</a:t>
            </a:r>
            <a:r>
              <a:rPr lang="en-US" dirty="0"/>
              <a:t> in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gravida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ligula </a:t>
            </a:r>
            <a:r>
              <a:rPr lang="en-US" dirty="0" err="1"/>
              <a:t>scelerisque</a:t>
            </a:r>
            <a:r>
              <a:rPr lang="en-US" dirty="0"/>
              <a:t>, </a:t>
            </a:r>
            <a:r>
              <a:rPr lang="en-US" dirty="0" err="1">
                <a:solidFill>
                  <a:srgbClr val="FE8301"/>
                </a:solidFill>
              </a:rPr>
              <a:t>nec</a:t>
            </a:r>
            <a:r>
              <a:rPr lang="en-US" dirty="0">
                <a:solidFill>
                  <a:srgbClr val="FE8301"/>
                </a:solidFill>
              </a:rPr>
              <a:t> </a:t>
            </a:r>
            <a:r>
              <a:rPr lang="en-US" dirty="0" err="1">
                <a:solidFill>
                  <a:srgbClr val="FE8301"/>
                </a:solidFill>
              </a:rPr>
              <a:t>rhoncus</a:t>
            </a:r>
            <a:r>
              <a:rPr lang="en-US" dirty="0">
                <a:solidFill>
                  <a:srgbClr val="FE8301"/>
                </a:solidFill>
              </a:rPr>
              <a:t> </a:t>
            </a:r>
            <a:r>
              <a:rPr lang="en-US" dirty="0" err="1">
                <a:solidFill>
                  <a:srgbClr val="FE8301"/>
                </a:solidFill>
              </a:rPr>
              <a:t>augue</a:t>
            </a:r>
            <a:r>
              <a:rPr lang="en-US" dirty="0">
                <a:solidFill>
                  <a:srgbClr val="FE8301"/>
                </a:solidFill>
              </a:rPr>
              <a:t> </a:t>
            </a:r>
            <a:r>
              <a:rPr lang="en-US" dirty="0" err="1">
                <a:solidFill>
                  <a:srgbClr val="FE8301"/>
                </a:solidFill>
              </a:rPr>
              <a:t>ultricies</a:t>
            </a:r>
            <a:r>
              <a:rPr lang="en-US" dirty="0"/>
              <a:t>.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531939" y="1719588"/>
            <a:ext cx="10984557" cy="57257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b="1" i="1" dirty="0" err="1" smtClean="0">
                <a:solidFill>
                  <a:srgbClr val="FE8301"/>
                </a:solidFill>
              </a:rPr>
              <a:t>Cras</a:t>
            </a:r>
            <a:r>
              <a:rPr lang="en-US" b="1" i="1" dirty="0" smtClean="0">
                <a:solidFill>
                  <a:srgbClr val="FE8301"/>
                </a:solidFill>
              </a:rPr>
              <a:t> </a:t>
            </a:r>
            <a:r>
              <a:rPr lang="en-US" b="1" i="1" dirty="0">
                <a:solidFill>
                  <a:srgbClr val="FE8301"/>
                </a:solidFill>
              </a:rPr>
              <a:t>at </a:t>
            </a:r>
            <a:r>
              <a:rPr lang="en-US" b="1" i="1" dirty="0" err="1">
                <a:solidFill>
                  <a:srgbClr val="FE8301"/>
                </a:solidFill>
              </a:rPr>
              <a:t>ultricies</a:t>
            </a:r>
            <a:r>
              <a:rPr lang="en-US" b="1" i="1" dirty="0">
                <a:solidFill>
                  <a:srgbClr val="FE8301"/>
                </a:solidFill>
              </a:rPr>
              <a:t> ex</a:t>
            </a:r>
            <a:r>
              <a:rPr lang="en-US" i="1" dirty="0"/>
              <a:t>. </a:t>
            </a:r>
            <a:r>
              <a:rPr lang="en-US" i="1" dirty="0" err="1"/>
              <a:t>Vivamus</a:t>
            </a:r>
            <a:r>
              <a:rPr lang="en-US" i="1" dirty="0"/>
              <a:t> sit </a:t>
            </a:r>
            <a:r>
              <a:rPr lang="en-US" i="1" dirty="0" err="1"/>
              <a:t>amet</a:t>
            </a:r>
            <a:r>
              <a:rPr lang="en-US" i="1" dirty="0"/>
              <a:t> </a:t>
            </a:r>
            <a:r>
              <a:rPr lang="en-US" i="1" dirty="0" err="1"/>
              <a:t>mattis</a:t>
            </a:r>
            <a:r>
              <a:rPr lang="en-US" i="1" dirty="0"/>
              <a:t> ex. </a:t>
            </a:r>
            <a:r>
              <a:rPr lang="en-US" i="1" dirty="0" err="1"/>
              <a:t>Aenean</a:t>
            </a:r>
            <a:r>
              <a:rPr lang="en-US" i="1" dirty="0"/>
              <a:t> </a:t>
            </a:r>
            <a:r>
              <a:rPr lang="en-US" i="1" dirty="0" err="1"/>
              <a:t>pretium</a:t>
            </a:r>
            <a:r>
              <a:rPr lang="en-US" i="1" dirty="0"/>
              <a:t> </a:t>
            </a:r>
            <a:r>
              <a:rPr lang="en-US" i="1" dirty="0" err="1"/>
              <a:t>sodales</a:t>
            </a:r>
            <a:r>
              <a:rPr lang="en-US" i="1" dirty="0"/>
              <a:t> </a:t>
            </a:r>
            <a:r>
              <a:rPr lang="en-US" i="1" dirty="0" err="1"/>
              <a:t>egestas</a:t>
            </a:r>
            <a:r>
              <a:rPr lang="en-US" i="1" dirty="0"/>
              <a:t>. </a:t>
            </a:r>
            <a:r>
              <a:rPr lang="en-US" i="1" dirty="0" err="1"/>
              <a:t>Nullam</a:t>
            </a:r>
            <a:r>
              <a:rPr lang="en-US" i="1" dirty="0"/>
              <a:t> vitae </a:t>
            </a:r>
            <a:r>
              <a:rPr lang="en-US" i="1" dirty="0" err="1"/>
              <a:t>scelerisque</a:t>
            </a:r>
            <a:r>
              <a:rPr lang="en-US" i="1" dirty="0"/>
              <a:t> magna</a:t>
            </a:r>
            <a:r>
              <a:rPr lang="en-US" i="1" dirty="0" smtClean="0"/>
              <a:t>.</a:t>
            </a:r>
            <a:endParaRPr lang="en-US" i="1" dirty="0"/>
          </a:p>
        </p:txBody>
      </p:sp>
      <p:grpSp>
        <p:nvGrpSpPr>
          <p:cNvPr id="16" name="Group 15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17" name="Teardrop 16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Teardrop 17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Teardrop 18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EA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FE8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C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763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39" name="Rectangle 38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3361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Circle</a:t>
            </a:r>
            <a:r>
              <a:rPr lang="en-US" dirty="0" err="1" smtClean="0">
                <a:solidFill>
                  <a:srgbClr val="FE8301"/>
                </a:solidFill>
                <a:latin typeface="Lato Light" panose="020F0302020204030203" pitchFamily="34" charset="0"/>
              </a:rPr>
              <a:t>Features</a:t>
            </a:r>
            <a:endParaRPr lang="en-US" dirty="0">
              <a:solidFill>
                <a:srgbClr val="FE8301"/>
              </a:solidFill>
              <a:latin typeface="Lato Light" panose="020F03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subtitle goes here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689100" y="3011299"/>
            <a:ext cx="8064497" cy="1892300"/>
            <a:chOff x="1689100" y="3011299"/>
            <a:chExt cx="8064497" cy="1892300"/>
          </a:xfrm>
        </p:grpSpPr>
        <p:sp>
          <p:nvSpPr>
            <p:cNvPr id="24" name="Block Arc 23"/>
            <p:cNvSpPr/>
            <p:nvPr/>
          </p:nvSpPr>
          <p:spPr>
            <a:xfrm>
              <a:off x="1689100" y="3011299"/>
              <a:ext cx="1816100" cy="1816100"/>
            </a:xfrm>
            <a:prstGeom prst="blockArc">
              <a:avLst>
                <a:gd name="adj1" fmla="val 10800000"/>
                <a:gd name="adj2" fmla="val 66422"/>
                <a:gd name="adj3" fmla="val 1380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" name="Block Arc 73"/>
            <p:cNvSpPr/>
            <p:nvPr/>
          </p:nvSpPr>
          <p:spPr>
            <a:xfrm rot="10800000">
              <a:off x="3251200" y="3036699"/>
              <a:ext cx="1816100" cy="1816100"/>
            </a:xfrm>
            <a:prstGeom prst="blockArc">
              <a:avLst>
                <a:gd name="adj1" fmla="val 10800000"/>
                <a:gd name="adj2" fmla="val 66422"/>
                <a:gd name="adj3" fmla="val 1380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" name="Block Arc 74"/>
            <p:cNvSpPr/>
            <p:nvPr/>
          </p:nvSpPr>
          <p:spPr>
            <a:xfrm>
              <a:off x="4813299" y="3049399"/>
              <a:ext cx="1816100" cy="1816100"/>
            </a:xfrm>
            <a:prstGeom prst="blockArc">
              <a:avLst>
                <a:gd name="adj1" fmla="val 10800000"/>
                <a:gd name="adj2" fmla="val 66422"/>
                <a:gd name="adj3" fmla="val 1380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" name="Block Arc 75"/>
            <p:cNvSpPr/>
            <p:nvPr/>
          </p:nvSpPr>
          <p:spPr>
            <a:xfrm rot="10800000">
              <a:off x="6375399" y="3060285"/>
              <a:ext cx="1816100" cy="1816100"/>
            </a:xfrm>
            <a:prstGeom prst="blockArc">
              <a:avLst>
                <a:gd name="adj1" fmla="val 10800000"/>
                <a:gd name="adj2" fmla="val 66422"/>
                <a:gd name="adj3" fmla="val 1380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" name="Block Arc 76"/>
            <p:cNvSpPr/>
            <p:nvPr/>
          </p:nvSpPr>
          <p:spPr>
            <a:xfrm>
              <a:off x="7937497" y="3087499"/>
              <a:ext cx="1816100" cy="1816100"/>
            </a:xfrm>
            <a:prstGeom prst="blockArc">
              <a:avLst>
                <a:gd name="adj1" fmla="val 10800000"/>
                <a:gd name="adj2" fmla="val 66422"/>
                <a:gd name="adj3" fmla="val 1380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644899" y="3453985"/>
            <a:ext cx="1028699" cy="1028699"/>
            <a:chOff x="3644899" y="3453985"/>
            <a:chExt cx="1028699" cy="1028699"/>
          </a:xfrm>
          <a:solidFill>
            <a:srgbClr val="11C6FF"/>
          </a:solidFill>
        </p:grpSpPr>
        <p:sp>
          <p:nvSpPr>
            <p:cNvPr id="79" name="Oval 78"/>
            <p:cNvSpPr/>
            <p:nvPr/>
          </p:nvSpPr>
          <p:spPr>
            <a:xfrm>
              <a:off x="3644899" y="3453985"/>
              <a:ext cx="1028699" cy="1028699"/>
            </a:xfrm>
            <a:prstGeom prst="ellipse">
              <a:avLst/>
            </a:prstGeom>
            <a:solidFill>
              <a:srgbClr val="FEA4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3" name="TextBox 82"/>
            <p:cNvSpPr txBox="1">
              <a:spLocks noChangeAspect="1"/>
            </p:cNvSpPr>
            <p:nvPr/>
          </p:nvSpPr>
          <p:spPr>
            <a:xfrm>
              <a:off x="3925248" y="3761548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latin typeface="FontAwesome" pitchFamily="2" charset="0"/>
                </a:rPr>
                <a:t></a:t>
              </a:r>
              <a:endParaRPr lang="ru-RU" sz="28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206998" y="3481199"/>
            <a:ext cx="1028699" cy="1028699"/>
            <a:chOff x="5206998" y="3481199"/>
            <a:chExt cx="1028699" cy="1028699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80" name="Oval 79"/>
            <p:cNvSpPr/>
            <p:nvPr/>
          </p:nvSpPr>
          <p:spPr>
            <a:xfrm>
              <a:off x="5206998" y="3481199"/>
              <a:ext cx="1028699" cy="10286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4" name="TextBox 83"/>
            <p:cNvSpPr txBox="1">
              <a:spLocks noChangeAspect="1"/>
            </p:cNvSpPr>
            <p:nvPr/>
          </p:nvSpPr>
          <p:spPr>
            <a:xfrm>
              <a:off x="5487347" y="3761548"/>
              <a:ext cx="468000" cy="468000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latin typeface="FontAwesome" pitchFamily="2" charset="0"/>
                </a:rPr>
                <a:t></a:t>
              </a:r>
              <a:endParaRPr lang="ru-RU" sz="28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769097" y="3443099"/>
            <a:ext cx="1028699" cy="1028699"/>
            <a:chOff x="6769097" y="3443099"/>
            <a:chExt cx="1028699" cy="1028699"/>
          </a:xfrm>
          <a:solidFill>
            <a:srgbClr val="00465C"/>
          </a:solidFill>
        </p:grpSpPr>
        <p:sp>
          <p:nvSpPr>
            <p:cNvPr id="81" name="Oval 80"/>
            <p:cNvSpPr/>
            <p:nvPr/>
          </p:nvSpPr>
          <p:spPr>
            <a:xfrm>
              <a:off x="6769097" y="3443099"/>
              <a:ext cx="1028699" cy="1028699"/>
            </a:xfrm>
            <a:prstGeom prst="ellipse">
              <a:avLst/>
            </a:prstGeom>
            <a:solidFill>
              <a:srgbClr val="763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5" name="TextBox 84"/>
            <p:cNvSpPr txBox="1">
              <a:spLocks noChangeAspect="1"/>
            </p:cNvSpPr>
            <p:nvPr/>
          </p:nvSpPr>
          <p:spPr>
            <a:xfrm>
              <a:off x="7049448" y="3734334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latin typeface="FontAwesome" pitchFamily="2" charset="0"/>
                </a:rPr>
                <a:t></a:t>
              </a:r>
              <a:endParaRPr lang="ru-RU" sz="28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082800" y="3481199"/>
            <a:ext cx="1028699" cy="1028699"/>
            <a:chOff x="2082800" y="3481199"/>
            <a:chExt cx="1028699" cy="1028699"/>
          </a:xfrm>
        </p:grpSpPr>
        <p:sp>
          <p:nvSpPr>
            <p:cNvPr id="25" name="Oval 24"/>
            <p:cNvSpPr/>
            <p:nvPr/>
          </p:nvSpPr>
          <p:spPr>
            <a:xfrm>
              <a:off x="2082800" y="3481199"/>
              <a:ext cx="1028699" cy="1028699"/>
            </a:xfrm>
            <a:prstGeom prst="ellipse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6" name="TextBox 85"/>
            <p:cNvSpPr txBox="1">
              <a:spLocks noChangeAspect="1"/>
            </p:cNvSpPr>
            <p:nvPr/>
          </p:nvSpPr>
          <p:spPr>
            <a:xfrm>
              <a:off x="2363150" y="3761548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latin typeface="FontAwesome" pitchFamily="2" charset="0"/>
                </a:rPr>
                <a:t></a:t>
              </a:r>
              <a:endParaRPr lang="ru-RU" sz="28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331196" y="3468499"/>
            <a:ext cx="1028699" cy="1028699"/>
            <a:chOff x="8331196" y="3468499"/>
            <a:chExt cx="1028699" cy="1028699"/>
          </a:xfrm>
          <a:solidFill>
            <a:srgbClr val="8BE3FF"/>
          </a:solidFill>
        </p:grpSpPr>
        <p:sp>
          <p:nvSpPr>
            <p:cNvPr id="82" name="Oval 81"/>
            <p:cNvSpPr/>
            <p:nvPr/>
          </p:nvSpPr>
          <p:spPr>
            <a:xfrm>
              <a:off x="8331196" y="3468499"/>
              <a:ext cx="1028699" cy="1028699"/>
            </a:xfrm>
            <a:prstGeom prst="ellipse">
              <a:avLst/>
            </a:prstGeom>
            <a:solidFill>
              <a:srgbClr val="FEC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7" name="TextBox 86"/>
            <p:cNvSpPr txBox="1">
              <a:spLocks noChangeAspect="1"/>
            </p:cNvSpPr>
            <p:nvPr/>
          </p:nvSpPr>
          <p:spPr>
            <a:xfrm>
              <a:off x="8611547" y="3748848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latin typeface="FontAwesome" pitchFamily="2" charset="0"/>
                </a:rPr>
                <a:t></a:t>
              </a:r>
              <a:endParaRPr lang="ru-RU" sz="2800" dirty="0">
                <a:solidFill>
                  <a:prstClr val="white"/>
                </a:solidFill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1816102" y="4568646"/>
            <a:ext cx="156209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200" dirty="0">
              <a:solidFill>
                <a:prstClr val="black"/>
              </a:solidFill>
              <a:latin typeface="Lato Light" panose="020F0302020204030203" pitchFamily="34" charset="0"/>
            </a:endParaRPr>
          </a:p>
          <a:p>
            <a:pPr algn="ctr"/>
            <a:r>
              <a:rPr lang="en-US" dirty="0" smtClean="0">
                <a:solidFill>
                  <a:srgbClr val="FE8301"/>
                </a:solidFill>
                <a:latin typeface="Lato Black" panose="020F0A02020204030203" pitchFamily="34" charset="0"/>
              </a:rPr>
              <a:t>Option 1</a:t>
            </a:r>
            <a:endParaRPr lang="en-US" dirty="0">
              <a:solidFill>
                <a:srgbClr val="FE8301"/>
              </a:solidFill>
              <a:latin typeface="Lato Black" panose="020F0A02020204030203" pitchFamily="34" charset="0"/>
            </a:endParaRPr>
          </a:p>
          <a:p>
            <a:pPr algn="ctr"/>
            <a:endParaRPr lang="en-US" sz="1400" dirty="0">
              <a:solidFill>
                <a:prstClr val="black"/>
              </a:solidFill>
              <a:latin typeface="Lato Light" panose="020F0302020204030203" pitchFamily="34" charset="0"/>
            </a:endParaRPr>
          </a:p>
          <a:p>
            <a:pPr algn="ctr"/>
            <a:r>
              <a:rPr lang="en-US" sz="1200" dirty="0" err="1">
                <a:solidFill>
                  <a:prstClr val="black"/>
                </a:solidFill>
                <a:latin typeface="Lato Light" panose="020F0302020204030203" pitchFamily="34" charset="0"/>
              </a:rPr>
              <a:t>Lorem</a:t>
            </a:r>
            <a:r>
              <a:rPr lang="en-US" sz="1200" dirty="0">
                <a:solidFill>
                  <a:prstClr val="black"/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Lato Light" panose="020F0302020204030203" pitchFamily="34" charset="0"/>
              </a:rPr>
              <a:t>Ipsum</a:t>
            </a:r>
            <a:r>
              <a:rPr lang="en-US" sz="1200" dirty="0">
                <a:solidFill>
                  <a:prstClr val="black"/>
                </a:solidFill>
                <a:latin typeface="Lato Light" panose="020F0302020204030203" pitchFamily="34" charset="0"/>
              </a:rPr>
              <a:t> is the simply dummy text of the printing and typesetting industry. </a:t>
            </a:r>
          </a:p>
        </p:txBody>
      </p:sp>
      <p:sp>
        <p:nvSpPr>
          <p:cNvPr id="89" name="Rectangle 88"/>
          <p:cNvSpPr/>
          <p:nvPr/>
        </p:nvSpPr>
        <p:spPr>
          <a:xfrm>
            <a:off x="4940299" y="4568646"/>
            <a:ext cx="156209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200" dirty="0">
              <a:solidFill>
                <a:prstClr val="black"/>
              </a:solidFill>
              <a:latin typeface="Lato Light" panose="020F0302020204030203" pitchFamily="34" charset="0"/>
            </a:endParaRPr>
          </a:p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A02020204030203" pitchFamily="34" charset="0"/>
              </a:rPr>
              <a:t>Option 3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Lato Black" panose="020F0A02020204030203" pitchFamily="34" charset="0"/>
            </a:endParaRPr>
          </a:p>
          <a:p>
            <a:pPr algn="ctr"/>
            <a:endParaRPr lang="en-US" sz="1400" dirty="0">
              <a:solidFill>
                <a:prstClr val="black"/>
              </a:solidFill>
              <a:latin typeface="Lato Light" panose="020F0302020204030203" pitchFamily="34" charset="0"/>
            </a:endParaRPr>
          </a:p>
          <a:p>
            <a:pPr algn="ctr"/>
            <a:r>
              <a:rPr lang="en-US" sz="1200" dirty="0" err="1">
                <a:solidFill>
                  <a:prstClr val="black"/>
                </a:solidFill>
                <a:latin typeface="Lato Light" panose="020F0302020204030203" pitchFamily="34" charset="0"/>
              </a:rPr>
              <a:t>Lorem</a:t>
            </a:r>
            <a:r>
              <a:rPr lang="en-US" sz="1200" dirty="0">
                <a:solidFill>
                  <a:prstClr val="black"/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Lato Light" panose="020F0302020204030203" pitchFamily="34" charset="0"/>
              </a:rPr>
              <a:t>Ipsum</a:t>
            </a:r>
            <a:r>
              <a:rPr lang="en-US" sz="1200" dirty="0">
                <a:solidFill>
                  <a:prstClr val="black"/>
                </a:solidFill>
                <a:latin typeface="Lato Light" panose="020F0302020204030203" pitchFamily="34" charset="0"/>
              </a:rPr>
              <a:t> is the simply dummy text of the printing and typesetting industry. </a:t>
            </a:r>
          </a:p>
        </p:txBody>
      </p:sp>
      <p:sp>
        <p:nvSpPr>
          <p:cNvPr id="90" name="Rectangle 89"/>
          <p:cNvSpPr/>
          <p:nvPr/>
        </p:nvSpPr>
        <p:spPr>
          <a:xfrm>
            <a:off x="8064500" y="4572620"/>
            <a:ext cx="156209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200" dirty="0">
              <a:solidFill>
                <a:prstClr val="black"/>
              </a:solidFill>
              <a:latin typeface="Lato Light" panose="020F0302020204030203" pitchFamily="34" charset="0"/>
            </a:endParaRPr>
          </a:p>
          <a:p>
            <a:pPr algn="ctr"/>
            <a:r>
              <a:rPr lang="en-US" dirty="0" smtClean="0">
                <a:solidFill>
                  <a:srgbClr val="FECD98"/>
                </a:solidFill>
                <a:latin typeface="Lato Black" panose="020F0A02020204030203" pitchFamily="34" charset="0"/>
              </a:rPr>
              <a:t>Option 5</a:t>
            </a:r>
            <a:endParaRPr lang="en-US" dirty="0">
              <a:solidFill>
                <a:srgbClr val="FECD98"/>
              </a:solidFill>
              <a:latin typeface="Lato Black" panose="020F0A02020204030203" pitchFamily="34" charset="0"/>
            </a:endParaRPr>
          </a:p>
          <a:p>
            <a:pPr algn="ctr"/>
            <a:endParaRPr lang="en-US" sz="1400" dirty="0">
              <a:solidFill>
                <a:prstClr val="black"/>
              </a:solidFill>
              <a:latin typeface="Lato Light" panose="020F0302020204030203" pitchFamily="34" charset="0"/>
            </a:endParaRPr>
          </a:p>
          <a:p>
            <a:pPr algn="ctr"/>
            <a:r>
              <a:rPr lang="en-US" sz="1200" dirty="0" err="1">
                <a:solidFill>
                  <a:prstClr val="black"/>
                </a:solidFill>
                <a:latin typeface="Lato Light" panose="020F0302020204030203" pitchFamily="34" charset="0"/>
              </a:rPr>
              <a:t>Lorem</a:t>
            </a:r>
            <a:r>
              <a:rPr lang="en-US" sz="1200" dirty="0">
                <a:solidFill>
                  <a:prstClr val="black"/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Lato Light" panose="020F0302020204030203" pitchFamily="34" charset="0"/>
              </a:rPr>
              <a:t>Ipsum</a:t>
            </a:r>
            <a:r>
              <a:rPr lang="en-US" sz="1200" dirty="0">
                <a:solidFill>
                  <a:prstClr val="black"/>
                </a:solidFill>
                <a:latin typeface="Lato Light" panose="020F0302020204030203" pitchFamily="34" charset="0"/>
              </a:rPr>
              <a:t> is the simply dummy text of the printing and typesetting industry. </a:t>
            </a:r>
          </a:p>
        </p:txBody>
      </p:sp>
      <p:sp>
        <p:nvSpPr>
          <p:cNvPr id="91" name="Rectangle 90"/>
          <p:cNvSpPr/>
          <p:nvPr/>
        </p:nvSpPr>
        <p:spPr>
          <a:xfrm>
            <a:off x="3378200" y="1535723"/>
            <a:ext cx="156209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200" dirty="0">
              <a:solidFill>
                <a:prstClr val="black"/>
              </a:solidFill>
              <a:latin typeface="Lato Light" panose="020F0302020204030203" pitchFamily="34" charset="0"/>
            </a:endParaRPr>
          </a:p>
          <a:p>
            <a:pPr algn="ctr"/>
            <a:r>
              <a:rPr lang="en-US" dirty="0" smtClean="0">
                <a:solidFill>
                  <a:srgbClr val="FEA440"/>
                </a:solidFill>
                <a:latin typeface="Lato Black" panose="020F0A02020204030203" pitchFamily="34" charset="0"/>
              </a:rPr>
              <a:t>Option 2</a:t>
            </a:r>
            <a:endParaRPr lang="en-US" dirty="0">
              <a:solidFill>
                <a:srgbClr val="FEA440"/>
              </a:solidFill>
              <a:latin typeface="Lato Black" panose="020F0A02020204030203" pitchFamily="34" charset="0"/>
            </a:endParaRPr>
          </a:p>
          <a:p>
            <a:pPr algn="ctr"/>
            <a:endParaRPr lang="en-US" sz="1400" dirty="0">
              <a:solidFill>
                <a:prstClr val="black"/>
              </a:solidFill>
              <a:latin typeface="Lato Light" panose="020F0302020204030203" pitchFamily="34" charset="0"/>
            </a:endParaRPr>
          </a:p>
          <a:p>
            <a:pPr algn="ctr"/>
            <a:r>
              <a:rPr lang="en-US" sz="1200" dirty="0" err="1">
                <a:solidFill>
                  <a:prstClr val="black"/>
                </a:solidFill>
                <a:latin typeface="Lato Light" panose="020F0302020204030203" pitchFamily="34" charset="0"/>
              </a:rPr>
              <a:t>Lorem</a:t>
            </a:r>
            <a:r>
              <a:rPr lang="en-US" sz="1200" dirty="0">
                <a:solidFill>
                  <a:prstClr val="black"/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Lato Light" panose="020F0302020204030203" pitchFamily="34" charset="0"/>
              </a:rPr>
              <a:t>Ipsum</a:t>
            </a:r>
            <a:r>
              <a:rPr lang="en-US" sz="1200" dirty="0">
                <a:solidFill>
                  <a:prstClr val="black"/>
                </a:solidFill>
                <a:latin typeface="Lato Light" panose="020F0302020204030203" pitchFamily="34" charset="0"/>
              </a:rPr>
              <a:t> is the simply dummy text of the printing and typesetting industry. </a:t>
            </a:r>
          </a:p>
        </p:txBody>
      </p:sp>
      <p:sp>
        <p:nvSpPr>
          <p:cNvPr id="92" name="Rectangle 91"/>
          <p:cNvSpPr/>
          <p:nvPr/>
        </p:nvSpPr>
        <p:spPr>
          <a:xfrm>
            <a:off x="6502402" y="1534944"/>
            <a:ext cx="156209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200" dirty="0">
              <a:solidFill>
                <a:prstClr val="black"/>
              </a:solidFill>
              <a:latin typeface="Lato Light" panose="020F0302020204030203" pitchFamily="34" charset="0"/>
            </a:endParaRPr>
          </a:p>
          <a:p>
            <a:pPr algn="ctr"/>
            <a:r>
              <a:rPr lang="en-US" dirty="0" smtClean="0">
                <a:solidFill>
                  <a:srgbClr val="763E00"/>
                </a:solidFill>
                <a:latin typeface="Lato Black" panose="020F0A02020204030203" pitchFamily="34" charset="0"/>
              </a:rPr>
              <a:t>Option 4</a:t>
            </a:r>
            <a:endParaRPr lang="en-US" dirty="0">
              <a:solidFill>
                <a:srgbClr val="763E00"/>
              </a:solidFill>
              <a:latin typeface="Lato Black" panose="020F0A02020204030203" pitchFamily="34" charset="0"/>
            </a:endParaRPr>
          </a:p>
          <a:p>
            <a:pPr algn="ctr"/>
            <a:endParaRPr lang="en-US" sz="1400" dirty="0">
              <a:solidFill>
                <a:prstClr val="black"/>
              </a:solidFill>
              <a:latin typeface="Lato Light" panose="020F0302020204030203" pitchFamily="34" charset="0"/>
            </a:endParaRPr>
          </a:p>
          <a:p>
            <a:pPr algn="ctr"/>
            <a:r>
              <a:rPr lang="en-US" sz="1200" dirty="0" err="1">
                <a:solidFill>
                  <a:prstClr val="black"/>
                </a:solidFill>
                <a:latin typeface="Lato Light" panose="020F0302020204030203" pitchFamily="34" charset="0"/>
              </a:rPr>
              <a:t>Lorem</a:t>
            </a:r>
            <a:r>
              <a:rPr lang="en-US" sz="1200" dirty="0">
                <a:solidFill>
                  <a:prstClr val="black"/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Lato Light" panose="020F0302020204030203" pitchFamily="34" charset="0"/>
              </a:rPr>
              <a:t>Ipsum</a:t>
            </a:r>
            <a:r>
              <a:rPr lang="en-US" sz="1200" dirty="0">
                <a:solidFill>
                  <a:prstClr val="black"/>
                </a:solidFill>
                <a:latin typeface="Lato Light" panose="020F0302020204030203" pitchFamily="34" charset="0"/>
              </a:rPr>
              <a:t> is the simply dummy text of the printing and typesetting industry. 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35" name="Teardrop 34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Teardrop 35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Teardrop 36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38" name="Rectangle 37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EA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FE8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C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763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63" name="Rectangle 62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Rectangle 63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2268230"/>
      </p:ext>
    </p:extLst>
  </p:cSld>
  <p:clrMapOvr>
    <a:masterClrMapping/>
  </p:clrMapOvr>
  <p:transition spd="slow" advClick="0" advTm="3000">
    <p:push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Triangle</a:t>
            </a:r>
            <a:r>
              <a:rPr lang="en-US" dirty="0" err="1" smtClean="0">
                <a:solidFill>
                  <a:srgbClr val="FE8301"/>
                </a:solidFill>
                <a:latin typeface="Lato Light" panose="020F0302020204030203" pitchFamily="34" charset="0"/>
              </a:rPr>
              <a:t>Statistics</a:t>
            </a:r>
            <a:endParaRPr lang="en-US" dirty="0">
              <a:solidFill>
                <a:srgbClr val="FE8301"/>
              </a:solidFill>
              <a:latin typeface="Lato Light" panose="020F03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subtitle goes here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8293146" y="2033071"/>
            <a:ext cx="3269297" cy="3706758"/>
            <a:chOff x="8293146" y="2033071"/>
            <a:chExt cx="3269297" cy="3706758"/>
          </a:xfrm>
        </p:grpSpPr>
        <p:sp>
          <p:nvSpPr>
            <p:cNvPr id="41" name="TextBox 40"/>
            <p:cNvSpPr txBox="1"/>
            <p:nvPr/>
          </p:nvSpPr>
          <p:spPr>
            <a:xfrm>
              <a:off x="8293147" y="2033071"/>
              <a:ext cx="3223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Black" panose="020F0A02020204030203" pitchFamily="34" charset="0"/>
                </a:rPr>
                <a:t>Year 2014 in review</a:t>
              </a:r>
              <a:endPara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293146" y="2446620"/>
              <a:ext cx="3269297" cy="3293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dolor sit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amet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,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consectetur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adipiscing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elit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.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Etiam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et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convallis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orci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.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dolor sit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amet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,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consectetur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adipiscing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elit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.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Etiam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et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convallis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orci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. </a:t>
              </a:r>
            </a:p>
            <a:p>
              <a:pPr algn="just"/>
              <a:endPara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Lato Light" panose="020F0302020204030203" pitchFamily="34" charset="0"/>
              </a:endParaRPr>
            </a:p>
            <a:p>
              <a:pPr algn="just"/>
              <a:endPara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Lato Light" panose="020F0302020204030203" pitchFamily="34" charset="0"/>
              </a:endParaRPr>
            </a:p>
            <a:p>
              <a:pPr algn="just"/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dolor sit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amet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,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consectetur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adipiscing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elit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.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Etiam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et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convallis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orci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. </a:t>
              </a:r>
              <a:endPara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Lato Light" panose="020F0302020204030203" pitchFamily="34" charset="0"/>
              </a:endParaRPr>
            </a:p>
            <a:p>
              <a:pPr algn="just"/>
              <a:endPara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Lato Light" panose="020F0302020204030203" pitchFamily="34" charset="0"/>
              </a:endParaRPr>
            </a:p>
            <a:p>
              <a:pPr algn="just"/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dolor sit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amet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,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consectetur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adipiscing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elit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.</a:t>
              </a:r>
              <a:endPara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412268" y="3559726"/>
            <a:ext cx="2146170" cy="2125662"/>
            <a:chOff x="3024188" y="3378200"/>
            <a:chExt cx="2609851" cy="2530475"/>
          </a:xfrm>
        </p:grpSpPr>
        <p:sp>
          <p:nvSpPr>
            <p:cNvPr id="23" name="Freeform 7"/>
            <p:cNvSpPr>
              <a:spLocks/>
            </p:cNvSpPr>
            <p:nvPr/>
          </p:nvSpPr>
          <p:spPr bwMode="auto">
            <a:xfrm>
              <a:off x="3024188" y="3378200"/>
              <a:ext cx="1306513" cy="2530475"/>
            </a:xfrm>
            <a:custGeom>
              <a:avLst/>
              <a:gdLst>
                <a:gd name="T0" fmla="*/ 1253952 w 348"/>
                <a:gd name="T1" fmla="*/ 195520 h 673"/>
                <a:gd name="T2" fmla="*/ 0 w 348"/>
                <a:gd name="T3" fmla="*/ 2530475 h 673"/>
                <a:gd name="T4" fmla="*/ 1306513 w 348"/>
                <a:gd name="T5" fmla="*/ 2530475 h 673"/>
                <a:gd name="T6" fmla="*/ 1306513 w 348"/>
                <a:gd name="T7" fmla="*/ 0 h 673"/>
                <a:gd name="T8" fmla="*/ 1253952 w 348"/>
                <a:gd name="T9" fmla="*/ 195520 h 6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8" h="673">
                  <a:moveTo>
                    <a:pt x="334" y="52"/>
                  </a:moveTo>
                  <a:cubicBezTo>
                    <a:pt x="243" y="520"/>
                    <a:pt x="0" y="673"/>
                    <a:pt x="0" y="673"/>
                  </a:cubicBezTo>
                  <a:cubicBezTo>
                    <a:pt x="348" y="673"/>
                    <a:pt x="348" y="673"/>
                    <a:pt x="348" y="673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5" y="0"/>
                    <a:pt x="339" y="24"/>
                    <a:pt x="334" y="52"/>
                  </a:cubicBezTo>
                  <a:close/>
                </a:path>
              </a:pathLst>
            </a:custGeom>
            <a:solidFill>
              <a:srgbClr val="FE8301">
                <a:alpha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4472C4"/>
                </a:solidFill>
              </a:endParaRPr>
            </a:p>
          </p:txBody>
        </p:sp>
        <p:sp>
          <p:nvSpPr>
            <p:cNvPr id="24" name="Freeform 8"/>
            <p:cNvSpPr>
              <a:spLocks/>
            </p:cNvSpPr>
            <p:nvPr/>
          </p:nvSpPr>
          <p:spPr bwMode="auto">
            <a:xfrm>
              <a:off x="4330058" y="3378200"/>
              <a:ext cx="1303981" cy="2530475"/>
            </a:xfrm>
            <a:custGeom>
              <a:avLst/>
              <a:gdLst>
                <a:gd name="T0" fmla="*/ 14 w 347"/>
                <a:gd name="T1" fmla="*/ 52 h 673"/>
                <a:gd name="T2" fmla="*/ 0 w 347"/>
                <a:gd name="T3" fmla="*/ 0 h 673"/>
                <a:gd name="T4" fmla="*/ 0 w 347"/>
                <a:gd name="T5" fmla="*/ 673 h 673"/>
                <a:gd name="T6" fmla="*/ 347 w 347"/>
                <a:gd name="T7" fmla="*/ 673 h 673"/>
                <a:gd name="T8" fmla="*/ 14 w 347"/>
                <a:gd name="T9" fmla="*/ 52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" h="673">
                  <a:moveTo>
                    <a:pt x="14" y="52"/>
                  </a:moveTo>
                  <a:cubicBezTo>
                    <a:pt x="9" y="24"/>
                    <a:pt x="3" y="0"/>
                    <a:pt x="0" y="0"/>
                  </a:cubicBezTo>
                  <a:cubicBezTo>
                    <a:pt x="0" y="673"/>
                    <a:pt x="0" y="673"/>
                    <a:pt x="0" y="673"/>
                  </a:cubicBezTo>
                  <a:cubicBezTo>
                    <a:pt x="347" y="673"/>
                    <a:pt x="347" y="673"/>
                    <a:pt x="347" y="673"/>
                  </a:cubicBezTo>
                  <a:cubicBezTo>
                    <a:pt x="347" y="673"/>
                    <a:pt x="105" y="520"/>
                    <a:pt x="14" y="52"/>
                  </a:cubicBezTo>
                  <a:close/>
                </a:path>
              </a:pathLst>
            </a:custGeom>
            <a:solidFill>
              <a:srgbClr val="FE8301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</a:endParaRPr>
            </a:p>
          </p:txBody>
        </p:sp>
      </p:grp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1465180" y="2618338"/>
            <a:ext cx="2187575" cy="3067050"/>
            <a:chOff x="4338638" y="2257425"/>
            <a:chExt cx="2605088" cy="3651250"/>
          </a:xfrm>
        </p:grpSpPr>
        <p:sp>
          <p:nvSpPr>
            <p:cNvPr id="26" name="Freeform 9"/>
            <p:cNvSpPr>
              <a:spLocks/>
            </p:cNvSpPr>
            <p:nvPr/>
          </p:nvSpPr>
          <p:spPr bwMode="auto">
            <a:xfrm>
              <a:off x="4338638" y="2257425"/>
              <a:ext cx="1302543" cy="3651250"/>
            </a:xfrm>
            <a:custGeom>
              <a:avLst/>
              <a:gdLst>
                <a:gd name="T0" fmla="*/ 333 w 347"/>
                <a:gd name="T1" fmla="*/ 75 h 971"/>
                <a:gd name="T2" fmla="*/ 0 w 347"/>
                <a:gd name="T3" fmla="*/ 971 h 971"/>
                <a:gd name="T4" fmla="*/ 347 w 347"/>
                <a:gd name="T5" fmla="*/ 971 h 971"/>
                <a:gd name="T6" fmla="*/ 347 w 347"/>
                <a:gd name="T7" fmla="*/ 0 h 971"/>
                <a:gd name="T8" fmla="*/ 333 w 347"/>
                <a:gd name="T9" fmla="*/ 75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" h="971">
                  <a:moveTo>
                    <a:pt x="333" y="75"/>
                  </a:moveTo>
                  <a:cubicBezTo>
                    <a:pt x="242" y="750"/>
                    <a:pt x="0" y="971"/>
                    <a:pt x="0" y="971"/>
                  </a:cubicBezTo>
                  <a:cubicBezTo>
                    <a:pt x="347" y="971"/>
                    <a:pt x="347" y="971"/>
                    <a:pt x="347" y="971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45" y="0"/>
                    <a:pt x="339" y="33"/>
                    <a:pt x="333" y="75"/>
                  </a:cubicBezTo>
                  <a:close/>
                </a:path>
              </a:pathLst>
            </a:custGeom>
            <a:solidFill>
              <a:srgbClr val="FEA440">
                <a:alpha val="75000"/>
              </a:srgb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27" name="Freeform 10"/>
            <p:cNvSpPr>
              <a:spLocks/>
            </p:cNvSpPr>
            <p:nvPr/>
          </p:nvSpPr>
          <p:spPr bwMode="auto">
            <a:xfrm>
              <a:off x="5641181" y="2257425"/>
              <a:ext cx="1302545" cy="3651250"/>
            </a:xfrm>
            <a:custGeom>
              <a:avLst/>
              <a:gdLst>
                <a:gd name="T0" fmla="*/ 15 w 347"/>
                <a:gd name="T1" fmla="*/ 75 h 971"/>
                <a:gd name="T2" fmla="*/ 0 w 347"/>
                <a:gd name="T3" fmla="*/ 0 h 971"/>
                <a:gd name="T4" fmla="*/ 0 w 347"/>
                <a:gd name="T5" fmla="*/ 971 h 971"/>
                <a:gd name="T6" fmla="*/ 347 w 347"/>
                <a:gd name="T7" fmla="*/ 971 h 971"/>
                <a:gd name="T8" fmla="*/ 15 w 347"/>
                <a:gd name="T9" fmla="*/ 75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" h="971">
                  <a:moveTo>
                    <a:pt x="15" y="75"/>
                  </a:moveTo>
                  <a:cubicBezTo>
                    <a:pt x="9" y="33"/>
                    <a:pt x="3" y="0"/>
                    <a:pt x="0" y="0"/>
                  </a:cubicBezTo>
                  <a:cubicBezTo>
                    <a:pt x="0" y="971"/>
                    <a:pt x="0" y="971"/>
                    <a:pt x="0" y="971"/>
                  </a:cubicBezTo>
                  <a:cubicBezTo>
                    <a:pt x="347" y="971"/>
                    <a:pt x="347" y="971"/>
                    <a:pt x="347" y="971"/>
                  </a:cubicBezTo>
                  <a:cubicBezTo>
                    <a:pt x="347" y="971"/>
                    <a:pt x="105" y="750"/>
                    <a:pt x="15" y="75"/>
                  </a:cubicBezTo>
                  <a:close/>
                </a:path>
              </a:pathLst>
            </a:custGeom>
            <a:solidFill>
              <a:srgbClr val="FEA44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</a:endParaRPr>
            </a:p>
          </p:txBody>
        </p:sp>
      </p:grp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2574842" y="4037563"/>
            <a:ext cx="2189163" cy="1647825"/>
            <a:chOff x="5661026" y="3946525"/>
            <a:chExt cx="2605088" cy="1962150"/>
          </a:xfrm>
        </p:grpSpPr>
        <p:sp>
          <p:nvSpPr>
            <p:cNvPr id="29" name="Freeform 11"/>
            <p:cNvSpPr>
              <a:spLocks/>
            </p:cNvSpPr>
            <p:nvPr/>
          </p:nvSpPr>
          <p:spPr bwMode="auto">
            <a:xfrm>
              <a:off x="5661026" y="3946525"/>
              <a:ext cx="1301600" cy="1962150"/>
            </a:xfrm>
            <a:custGeom>
              <a:avLst/>
              <a:gdLst>
                <a:gd name="T0" fmla="*/ 333 w 347"/>
                <a:gd name="T1" fmla="*/ 40 h 522"/>
                <a:gd name="T2" fmla="*/ 0 w 347"/>
                <a:gd name="T3" fmla="*/ 522 h 522"/>
                <a:gd name="T4" fmla="*/ 347 w 347"/>
                <a:gd name="T5" fmla="*/ 522 h 522"/>
                <a:gd name="T6" fmla="*/ 347 w 347"/>
                <a:gd name="T7" fmla="*/ 0 h 522"/>
                <a:gd name="T8" fmla="*/ 333 w 347"/>
                <a:gd name="T9" fmla="*/ 4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" h="522">
                  <a:moveTo>
                    <a:pt x="333" y="40"/>
                  </a:moveTo>
                  <a:cubicBezTo>
                    <a:pt x="242" y="403"/>
                    <a:pt x="0" y="522"/>
                    <a:pt x="0" y="522"/>
                  </a:cubicBezTo>
                  <a:cubicBezTo>
                    <a:pt x="347" y="522"/>
                    <a:pt x="347" y="522"/>
                    <a:pt x="347" y="522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44" y="0"/>
                    <a:pt x="338" y="18"/>
                    <a:pt x="333" y="4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7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30" name="Freeform 12"/>
            <p:cNvSpPr>
              <a:spLocks/>
            </p:cNvSpPr>
            <p:nvPr/>
          </p:nvSpPr>
          <p:spPr bwMode="auto">
            <a:xfrm>
              <a:off x="6962626" y="3946525"/>
              <a:ext cx="1303488" cy="1962150"/>
            </a:xfrm>
            <a:custGeom>
              <a:avLst/>
              <a:gdLst>
                <a:gd name="T0" fmla="*/ 14 w 347"/>
                <a:gd name="T1" fmla="*/ 40 h 522"/>
                <a:gd name="T2" fmla="*/ 0 w 347"/>
                <a:gd name="T3" fmla="*/ 0 h 522"/>
                <a:gd name="T4" fmla="*/ 0 w 347"/>
                <a:gd name="T5" fmla="*/ 522 h 522"/>
                <a:gd name="T6" fmla="*/ 347 w 347"/>
                <a:gd name="T7" fmla="*/ 522 h 522"/>
                <a:gd name="T8" fmla="*/ 14 w 347"/>
                <a:gd name="T9" fmla="*/ 4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" h="522">
                  <a:moveTo>
                    <a:pt x="14" y="40"/>
                  </a:moveTo>
                  <a:cubicBezTo>
                    <a:pt x="9" y="18"/>
                    <a:pt x="3" y="0"/>
                    <a:pt x="0" y="0"/>
                  </a:cubicBezTo>
                  <a:cubicBezTo>
                    <a:pt x="0" y="522"/>
                    <a:pt x="0" y="522"/>
                    <a:pt x="0" y="522"/>
                  </a:cubicBezTo>
                  <a:cubicBezTo>
                    <a:pt x="347" y="522"/>
                    <a:pt x="347" y="522"/>
                    <a:pt x="347" y="522"/>
                  </a:cubicBezTo>
                  <a:cubicBezTo>
                    <a:pt x="347" y="522"/>
                    <a:pt x="105" y="403"/>
                    <a:pt x="14" y="4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</a:endParaRPr>
            </a:p>
          </p:txBody>
        </p:sp>
      </p:grp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3674982" y="3186663"/>
            <a:ext cx="2192337" cy="2498725"/>
            <a:chOff x="6970712" y="2933700"/>
            <a:chExt cx="2609850" cy="2974975"/>
          </a:xfrm>
        </p:grpSpPr>
        <p:sp>
          <p:nvSpPr>
            <p:cNvPr id="32" name="Freeform 13"/>
            <p:cNvSpPr>
              <a:spLocks/>
            </p:cNvSpPr>
            <p:nvPr/>
          </p:nvSpPr>
          <p:spPr bwMode="auto">
            <a:xfrm>
              <a:off x="8276581" y="2933700"/>
              <a:ext cx="1303981" cy="2974975"/>
            </a:xfrm>
            <a:custGeom>
              <a:avLst/>
              <a:gdLst>
                <a:gd name="T0" fmla="*/ 14 w 347"/>
                <a:gd name="T1" fmla="*/ 62 h 791"/>
                <a:gd name="T2" fmla="*/ 0 w 347"/>
                <a:gd name="T3" fmla="*/ 0 h 791"/>
                <a:gd name="T4" fmla="*/ 0 w 347"/>
                <a:gd name="T5" fmla="*/ 791 h 791"/>
                <a:gd name="T6" fmla="*/ 347 w 347"/>
                <a:gd name="T7" fmla="*/ 791 h 791"/>
                <a:gd name="T8" fmla="*/ 14 w 347"/>
                <a:gd name="T9" fmla="*/ 62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" h="791">
                  <a:moveTo>
                    <a:pt x="14" y="62"/>
                  </a:moveTo>
                  <a:cubicBezTo>
                    <a:pt x="8" y="28"/>
                    <a:pt x="2" y="0"/>
                    <a:pt x="0" y="0"/>
                  </a:cubicBezTo>
                  <a:cubicBezTo>
                    <a:pt x="0" y="791"/>
                    <a:pt x="0" y="791"/>
                    <a:pt x="0" y="791"/>
                  </a:cubicBezTo>
                  <a:cubicBezTo>
                    <a:pt x="347" y="791"/>
                    <a:pt x="347" y="791"/>
                    <a:pt x="347" y="791"/>
                  </a:cubicBezTo>
                  <a:cubicBezTo>
                    <a:pt x="347" y="791"/>
                    <a:pt x="104" y="611"/>
                    <a:pt x="14" y="62"/>
                  </a:cubicBezTo>
                  <a:close/>
                </a:path>
              </a:pathLst>
            </a:custGeom>
            <a:solidFill>
              <a:srgbClr val="FECD98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40" name="Freeform 14"/>
            <p:cNvSpPr>
              <a:spLocks/>
            </p:cNvSpPr>
            <p:nvPr/>
          </p:nvSpPr>
          <p:spPr bwMode="auto">
            <a:xfrm>
              <a:off x="6970712" y="2933700"/>
              <a:ext cx="1305870" cy="2974975"/>
            </a:xfrm>
            <a:custGeom>
              <a:avLst/>
              <a:gdLst>
                <a:gd name="T0" fmla="*/ 333 w 348"/>
                <a:gd name="T1" fmla="*/ 62 h 791"/>
                <a:gd name="T2" fmla="*/ 0 w 348"/>
                <a:gd name="T3" fmla="*/ 791 h 791"/>
                <a:gd name="T4" fmla="*/ 348 w 348"/>
                <a:gd name="T5" fmla="*/ 791 h 791"/>
                <a:gd name="T6" fmla="*/ 348 w 348"/>
                <a:gd name="T7" fmla="*/ 0 h 791"/>
                <a:gd name="T8" fmla="*/ 333 w 348"/>
                <a:gd name="T9" fmla="*/ 62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8" h="791">
                  <a:moveTo>
                    <a:pt x="333" y="62"/>
                  </a:moveTo>
                  <a:cubicBezTo>
                    <a:pt x="242" y="611"/>
                    <a:pt x="0" y="791"/>
                    <a:pt x="0" y="791"/>
                  </a:cubicBezTo>
                  <a:cubicBezTo>
                    <a:pt x="348" y="791"/>
                    <a:pt x="348" y="791"/>
                    <a:pt x="348" y="791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5" y="0"/>
                    <a:pt x="339" y="28"/>
                    <a:pt x="333" y="62"/>
                  </a:cubicBezTo>
                  <a:close/>
                </a:path>
              </a:pathLst>
            </a:custGeom>
            <a:solidFill>
              <a:srgbClr val="FECD98">
                <a:alpha val="75000"/>
              </a:srgb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</a:endParaRPr>
            </a:p>
          </p:txBody>
        </p:sp>
      </p:grpSp>
      <p:grpSp>
        <p:nvGrpSpPr>
          <p:cNvPr id="43" name="Group 42"/>
          <p:cNvGrpSpPr>
            <a:grpSpLocks/>
          </p:cNvGrpSpPr>
          <p:nvPr/>
        </p:nvGrpSpPr>
        <p:grpSpPr bwMode="auto">
          <a:xfrm>
            <a:off x="4786229" y="5094838"/>
            <a:ext cx="2145589" cy="590550"/>
            <a:chOff x="8293101" y="5205412"/>
            <a:chExt cx="2605088" cy="703264"/>
          </a:xfrm>
        </p:grpSpPr>
        <p:sp>
          <p:nvSpPr>
            <p:cNvPr id="44" name="Freeform 15"/>
            <p:cNvSpPr>
              <a:spLocks/>
            </p:cNvSpPr>
            <p:nvPr/>
          </p:nvSpPr>
          <p:spPr bwMode="auto">
            <a:xfrm>
              <a:off x="8293101" y="5205412"/>
              <a:ext cx="1301750" cy="703263"/>
            </a:xfrm>
            <a:custGeom>
              <a:avLst/>
              <a:gdLst>
                <a:gd name="T0" fmla="*/ 1249230 w 347"/>
                <a:gd name="T1" fmla="*/ 52651 h 187"/>
                <a:gd name="T2" fmla="*/ 0 w 347"/>
                <a:gd name="T3" fmla="*/ 703263 h 187"/>
                <a:gd name="T4" fmla="*/ 1301750 w 347"/>
                <a:gd name="T5" fmla="*/ 703263 h 187"/>
                <a:gd name="T6" fmla="*/ 1301750 w 347"/>
                <a:gd name="T7" fmla="*/ 0 h 187"/>
                <a:gd name="T8" fmla="*/ 1249230 w 347"/>
                <a:gd name="T9" fmla="*/ 52651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7" h="187">
                  <a:moveTo>
                    <a:pt x="333" y="14"/>
                  </a:moveTo>
                  <a:cubicBezTo>
                    <a:pt x="242" y="144"/>
                    <a:pt x="0" y="187"/>
                    <a:pt x="0" y="187"/>
                  </a:cubicBezTo>
                  <a:cubicBezTo>
                    <a:pt x="347" y="187"/>
                    <a:pt x="347" y="187"/>
                    <a:pt x="347" y="187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44" y="0"/>
                    <a:pt x="338" y="6"/>
                    <a:pt x="333" y="14"/>
                  </a:cubicBezTo>
                  <a:close/>
                </a:path>
              </a:pathLst>
            </a:custGeom>
            <a:solidFill>
              <a:srgbClr val="763E00">
                <a:alpha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16"/>
            <p:cNvSpPr>
              <a:spLocks/>
            </p:cNvSpPr>
            <p:nvPr/>
          </p:nvSpPr>
          <p:spPr bwMode="auto">
            <a:xfrm>
              <a:off x="9595644" y="5205412"/>
              <a:ext cx="1302545" cy="703264"/>
            </a:xfrm>
            <a:custGeom>
              <a:avLst/>
              <a:gdLst>
                <a:gd name="T0" fmla="*/ 14 w 347"/>
                <a:gd name="T1" fmla="*/ 14 h 187"/>
                <a:gd name="T2" fmla="*/ 0 w 347"/>
                <a:gd name="T3" fmla="*/ 0 h 187"/>
                <a:gd name="T4" fmla="*/ 0 w 347"/>
                <a:gd name="T5" fmla="*/ 187 h 187"/>
                <a:gd name="T6" fmla="*/ 347 w 347"/>
                <a:gd name="T7" fmla="*/ 187 h 187"/>
                <a:gd name="T8" fmla="*/ 14 w 347"/>
                <a:gd name="T9" fmla="*/ 14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" h="187">
                  <a:moveTo>
                    <a:pt x="14" y="14"/>
                  </a:moveTo>
                  <a:cubicBezTo>
                    <a:pt x="9" y="6"/>
                    <a:pt x="3" y="0"/>
                    <a:pt x="0" y="0"/>
                  </a:cubicBezTo>
                  <a:cubicBezTo>
                    <a:pt x="0" y="187"/>
                    <a:pt x="0" y="187"/>
                    <a:pt x="0" y="187"/>
                  </a:cubicBezTo>
                  <a:cubicBezTo>
                    <a:pt x="347" y="187"/>
                    <a:pt x="347" y="187"/>
                    <a:pt x="347" y="187"/>
                  </a:cubicBezTo>
                  <a:cubicBezTo>
                    <a:pt x="347" y="187"/>
                    <a:pt x="105" y="144"/>
                    <a:pt x="14" y="14"/>
                  </a:cubicBezTo>
                  <a:close/>
                </a:path>
              </a:pathLst>
            </a:custGeom>
            <a:solidFill>
              <a:srgbClr val="763E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</a:endParaRPr>
            </a:p>
          </p:txBody>
        </p:sp>
      </p:grpSp>
      <p:grpSp>
        <p:nvGrpSpPr>
          <p:cNvPr id="46" name="Group 45"/>
          <p:cNvGrpSpPr>
            <a:grpSpLocks/>
          </p:cNvGrpSpPr>
          <p:nvPr/>
        </p:nvGrpSpPr>
        <p:grpSpPr bwMode="auto">
          <a:xfrm>
            <a:off x="5854901" y="4516988"/>
            <a:ext cx="2117523" cy="1168400"/>
            <a:chOff x="1706563" y="4518025"/>
            <a:chExt cx="2605088" cy="1390650"/>
          </a:xfrm>
        </p:grpSpPr>
        <p:sp>
          <p:nvSpPr>
            <p:cNvPr id="47" name="Freeform 5"/>
            <p:cNvSpPr>
              <a:spLocks/>
            </p:cNvSpPr>
            <p:nvPr/>
          </p:nvSpPr>
          <p:spPr bwMode="auto">
            <a:xfrm>
              <a:off x="1706563" y="4518025"/>
              <a:ext cx="1303338" cy="1390650"/>
            </a:xfrm>
            <a:custGeom>
              <a:avLst/>
              <a:gdLst>
                <a:gd name="T0" fmla="*/ 1250754 w 347"/>
                <a:gd name="T1" fmla="*/ 108997 h 370"/>
                <a:gd name="T2" fmla="*/ 0 w 347"/>
                <a:gd name="T3" fmla="*/ 1390650 h 370"/>
                <a:gd name="T4" fmla="*/ 1303338 w 347"/>
                <a:gd name="T5" fmla="*/ 1390650 h 370"/>
                <a:gd name="T6" fmla="*/ 1303338 w 347"/>
                <a:gd name="T7" fmla="*/ 0 h 370"/>
                <a:gd name="T8" fmla="*/ 1250754 w 347"/>
                <a:gd name="T9" fmla="*/ 108997 h 3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7" h="370">
                  <a:moveTo>
                    <a:pt x="333" y="29"/>
                  </a:moveTo>
                  <a:cubicBezTo>
                    <a:pt x="242" y="286"/>
                    <a:pt x="0" y="370"/>
                    <a:pt x="0" y="370"/>
                  </a:cubicBezTo>
                  <a:cubicBezTo>
                    <a:pt x="347" y="370"/>
                    <a:pt x="347" y="370"/>
                    <a:pt x="347" y="370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45" y="0"/>
                    <a:pt x="339" y="13"/>
                    <a:pt x="333" y="29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6"/>
            <p:cNvSpPr>
              <a:spLocks/>
            </p:cNvSpPr>
            <p:nvPr/>
          </p:nvSpPr>
          <p:spPr bwMode="auto">
            <a:xfrm>
              <a:off x="3010052" y="4518025"/>
              <a:ext cx="1301599" cy="1390650"/>
            </a:xfrm>
            <a:custGeom>
              <a:avLst/>
              <a:gdLst>
                <a:gd name="T0" fmla="*/ 15 w 347"/>
                <a:gd name="T1" fmla="*/ 29 h 370"/>
                <a:gd name="T2" fmla="*/ 0 w 347"/>
                <a:gd name="T3" fmla="*/ 0 h 370"/>
                <a:gd name="T4" fmla="*/ 0 w 347"/>
                <a:gd name="T5" fmla="*/ 370 h 370"/>
                <a:gd name="T6" fmla="*/ 347 w 347"/>
                <a:gd name="T7" fmla="*/ 370 h 370"/>
                <a:gd name="T8" fmla="*/ 15 w 347"/>
                <a:gd name="T9" fmla="*/ 29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" h="370">
                  <a:moveTo>
                    <a:pt x="15" y="29"/>
                  </a:moveTo>
                  <a:cubicBezTo>
                    <a:pt x="9" y="13"/>
                    <a:pt x="3" y="0"/>
                    <a:pt x="0" y="0"/>
                  </a:cubicBezTo>
                  <a:cubicBezTo>
                    <a:pt x="0" y="370"/>
                    <a:pt x="0" y="370"/>
                    <a:pt x="0" y="370"/>
                  </a:cubicBezTo>
                  <a:cubicBezTo>
                    <a:pt x="347" y="370"/>
                    <a:pt x="347" y="370"/>
                    <a:pt x="347" y="370"/>
                  </a:cubicBezTo>
                  <a:cubicBezTo>
                    <a:pt x="347" y="370"/>
                    <a:pt x="105" y="286"/>
                    <a:pt x="15" y="29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>
                <a:solidFill>
                  <a:prstClr val="black"/>
                </a:solidFill>
              </a:endParaRPr>
            </a:p>
          </p:txBody>
        </p:sp>
      </p:grpSp>
      <p:sp>
        <p:nvSpPr>
          <p:cNvPr id="54" name="TextBox 53"/>
          <p:cNvSpPr txBox="1">
            <a:spLocks noChangeAspect="1"/>
          </p:cNvSpPr>
          <p:nvPr/>
        </p:nvSpPr>
        <p:spPr>
          <a:xfrm>
            <a:off x="1249125" y="5739829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dirty="0">
                <a:solidFill>
                  <a:srgbClr val="FE8301"/>
                </a:solidFill>
                <a:latin typeface="FontAwesome" pitchFamily="2" charset="0"/>
              </a:rPr>
              <a:t></a:t>
            </a:r>
            <a:endParaRPr lang="ru-RU" sz="2800" dirty="0">
              <a:solidFill>
                <a:srgbClr val="FE8301"/>
              </a:solidFill>
            </a:endParaRPr>
          </a:p>
        </p:txBody>
      </p:sp>
      <p:sp>
        <p:nvSpPr>
          <p:cNvPr id="55" name="TextBox 54"/>
          <p:cNvSpPr txBox="1">
            <a:spLocks noChangeAspect="1"/>
          </p:cNvSpPr>
          <p:nvPr/>
        </p:nvSpPr>
        <p:spPr>
          <a:xfrm>
            <a:off x="2324967" y="5742547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dirty="0">
                <a:solidFill>
                  <a:srgbClr val="FEA440"/>
                </a:solidFill>
                <a:latin typeface="FontAwesome" pitchFamily="2" charset="0"/>
              </a:rPr>
              <a:t></a:t>
            </a:r>
            <a:endParaRPr lang="ru-RU" sz="2800" dirty="0">
              <a:solidFill>
                <a:srgbClr val="FEA440"/>
              </a:solidFill>
            </a:endParaRPr>
          </a:p>
        </p:txBody>
      </p:sp>
      <p:sp>
        <p:nvSpPr>
          <p:cNvPr id="59" name="TextBox 58"/>
          <p:cNvSpPr txBox="1">
            <a:spLocks noChangeAspect="1"/>
          </p:cNvSpPr>
          <p:nvPr/>
        </p:nvSpPr>
        <p:spPr>
          <a:xfrm>
            <a:off x="3434630" y="5740213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FontAwesome" pitchFamily="2" charset="0"/>
              </a:rPr>
              <a:t></a:t>
            </a:r>
            <a:endParaRPr lang="ru-RU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0" name="TextBox 59"/>
          <p:cNvSpPr txBox="1">
            <a:spLocks noChangeAspect="1"/>
          </p:cNvSpPr>
          <p:nvPr/>
        </p:nvSpPr>
        <p:spPr>
          <a:xfrm>
            <a:off x="4542531" y="5740213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dirty="0">
                <a:solidFill>
                  <a:srgbClr val="FECD98"/>
                </a:solidFill>
                <a:latin typeface="FontAwesome" pitchFamily="2" charset="0"/>
              </a:rPr>
              <a:t></a:t>
            </a:r>
            <a:endParaRPr lang="ru-RU" sz="2800" dirty="0">
              <a:solidFill>
                <a:srgbClr val="FECD98"/>
              </a:solidFill>
            </a:endParaRPr>
          </a:p>
        </p:txBody>
      </p:sp>
      <p:sp>
        <p:nvSpPr>
          <p:cNvPr id="61" name="TextBox 60"/>
          <p:cNvSpPr txBox="1">
            <a:spLocks noChangeAspect="1"/>
          </p:cNvSpPr>
          <p:nvPr/>
        </p:nvSpPr>
        <p:spPr>
          <a:xfrm>
            <a:off x="5627557" y="5739829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dirty="0">
                <a:solidFill>
                  <a:srgbClr val="00465C"/>
                </a:solidFill>
                <a:latin typeface="FontAwesome" pitchFamily="2" charset="0"/>
              </a:rPr>
              <a:t></a:t>
            </a:r>
            <a:endParaRPr lang="ru-RU" sz="2800" dirty="0">
              <a:solidFill>
                <a:srgbClr val="00465C"/>
              </a:solidFill>
            </a:endParaRPr>
          </a:p>
        </p:txBody>
      </p:sp>
      <p:sp>
        <p:nvSpPr>
          <p:cNvPr id="63" name="TextBox 62"/>
          <p:cNvSpPr txBox="1">
            <a:spLocks noChangeAspect="1"/>
          </p:cNvSpPr>
          <p:nvPr/>
        </p:nvSpPr>
        <p:spPr>
          <a:xfrm>
            <a:off x="6680308" y="5739829"/>
            <a:ext cx="468000" cy="468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ontAwesome" pitchFamily="2" charset="0"/>
              </a:rPr>
              <a:t>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431853" y="3385140"/>
            <a:ext cx="102543" cy="10254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2507166" y="2452099"/>
            <a:ext cx="102543" cy="10254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3614647" y="3865335"/>
            <a:ext cx="102543" cy="10254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4735200" y="3002287"/>
            <a:ext cx="102543" cy="10254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5807625" y="4899104"/>
            <a:ext cx="102543" cy="10254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6880546" y="4324349"/>
            <a:ext cx="102543" cy="10254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148654" y="2495295"/>
            <a:ext cx="668942" cy="668942"/>
            <a:chOff x="1148654" y="2495295"/>
            <a:chExt cx="668942" cy="668942"/>
          </a:xfrm>
          <a:solidFill>
            <a:srgbClr val="FE8301"/>
          </a:solidFill>
        </p:grpSpPr>
        <p:sp>
          <p:nvSpPr>
            <p:cNvPr id="3" name="Teardrop 2"/>
            <p:cNvSpPr/>
            <p:nvPr/>
          </p:nvSpPr>
          <p:spPr>
            <a:xfrm rot="8100000">
              <a:off x="1148654" y="2495295"/>
              <a:ext cx="668942" cy="668942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12857" y="2692096"/>
              <a:ext cx="540533" cy="30777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45%</a:t>
              </a:r>
              <a:endParaRPr lang="en-US" sz="1400" dirty="0">
                <a:solidFill>
                  <a:prstClr val="white"/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224496" y="1578810"/>
            <a:ext cx="668942" cy="668942"/>
            <a:chOff x="2224496" y="1578810"/>
            <a:chExt cx="668942" cy="668942"/>
          </a:xfrm>
          <a:solidFill>
            <a:srgbClr val="FEA440"/>
          </a:solidFill>
        </p:grpSpPr>
        <p:sp>
          <p:nvSpPr>
            <p:cNvPr id="64" name="Teardrop 63"/>
            <p:cNvSpPr/>
            <p:nvPr/>
          </p:nvSpPr>
          <p:spPr>
            <a:xfrm rot="8100000">
              <a:off x="2224496" y="1578810"/>
              <a:ext cx="668942" cy="668942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288170" y="1754837"/>
              <a:ext cx="540533" cy="30777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60%</a:t>
              </a:r>
              <a:endParaRPr lang="en-US" sz="1400" dirty="0">
                <a:solidFill>
                  <a:prstClr val="white"/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328843" y="2993479"/>
            <a:ext cx="668942" cy="668942"/>
            <a:chOff x="3328843" y="2993479"/>
            <a:chExt cx="668942" cy="668942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65" name="Teardrop 64"/>
            <p:cNvSpPr/>
            <p:nvPr/>
          </p:nvSpPr>
          <p:spPr>
            <a:xfrm rot="8100000">
              <a:off x="3328843" y="2993479"/>
              <a:ext cx="668942" cy="668942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389631" y="3183838"/>
              <a:ext cx="540533" cy="30777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30%</a:t>
              </a:r>
              <a:endParaRPr lang="en-US" sz="1400" dirty="0">
                <a:solidFill>
                  <a:prstClr val="white"/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444487" y="2106342"/>
            <a:ext cx="668942" cy="668942"/>
            <a:chOff x="4444487" y="2106342"/>
            <a:chExt cx="668942" cy="668942"/>
          </a:xfrm>
          <a:solidFill>
            <a:srgbClr val="FECD98"/>
          </a:solidFill>
        </p:grpSpPr>
        <p:sp>
          <p:nvSpPr>
            <p:cNvPr id="66" name="Teardrop 65"/>
            <p:cNvSpPr/>
            <p:nvPr/>
          </p:nvSpPr>
          <p:spPr>
            <a:xfrm rot="8100000">
              <a:off x="4444487" y="2106342"/>
              <a:ext cx="668942" cy="668942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515962" y="2299548"/>
              <a:ext cx="540533" cy="30777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52%</a:t>
              </a:r>
              <a:endParaRPr lang="en-US" sz="1400" dirty="0">
                <a:solidFill>
                  <a:prstClr val="white"/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527086" y="3998428"/>
            <a:ext cx="668942" cy="668942"/>
            <a:chOff x="5527086" y="3998428"/>
            <a:chExt cx="668942" cy="668942"/>
          </a:xfrm>
          <a:solidFill>
            <a:srgbClr val="763E00"/>
          </a:solidFill>
        </p:grpSpPr>
        <p:sp>
          <p:nvSpPr>
            <p:cNvPr id="67" name="Teardrop 66"/>
            <p:cNvSpPr/>
            <p:nvPr/>
          </p:nvSpPr>
          <p:spPr>
            <a:xfrm rot="8100000">
              <a:off x="5527086" y="3998428"/>
              <a:ext cx="668942" cy="668942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597053" y="4179010"/>
              <a:ext cx="540533" cy="30777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12%</a:t>
              </a:r>
              <a:endParaRPr lang="en-US" sz="1400" dirty="0">
                <a:solidFill>
                  <a:prstClr val="white"/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584608" y="3420580"/>
            <a:ext cx="668942" cy="668942"/>
            <a:chOff x="6584608" y="3420580"/>
            <a:chExt cx="668942" cy="668942"/>
          </a:xfrm>
        </p:grpSpPr>
        <p:sp>
          <p:nvSpPr>
            <p:cNvPr id="68" name="Teardrop 67"/>
            <p:cNvSpPr/>
            <p:nvPr/>
          </p:nvSpPr>
          <p:spPr>
            <a:xfrm rot="8100000">
              <a:off x="6584608" y="3420580"/>
              <a:ext cx="668942" cy="668942"/>
            </a:xfrm>
            <a:prstGeom prst="teardrop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655293" y="3601162"/>
              <a:ext cx="5405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30%</a:t>
              </a:r>
              <a:endParaRPr lang="en-US" sz="1400" dirty="0">
                <a:solidFill>
                  <a:prstClr val="white"/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62" name="Teardrop 61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9" name="Teardrop 78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0" name="Teardrop 79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81" name="Rectangle 80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82" name="Rectangle 81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EA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3" name="Straight Connector 82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FE8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C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763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100" name="Rectangle 99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1" name="Rectangle 100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010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prism isContent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Triangle</a:t>
            </a:r>
            <a:r>
              <a:rPr lang="en-US" dirty="0" err="1" smtClean="0">
                <a:solidFill>
                  <a:srgbClr val="FE8301"/>
                </a:solidFill>
                <a:latin typeface="Lato Light" panose="020F0302020204030203" pitchFamily="34" charset="0"/>
              </a:rPr>
              <a:t>Statistics</a:t>
            </a:r>
            <a:endParaRPr lang="en-US" dirty="0">
              <a:solidFill>
                <a:srgbClr val="FE8301"/>
              </a:solidFill>
              <a:latin typeface="Lato Light" panose="020F03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subtitle goes here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572143" y="1532435"/>
            <a:ext cx="2471743" cy="45673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47582" y="2345508"/>
            <a:ext cx="3592875" cy="2939916"/>
          </a:xfrm>
          <a:prstGeom prst="rect">
            <a:avLst/>
          </a:prstGeom>
          <a:solidFill>
            <a:srgbClr val="F2F2F2"/>
          </a:solidFill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rgbClr val="FE8301"/>
                </a:solidFill>
                <a:latin typeface="FontAwesome" pitchFamily="2" charset="0"/>
              </a:rPr>
              <a:t></a:t>
            </a:r>
            <a:endParaRPr lang="en-US" dirty="0">
              <a:solidFill>
                <a:srgbClr val="FE8301"/>
              </a:solidFill>
            </a:endParaRPr>
          </a:p>
          <a:p>
            <a:pPr algn="ctr"/>
            <a:r>
              <a:rPr lang="en-US" sz="3600" dirty="0" smtClean="0">
                <a:solidFill>
                  <a:srgbClr val="FE8301"/>
                </a:solidFill>
                <a:latin typeface="Lato Black" panose="020F0A02020204030203" pitchFamily="34" charset="0"/>
              </a:rPr>
              <a:t>COMPANY</a:t>
            </a:r>
          </a:p>
          <a:p>
            <a:pPr algn="ctr"/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Lato Light" panose="020F0302020204030203" pitchFamily="34" charset="0"/>
              </a:rPr>
              <a:t>Best 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Lato Light" panose="020F0302020204030203" pitchFamily="34" charset="0"/>
              </a:rPr>
              <a:t>results are with</a:t>
            </a:r>
            <a:endParaRPr lang="en-US" sz="1600" dirty="0">
              <a:solidFill>
                <a:prstClr val="black">
                  <a:lumMod val="75000"/>
                  <a:lumOff val="25000"/>
                </a:prstClr>
              </a:solidFill>
              <a:latin typeface="Lato Light" panose="020F03020202040302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07226" y="1483614"/>
            <a:ext cx="7414200" cy="1569660"/>
            <a:chOff x="507226" y="1483614"/>
            <a:chExt cx="7414200" cy="1569660"/>
          </a:xfrm>
        </p:grpSpPr>
        <p:sp>
          <p:nvSpPr>
            <p:cNvPr id="2" name="Rectangle 1"/>
            <p:cNvSpPr/>
            <p:nvPr/>
          </p:nvSpPr>
          <p:spPr>
            <a:xfrm>
              <a:off x="507226" y="1532435"/>
              <a:ext cx="7069231" cy="1472019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Ins="914400" rtlCol="0" anchor="ctr"/>
            <a:lstStyle/>
            <a:p>
              <a:pPr>
                <a:lnSpc>
                  <a:spcPct val="80000"/>
                </a:lnSpc>
              </a:pPr>
              <a:r>
                <a:rPr lang="en-US" sz="2000" dirty="0" smtClean="0">
                  <a:solidFill>
                    <a:prstClr val="white"/>
                  </a:solidFill>
                  <a:latin typeface="Lato" panose="020F0502020204030203" pitchFamily="34" charset="0"/>
                </a:rPr>
                <a:t>What we do</a:t>
              </a:r>
              <a:endParaRPr lang="en-US" sz="2000" dirty="0">
                <a:solidFill>
                  <a:prstClr val="white"/>
                </a:solidFill>
                <a:latin typeface="Lato" panose="020F0502020204030203" pitchFamily="34" charset="0"/>
              </a:endParaRPr>
            </a:p>
            <a:p>
              <a:pPr>
                <a:lnSpc>
                  <a:spcPct val="80000"/>
                </a:lnSpc>
              </a:pPr>
              <a:endParaRPr lang="en-US" sz="16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  <a:p>
              <a:pPr>
                <a:lnSpc>
                  <a:spcPct val="80000"/>
                </a:lnSpc>
              </a:pP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dolor sit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amet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,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consectetur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adipiscing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elit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.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Etiam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et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convallis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orci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.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Sed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sed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velit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nec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mi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pellentesqueposuere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.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Donec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id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fermentum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nisl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. Nam dictum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fringilla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nunc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,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eu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porttitor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nisi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pharetra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id.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23423" y="1483614"/>
              <a:ext cx="898003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 smtClean="0">
                  <a:solidFill>
                    <a:prstClr val="white">
                      <a:lumMod val="95000"/>
                    </a:prstClr>
                  </a:solidFill>
                  <a:latin typeface="Lato Black" panose="020F0A02020204030203" pitchFamily="34" charset="0"/>
                </a:rPr>
                <a:t>1</a:t>
              </a:r>
              <a:endParaRPr lang="en-US" sz="9600" dirty="0">
                <a:solidFill>
                  <a:prstClr val="white">
                    <a:lumMod val="95000"/>
                  </a:prstClr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02912" y="3036152"/>
            <a:ext cx="7418513" cy="1569660"/>
            <a:chOff x="502912" y="3036152"/>
            <a:chExt cx="7418513" cy="1569660"/>
          </a:xfrm>
        </p:grpSpPr>
        <p:sp>
          <p:nvSpPr>
            <p:cNvPr id="27" name="Rectangle 26"/>
            <p:cNvSpPr/>
            <p:nvPr/>
          </p:nvSpPr>
          <p:spPr>
            <a:xfrm>
              <a:off x="502912" y="3080114"/>
              <a:ext cx="7069231" cy="1472019"/>
            </a:xfrm>
            <a:prstGeom prst="rect">
              <a:avLst/>
            </a:prstGeom>
            <a:solidFill>
              <a:srgbClr val="FEA4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Ins="914400" rtlCol="0" anchor="ctr"/>
            <a:lstStyle/>
            <a:p>
              <a:pPr>
                <a:lnSpc>
                  <a:spcPct val="80000"/>
                </a:lnSpc>
              </a:pPr>
              <a:r>
                <a:rPr lang="en-US" sz="2000" dirty="0">
                  <a:solidFill>
                    <a:prstClr val="white"/>
                  </a:solidFill>
                  <a:latin typeface="Lato" panose="020F0502020204030203" pitchFamily="34" charset="0"/>
                </a:rPr>
                <a:t>What we </a:t>
              </a:r>
              <a:r>
                <a:rPr lang="en-US" sz="2000" dirty="0" smtClean="0">
                  <a:solidFill>
                    <a:prstClr val="white"/>
                  </a:solidFill>
                  <a:latin typeface="Lato" panose="020F0502020204030203" pitchFamily="34" charset="0"/>
                </a:rPr>
                <a:t>offer</a:t>
              </a:r>
              <a:endParaRPr lang="en-US" sz="2000" dirty="0">
                <a:solidFill>
                  <a:prstClr val="white"/>
                </a:solidFill>
                <a:latin typeface="Lato" panose="020F0502020204030203" pitchFamily="34" charset="0"/>
              </a:endParaRPr>
            </a:p>
            <a:p>
              <a:pPr>
                <a:lnSpc>
                  <a:spcPct val="80000"/>
                </a:lnSpc>
              </a:pPr>
              <a:endParaRPr lang="en-US" sz="16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  <a:p>
              <a:pPr>
                <a:lnSpc>
                  <a:spcPct val="80000"/>
                </a:lnSpc>
              </a:pP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dolor sit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amet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,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consectetur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adipiscing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elit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.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Etiam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et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convallis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orci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.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Sed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sed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velit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nec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mi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pellentesqueposuere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.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Donec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id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fermentum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nisl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. 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023422" y="3036152"/>
              <a:ext cx="898003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 smtClean="0">
                  <a:solidFill>
                    <a:prstClr val="white">
                      <a:lumMod val="95000"/>
                    </a:prstClr>
                  </a:solidFill>
                  <a:latin typeface="Lato Black" panose="020F0A02020204030203" pitchFamily="34" charset="0"/>
                </a:rPr>
                <a:t>2</a:t>
              </a:r>
              <a:endParaRPr lang="en-US" sz="9600" dirty="0">
                <a:solidFill>
                  <a:prstClr val="white">
                    <a:lumMod val="95000"/>
                  </a:prstClr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02912" y="4552133"/>
            <a:ext cx="7418515" cy="1569660"/>
            <a:chOff x="502912" y="4552133"/>
            <a:chExt cx="7418515" cy="1569660"/>
          </a:xfrm>
        </p:grpSpPr>
        <p:sp>
          <p:nvSpPr>
            <p:cNvPr id="28" name="Rectangle 27"/>
            <p:cNvSpPr/>
            <p:nvPr/>
          </p:nvSpPr>
          <p:spPr>
            <a:xfrm>
              <a:off x="502912" y="4627793"/>
              <a:ext cx="7069231" cy="1472019"/>
            </a:xfrm>
            <a:prstGeom prst="rect">
              <a:avLst/>
            </a:prstGeom>
            <a:solidFill>
              <a:srgbClr val="763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Ins="914400" rtlCol="0" anchor="ctr"/>
            <a:lstStyle/>
            <a:p>
              <a:pPr>
                <a:lnSpc>
                  <a:spcPct val="80000"/>
                </a:lnSpc>
              </a:pPr>
              <a:r>
                <a:rPr lang="en-US" sz="2000" dirty="0" smtClean="0">
                  <a:solidFill>
                    <a:prstClr val="white"/>
                  </a:solidFill>
                  <a:latin typeface="Lato" panose="020F0502020204030203" pitchFamily="34" charset="0"/>
                </a:rPr>
                <a:t>What are our results</a:t>
              </a:r>
              <a:endParaRPr lang="en-US" sz="2000" dirty="0">
                <a:solidFill>
                  <a:prstClr val="white"/>
                </a:solidFill>
                <a:latin typeface="Lato" panose="020F0502020204030203" pitchFamily="34" charset="0"/>
              </a:endParaRPr>
            </a:p>
            <a:p>
              <a:pPr>
                <a:lnSpc>
                  <a:spcPct val="80000"/>
                </a:lnSpc>
              </a:pPr>
              <a:endParaRPr lang="en-US" sz="16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  <a:p>
              <a:pPr>
                <a:lnSpc>
                  <a:spcPct val="80000"/>
                </a:lnSpc>
              </a:pP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dolor sit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amet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,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consectetur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adipiscing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elit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.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Etiam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et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convallis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orci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.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Sed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sed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velit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nec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 mi </a:t>
              </a:r>
              <a:r>
                <a:rPr lang="en-US" sz="1400" dirty="0" err="1">
                  <a:solidFill>
                    <a:prstClr val="white"/>
                  </a:solidFill>
                  <a:latin typeface="Lato Light" panose="020F0302020204030203" pitchFamily="34" charset="0"/>
                </a:rPr>
                <a:t>pellentesqueposuere</a:t>
              </a:r>
              <a:r>
                <a:rPr lang="en-US" sz="14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. 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023424" y="4552133"/>
              <a:ext cx="898003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 smtClean="0">
                  <a:solidFill>
                    <a:prstClr val="white">
                      <a:lumMod val="95000"/>
                    </a:prstClr>
                  </a:solidFill>
                  <a:latin typeface="Lato Black" panose="020F0A02020204030203" pitchFamily="34" charset="0"/>
                </a:rPr>
                <a:t>3</a:t>
              </a:r>
              <a:endParaRPr lang="en-US" sz="9600" dirty="0">
                <a:solidFill>
                  <a:prstClr val="white">
                    <a:lumMod val="95000"/>
                  </a:prstClr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22" name="Teardrop 21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Teardrop 22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4" name="Teardrop 23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EA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FE8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C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763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50" name="Rectangle 49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963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Circle</a:t>
            </a:r>
            <a:r>
              <a:rPr lang="en-US" dirty="0" err="1" smtClean="0">
                <a:solidFill>
                  <a:srgbClr val="FE8301"/>
                </a:solidFill>
                <a:latin typeface="Lato Light" panose="020F0302020204030203" pitchFamily="34" charset="0"/>
              </a:rPr>
              <a:t>Connections</a:t>
            </a:r>
            <a:endParaRPr lang="en-US" dirty="0">
              <a:solidFill>
                <a:srgbClr val="FE8301"/>
              </a:solidFill>
              <a:latin typeface="Lato Light" panose="020F03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subtitle goes here</a:t>
            </a:r>
            <a:endParaRPr lang="en-US" dirty="0"/>
          </a:p>
        </p:txBody>
      </p:sp>
      <p:sp>
        <p:nvSpPr>
          <p:cNvPr id="21" name="Isosceles Triangle 20"/>
          <p:cNvSpPr/>
          <p:nvPr/>
        </p:nvSpPr>
        <p:spPr>
          <a:xfrm rot="13674748">
            <a:off x="4877415" y="2281548"/>
            <a:ext cx="101600" cy="1843314"/>
          </a:xfrm>
          <a:prstGeom prst="triangle">
            <a:avLst/>
          </a:prstGeom>
          <a:solidFill>
            <a:srgbClr val="763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Isosceles Triangle 23"/>
          <p:cNvSpPr/>
          <p:nvPr/>
        </p:nvSpPr>
        <p:spPr>
          <a:xfrm rot="8943721" flipH="1">
            <a:off x="6383679" y="2191556"/>
            <a:ext cx="101600" cy="1906652"/>
          </a:xfrm>
          <a:prstGeom prst="triangle">
            <a:avLst/>
          </a:prstGeom>
          <a:solidFill>
            <a:srgbClr val="763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Isosceles Triangle 29"/>
          <p:cNvSpPr/>
          <p:nvPr/>
        </p:nvSpPr>
        <p:spPr>
          <a:xfrm rot="6358749" flipH="1">
            <a:off x="6917366" y="1818403"/>
            <a:ext cx="101600" cy="1466811"/>
          </a:xfrm>
          <a:prstGeom prst="triangle">
            <a:avLst/>
          </a:prstGeom>
          <a:solidFill>
            <a:srgbClr val="763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5501015" y="1908055"/>
            <a:ext cx="827315" cy="827315"/>
          </a:xfrm>
          <a:prstGeom prst="ellipse">
            <a:avLst/>
          </a:prstGeom>
          <a:solidFill>
            <a:srgbClr val="763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  <a:latin typeface="Lato Black" panose="020F0A02020204030203" pitchFamily="34" charset="0"/>
              </a:rPr>
              <a:t>01</a:t>
            </a:r>
            <a:endParaRPr lang="en-US" dirty="0">
              <a:solidFill>
                <a:prstClr val="white"/>
              </a:solidFill>
              <a:latin typeface="Lato Black" panose="020F0A02020204030203" pitchFamily="34" charset="0"/>
            </a:endParaRPr>
          </a:p>
        </p:txBody>
      </p:sp>
      <p:sp>
        <p:nvSpPr>
          <p:cNvPr id="22" name="Isosceles Triangle 21"/>
          <p:cNvSpPr/>
          <p:nvPr/>
        </p:nvSpPr>
        <p:spPr>
          <a:xfrm rot="16200000" flipH="1">
            <a:off x="6368573" y="4242175"/>
            <a:ext cx="101600" cy="2429836"/>
          </a:xfrm>
          <a:prstGeom prst="triangle">
            <a:avLst/>
          </a:prstGeom>
          <a:solidFill>
            <a:srgbClr val="FE8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Isosceles Triangle 22"/>
          <p:cNvSpPr/>
          <p:nvPr/>
        </p:nvSpPr>
        <p:spPr>
          <a:xfrm rot="19652835" flipH="1">
            <a:off x="7312566" y="3690538"/>
            <a:ext cx="101600" cy="1906652"/>
          </a:xfrm>
          <a:prstGeom prst="triangle">
            <a:avLst/>
          </a:prstGeom>
          <a:solidFill>
            <a:srgbClr val="FE8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Isosceles Triangle 24"/>
          <p:cNvSpPr/>
          <p:nvPr/>
        </p:nvSpPr>
        <p:spPr>
          <a:xfrm rot="1004593" flipH="1">
            <a:off x="8282610" y="4352614"/>
            <a:ext cx="101600" cy="1113444"/>
          </a:xfrm>
          <a:prstGeom prst="triangle">
            <a:avLst/>
          </a:prstGeom>
          <a:solidFill>
            <a:srgbClr val="FE8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561894" y="5085397"/>
            <a:ext cx="957943" cy="957943"/>
          </a:xfrm>
          <a:prstGeom prst="ellipse">
            <a:avLst/>
          </a:prstGeom>
          <a:solidFill>
            <a:srgbClr val="FE8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  <a:latin typeface="Lato Black" panose="020F0A02020204030203" pitchFamily="34" charset="0"/>
              </a:rPr>
              <a:t>03</a:t>
            </a:r>
            <a:endParaRPr lang="en-US" dirty="0">
              <a:solidFill>
                <a:prstClr val="white"/>
              </a:solidFill>
              <a:latin typeface="Lato Black" panose="020F0A02020204030203" pitchFamily="34" charset="0"/>
            </a:endParaRPr>
          </a:p>
        </p:txBody>
      </p:sp>
      <p:sp>
        <p:nvSpPr>
          <p:cNvPr id="20" name="Isosceles Triangle 19"/>
          <p:cNvSpPr/>
          <p:nvPr/>
        </p:nvSpPr>
        <p:spPr>
          <a:xfrm rot="15057229" flipH="1">
            <a:off x="7163492" y="2340520"/>
            <a:ext cx="101600" cy="2916965"/>
          </a:xfrm>
          <a:prstGeom prst="triangle">
            <a:avLst/>
          </a:prstGeom>
          <a:solidFill>
            <a:srgbClr val="FEC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Isosceles Triangle 25"/>
          <p:cNvSpPr/>
          <p:nvPr/>
        </p:nvSpPr>
        <p:spPr>
          <a:xfrm rot="11627016" flipH="1">
            <a:off x="8558708" y="3338545"/>
            <a:ext cx="101600" cy="1113444"/>
          </a:xfrm>
          <a:prstGeom prst="triangle">
            <a:avLst/>
          </a:prstGeom>
          <a:solidFill>
            <a:srgbClr val="FEC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Isosceles Triangle 28"/>
          <p:cNvSpPr/>
          <p:nvPr/>
        </p:nvSpPr>
        <p:spPr>
          <a:xfrm rot="17067092" flipH="1">
            <a:off x="8120147" y="2323764"/>
            <a:ext cx="101600" cy="1113444"/>
          </a:xfrm>
          <a:prstGeom prst="triangle">
            <a:avLst/>
          </a:prstGeom>
          <a:solidFill>
            <a:srgbClr val="FEC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8519837" y="2857378"/>
            <a:ext cx="656674" cy="656674"/>
          </a:xfrm>
          <a:prstGeom prst="ellipse">
            <a:avLst/>
          </a:prstGeom>
          <a:solidFill>
            <a:srgbClr val="FEC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  <a:latin typeface="Lato Black" panose="020F0A02020204030203" pitchFamily="34" charset="0"/>
              </a:rPr>
              <a:t>04</a:t>
            </a:r>
            <a:endParaRPr lang="en-US" sz="1600" dirty="0">
              <a:solidFill>
                <a:prstClr val="white"/>
              </a:solidFill>
              <a:latin typeface="Lato Black" panose="020F0A02020204030203" pitchFamily="34" charset="0"/>
            </a:endParaRPr>
          </a:p>
        </p:txBody>
      </p:sp>
      <p:sp>
        <p:nvSpPr>
          <p:cNvPr id="5" name="Isosceles Triangle 4"/>
          <p:cNvSpPr/>
          <p:nvPr/>
        </p:nvSpPr>
        <p:spPr>
          <a:xfrm rot="2810845">
            <a:off x="3554944" y="3496318"/>
            <a:ext cx="101600" cy="1843314"/>
          </a:xfrm>
          <a:prstGeom prst="triangle">
            <a:avLst/>
          </a:prstGeom>
          <a:solidFill>
            <a:srgbClr val="FEA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Isosceles Triangle 17"/>
          <p:cNvSpPr/>
          <p:nvPr/>
        </p:nvSpPr>
        <p:spPr>
          <a:xfrm rot="5400000">
            <a:off x="4121076" y="4333216"/>
            <a:ext cx="101600" cy="2247751"/>
          </a:xfrm>
          <a:prstGeom prst="triangle">
            <a:avLst/>
          </a:prstGeom>
          <a:solidFill>
            <a:srgbClr val="FEA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Isosceles Triangle 18"/>
          <p:cNvSpPr/>
          <p:nvPr/>
        </p:nvSpPr>
        <p:spPr>
          <a:xfrm rot="4263180">
            <a:off x="4477442" y="3265754"/>
            <a:ext cx="101600" cy="2916965"/>
          </a:xfrm>
          <a:prstGeom prst="triangle">
            <a:avLst/>
          </a:prstGeom>
          <a:solidFill>
            <a:srgbClr val="FEA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2364014" y="4860427"/>
            <a:ext cx="827315" cy="827315"/>
          </a:xfrm>
          <a:prstGeom prst="ellipse">
            <a:avLst/>
          </a:prstGeom>
          <a:solidFill>
            <a:srgbClr val="FEA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  <a:latin typeface="Lato Black" panose="020F0A02020204030203" pitchFamily="34" charset="0"/>
              </a:rPr>
              <a:t>02</a:t>
            </a:r>
            <a:endParaRPr lang="en-US" dirty="0">
              <a:solidFill>
                <a:prstClr val="white"/>
              </a:solidFill>
              <a:latin typeface="Lato Black" panose="020F0A02020204030203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583463" y="4994981"/>
            <a:ext cx="2293813" cy="1228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 smtClean="0">
                <a:solidFill>
                  <a:srgbClr val="FE8301"/>
                </a:solidFill>
                <a:latin typeface="FontAwesome" pitchFamily="2" charset="0"/>
              </a:rPr>
              <a:t></a:t>
            </a:r>
            <a:endParaRPr lang="en-US" sz="2800" dirty="0" smtClean="0">
              <a:solidFill>
                <a:srgbClr val="FE8301"/>
              </a:solidFill>
              <a:latin typeface="Lato Black" panose="020F0A02020204030203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rgbClr val="FE8301"/>
                </a:solidFill>
                <a:latin typeface="Lato Black" panose="020F0A02020204030203" pitchFamily="34" charset="0"/>
              </a:rPr>
              <a:t>Option 3</a:t>
            </a:r>
            <a:endParaRPr lang="en-US" sz="1400" dirty="0">
              <a:solidFill>
                <a:srgbClr val="FE8301"/>
              </a:solidFill>
              <a:latin typeface="Lato Light" panose="020F0302020204030203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sz="1200" dirty="0" err="1">
                <a:solidFill>
                  <a:prstClr val="black"/>
                </a:solidFill>
                <a:latin typeface="Lato Light" panose="020F0302020204030203" pitchFamily="34" charset="0"/>
              </a:rPr>
              <a:t>Lorem</a:t>
            </a:r>
            <a:r>
              <a:rPr lang="en-US" sz="1200" dirty="0">
                <a:solidFill>
                  <a:prstClr val="black"/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Lato Light" panose="020F0302020204030203" pitchFamily="34" charset="0"/>
              </a:rPr>
              <a:t>Ipsum</a:t>
            </a:r>
            <a:r>
              <a:rPr lang="en-US" sz="1200" dirty="0">
                <a:solidFill>
                  <a:prstClr val="black"/>
                </a:solidFill>
                <a:latin typeface="Lato Light" panose="020F0302020204030203" pitchFamily="34" charset="0"/>
              </a:rPr>
              <a:t> is the simply dummy text of the printing and typesetting industry. </a:t>
            </a:r>
          </a:p>
        </p:txBody>
      </p:sp>
      <p:sp>
        <p:nvSpPr>
          <p:cNvPr id="34" name="Rectangle 33"/>
          <p:cNvSpPr/>
          <p:nvPr/>
        </p:nvSpPr>
        <p:spPr>
          <a:xfrm>
            <a:off x="9176511" y="2633818"/>
            <a:ext cx="2293813" cy="1228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 smtClean="0">
                <a:solidFill>
                  <a:srgbClr val="FECD98"/>
                </a:solidFill>
                <a:latin typeface="FontAwesome" pitchFamily="2" charset="0"/>
              </a:rPr>
              <a:t></a:t>
            </a:r>
            <a:endParaRPr lang="en-US" sz="2800" dirty="0" smtClean="0">
              <a:solidFill>
                <a:srgbClr val="FECD98"/>
              </a:solidFill>
              <a:latin typeface="Lato Black" panose="020F0A02020204030203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rgbClr val="FECD98"/>
                </a:solidFill>
                <a:latin typeface="Lato Black" panose="020F0A02020204030203" pitchFamily="34" charset="0"/>
              </a:rPr>
              <a:t>Option 4</a:t>
            </a:r>
            <a:endParaRPr lang="en-US" sz="1400" dirty="0">
              <a:solidFill>
                <a:srgbClr val="FECD98"/>
              </a:solidFill>
              <a:latin typeface="Lato Light" panose="020F0302020204030203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sz="1200" dirty="0" err="1">
                <a:solidFill>
                  <a:prstClr val="black"/>
                </a:solidFill>
                <a:latin typeface="Lato Light" panose="020F0302020204030203" pitchFamily="34" charset="0"/>
              </a:rPr>
              <a:t>Lorem</a:t>
            </a:r>
            <a:r>
              <a:rPr lang="en-US" sz="1200" dirty="0">
                <a:solidFill>
                  <a:prstClr val="black"/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Lato Light" panose="020F0302020204030203" pitchFamily="34" charset="0"/>
              </a:rPr>
              <a:t>Ipsum</a:t>
            </a:r>
            <a:r>
              <a:rPr lang="en-US" sz="1200" dirty="0">
                <a:solidFill>
                  <a:prstClr val="black"/>
                </a:solidFill>
                <a:latin typeface="Lato Light" panose="020F0302020204030203" pitchFamily="34" charset="0"/>
              </a:rPr>
              <a:t> is the simply dummy text of the printing and typesetting industry.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52142" y="4836904"/>
            <a:ext cx="2293813" cy="1228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 smtClean="0">
                <a:solidFill>
                  <a:srgbClr val="FEA440"/>
                </a:solidFill>
                <a:latin typeface="FontAwesome" pitchFamily="2" charset="0"/>
              </a:rPr>
              <a:t></a:t>
            </a:r>
            <a:endParaRPr lang="en-US" sz="2800" dirty="0" smtClean="0">
              <a:solidFill>
                <a:srgbClr val="FEA440"/>
              </a:solidFill>
              <a:latin typeface="Lato Black" panose="020F0A02020204030203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rgbClr val="FEA440"/>
                </a:solidFill>
                <a:latin typeface="Lato Black" panose="020F0A02020204030203" pitchFamily="34" charset="0"/>
              </a:rPr>
              <a:t>Option 2</a:t>
            </a:r>
            <a:endParaRPr lang="en-US" sz="1400" dirty="0">
              <a:solidFill>
                <a:srgbClr val="FEA440"/>
              </a:solidFill>
              <a:latin typeface="Lato Light" panose="020F0302020204030203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sz="1200" dirty="0" err="1">
                <a:solidFill>
                  <a:prstClr val="black"/>
                </a:solidFill>
                <a:latin typeface="Lato Light" panose="020F0302020204030203" pitchFamily="34" charset="0"/>
              </a:rPr>
              <a:t>Lorem</a:t>
            </a:r>
            <a:r>
              <a:rPr lang="en-US" sz="1200" dirty="0">
                <a:solidFill>
                  <a:prstClr val="black"/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Lato Light" panose="020F0302020204030203" pitchFamily="34" charset="0"/>
              </a:rPr>
              <a:t>Ipsum</a:t>
            </a:r>
            <a:r>
              <a:rPr lang="en-US" sz="1200" dirty="0">
                <a:solidFill>
                  <a:prstClr val="black"/>
                </a:solidFill>
                <a:latin typeface="Lato Light" panose="020F0302020204030203" pitchFamily="34" charset="0"/>
              </a:rPr>
              <a:t> is the simply dummy text of the printing and typesetting industry. 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980312" y="1712546"/>
            <a:ext cx="2293813" cy="1228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 smtClean="0">
                <a:solidFill>
                  <a:srgbClr val="763E00"/>
                </a:solidFill>
                <a:latin typeface="FontAwesome" pitchFamily="2" charset="0"/>
              </a:rPr>
              <a:t></a:t>
            </a:r>
            <a:endParaRPr lang="en-US" sz="2800" dirty="0" smtClean="0">
              <a:solidFill>
                <a:srgbClr val="763E00"/>
              </a:solidFill>
              <a:latin typeface="Lato Black" panose="020F0A02020204030203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rgbClr val="763E00"/>
                </a:solidFill>
                <a:latin typeface="Lato Black" panose="020F0A02020204030203" pitchFamily="34" charset="0"/>
              </a:rPr>
              <a:t>Option 1</a:t>
            </a:r>
            <a:endParaRPr lang="en-US" sz="1400" dirty="0">
              <a:solidFill>
                <a:srgbClr val="763E00"/>
              </a:solidFill>
              <a:latin typeface="Lato Light" panose="020F0302020204030203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sz="1200" dirty="0" err="1">
                <a:solidFill>
                  <a:prstClr val="black"/>
                </a:solidFill>
                <a:latin typeface="Lato Light" panose="020F0302020204030203" pitchFamily="34" charset="0"/>
              </a:rPr>
              <a:t>Lorem</a:t>
            </a:r>
            <a:r>
              <a:rPr lang="en-US" sz="1200" dirty="0">
                <a:solidFill>
                  <a:prstClr val="black"/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Lato Light" panose="020F0302020204030203" pitchFamily="34" charset="0"/>
              </a:rPr>
              <a:t>Ipsum</a:t>
            </a:r>
            <a:r>
              <a:rPr lang="en-US" sz="1200" dirty="0">
                <a:solidFill>
                  <a:prstClr val="black"/>
                </a:solidFill>
                <a:latin typeface="Lato Light" panose="020F0302020204030203" pitchFamily="34" charset="0"/>
              </a:rPr>
              <a:t> is the simply dummy text of the printing and typesetting industry. 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41" name="Teardrop 40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Teardrop 41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Teardrop 42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44" name="Rectangle 43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EA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FE8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C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763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62" name="Rectangle 61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Rectangle 62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6941998"/>
      </p:ext>
    </p:extLst>
  </p:cSld>
  <p:clrMapOvr>
    <a:masterClrMapping/>
  </p:clrMapOvr>
  <p:transition spd="slow" advClick="0" advTm="3000">
    <p:push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136342" y="4715224"/>
            <a:ext cx="3226393" cy="769257"/>
            <a:chOff x="6183061" y="2051097"/>
            <a:chExt cx="3226393" cy="769257"/>
          </a:xfrm>
        </p:grpSpPr>
        <p:sp>
          <p:nvSpPr>
            <p:cNvPr id="55" name="Rounded Rectangle 54"/>
            <p:cNvSpPr/>
            <p:nvPr/>
          </p:nvSpPr>
          <p:spPr>
            <a:xfrm>
              <a:off x="6183061" y="2051097"/>
              <a:ext cx="3226393" cy="769257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8698499" y="2132533"/>
              <a:ext cx="606379" cy="6063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white"/>
                  </a:solidFill>
                  <a:latin typeface="FontAwesome" pitchFamily="2" charset="0"/>
                </a:rPr>
                <a:t></a:t>
              </a: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467661" y="2170966"/>
              <a:ext cx="219202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err="1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sz="1400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 </a:t>
              </a:r>
              <a:r>
                <a:rPr lang="en-US" sz="1400" dirty="0" err="1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ipsum</a:t>
              </a:r>
              <a:endParaRPr lang="en-US" sz="1400" dirty="0" smtClean="0">
                <a:solidFill>
                  <a:prstClr val="white"/>
                </a:solidFill>
                <a:latin typeface="Lato Black" panose="020F0A02020204030203" pitchFamily="34" charset="0"/>
              </a:endParaRPr>
            </a:p>
            <a:p>
              <a:pPr algn="r"/>
              <a:r>
                <a:rPr lang="en-US" sz="1200" dirty="0" err="1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Consectuter</a:t>
              </a:r>
              <a:r>
                <a:rPr lang="en-US" sz="12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200" dirty="0" err="1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amet</a:t>
              </a:r>
              <a:r>
                <a:rPr lang="en-US" sz="12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 dolor </a:t>
              </a:r>
              <a:r>
                <a:rPr lang="en-US" sz="1200" dirty="0" err="1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amet</a:t>
              </a:r>
              <a:endParaRPr lang="en-US" sz="12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</p:txBody>
        </p:sp>
      </p:grp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Bulb</a:t>
            </a:r>
            <a:r>
              <a:rPr lang="en-US" dirty="0" err="1" smtClean="0">
                <a:solidFill>
                  <a:srgbClr val="FE8301"/>
                </a:solidFill>
                <a:latin typeface="Lato Light" panose="020F0302020204030203" pitchFamily="34" charset="0"/>
              </a:rPr>
              <a:t>Graphic</a:t>
            </a:r>
            <a:endParaRPr lang="en-US" dirty="0">
              <a:solidFill>
                <a:srgbClr val="FE8301"/>
              </a:solidFill>
              <a:latin typeface="Lato Light" panose="020F03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subtitle goes here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136343" y="2190262"/>
            <a:ext cx="3226393" cy="769257"/>
            <a:chOff x="925382" y="2051096"/>
            <a:chExt cx="3226393" cy="769257"/>
          </a:xfrm>
        </p:grpSpPr>
        <p:sp>
          <p:nvSpPr>
            <p:cNvPr id="53" name="Rounded Rectangle 52"/>
            <p:cNvSpPr/>
            <p:nvPr/>
          </p:nvSpPr>
          <p:spPr>
            <a:xfrm>
              <a:off x="925382" y="2051096"/>
              <a:ext cx="3226393" cy="769257"/>
            </a:xfrm>
            <a:prstGeom prst="roundRect">
              <a:avLst>
                <a:gd name="adj" fmla="val 50000"/>
              </a:avLst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3440820" y="2132534"/>
              <a:ext cx="606379" cy="6063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prstClr val="white"/>
                  </a:solidFill>
                  <a:latin typeface="FontAwesome" pitchFamily="2" charset="0"/>
                </a:rPr>
                <a:t></a:t>
              </a:r>
              <a:endParaRPr lang="ru-RU" sz="2000" dirty="0">
                <a:solidFill>
                  <a:prstClr val="white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103005" y="2175778"/>
              <a:ext cx="230406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err="1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sz="1400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 </a:t>
              </a:r>
              <a:r>
                <a:rPr lang="en-US" sz="1400" dirty="0" err="1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ipsum</a:t>
              </a:r>
              <a:endParaRPr lang="en-US" sz="1400" dirty="0" smtClean="0">
                <a:solidFill>
                  <a:prstClr val="white"/>
                </a:solidFill>
                <a:latin typeface="Lato Black" panose="020F0A02020204030203" pitchFamily="34" charset="0"/>
              </a:endParaRPr>
            </a:p>
            <a:p>
              <a:pPr algn="r"/>
              <a:r>
                <a:rPr lang="en-US" sz="1200" dirty="0" err="1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Consectuter</a:t>
              </a:r>
              <a:r>
                <a:rPr lang="en-US" sz="12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200" dirty="0" err="1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amet</a:t>
              </a:r>
              <a:r>
                <a:rPr lang="en-US" sz="12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 dolor </a:t>
              </a:r>
              <a:r>
                <a:rPr lang="en-US" sz="1200" dirty="0" err="1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amet</a:t>
              </a:r>
              <a:endParaRPr lang="en-US" sz="12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136343" y="3439880"/>
            <a:ext cx="3226393" cy="769257"/>
            <a:chOff x="3245360" y="2141954"/>
            <a:chExt cx="3226393" cy="769257"/>
          </a:xfrm>
        </p:grpSpPr>
        <p:sp>
          <p:nvSpPr>
            <p:cNvPr id="54" name="Rounded Rectangle 53"/>
            <p:cNvSpPr/>
            <p:nvPr/>
          </p:nvSpPr>
          <p:spPr>
            <a:xfrm>
              <a:off x="3245360" y="2141954"/>
              <a:ext cx="3226393" cy="769257"/>
            </a:xfrm>
            <a:prstGeom prst="roundRect">
              <a:avLst>
                <a:gd name="adj" fmla="val 50000"/>
              </a:avLst>
            </a:prstGeom>
            <a:solidFill>
              <a:srgbClr val="763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5763795" y="2223391"/>
              <a:ext cx="606379" cy="6063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  <a:latin typeface="FontAwesome" pitchFamily="2" charset="0"/>
                </a:rPr>
                <a:t></a:t>
              </a: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638076" y="2279466"/>
              <a:ext cx="20918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err="1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sz="1400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 </a:t>
              </a:r>
              <a:r>
                <a:rPr lang="en-US" sz="1400" dirty="0" err="1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ipsum</a:t>
              </a:r>
              <a:endParaRPr lang="en-US" sz="1400" dirty="0" smtClean="0">
                <a:solidFill>
                  <a:prstClr val="white"/>
                </a:solidFill>
                <a:latin typeface="Lato Black" panose="020F0A02020204030203" pitchFamily="34" charset="0"/>
              </a:endParaRPr>
            </a:p>
            <a:p>
              <a:pPr algn="r"/>
              <a:r>
                <a:rPr lang="en-US" sz="1200" dirty="0" err="1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Consectuter</a:t>
              </a:r>
              <a:r>
                <a:rPr lang="en-US" sz="12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200" dirty="0" err="1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amet</a:t>
              </a:r>
              <a:r>
                <a:rPr lang="en-US" sz="12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 dolor </a:t>
              </a:r>
              <a:r>
                <a:rPr lang="en-US" sz="1200" dirty="0" err="1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amet</a:t>
              </a:r>
              <a:endParaRPr lang="en-US" sz="12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772189" y="4715227"/>
            <a:ext cx="3226393" cy="769257"/>
            <a:chOff x="8864465" y="2051096"/>
            <a:chExt cx="3226393" cy="769257"/>
          </a:xfrm>
        </p:grpSpPr>
        <p:sp>
          <p:nvSpPr>
            <p:cNvPr id="56" name="Rounded Rectangle 55"/>
            <p:cNvSpPr/>
            <p:nvPr/>
          </p:nvSpPr>
          <p:spPr>
            <a:xfrm>
              <a:off x="8864465" y="2051096"/>
              <a:ext cx="3226393" cy="769257"/>
            </a:xfrm>
            <a:prstGeom prst="roundRect">
              <a:avLst>
                <a:gd name="adj" fmla="val 50000"/>
              </a:avLst>
            </a:prstGeom>
            <a:solidFill>
              <a:srgbClr val="FEC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8967787" y="2132533"/>
              <a:ext cx="606379" cy="6063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white"/>
                  </a:solidFill>
                  <a:latin typeface="FontAwesome" pitchFamily="2" charset="0"/>
                </a:rPr>
                <a:t></a:t>
              </a: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9562733" y="2180543"/>
              <a:ext cx="223493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sz="1400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 </a:t>
              </a:r>
              <a:r>
                <a:rPr lang="en-US" sz="1400" dirty="0" err="1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ipsum</a:t>
              </a:r>
              <a:endParaRPr lang="en-US" sz="1400" dirty="0" smtClean="0">
                <a:solidFill>
                  <a:prstClr val="white"/>
                </a:solidFill>
                <a:latin typeface="Lato Black" panose="020F0A02020204030203" pitchFamily="34" charset="0"/>
              </a:endParaRPr>
            </a:p>
            <a:p>
              <a:r>
                <a:rPr lang="en-US" sz="1200" dirty="0" err="1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Consectuter</a:t>
              </a:r>
              <a:r>
                <a:rPr lang="en-US" sz="12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200" dirty="0" err="1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amet</a:t>
              </a:r>
              <a:r>
                <a:rPr lang="en-US" sz="12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 dolor </a:t>
              </a:r>
              <a:r>
                <a:rPr lang="en-US" sz="1200" dirty="0" err="1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amet</a:t>
              </a:r>
              <a:endParaRPr lang="en-US" sz="12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772188" y="2194612"/>
            <a:ext cx="3226393" cy="769257"/>
            <a:chOff x="925382" y="2051096"/>
            <a:chExt cx="3226393" cy="769257"/>
          </a:xfrm>
        </p:grpSpPr>
        <p:sp>
          <p:nvSpPr>
            <p:cNvPr id="66" name="Rounded Rectangle 65"/>
            <p:cNvSpPr/>
            <p:nvPr/>
          </p:nvSpPr>
          <p:spPr>
            <a:xfrm>
              <a:off x="925382" y="2051096"/>
              <a:ext cx="3226393" cy="769257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1023937" y="2132534"/>
              <a:ext cx="606379" cy="6063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prstClr val="white"/>
                  </a:solidFill>
                  <a:latin typeface="FontAwesome" pitchFamily="2" charset="0"/>
                </a:rPr>
                <a:t></a:t>
              </a:r>
              <a:endParaRPr lang="ru-RU" sz="2000" dirty="0">
                <a:solidFill>
                  <a:prstClr val="white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660106" y="2171428"/>
              <a:ext cx="230406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sz="1400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 </a:t>
              </a:r>
              <a:r>
                <a:rPr lang="en-US" sz="1400" dirty="0" err="1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ipsum</a:t>
              </a:r>
              <a:endParaRPr lang="en-US" sz="1400" dirty="0" smtClean="0">
                <a:solidFill>
                  <a:prstClr val="white"/>
                </a:solidFill>
                <a:latin typeface="Lato Black" panose="020F0A02020204030203" pitchFamily="34" charset="0"/>
              </a:endParaRPr>
            </a:p>
            <a:p>
              <a:r>
                <a:rPr lang="en-US" sz="1200" dirty="0" err="1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Consectuter</a:t>
              </a:r>
              <a:r>
                <a:rPr lang="en-US" sz="12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200" dirty="0" err="1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amet</a:t>
              </a:r>
              <a:r>
                <a:rPr lang="en-US" sz="12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 dolor </a:t>
              </a:r>
              <a:r>
                <a:rPr lang="en-US" sz="1200" dirty="0" err="1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amet</a:t>
              </a:r>
              <a:endParaRPr lang="en-US" sz="12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7772187" y="3438984"/>
            <a:ext cx="3226393" cy="769257"/>
            <a:chOff x="925382" y="2051096"/>
            <a:chExt cx="3226393" cy="769257"/>
          </a:xfrm>
        </p:grpSpPr>
        <p:sp>
          <p:nvSpPr>
            <p:cNvPr id="71" name="Rounded Rectangle 70"/>
            <p:cNvSpPr/>
            <p:nvPr/>
          </p:nvSpPr>
          <p:spPr>
            <a:xfrm>
              <a:off x="925382" y="2051096"/>
              <a:ext cx="3226393" cy="769257"/>
            </a:xfrm>
            <a:prstGeom prst="roundRect">
              <a:avLst>
                <a:gd name="adj" fmla="val 50000"/>
              </a:avLst>
            </a:prstGeom>
            <a:solidFill>
              <a:srgbClr val="FEA4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1023937" y="2132534"/>
              <a:ext cx="606379" cy="6063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prstClr val="white"/>
                  </a:solidFill>
                  <a:latin typeface="FontAwesome" pitchFamily="2" charset="0"/>
                </a:rPr>
                <a:t></a:t>
              </a:r>
              <a:endParaRPr lang="ru-RU" sz="2000" dirty="0">
                <a:solidFill>
                  <a:prstClr val="white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660106" y="2171428"/>
              <a:ext cx="230406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sz="1400" dirty="0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 </a:t>
              </a:r>
              <a:r>
                <a:rPr lang="en-US" sz="1400" dirty="0" err="1" smtClean="0">
                  <a:solidFill>
                    <a:prstClr val="white"/>
                  </a:solidFill>
                  <a:latin typeface="Lato Black" panose="020F0A02020204030203" pitchFamily="34" charset="0"/>
                </a:rPr>
                <a:t>ipsum</a:t>
              </a:r>
              <a:endParaRPr lang="en-US" sz="1400" dirty="0" smtClean="0">
                <a:solidFill>
                  <a:prstClr val="white"/>
                </a:solidFill>
                <a:latin typeface="Lato Black" panose="020F0A02020204030203" pitchFamily="34" charset="0"/>
              </a:endParaRPr>
            </a:p>
            <a:p>
              <a:r>
                <a:rPr lang="en-US" sz="1200" dirty="0" err="1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Consectuter</a:t>
              </a:r>
              <a:r>
                <a:rPr lang="en-US" sz="12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200" dirty="0" err="1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amet</a:t>
              </a:r>
              <a:r>
                <a:rPr lang="en-US" sz="12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 dolor </a:t>
              </a:r>
              <a:r>
                <a:rPr lang="en-US" sz="1200" dirty="0" err="1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amet</a:t>
              </a:r>
              <a:endParaRPr lang="en-US" sz="12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4644003" y="1623173"/>
            <a:ext cx="2846919" cy="4364727"/>
            <a:chOff x="4330495" y="1808211"/>
            <a:chExt cx="2846919" cy="4364727"/>
          </a:xfrm>
        </p:grpSpPr>
        <p:grpSp>
          <p:nvGrpSpPr>
            <p:cNvPr id="75" name="Group 74"/>
            <p:cNvGrpSpPr/>
            <p:nvPr/>
          </p:nvGrpSpPr>
          <p:grpSpPr>
            <a:xfrm>
              <a:off x="4330495" y="1808211"/>
              <a:ext cx="2846919" cy="4364727"/>
              <a:chOff x="5395207" y="3009059"/>
              <a:chExt cx="1064569" cy="1632134"/>
            </a:xfrm>
            <a:solidFill>
              <a:schemeClr val="bg1">
                <a:lumMod val="75000"/>
              </a:schemeClr>
            </a:solidFill>
          </p:grpSpPr>
          <p:sp>
            <p:nvSpPr>
              <p:cNvPr id="98" name="Freeform 5"/>
              <p:cNvSpPr>
                <a:spLocks/>
              </p:cNvSpPr>
              <p:nvPr/>
            </p:nvSpPr>
            <p:spPr bwMode="auto">
              <a:xfrm>
                <a:off x="5395207" y="3009059"/>
                <a:ext cx="1064569" cy="1205693"/>
              </a:xfrm>
              <a:custGeom>
                <a:avLst/>
                <a:gdLst>
                  <a:gd name="T0" fmla="*/ 72 w 144"/>
                  <a:gd name="T1" fmla="*/ 0 h 164"/>
                  <a:gd name="T2" fmla="*/ 0 w 144"/>
                  <a:gd name="T3" fmla="*/ 71 h 164"/>
                  <a:gd name="T4" fmla="*/ 13 w 144"/>
                  <a:gd name="T5" fmla="*/ 112 h 164"/>
                  <a:gd name="T6" fmla="*/ 19 w 144"/>
                  <a:gd name="T7" fmla="*/ 125 h 164"/>
                  <a:gd name="T8" fmla="*/ 25 w 144"/>
                  <a:gd name="T9" fmla="*/ 137 h 164"/>
                  <a:gd name="T10" fmla="*/ 33 w 144"/>
                  <a:gd name="T11" fmla="*/ 163 h 164"/>
                  <a:gd name="T12" fmla="*/ 33 w 144"/>
                  <a:gd name="T13" fmla="*/ 164 h 164"/>
                  <a:gd name="T14" fmla="*/ 47 w 144"/>
                  <a:gd name="T15" fmla="*/ 164 h 164"/>
                  <a:gd name="T16" fmla="*/ 46 w 144"/>
                  <a:gd name="T17" fmla="*/ 159 h 164"/>
                  <a:gd name="T18" fmla="*/ 37 w 144"/>
                  <a:gd name="T19" fmla="*/ 133 h 164"/>
                  <a:gd name="T20" fmla="*/ 31 w 144"/>
                  <a:gd name="T21" fmla="*/ 119 h 164"/>
                  <a:gd name="T22" fmla="*/ 25 w 144"/>
                  <a:gd name="T23" fmla="*/ 106 h 164"/>
                  <a:gd name="T24" fmla="*/ 25 w 144"/>
                  <a:gd name="T25" fmla="*/ 106 h 164"/>
                  <a:gd name="T26" fmla="*/ 14 w 144"/>
                  <a:gd name="T27" fmla="*/ 71 h 164"/>
                  <a:gd name="T28" fmla="*/ 72 w 144"/>
                  <a:gd name="T29" fmla="*/ 13 h 164"/>
                  <a:gd name="T30" fmla="*/ 131 w 144"/>
                  <a:gd name="T31" fmla="*/ 71 h 164"/>
                  <a:gd name="T32" fmla="*/ 120 w 144"/>
                  <a:gd name="T33" fmla="*/ 107 h 164"/>
                  <a:gd name="T34" fmla="*/ 113 w 144"/>
                  <a:gd name="T35" fmla="*/ 119 h 164"/>
                  <a:gd name="T36" fmla="*/ 107 w 144"/>
                  <a:gd name="T37" fmla="*/ 133 h 164"/>
                  <a:gd name="T38" fmla="*/ 99 w 144"/>
                  <a:gd name="T39" fmla="*/ 159 h 164"/>
                  <a:gd name="T40" fmla="*/ 97 w 144"/>
                  <a:gd name="T41" fmla="*/ 164 h 164"/>
                  <a:gd name="T42" fmla="*/ 111 w 144"/>
                  <a:gd name="T43" fmla="*/ 164 h 164"/>
                  <a:gd name="T44" fmla="*/ 112 w 144"/>
                  <a:gd name="T45" fmla="*/ 163 h 164"/>
                  <a:gd name="T46" fmla="*/ 120 w 144"/>
                  <a:gd name="T47" fmla="*/ 137 h 164"/>
                  <a:gd name="T48" fmla="*/ 125 w 144"/>
                  <a:gd name="T49" fmla="*/ 125 h 164"/>
                  <a:gd name="T50" fmla="*/ 131 w 144"/>
                  <a:gd name="T51" fmla="*/ 113 h 164"/>
                  <a:gd name="T52" fmla="*/ 144 w 144"/>
                  <a:gd name="T53" fmla="*/ 71 h 164"/>
                  <a:gd name="T54" fmla="*/ 72 w 144"/>
                  <a:gd name="T55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44" h="164">
                    <a:moveTo>
                      <a:pt x="72" y="0"/>
                    </a:moveTo>
                    <a:cubicBezTo>
                      <a:pt x="33" y="0"/>
                      <a:pt x="0" y="32"/>
                      <a:pt x="0" y="71"/>
                    </a:cubicBezTo>
                    <a:cubicBezTo>
                      <a:pt x="0" y="87"/>
                      <a:pt x="7" y="101"/>
                      <a:pt x="13" y="112"/>
                    </a:cubicBezTo>
                    <a:cubicBezTo>
                      <a:pt x="13" y="113"/>
                      <a:pt x="17" y="121"/>
                      <a:pt x="19" y="125"/>
                    </a:cubicBezTo>
                    <a:cubicBezTo>
                      <a:pt x="21" y="129"/>
                      <a:pt x="23" y="133"/>
                      <a:pt x="25" y="137"/>
                    </a:cubicBezTo>
                    <a:cubicBezTo>
                      <a:pt x="28" y="145"/>
                      <a:pt x="30" y="154"/>
                      <a:pt x="33" y="163"/>
                    </a:cubicBezTo>
                    <a:cubicBezTo>
                      <a:pt x="33" y="163"/>
                      <a:pt x="33" y="164"/>
                      <a:pt x="33" y="164"/>
                    </a:cubicBezTo>
                    <a:cubicBezTo>
                      <a:pt x="47" y="164"/>
                      <a:pt x="47" y="164"/>
                      <a:pt x="47" y="164"/>
                    </a:cubicBezTo>
                    <a:cubicBezTo>
                      <a:pt x="47" y="163"/>
                      <a:pt x="46" y="161"/>
                      <a:pt x="46" y="159"/>
                    </a:cubicBezTo>
                    <a:cubicBezTo>
                      <a:pt x="43" y="150"/>
                      <a:pt x="40" y="141"/>
                      <a:pt x="37" y="133"/>
                    </a:cubicBezTo>
                    <a:cubicBezTo>
                      <a:pt x="35" y="128"/>
                      <a:pt x="33" y="123"/>
                      <a:pt x="31" y="119"/>
                    </a:cubicBezTo>
                    <a:cubicBezTo>
                      <a:pt x="29" y="115"/>
                      <a:pt x="25" y="106"/>
                      <a:pt x="25" y="106"/>
                    </a:cubicBezTo>
                    <a:cubicBezTo>
                      <a:pt x="25" y="106"/>
                      <a:pt x="25" y="106"/>
                      <a:pt x="25" y="106"/>
                    </a:cubicBezTo>
                    <a:cubicBezTo>
                      <a:pt x="18" y="93"/>
                      <a:pt x="14" y="83"/>
                      <a:pt x="14" y="71"/>
                    </a:cubicBezTo>
                    <a:cubicBezTo>
                      <a:pt x="14" y="39"/>
                      <a:pt x="40" y="13"/>
                      <a:pt x="72" y="13"/>
                    </a:cubicBezTo>
                    <a:cubicBezTo>
                      <a:pt x="104" y="13"/>
                      <a:pt x="131" y="39"/>
                      <a:pt x="131" y="71"/>
                    </a:cubicBezTo>
                    <a:cubicBezTo>
                      <a:pt x="131" y="84"/>
                      <a:pt x="126" y="94"/>
                      <a:pt x="120" y="107"/>
                    </a:cubicBezTo>
                    <a:cubicBezTo>
                      <a:pt x="119" y="107"/>
                      <a:pt x="115" y="115"/>
                      <a:pt x="113" y="119"/>
                    </a:cubicBezTo>
                    <a:cubicBezTo>
                      <a:pt x="111" y="123"/>
                      <a:pt x="109" y="127"/>
                      <a:pt x="107" y="133"/>
                    </a:cubicBezTo>
                    <a:cubicBezTo>
                      <a:pt x="104" y="141"/>
                      <a:pt x="101" y="150"/>
                      <a:pt x="99" y="159"/>
                    </a:cubicBezTo>
                    <a:cubicBezTo>
                      <a:pt x="98" y="161"/>
                      <a:pt x="98" y="163"/>
                      <a:pt x="97" y="164"/>
                    </a:cubicBezTo>
                    <a:cubicBezTo>
                      <a:pt x="111" y="164"/>
                      <a:pt x="111" y="164"/>
                      <a:pt x="111" y="164"/>
                    </a:cubicBezTo>
                    <a:cubicBezTo>
                      <a:pt x="111" y="164"/>
                      <a:pt x="111" y="163"/>
                      <a:pt x="112" y="163"/>
                    </a:cubicBezTo>
                    <a:cubicBezTo>
                      <a:pt x="114" y="154"/>
                      <a:pt x="117" y="146"/>
                      <a:pt x="120" y="137"/>
                    </a:cubicBezTo>
                    <a:cubicBezTo>
                      <a:pt x="122" y="133"/>
                      <a:pt x="123" y="129"/>
                      <a:pt x="125" y="125"/>
                    </a:cubicBezTo>
                    <a:cubicBezTo>
                      <a:pt x="127" y="121"/>
                      <a:pt x="131" y="113"/>
                      <a:pt x="131" y="113"/>
                    </a:cubicBezTo>
                    <a:cubicBezTo>
                      <a:pt x="139" y="99"/>
                      <a:pt x="144" y="86"/>
                      <a:pt x="144" y="71"/>
                    </a:cubicBezTo>
                    <a:cubicBezTo>
                      <a:pt x="144" y="32"/>
                      <a:pt x="112" y="0"/>
                      <a:pt x="72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Freeform 6"/>
              <p:cNvSpPr>
                <a:spLocks/>
              </p:cNvSpPr>
              <p:nvPr/>
            </p:nvSpPr>
            <p:spPr bwMode="auto">
              <a:xfrm>
                <a:off x="5637572" y="4383485"/>
                <a:ext cx="576767" cy="257708"/>
              </a:xfrm>
              <a:custGeom>
                <a:avLst/>
                <a:gdLst>
                  <a:gd name="T0" fmla="*/ 0 w 78"/>
                  <a:gd name="T1" fmla="*/ 6 h 35"/>
                  <a:gd name="T2" fmla="*/ 15 w 78"/>
                  <a:gd name="T3" fmla="*/ 20 h 35"/>
                  <a:gd name="T4" fmla="*/ 19 w 78"/>
                  <a:gd name="T5" fmla="*/ 20 h 35"/>
                  <a:gd name="T6" fmla="*/ 19 w 78"/>
                  <a:gd name="T7" fmla="*/ 21 h 35"/>
                  <a:gd name="T8" fmla="*/ 33 w 78"/>
                  <a:gd name="T9" fmla="*/ 35 h 35"/>
                  <a:gd name="T10" fmla="*/ 46 w 78"/>
                  <a:gd name="T11" fmla="*/ 35 h 35"/>
                  <a:gd name="T12" fmla="*/ 60 w 78"/>
                  <a:gd name="T13" fmla="*/ 21 h 35"/>
                  <a:gd name="T14" fmla="*/ 60 w 78"/>
                  <a:gd name="T15" fmla="*/ 20 h 35"/>
                  <a:gd name="T16" fmla="*/ 64 w 78"/>
                  <a:gd name="T17" fmla="*/ 20 h 35"/>
                  <a:gd name="T18" fmla="*/ 78 w 78"/>
                  <a:gd name="T19" fmla="*/ 6 h 35"/>
                  <a:gd name="T20" fmla="*/ 78 w 78"/>
                  <a:gd name="T21" fmla="*/ 0 h 35"/>
                  <a:gd name="T22" fmla="*/ 0 w 78"/>
                  <a:gd name="T23" fmla="*/ 0 h 35"/>
                  <a:gd name="T24" fmla="*/ 0 w 78"/>
                  <a:gd name="T25" fmla="*/ 6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" h="35">
                    <a:moveTo>
                      <a:pt x="0" y="6"/>
                    </a:moveTo>
                    <a:cubicBezTo>
                      <a:pt x="0" y="14"/>
                      <a:pt x="7" y="20"/>
                      <a:pt x="15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9" y="29"/>
                      <a:pt x="25" y="35"/>
                      <a:pt x="33" y="35"/>
                    </a:cubicBezTo>
                    <a:cubicBezTo>
                      <a:pt x="46" y="35"/>
                      <a:pt x="46" y="35"/>
                      <a:pt x="46" y="35"/>
                    </a:cubicBezTo>
                    <a:cubicBezTo>
                      <a:pt x="53" y="35"/>
                      <a:pt x="60" y="29"/>
                      <a:pt x="60" y="21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4" y="20"/>
                      <a:pt x="64" y="20"/>
                      <a:pt x="64" y="20"/>
                    </a:cubicBezTo>
                    <a:cubicBezTo>
                      <a:pt x="72" y="20"/>
                      <a:pt x="78" y="14"/>
                      <a:pt x="78" y="6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Rectangle 7"/>
              <p:cNvSpPr>
                <a:spLocks noChangeArrowheads="1"/>
              </p:cNvSpPr>
              <p:nvPr/>
            </p:nvSpPr>
            <p:spPr bwMode="auto">
              <a:xfrm>
                <a:off x="5637574" y="4273042"/>
                <a:ext cx="576769" cy="5829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6" name="TextBox 75"/>
            <p:cNvSpPr txBox="1">
              <a:spLocks noChangeAspect="1"/>
            </p:cNvSpPr>
            <p:nvPr/>
          </p:nvSpPr>
          <p:spPr>
            <a:xfrm>
              <a:off x="6011861" y="2277844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800" dirty="0">
                  <a:solidFill>
                    <a:srgbClr val="763E00"/>
                  </a:solidFill>
                  <a:latin typeface="FontAwesome" pitchFamily="2" charset="0"/>
                </a:rPr>
                <a:t></a:t>
              </a:r>
              <a:endParaRPr lang="ru-RU" sz="2800" dirty="0">
                <a:solidFill>
                  <a:srgbClr val="763E00"/>
                </a:solidFill>
              </a:endParaRPr>
            </a:p>
          </p:txBody>
        </p:sp>
        <p:sp>
          <p:nvSpPr>
            <p:cNvPr id="77" name="TextBox 76"/>
            <p:cNvSpPr txBox="1">
              <a:spLocks noChangeAspect="1"/>
            </p:cNvSpPr>
            <p:nvPr/>
          </p:nvSpPr>
          <p:spPr>
            <a:xfrm>
              <a:off x="5971321" y="4177221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800" dirty="0">
                  <a:solidFill>
                    <a:srgbClr val="FEA440"/>
                  </a:solidFill>
                  <a:latin typeface="FontAwesome" pitchFamily="2" charset="0"/>
                </a:rPr>
                <a:t></a:t>
              </a:r>
              <a:endParaRPr lang="ru-RU" sz="2800" dirty="0">
                <a:solidFill>
                  <a:srgbClr val="FEA440"/>
                </a:solidFill>
              </a:endParaRPr>
            </a:p>
          </p:txBody>
        </p:sp>
        <p:sp>
          <p:nvSpPr>
            <p:cNvPr id="78" name="TextBox 77"/>
            <p:cNvSpPr txBox="1">
              <a:spLocks noChangeAspect="1"/>
            </p:cNvSpPr>
            <p:nvPr/>
          </p:nvSpPr>
          <p:spPr>
            <a:xfrm>
              <a:off x="5172217" y="4207472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ontAwesome" pitchFamily="2" charset="0"/>
                </a:rPr>
                <a:t></a:t>
              </a:r>
              <a:endParaRPr lang="ru-RU" sz="4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9" name="TextBox 78"/>
            <p:cNvSpPr txBox="1">
              <a:spLocks noChangeAspect="1"/>
            </p:cNvSpPr>
            <p:nvPr/>
          </p:nvSpPr>
          <p:spPr>
            <a:xfrm rot="2852658">
              <a:off x="4978639" y="3423278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800" dirty="0">
                  <a:solidFill>
                    <a:srgbClr val="404040"/>
                  </a:solidFill>
                  <a:latin typeface="FontAwesome" pitchFamily="2" charset="0"/>
                </a:rPr>
                <a:t></a:t>
              </a:r>
              <a:endParaRPr lang="ru-RU" sz="2800" dirty="0">
                <a:solidFill>
                  <a:srgbClr val="404040"/>
                </a:solidFill>
              </a:endParaRPr>
            </a:p>
          </p:txBody>
        </p:sp>
        <p:sp>
          <p:nvSpPr>
            <p:cNvPr id="80" name="TextBox 79"/>
            <p:cNvSpPr txBox="1">
              <a:spLocks noChangeAspect="1"/>
            </p:cNvSpPr>
            <p:nvPr/>
          </p:nvSpPr>
          <p:spPr>
            <a:xfrm>
              <a:off x="5556218" y="2782314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7200" dirty="0">
                  <a:solidFill>
                    <a:srgbClr val="FE8301"/>
                  </a:solidFill>
                  <a:latin typeface="FontAwesome" pitchFamily="2" charset="0"/>
                </a:rPr>
                <a:t></a:t>
              </a:r>
              <a:endParaRPr lang="ru-RU" sz="7200" dirty="0">
                <a:solidFill>
                  <a:srgbClr val="FE8301"/>
                </a:solidFill>
              </a:endParaRPr>
            </a:p>
          </p:txBody>
        </p:sp>
        <p:sp>
          <p:nvSpPr>
            <p:cNvPr id="81" name="TextBox 80"/>
            <p:cNvSpPr txBox="1">
              <a:spLocks noChangeAspect="1"/>
            </p:cNvSpPr>
            <p:nvPr/>
          </p:nvSpPr>
          <p:spPr>
            <a:xfrm>
              <a:off x="6236952" y="3259932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800" dirty="0" smtClean="0">
                  <a:solidFill>
                    <a:srgbClr val="FECD98"/>
                  </a:solidFill>
                  <a:latin typeface="FontAwesome" pitchFamily="2" charset="0"/>
                </a:rPr>
                <a:t></a:t>
              </a:r>
              <a:endParaRPr lang="ru-RU" sz="2800" dirty="0">
                <a:solidFill>
                  <a:srgbClr val="FECD98"/>
                </a:solidFill>
              </a:endParaRPr>
            </a:p>
          </p:txBody>
        </p:sp>
        <p:sp>
          <p:nvSpPr>
            <p:cNvPr id="82" name="TextBox 81"/>
            <p:cNvSpPr txBox="1">
              <a:spLocks noChangeAspect="1"/>
            </p:cNvSpPr>
            <p:nvPr/>
          </p:nvSpPr>
          <p:spPr>
            <a:xfrm>
              <a:off x="5074993" y="2277649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>
                  <a:solidFill>
                    <a:prstClr val="white">
                      <a:lumMod val="75000"/>
                    </a:prstClr>
                  </a:solidFill>
                  <a:latin typeface="FontAwesome" pitchFamily="2" charset="0"/>
                </a:rPr>
                <a:t></a:t>
              </a:r>
              <a:endParaRPr lang="ru-RU" sz="2400" dirty="0">
                <a:solidFill>
                  <a:prstClr val="white">
                    <a:lumMod val="75000"/>
                  </a:prstClr>
                </a:solidFill>
              </a:endParaRPr>
            </a:p>
          </p:txBody>
        </p:sp>
        <p:sp>
          <p:nvSpPr>
            <p:cNvPr id="83" name="TextBox 82"/>
            <p:cNvSpPr txBox="1">
              <a:spLocks noChangeAspect="1"/>
            </p:cNvSpPr>
            <p:nvPr/>
          </p:nvSpPr>
          <p:spPr>
            <a:xfrm>
              <a:off x="4690992" y="2588350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FontAwesome" pitchFamily="2" charset="0"/>
                </a:rPr>
                <a:t></a:t>
              </a:r>
              <a:endParaRPr lang="ru-RU" sz="160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84" name="TextBox 83"/>
            <p:cNvSpPr txBox="1">
              <a:spLocks noChangeAspect="1"/>
            </p:cNvSpPr>
            <p:nvPr/>
          </p:nvSpPr>
          <p:spPr>
            <a:xfrm>
              <a:off x="5586262" y="2124661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prstClr val="white">
                      <a:lumMod val="85000"/>
                    </a:prstClr>
                  </a:solidFill>
                  <a:latin typeface="FontAwesome" pitchFamily="2" charset="0"/>
                </a:rPr>
                <a:t></a:t>
              </a:r>
              <a:endParaRPr lang="ru-RU" sz="1600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  <p:sp>
          <p:nvSpPr>
            <p:cNvPr id="85" name="TextBox 84"/>
            <p:cNvSpPr txBox="1">
              <a:spLocks noChangeAspect="1"/>
            </p:cNvSpPr>
            <p:nvPr/>
          </p:nvSpPr>
          <p:spPr>
            <a:xfrm>
              <a:off x="4938217" y="2932147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prstClr val="white">
                      <a:lumMod val="85000"/>
                    </a:prstClr>
                  </a:solidFill>
                  <a:latin typeface="FontAwesome" pitchFamily="2" charset="0"/>
                </a:rPr>
                <a:t></a:t>
              </a:r>
              <a:endParaRPr lang="ru-RU" sz="1600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  <p:sp>
          <p:nvSpPr>
            <p:cNvPr id="86" name="TextBox 85"/>
            <p:cNvSpPr txBox="1">
              <a:spLocks noChangeAspect="1"/>
            </p:cNvSpPr>
            <p:nvPr/>
          </p:nvSpPr>
          <p:spPr>
            <a:xfrm>
              <a:off x="5352262" y="3576440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prstClr val="white">
                      <a:lumMod val="85000"/>
                    </a:prstClr>
                  </a:solidFill>
                  <a:latin typeface="FontAwesome" pitchFamily="2" charset="0"/>
                </a:rPr>
                <a:t></a:t>
              </a:r>
              <a:endParaRPr lang="ru-RU" sz="1600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  <p:sp>
          <p:nvSpPr>
            <p:cNvPr id="87" name="TextBox 86"/>
            <p:cNvSpPr txBox="1">
              <a:spLocks noChangeAspect="1"/>
            </p:cNvSpPr>
            <p:nvPr/>
          </p:nvSpPr>
          <p:spPr>
            <a:xfrm>
              <a:off x="6277187" y="2862942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prstClr val="white">
                      <a:lumMod val="75000"/>
                    </a:prstClr>
                  </a:solidFill>
                  <a:latin typeface="FontAwesome" pitchFamily="2" charset="0"/>
                </a:rPr>
                <a:t></a:t>
              </a:r>
              <a:endParaRPr lang="ru-RU" sz="1600" dirty="0">
                <a:solidFill>
                  <a:prstClr val="white">
                    <a:lumMod val="75000"/>
                  </a:prstClr>
                </a:solidFill>
              </a:endParaRPr>
            </a:p>
          </p:txBody>
        </p:sp>
        <p:sp>
          <p:nvSpPr>
            <p:cNvPr id="88" name="TextBox 87"/>
            <p:cNvSpPr txBox="1">
              <a:spLocks noChangeAspect="1"/>
            </p:cNvSpPr>
            <p:nvPr/>
          </p:nvSpPr>
          <p:spPr>
            <a:xfrm>
              <a:off x="4627005" y="3220473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prstClr val="white">
                      <a:lumMod val="85000"/>
                    </a:prstClr>
                  </a:solidFill>
                  <a:latin typeface="FontAwesome" pitchFamily="2" charset="0"/>
                </a:rPr>
                <a:t></a:t>
              </a:r>
              <a:endParaRPr lang="ru-RU" sz="1600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  <p:sp>
          <p:nvSpPr>
            <p:cNvPr id="89" name="TextBox 88"/>
            <p:cNvSpPr txBox="1">
              <a:spLocks noChangeAspect="1"/>
            </p:cNvSpPr>
            <p:nvPr/>
          </p:nvSpPr>
          <p:spPr>
            <a:xfrm>
              <a:off x="5668264" y="3855168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>
                  <a:solidFill>
                    <a:prstClr val="white">
                      <a:lumMod val="75000"/>
                    </a:prstClr>
                  </a:solidFill>
                  <a:latin typeface="FontAwesome" pitchFamily="2" charset="0"/>
                </a:rPr>
                <a:t></a:t>
              </a:r>
              <a:endParaRPr lang="ru-RU" sz="2400" dirty="0">
                <a:solidFill>
                  <a:prstClr val="white">
                    <a:lumMod val="75000"/>
                  </a:prstClr>
                </a:solidFill>
              </a:endParaRPr>
            </a:p>
          </p:txBody>
        </p:sp>
        <p:sp>
          <p:nvSpPr>
            <p:cNvPr id="90" name="TextBox 89"/>
            <p:cNvSpPr txBox="1">
              <a:spLocks noChangeAspect="1"/>
            </p:cNvSpPr>
            <p:nvPr/>
          </p:nvSpPr>
          <p:spPr>
            <a:xfrm>
              <a:off x="5311498" y="4657242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prstClr val="white">
                      <a:lumMod val="85000"/>
                    </a:prstClr>
                  </a:solidFill>
                  <a:latin typeface="FontAwesome" pitchFamily="2" charset="0"/>
                </a:rPr>
                <a:t></a:t>
              </a:r>
              <a:endParaRPr lang="ru-RU" sz="1600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  <p:sp>
          <p:nvSpPr>
            <p:cNvPr id="91" name="TextBox 90"/>
            <p:cNvSpPr txBox="1">
              <a:spLocks noChangeAspect="1"/>
            </p:cNvSpPr>
            <p:nvPr/>
          </p:nvSpPr>
          <p:spPr>
            <a:xfrm>
              <a:off x="5633488" y="4333103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prstClr val="white">
                      <a:lumMod val="85000"/>
                    </a:prstClr>
                  </a:solidFill>
                  <a:latin typeface="FontAwesome" pitchFamily="2" charset="0"/>
                </a:rPr>
                <a:t></a:t>
              </a:r>
              <a:endParaRPr lang="ru-RU" sz="1600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  <p:sp>
          <p:nvSpPr>
            <p:cNvPr id="92" name="TextBox 91"/>
            <p:cNvSpPr txBox="1">
              <a:spLocks noChangeAspect="1"/>
            </p:cNvSpPr>
            <p:nvPr/>
          </p:nvSpPr>
          <p:spPr>
            <a:xfrm>
              <a:off x="4982445" y="3810440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prstClr val="white">
                      <a:lumMod val="85000"/>
                    </a:prstClr>
                  </a:solidFill>
                  <a:latin typeface="FontAwesome" pitchFamily="2" charset="0"/>
                </a:rPr>
                <a:t></a:t>
              </a:r>
              <a:endParaRPr lang="ru-RU" sz="1600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  <p:sp>
          <p:nvSpPr>
            <p:cNvPr id="93" name="TextBox 92"/>
            <p:cNvSpPr txBox="1">
              <a:spLocks noChangeAspect="1"/>
            </p:cNvSpPr>
            <p:nvPr/>
          </p:nvSpPr>
          <p:spPr>
            <a:xfrm>
              <a:off x="5834730" y="4616111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prstClr val="white">
                      <a:lumMod val="85000"/>
                    </a:prstClr>
                  </a:solidFill>
                  <a:latin typeface="FontAwesome" pitchFamily="2" charset="0"/>
                </a:rPr>
                <a:t></a:t>
              </a:r>
              <a:endParaRPr lang="ru-RU" sz="1600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  <p:sp>
          <p:nvSpPr>
            <p:cNvPr id="94" name="TextBox 93"/>
            <p:cNvSpPr txBox="1">
              <a:spLocks noChangeAspect="1"/>
            </p:cNvSpPr>
            <p:nvPr/>
          </p:nvSpPr>
          <p:spPr>
            <a:xfrm>
              <a:off x="6305485" y="2570393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prstClr val="white">
                      <a:lumMod val="85000"/>
                    </a:prstClr>
                  </a:solidFill>
                  <a:latin typeface="FontAwesome" pitchFamily="2" charset="0"/>
                </a:rPr>
                <a:t></a:t>
              </a:r>
              <a:endParaRPr lang="ru-RU" sz="1600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  <p:sp>
          <p:nvSpPr>
            <p:cNvPr id="95" name="TextBox 94"/>
            <p:cNvSpPr txBox="1">
              <a:spLocks noChangeAspect="1"/>
            </p:cNvSpPr>
            <p:nvPr/>
          </p:nvSpPr>
          <p:spPr>
            <a:xfrm>
              <a:off x="6312243" y="3620049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prstClr val="white">
                      <a:lumMod val="85000"/>
                    </a:prstClr>
                  </a:solidFill>
                  <a:latin typeface="FontAwesome" pitchFamily="2" charset="0"/>
                </a:rPr>
                <a:t></a:t>
              </a:r>
              <a:endParaRPr lang="ru-RU" sz="1600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  <p:sp>
          <p:nvSpPr>
            <p:cNvPr id="96" name="TextBox 95"/>
            <p:cNvSpPr txBox="1">
              <a:spLocks noChangeAspect="1"/>
            </p:cNvSpPr>
            <p:nvPr/>
          </p:nvSpPr>
          <p:spPr>
            <a:xfrm>
              <a:off x="5764490" y="3435737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prstClr val="white">
                      <a:lumMod val="85000"/>
                    </a:prstClr>
                  </a:solidFill>
                  <a:latin typeface="FontAwesome" pitchFamily="2" charset="0"/>
                </a:rPr>
                <a:t></a:t>
              </a:r>
              <a:endParaRPr lang="ru-RU" sz="1600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  <p:sp>
          <p:nvSpPr>
            <p:cNvPr id="97" name="TextBox 96"/>
            <p:cNvSpPr txBox="1">
              <a:spLocks noChangeAspect="1"/>
            </p:cNvSpPr>
            <p:nvPr/>
          </p:nvSpPr>
          <p:spPr>
            <a:xfrm>
              <a:off x="6071485" y="3860709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prstClr val="white">
                      <a:lumMod val="85000"/>
                    </a:prstClr>
                  </a:solidFill>
                  <a:latin typeface="FontAwesome" pitchFamily="2" charset="0"/>
                </a:rPr>
                <a:t></a:t>
              </a:r>
              <a:endParaRPr lang="ru-RU" sz="1600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108" name="Teardrop 107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9" name="Teardrop 108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0" name="Teardrop 109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111" name="Rectangle 110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EA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02" name="Straight Connector 101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 102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FE8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C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763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113" name="Group 112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114" name="Rectangle 113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5" name="Rectangle 114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1003220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Annual</a:t>
            </a:r>
            <a:r>
              <a:rPr lang="en-US" dirty="0" err="1" smtClean="0">
                <a:solidFill>
                  <a:srgbClr val="FE8301"/>
                </a:solidFill>
                <a:latin typeface="Lato Light" panose="020F0302020204030203" pitchFamily="34" charset="0"/>
              </a:rPr>
              <a:t>Statistics</a:t>
            </a:r>
            <a:endParaRPr lang="en-US" dirty="0">
              <a:solidFill>
                <a:srgbClr val="FE8301"/>
              </a:solidFill>
              <a:latin typeface="Lato Light" panose="020F03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here</a:t>
            </a:r>
          </a:p>
        </p:txBody>
      </p:sp>
      <p:sp>
        <p:nvSpPr>
          <p:cNvPr id="43" name="Oval 42"/>
          <p:cNvSpPr/>
          <p:nvPr/>
        </p:nvSpPr>
        <p:spPr>
          <a:xfrm>
            <a:off x="9238602" y="2037130"/>
            <a:ext cx="1326813" cy="1326813"/>
          </a:xfrm>
          <a:prstGeom prst="ellipse">
            <a:avLst/>
          </a:prstGeom>
          <a:solidFill>
            <a:srgbClr val="FECD98">
              <a:alpha val="8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 smtClean="0">
              <a:solidFill>
                <a:prstClr val="white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8326939" y="1788117"/>
            <a:ext cx="1648301" cy="1648301"/>
          </a:xfrm>
          <a:prstGeom prst="ellipse">
            <a:avLst/>
          </a:prstGeom>
          <a:solidFill>
            <a:srgbClr val="FECD98">
              <a:alpha val="8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 smtClean="0">
              <a:solidFill>
                <a:prstClr val="white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7655733" y="2030475"/>
            <a:ext cx="1342412" cy="1342412"/>
          </a:xfrm>
          <a:prstGeom prst="ellipse">
            <a:avLst/>
          </a:prstGeom>
          <a:solidFill>
            <a:srgbClr val="FECD98">
              <a:alpha val="8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 smtClean="0">
              <a:solidFill>
                <a:prstClr val="white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6943506" y="2191024"/>
            <a:ext cx="1225988" cy="1225988"/>
          </a:xfrm>
          <a:prstGeom prst="ellipse">
            <a:avLst/>
          </a:prstGeom>
          <a:solidFill>
            <a:srgbClr val="763E00">
              <a:alpha val="8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 smtClean="0">
              <a:solidFill>
                <a:srgbClr val="83EE0E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5730629" y="1560014"/>
            <a:ext cx="2104505" cy="2104505"/>
          </a:xfrm>
          <a:prstGeom prst="ellipse">
            <a:avLst/>
          </a:prstGeom>
          <a:solidFill>
            <a:srgbClr val="763E00">
              <a:alpha val="8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 smtClean="0">
              <a:solidFill>
                <a:srgbClr val="83EE0E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5345308" y="2162674"/>
            <a:ext cx="1326813" cy="1326813"/>
          </a:xfrm>
          <a:prstGeom prst="ellipse">
            <a:avLst/>
          </a:prstGeom>
          <a:solidFill>
            <a:srgbClr val="FEA440">
              <a:alpha val="8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 smtClean="0">
              <a:solidFill>
                <a:prstClr val="white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4433646" y="1913661"/>
            <a:ext cx="1648301" cy="1648301"/>
          </a:xfrm>
          <a:prstGeom prst="ellipse">
            <a:avLst/>
          </a:prstGeom>
          <a:solidFill>
            <a:srgbClr val="FEA440">
              <a:alpha val="8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 smtClean="0">
              <a:solidFill>
                <a:prstClr val="white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3762439" y="2156019"/>
            <a:ext cx="1342412" cy="1342412"/>
          </a:xfrm>
          <a:prstGeom prst="ellipse">
            <a:avLst/>
          </a:prstGeom>
          <a:solidFill>
            <a:srgbClr val="FEA440">
              <a:alpha val="8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 smtClean="0">
              <a:solidFill>
                <a:prstClr val="white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2711156" y="2375018"/>
            <a:ext cx="966934" cy="966934"/>
          </a:xfrm>
          <a:prstGeom prst="ellipse">
            <a:avLst/>
          </a:prstGeom>
          <a:solidFill>
            <a:srgbClr val="FE830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 smtClean="0">
              <a:solidFill>
                <a:prstClr val="white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3210932" y="2284803"/>
            <a:ext cx="1139373" cy="1139373"/>
          </a:xfrm>
          <a:prstGeom prst="ellipse">
            <a:avLst/>
          </a:prstGeom>
          <a:solidFill>
            <a:srgbClr val="FE8301">
              <a:alpha val="8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 smtClean="0">
              <a:solidFill>
                <a:prstClr val="white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1689691" y="1977191"/>
            <a:ext cx="1521241" cy="1521241"/>
          </a:xfrm>
          <a:prstGeom prst="ellipse">
            <a:avLst/>
          </a:prstGeom>
          <a:solidFill>
            <a:srgbClr val="FE8301">
              <a:alpha val="8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 smtClean="0">
              <a:solidFill>
                <a:prstClr val="white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1142430" y="2284803"/>
            <a:ext cx="1139373" cy="1139373"/>
          </a:xfrm>
          <a:prstGeom prst="ellipse">
            <a:avLst/>
          </a:prstGeom>
          <a:solidFill>
            <a:srgbClr val="FE8301">
              <a:alpha val="8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 smtClean="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890340" y="2634810"/>
            <a:ext cx="10131952" cy="304329"/>
          </a:xfrm>
          <a:prstGeom prst="rect">
            <a:avLst/>
          </a:prstGeom>
          <a:solidFill>
            <a:srgbClr val="4E59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en-US" sz="1400" kern="0" dirty="0" smtClean="0">
                <a:solidFill>
                  <a:prstClr val="white"/>
                </a:solidFill>
                <a:latin typeface="Lato Light" panose="020F0302020204030203" pitchFamily="34" charset="0"/>
              </a:rPr>
              <a:t>January       February       March       April       May       June       July       August       September       October       November       December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456352" y="5257745"/>
            <a:ext cx="4307157" cy="861430"/>
            <a:chOff x="6456352" y="5257745"/>
            <a:chExt cx="4307157" cy="861430"/>
          </a:xfrm>
        </p:grpSpPr>
        <p:grpSp>
          <p:nvGrpSpPr>
            <p:cNvPr id="24" name="Group 23"/>
            <p:cNvGrpSpPr/>
            <p:nvPr/>
          </p:nvGrpSpPr>
          <p:grpSpPr>
            <a:xfrm>
              <a:off x="7420155" y="5301985"/>
              <a:ext cx="3343354" cy="769276"/>
              <a:chOff x="7075085" y="1550262"/>
              <a:chExt cx="3343354" cy="769276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7075085" y="1550262"/>
                <a:ext cx="135684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FECD98"/>
                    </a:solidFill>
                    <a:latin typeface="Lato Black" panose="020F0A02020204030203" pitchFamily="34" charset="0"/>
                  </a:rPr>
                  <a:t>Forth Period</a:t>
                </a:r>
                <a:endParaRPr lang="en-US" sz="1600" dirty="0">
                  <a:solidFill>
                    <a:srgbClr val="FECD98"/>
                  </a:solidFill>
                  <a:latin typeface="Lato Black" panose="020F0A02020204030203" pitchFamily="34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075085" y="1796318"/>
                <a:ext cx="33433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Lorem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ipsum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 dolor sit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amet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,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consectetur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adipiscing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elit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.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Etiam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 et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convallis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orci</a:t>
                </a:r>
                <a:r>
                  <a:rPr lang="en-US" sz="1400" dirty="0" smtClean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.</a:t>
                </a:r>
                <a:endParaRPr lang="en-US" sz="1400" b="1" dirty="0">
                  <a:solidFill>
                    <a:prstClr val="black"/>
                  </a:solidFill>
                  <a:latin typeface="Lato Light" panose="020F0302020204030203" pitchFamily="34" charset="0"/>
                </a:endParaRPr>
              </a:p>
            </p:txBody>
          </p:sp>
        </p:grpSp>
        <p:sp>
          <p:nvSpPr>
            <p:cNvPr id="30" name="Oval 29"/>
            <p:cNvSpPr/>
            <p:nvPr/>
          </p:nvSpPr>
          <p:spPr>
            <a:xfrm>
              <a:off x="6456352" y="5257745"/>
              <a:ext cx="861430" cy="861430"/>
            </a:xfrm>
            <a:prstGeom prst="ellipse">
              <a:avLst/>
            </a:prstGeom>
            <a:solidFill>
              <a:srgbClr val="FEC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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451524" y="4125435"/>
            <a:ext cx="4414051" cy="861430"/>
            <a:chOff x="6451524" y="4125435"/>
            <a:chExt cx="4414051" cy="861430"/>
          </a:xfrm>
        </p:grpSpPr>
        <p:sp>
          <p:nvSpPr>
            <p:cNvPr id="29" name="Oval 28"/>
            <p:cNvSpPr/>
            <p:nvPr/>
          </p:nvSpPr>
          <p:spPr>
            <a:xfrm>
              <a:off x="6451524" y="4125435"/>
              <a:ext cx="861430" cy="861430"/>
            </a:xfrm>
            <a:prstGeom prst="ellipse">
              <a:avLst/>
            </a:prstGeom>
            <a:solidFill>
              <a:srgbClr val="763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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420155" y="4174316"/>
              <a:ext cx="3445420" cy="769276"/>
              <a:chOff x="7075085" y="1550262"/>
              <a:chExt cx="3445420" cy="769276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7075085" y="1550262"/>
                <a:ext cx="134857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763E00"/>
                    </a:solidFill>
                    <a:latin typeface="Lato Black" panose="020F0A02020204030203" pitchFamily="34" charset="0"/>
                  </a:rPr>
                  <a:t>Third Period</a:t>
                </a:r>
                <a:endParaRPr lang="en-US" sz="1600" dirty="0">
                  <a:solidFill>
                    <a:srgbClr val="763E00"/>
                  </a:solidFill>
                  <a:latin typeface="Lato Black" panose="020F0A02020204030203" pitchFamily="34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7075085" y="1796318"/>
                <a:ext cx="34454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Lorem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ipsum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 dolor sit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amet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,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consectetur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adipiscing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elit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.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Etiam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 et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convallis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orci</a:t>
                </a:r>
                <a:r>
                  <a:rPr lang="en-US" sz="1400" dirty="0" smtClean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.</a:t>
                </a:r>
                <a:endParaRPr lang="en-US" sz="1400" b="1" dirty="0">
                  <a:solidFill>
                    <a:prstClr val="black"/>
                  </a:solidFill>
                  <a:latin typeface="Lato Light" panose="020F0302020204030203" pitchFamily="34" charset="0"/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1258976" y="5255615"/>
            <a:ext cx="4386492" cy="861430"/>
            <a:chOff x="1258976" y="5255615"/>
            <a:chExt cx="4386492" cy="861430"/>
          </a:xfrm>
        </p:grpSpPr>
        <p:sp>
          <p:nvSpPr>
            <p:cNvPr id="28" name="Oval 27"/>
            <p:cNvSpPr/>
            <p:nvPr/>
          </p:nvSpPr>
          <p:spPr>
            <a:xfrm>
              <a:off x="1258976" y="5255615"/>
              <a:ext cx="861430" cy="861430"/>
            </a:xfrm>
            <a:prstGeom prst="ellipse">
              <a:avLst/>
            </a:prstGeom>
            <a:solidFill>
              <a:srgbClr val="FEA4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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2227607" y="5293193"/>
              <a:ext cx="3417861" cy="769276"/>
              <a:chOff x="7075085" y="1550262"/>
              <a:chExt cx="3417861" cy="769276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7075085" y="1550262"/>
                <a:ext cx="152330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FEA440"/>
                    </a:solidFill>
                    <a:latin typeface="Lato Black" panose="020F0A02020204030203" pitchFamily="34" charset="0"/>
                  </a:rPr>
                  <a:t>Second Period</a:t>
                </a:r>
                <a:endParaRPr lang="en-US" sz="1600" dirty="0">
                  <a:solidFill>
                    <a:srgbClr val="FEA440"/>
                  </a:solidFill>
                  <a:latin typeface="Lato Black" panose="020F0A02020204030203" pitchFamily="34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7075085" y="1796318"/>
                <a:ext cx="34178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Lorem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ipsum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 dolor sit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amet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,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consectetur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adipiscing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elit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.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Etiam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 et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convallis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orci</a:t>
                </a:r>
                <a:r>
                  <a:rPr lang="en-US" sz="1400" dirty="0" smtClean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.</a:t>
                </a:r>
                <a:endParaRPr lang="en-US" sz="1400" b="1" dirty="0">
                  <a:solidFill>
                    <a:prstClr val="black"/>
                  </a:solidFill>
                  <a:latin typeface="Lato Light" panose="020F0302020204030203" pitchFamily="34" charset="0"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1258976" y="4119229"/>
            <a:ext cx="4386492" cy="861430"/>
            <a:chOff x="1258976" y="4119229"/>
            <a:chExt cx="4386492" cy="861430"/>
          </a:xfrm>
        </p:grpSpPr>
        <p:sp>
          <p:nvSpPr>
            <p:cNvPr id="27" name="Oval 26"/>
            <p:cNvSpPr/>
            <p:nvPr/>
          </p:nvSpPr>
          <p:spPr>
            <a:xfrm>
              <a:off x="1258976" y="4119229"/>
              <a:ext cx="861430" cy="861430"/>
            </a:xfrm>
            <a:prstGeom prst="ellipse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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2227607" y="4138506"/>
              <a:ext cx="3417861" cy="769276"/>
              <a:chOff x="7075085" y="1550262"/>
              <a:chExt cx="3417861" cy="769276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7075085" y="1550262"/>
                <a:ext cx="127323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FE8301"/>
                    </a:solidFill>
                    <a:latin typeface="Lato Black" panose="020F0A02020204030203" pitchFamily="34" charset="0"/>
                  </a:rPr>
                  <a:t>First Period</a:t>
                </a:r>
                <a:endParaRPr lang="en-US" sz="1600" dirty="0">
                  <a:solidFill>
                    <a:srgbClr val="FE8301"/>
                  </a:solidFill>
                  <a:latin typeface="Lato Black" panose="020F0A02020204030203" pitchFamily="34" charset="0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7075085" y="1796318"/>
                <a:ext cx="34178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Lorem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ipsum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 dolor sit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amet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,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consectetur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adipiscing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elit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.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Etiam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 et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convallis</a:t>
                </a:r>
                <a:r>
                  <a:rPr lang="en-US" sz="1400" dirty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 </a:t>
                </a:r>
                <a:r>
                  <a:rPr lang="en-US" sz="1400" dirty="0" err="1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orci</a:t>
                </a:r>
                <a:r>
                  <a:rPr lang="en-US" sz="1400" dirty="0" smtClean="0">
                    <a:solidFill>
                      <a:prstClr val="black"/>
                    </a:solidFill>
                    <a:latin typeface="Lato Light" panose="020F0302020204030203" pitchFamily="34" charset="0"/>
                  </a:rPr>
                  <a:t>.</a:t>
                </a:r>
                <a:endParaRPr lang="en-US" sz="1400" b="1" dirty="0">
                  <a:solidFill>
                    <a:prstClr val="black"/>
                  </a:solidFill>
                  <a:latin typeface="Lato Light" panose="020F0302020204030203" pitchFamily="34" charset="0"/>
                </a:endParaRPr>
              </a:p>
            </p:txBody>
          </p:sp>
        </p:grpSp>
      </p:grpSp>
      <p:grpSp>
        <p:nvGrpSpPr>
          <p:cNvPr id="60" name="Group 59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61" name="Teardrop 60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2" name="Teardrop 61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3" name="Teardrop 62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64" name="Rectangle 63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56" name="Rectangle 55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EA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FE8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C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763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79" name="Rectangle 78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0" name="Rectangle 79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672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doors dir="ver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Trimester</a:t>
            </a:r>
            <a:r>
              <a:rPr lang="en-US" dirty="0" err="1" smtClean="0">
                <a:solidFill>
                  <a:srgbClr val="FE8301"/>
                </a:solidFill>
                <a:latin typeface="Lato Light" panose="020F0302020204030203" pitchFamily="34" charset="0"/>
              </a:rPr>
              <a:t>Statistics</a:t>
            </a:r>
            <a:endParaRPr lang="en-US" dirty="0">
              <a:solidFill>
                <a:srgbClr val="FE8301"/>
              </a:solidFill>
              <a:latin typeface="Lato Light" panose="020F03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Tagline goes here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708104" y="3521462"/>
            <a:ext cx="2942694" cy="699462"/>
            <a:chOff x="1038304" y="3013462"/>
            <a:chExt cx="2942694" cy="699462"/>
          </a:xfrm>
        </p:grpSpPr>
        <p:sp>
          <p:nvSpPr>
            <p:cNvPr id="92" name="Rounded Rectangle 91"/>
            <p:cNvSpPr/>
            <p:nvPr/>
          </p:nvSpPr>
          <p:spPr>
            <a:xfrm>
              <a:off x="1038304" y="3013462"/>
              <a:ext cx="2942694" cy="624706"/>
            </a:xfrm>
            <a:prstGeom prst="round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latin typeface="Lato Light" panose="020F0302020204030203" pitchFamily="34" charset="0"/>
                </a:rPr>
                <a:t>Creativity</a:t>
              </a:r>
              <a:endParaRPr lang="en-US" sz="1400" dirty="0">
                <a:latin typeface="Lato Light" panose="020F0302020204030203" pitchFamily="34" charset="0"/>
              </a:endParaRPr>
            </a:p>
          </p:txBody>
        </p:sp>
        <p:sp>
          <p:nvSpPr>
            <p:cNvPr id="96" name="Isosceles Triangle 95"/>
            <p:cNvSpPr/>
            <p:nvPr/>
          </p:nvSpPr>
          <p:spPr>
            <a:xfrm rot="10800000">
              <a:off x="2361588" y="3563412"/>
              <a:ext cx="296127" cy="149512"/>
            </a:xfrm>
            <a:prstGeom prst="triangle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3235404" y="3446707"/>
            <a:ext cx="2942694" cy="699462"/>
            <a:chOff x="1038304" y="2938706"/>
            <a:chExt cx="2942694" cy="699462"/>
          </a:xfrm>
        </p:grpSpPr>
        <p:sp>
          <p:nvSpPr>
            <p:cNvPr id="101" name="Rounded Rectangle 100"/>
            <p:cNvSpPr/>
            <p:nvPr/>
          </p:nvSpPr>
          <p:spPr>
            <a:xfrm>
              <a:off x="1038304" y="3013462"/>
              <a:ext cx="2942694" cy="624706"/>
            </a:xfrm>
            <a:prstGeom prst="roundRect">
              <a:avLst/>
            </a:prstGeom>
            <a:solidFill>
              <a:srgbClr val="FEA4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Lato Light" panose="020F0302020204030203" pitchFamily="34" charset="0"/>
                </a:rPr>
                <a:t>Strategy</a:t>
              </a:r>
            </a:p>
          </p:txBody>
        </p:sp>
        <p:sp>
          <p:nvSpPr>
            <p:cNvPr id="102" name="Isosceles Triangle 101"/>
            <p:cNvSpPr/>
            <p:nvPr/>
          </p:nvSpPr>
          <p:spPr>
            <a:xfrm rot="10800000" flipV="1">
              <a:off x="2361587" y="2938706"/>
              <a:ext cx="296127" cy="149512"/>
            </a:xfrm>
            <a:prstGeom prst="triangle">
              <a:avLst/>
            </a:prstGeom>
            <a:solidFill>
              <a:srgbClr val="FEA4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5832554" y="3521462"/>
            <a:ext cx="2942694" cy="699462"/>
            <a:chOff x="1038304" y="3013462"/>
            <a:chExt cx="2942694" cy="699462"/>
          </a:xfrm>
        </p:grpSpPr>
        <p:sp>
          <p:nvSpPr>
            <p:cNvPr id="104" name="Rounded Rectangle 103"/>
            <p:cNvSpPr/>
            <p:nvPr/>
          </p:nvSpPr>
          <p:spPr>
            <a:xfrm>
              <a:off x="1038304" y="3013462"/>
              <a:ext cx="2942694" cy="624706"/>
            </a:xfrm>
            <a:prstGeom prst="roundRect">
              <a:avLst/>
            </a:prstGeom>
            <a:solidFill>
              <a:srgbClr val="763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Lato Light" panose="020F0302020204030203" pitchFamily="34" charset="0"/>
                </a:rPr>
                <a:t>Competition</a:t>
              </a:r>
            </a:p>
          </p:txBody>
        </p:sp>
        <p:sp>
          <p:nvSpPr>
            <p:cNvPr id="105" name="Isosceles Triangle 104"/>
            <p:cNvSpPr/>
            <p:nvPr/>
          </p:nvSpPr>
          <p:spPr>
            <a:xfrm rot="10800000">
              <a:off x="2361588" y="3563412"/>
              <a:ext cx="296127" cy="149512"/>
            </a:xfrm>
            <a:prstGeom prst="triangle">
              <a:avLst/>
            </a:prstGeom>
            <a:solidFill>
              <a:srgbClr val="763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8359854" y="3446707"/>
            <a:ext cx="2942694" cy="699462"/>
            <a:chOff x="1038304" y="2938706"/>
            <a:chExt cx="2942694" cy="699462"/>
          </a:xfrm>
        </p:grpSpPr>
        <p:sp>
          <p:nvSpPr>
            <p:cNvPr id="107" name="Rounded Rectangle 106"/>
            <p:cNvSpPr/>
            <p:nvPr/>
          </p:nvSpPr>
          <p:spPr>
            <a:xfrm>
              <a:off x="1038304" y="3013462"/>
              <a:ext cx="2942694" cy="624706"/>
            </a:xfrm>
            <a:prstGeom prst="roundRect">
              <a:avLst/>
            </a:prstGeom>
            <a:solidFill>
              <a:srgbClr val="FEC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Lato Light" panose="020F0302020204030203" pitchFamily="34" charset="0"/>
                </a:rPr>
                <a:t>Team Work</a:t>
              </a:r>
            </a:p>
          </p:txBody>
        </p:sp>
        <p:sp>
          <p:nvSpPr>
            <p:cNvPr id="108" name="Isosceles Triangle 107"/>
            <p:cNvSpPr/>
            <p:nvPr/>
          </p:nvSpPr>
          <p:spPr>
            <a:xfrm rot="10800000" flipV="1">
              <a:off x="2361587" y="2938706"/>
              <a:ext cx="296127" cy="149512"/>
            </a:xfrm>
            <a:prstGeom prst="triangle">
              <a:avLst/>
            </a:prstGeom>
            <a:solidFill>
              <a:srgbClr val="FEC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17395561"/>
              </p:ext>
            </p:extLst>
          </p:nvPr>
        </p:nvGraphicFramePr>
        <p:xfrm>
          <a:off x="1449931" y="1790883"/>
          <a:ext cx="1459040" cy="1460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9" name="Rectangle 108"/>
          <p:cNvSpPr/>
          <p:nvPr/>
        </p:nvSpPr>
        <p:spPr>
          <a:xfrm>
            <a:off x="1398402" y="4543246"/>
            <a:ext cx="15620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rgbClr val="FE8301"/>
                </a:solidFill>
                <a:latin typeface="Lato Black" panose="020F0A02020204030203" pitchFamily="34" charset="0"/>
              </a:rPr>
              <a:t>Option 1</a:t>
            </a:r>
            <a:endParaRPr lang="en-US" sz="1200" dirty="0">
              <a:solidFill>
                <a:srgbClr val="FE8301"/>
              </a:solidFill>
              <a:latin typeface="Lato Light" panose="020F0302020204030203" pitchFamily="34" charset="0"/>
            </a:endParaRPr>
          </a:p>
          <a:p>
            <a:pPr algn="ctr"/>
            <a:r>
              <a:rPr lang="en-US" sz="1200" dirty="0" err="1">
                <a:latin typeface="Lato Light" panose="020F0302020204030203" pitchFamily="34" charset="0"/>
              </a:rPr>
              <a:t>Lorem</a:t>
            </a:r>
            <a:r>
              <a:rPr lang="en-US" sz="1200" dirty="0">
                <a:latin typeface="Lato Light" panose="020F0302020204030203" pitchFamily="34" charset="0"/>
              </a:rPr>
              <a:t> </a:t>
            </a:r>
            <a:r>
              <a:rPr lang="en-US" sz="1200" dirty="0" err="1">
                <a:latin typeface="Lato Light" panose="020F0302020204030203" pitchFamily="34" charset="0"/>
              </a:rPr>
              <a:t>Ipsum</a:t>
            </a:r>
            <a:r>
              <a:rPr lang="en-US" sz="1200" dirty="0">
                <a:latin typeface="Lato Light" panose="020F0302020204030203" pitchFamily="34" charset="0"/>
              </a:rPr>
              <a:t> is the simply dummy text of the printing and typesetting industry. </a:t>
            </a:r>
          </a:p>
        </p:txBody>
      </p:sp>
      <p:graphicFrame>
        <p:nvGraphicFramePr>
          <p:cNvPr id="110" name="Diagram 109"/>
          <p:cNvGraphicFramePr/>
          <p:nvPr>
            <p:extLst>
              <p:ext uri="{D42A27DB-BD31-4B8C-83A1-F6EECF244321}">
                <p14:modId xmlns:p14="http://schemas.microsoft.com/office/powerpoint/2010/main" val="398410756"/>
              </p:ext>
            </p:extLst>
          </p:nvPr>
        </p:nvGraphicFramePr>
        <p:xfrm>
          <a:off x="3977230" y="4382957"/>
          <a:ext cx="1459040" cy="1460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11" name="Diagram 110"/>
          <p:cNvGraphicFramePr/>
          <p:nvPr>
            <p:extLst>
              <p:ext uri="{D42A27DB-BD31-4B8C-83A1-F6EECF244321}">
                <p14:modId xmlns:p14="http://schemas.microsoft.com/office/powerpoint/2010/main" val="4237814298"/>
              </p:ext>
            </p:extLst>
          </p:nvPr>
        </p:nvGraphicFramePr>
        <p:xfrm>
          <a:off x="6574381" y="1711648"/>
          <a:ext cx="1459040" cy="1460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12" name="Diagram 111"/>
          <p:cNvGraphicFramePr/>
          <p:nvPr>
            <p:extLst>
              <p:ext uri="{D42A27DB-BD31-4B8C-83A1-F6EECF244321}">
                <p14:modId xmlns:p14="http://schemas.microsoft.com/office/powerpoint/2010/main" val="1897490887"/>
              </p:ext>
            </p:extLst>
          </p:nvPr>
        </p:nvGraphicFramePr>
        <p:xfrm>
          <a:off x="9101680" y="4332326"/>
          <a:ext cx="1459040" cy="1460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113" name="Rectangle 112"/>
          <p:cNvSpPr/>
          <p:nvPr/>
        </p:nvSpPr>
        <p:spPr>
          <a:xfrm>
            <a:off x="3925701" y="1922511"/>
            <a:ext cx="15620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rgbClr val="FEA440"/>
                </a:solidFill>
                <a:latin typeface="Lato Black" panose="020F0A02020204030203" pitchFamily="34" charset="0"/>
              </a:rPr>
              <a:t>Option 2</a:t>
            </a:r>
            <a:endParaRPr lang="en-US" sz="1200" dirty="0">
              <a:solidFill>
                <a:srgbClr val="FEA440"/>
              </a:solidFill>
              <a:latin typeface="Lato Light" panose="020F0302020204030203" pitchFamily="34" charset="0"/>
            </a:endParaRPr>
          </a:p>
          <a:p>
            <a:pPr algn="ctr"/>
            <a:r>
              <a:rPr lang="en-US" sz="1200" dirty="0" err="1">
                <a:latin typeface="Lato Light" panose="020F0302020204030203" pitchFamily="34" charset="0"/>
              </a:rPr>
              <a:t>Lorem</a:t>
            </a:r>
            <a:r>
              <a:rPr lang="en-US" sz="1200" dirty="0">
                <a:latin typeface="Lato Light" panose="020F0302020204030203" pitchFamily="34" charset="0"/>
              </a:rPr>
              <a:t> </a:t>
            </a:r>
            <a:r>
              <a:rPr lang="en-US" sz="1200" dirty="0" err="1">
                <a:latin typeface="Lato Light" panose="020F0302020204030203" pitchFamily="34" charset="0"/>
              </a:rPr>
              <a:t>Ipsum</a:t>
            </a:r>
            <a:r>
              <a:rPr lang="en-US" sz="1200" dirty="0">
                <a:latin typeface="Lato Light" panose="020F0302020204030203" pitchFamily="34" charset="0"/>
              </a:rPr>
              <a:t> is the simply dummy text of the printing and typesetting industry. 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6522852" y="4543246"/>
            <a:ext cx="15620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rgbClr val="763E00"/>
                </a:solidFill>
                <a:latin typeface="Lato Black" panose="020F0A02020204030203" pitchFamily="34" charset="0"/>
              </a:rPr>
              <a:t>Option 3</a:t>
            </a:r>
            <a:endParaRPr lang="en-US" sz="1200" dirty="0">
              <a:solidFill>
                <a:srgbClr val="763E00"/>
              </a:solidFill>
              <a:latin typeface="Lato Light" panose="020F0302020204030203" pitchFamily="34" charset="0"/>
            </a:endParaRPr>
          </a:p>
          <a:p>
            <a:pPr algn="ctr"/>
            <a:r>
              <a:rPr lang="en-US" sz="1200" dirty="0" err="1">
                <a:latin typeface="Lato Light" panose="020F0302020204030203" pitchFamily="34" charset="0"/>
              </a:rPr>
              <a:t>Lorem</a:t>
            </a:r>
            <a:r>
              <a:rPr lang="en-US" sz="1200" dirty="0">
                <a:latin typeface="Lato Light" panose="020F0302020204030203" pitchFamily="34" charset="0"/>
              </a:rPr>
              <a:t> </a:t>
            </a:r>
            <a:r>
              <a:rPr lang="en-US" sz="1200" dirty="0" err="1">
                <a:latin typeface="Lato Light" panose="020F0302020204030203" pitchFamily="34" charset="0"/>
              </a:rPr>
              <a:t>Ipsum</a:t>
            </a:r>
            <a:r>
              <a:rPr lang="en-US" sz="1200" dirty="0">
                <a:latin typeface="Lato Light" panose="020F0302020204030203" pitchFamily="34" charset="0"/>
              </a:rPr>
              <a:t> is the simply dummy text of the printing and typesetting industry. 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9050151" y="1922511"/>
            <a:ext cx="15620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rgbClr val="FECD98"/>
                </a:solidFill>
                <a:latin typeface="Lato Black" panose="020F0A02020204030203" pitchFamily="34" charset="0"/>
              </a:rPr>
              <a:t>Option 4</a:t>
            </a:r>
            <a:endParaRPr lang="en-US" sz="1200" dirty="0">
              <a:solidFill>
                <a:srgbClr val="FECD98"/>
              </a:solidFill>
              <a:latin typeface="Lato Light" panose="020F0302020204030203" pitchFamily="34" charset="0"/>
            </a:endParaRPr>
          </a:p>
          <a:p>
            <a:pPr algn="ctr"/>
            <a:r>
              <a:rPr lang="en-US" sz="1200" dirty="0" err="1">
                <a:latin typeface="Lato Light" panose="020F0302020204030203" pitchFamily="34" charset="0"/>
              </a:rPr>
              <a:t>Lorem</a:t>
            </a:r>
            <a:r>
              <a:rPr lang="en-US" sz="1200" dirty="0">
                <a:latin typeface="Lato Light" panose="020F0302020204030203" pitchFamily="34" charset="0"/>
              </a:rPr>
              <a:t> </a:t>
            </a:r>
            <a:r>
              <a:rPr lang="en-US" sz="1200" dirty="0" err="1">
                <a:latin typeface="Lato Light" panose="020F0302020204030203" pitchFamily="34" charset="0"/>
              </a:rPr>
              <a:t>Ipsum</a:t>
            </a:r>
            <a:r>
              <a:rPr lang="en-US" sz="1200" dirty="0">
                <a:latin typeface="Lato Light" panose="020F0302020204030203" pitchFamily="34" charset="0"/>
              </a:rPr>
              <a:t> is the simply dummy text of the printing and typesetting industry. 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32" name="Teardrop 31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Teardrop 32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Teardrop 33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EA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FE8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C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763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57" name="Rectangle 56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Rectangle 57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221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240327" y="3547697"/>
            <a:ext cx="2165350" cy="2165350"/>
            <a:chOff x="4240327" y="3547697"/>
            <a:chExt cx="2165350" cy="2165350"/>
          </a:xfrm>
          <a:solidFill>
            <a:srgbClr val="FECD98"/>
          </a:solidFill>
        </p:grpSpPr>
        <p:sp>
          <p:nvSpPr>
            <p:cNvPr id="44" name="Freeform 7"/>
            <p:cNvSpPr>
              <a:spLocks/>
            </p:cNvSpPr>
            <p:nvPr/>
          </p:nvSpPr>
          <p:spPr bwMode="auto">
            <a:xfrm rot="18900000">
              <a:off x="4240327" y="3547697"/>
              <a:ext cx="2165350" cy="2165350"/>
            </a:xfrm>
            <a:custGeom>
              <a:avLst/>
              <a:gdLst>
                <a:gd name="T0" fmla="*/ 814 w 1143"/>
                <a:gd name="T1" fmla="*/ 656 h 1143"/>
                <a:gd name="T2" fmla="*/ 866 w 1143"/>
                <a:gd name="T3" fmla="*/ 781 h 1143"/>
                <a:gd name="T4" fmla="*/ 969 w 1143"/>
                <a:gd name="T5" fmla="*/ 745 h 1143"/>
                <a:gd name="T6" fmla="*/ 1143 w 1143"/>
                <a:gd name="T7" fmla="*/ 572 h 1143"/>
                <a:gd name="T8" fmla="*/ 968 w 1143"/>
                <a:gd name="T9" fmla="*/ 397 h 1143"/>
                <a:gd name="T10" fmla="*/ 932 w 1143"/>
                <a:gd name="T11" fmla="*/ 294 h 1143"/>
                <a:gd name="T12" fmla="*/ 1057 w 1143"/>
                <a:gd name="T13" fmla="*/ 243 h 1143"/>
                <a:gd name="T14" fmla="*/ 896 w 1143"/>
                <a:gd name="T15" fmla="*/ 83 h 1143"/>
                <a:gd name="T16" fmla="*/ 845 w 1143"/>
                <a:gd name="T17" fmla="*/ 207 h 1143"/>
                <a:gd name="T18" fmla="*/ 743 w 1143"/>
                <a:gd name="T19" fmla="*/ 172 h 1143"/>
                <a:gd name="T20" fmla="*/ 571 w 1143"/>
                <a:gd name="T21" fmla="*/ 0 h 1143"/>
                <a:gd name="T22" fmla="*/ 0 w 1143"/>
                <a:gd name="T23" fmla="*/ 572 h 1143"/>
                <a:gd name="T24" fmla="*/ 184 w 1143"/>
                <a:gd name="T25" fmla="*/ 755 h 1143"/>
                <a:gd name="T26" fmla="*/ 227 w 1143"/>
                <a:gd name="T27" fmla="*/ 798 h 1143"/>
                <a:gd name="T28" fmla="*/ 384 w 1143"/>
                <a:gd name="T29" fmla="*/ 956 h 1143"/>
                <a:gd name="T30" fmla="*/ 396 w 1143"/>
                <a:gd name="T31" fmla="*/ 969 h 1143"/>
                <a:gd name="T32" fmla="*/ 571 w 1143"/>
                <a:gd name="T33" fmla="*/ 1143 h 1143"/>
                <a:gd name="T34" fmla="*/ 571 w 1143"/>
                <a:gd name="T35" fmla="*/ 1143 h 1143"/>
                <a:gd name="T36" fmla="*/ 745 w 1143"/>
                <a:gd name="T37" fmla="*/ 970 h 1143"/>
                <a:gd name="T38" fmla="*/ 765 w 1143"/>
                <a:gd name="T39" fmla="*/ 949 h 1143"/>
                <a:gd name="T40" fmla="*/ 764 w 1143"/>
                <a:gd name="T41" fmla="*/ 949 h 1143"/>
                <a:gd name="T42" fmla="*/ 780 w 1143"/>
                <a:gd name="T43" fmla="*/ 867 h 1143"/>
                <a:gd name="T44" fmla="*/ 655 w 1143"/>
                <a:gd name="T45" fmla="*/ 815 h 1143"/>
                <a:gd name="T46" fmla="*/ 814 w 1143"/>
                <a:gd name="T47" fmla="*/ 656 h 1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43" h="1143">
                  <a:moveTo>
                    <a:pt x="814" y="656"/>
                  </a:moveTo>
                  <a:cubicBezTo>
                    <a:pt x="871" y="697"/>
                    <a:pt x="847" y="730"/>
                    <a:pt x="866" y="781"/>
                  </a:cubicBezTo>
                  <a:cubicBezTo>
                    <a:pt x="877" y="807"/>
                    <a:pt x="907" y="808"/>
                    <a:pt x="969" y="745"/>
                  </a:cubicBezTo>
                  <a:cubicBezTo>
                    <a:pt x="1143" y="572"/>
                    <a:pt x="1143" y="572"/>
                    <a:pt x="1143" y="572"/>
                  </a:cubicBezTo>
                  <a:cubicBezTo>
                    <a:pt x="968" y="397"/>
                    <a:pt x="968" y="397"/>
                    <a:pt x="968" y="397"/>
                  </a:cubicBezTo>
                  <a:cubicBezTo>
                    <a:pt x="905" y="334"/>
                    <a:pt x="905" y="304"/>
                    <a:pt x="932" y="294"/>
                  </a:cubicBezTo>
                  <a:cubicBezTo>
                    <a:pt x="983" y="275"/>
                    <a:pt x="1016" y="300"/>
                    <a:pt x="1057" y="243"/>
                  </a:cubicBezTo>
                  <a:cubicBezTo>
                    <a:pt x="1127" y="147"/>
                    <a:pt x="993" y="12"/>
                    <a:pt x="896" y="83"/>
                  </a:cubicBezTo>
                  <a:cubicBezTo>
                    <a:pt x="840" y="124"/>
                    <a:pt x="864" y="157"/>
                    <a:pt x="845" y="207"/>
                  </a:cubicBezTo>
                  <a:cubicBezTo>
                    <a:pt x="835" y="234"/>
                    <a:pt x="805" y="234"/>
                    <a:pt x="743" y="172"/>
                  </a:cubicBezTo>
                  <a:cubicBezTo>
                    <a:pt x="571" y="0"/>
                    <a:pt x="571" y="0"/>
                    <a:pt x="571" y="0"/>
                  </a:cubicBezTo>
                  <a:cubicBezTo>
                    <a:pt x="0" y="572"/>
                    <a:pt x="0" y="572"/>
                    <a:pt x="0" y="572"/>
                  </a:cubicBezTo>
                  <a:cubicBezTo>
                    <a:pt x="184" y="755"/>
                    <a:pt x="184" y="755"/>
                    <a:pt x="184" y="755"/>
                  </a:cubicBezTo>
                  <a:cubicBezTo>
                    <a:pt x="227" y="798"/>
                    <a:pt x="227" y="798"/>
                    <a:pt x="227" y="798"/>
                  </a:cubicBezTo>
                  <a:cubicBezTo>
                    <a:pt x="384" y="956"/>
                    <a:pt x="384" y="956"/>
                    <a:pt x="384" y="956"/>
                  </a:cubicBezTo>
                  <a:cubicBezTo>
                    <a:pt x="388" y="960"/>
                    <a:pt x="392" y="964"/>
                    <a:pt x="396" y="969"/>
                  </a:cubicBezTo>
                  <a:cubicBezTo>
                    <a:pt x="571" y="1143"/>
                    <a:pt x="571" y="1143"/>
                    <a:pt x="571" y="1143"/>
                  </a:cubicBezTo>
                  <a:cubicBezTo>
                    <a:pt x="571" y="1143"/>
                    <a:pt x="571" y="1143"/>
                    <a:pt x="571" y="1143"/>
                  </a:cubicBezTo>
                  <a:cubicBezTo>
                    <a:pt x="745" y="970"/>
                    <a:pt x="745" y="970"/>
                    <a:pt x="745" y="970"/>
                  </a:cubicBezTo>
                  <a:cubicBezTo>
                    <a:pt x="765" y="949"/>
                    <a:pt x="765" y="949"/>
                    <a:pt x="765" y="949"/>
                  </a:cubicBezTo>
                  <a:cubicBezTo>
                    <a:pt x="764" y="949"/>
                    <a:pt x="764" y="949"/>
                    <a:pt x="764" y="949"/>
                  </a:cubicBezTo>
                  <a:cubicBezTo>
                    <a:pt x="807" y="900"/>
                    <a:pt x="804" y="876"/>
                    <a:pt x="780" y="867"/>
                  </a:cubicBezTo>
                  <a:cubicBezTo>
                    <a:pt x="729" y="848"/>
                    <a:pt x="697" y="872"/>
                    <a:pt x="655" y="815"/>
                  </a:cubicBezTo>
                  <a:cubicBezTo>
                    <a:pt x="584" y="718"/>
                    <a:pt x="717" y="585"/>
                    <a:pt x="814" y="65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3" name="TextBox 102"/>
            <p:cNvSpPr txBox="1">
              <a:spLocks noChangeAspect="1"/>
            </p:cNvSpPr>
            <p:nvPr/>
          </p:nvSpPr>
          <p:spPr>
            <a:xfrm>
              <a:off x="4980696" y="4378846"/>
              <a:ext cx="467965" cy="467965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2800" dirty="0">
                  <a:solidFill>
                    <a:prstClr val="white"/>
                  </a:solidFill>
                  <a:latin typeface="FontAwesome" pitchFamily="2" charset="0"/>
                </a:rPr>
                <a:t></a:t>
              </a:r>
              <a:endParaRPr lang="ru-RU" sz="28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771462" y="2019689"/>
            <a:ext cx="2165350" cy="2165350"/>
            <a:chOff x="5771462" y="2019689"/>
            <a:chExt cx="2165350" cy="2165350"/>
          </a:xfrm>
          <a:solidFill>
            <a:srgbClr val="FEA440"/>
          </a:solidFill>
        </p:grpSpPr>
        <p:sp>
          <p:nvSpPr>
            <p:cNvPr id="45" name="Freeform 7"/>
            <p:cNvSpPr>
              <a:spLocks/>
            </p:cNvSpPr>
            <p:nvPr/>
          </p:nvSpPr>
          <p:spPr bwMode="auto">
            <a:xfrm rot="8100000">
              <a:off x="5771462" y="2019689"/>
              <a:ext cx="2165350" cy="2165350"/>
            </a:xfrm>
            <a:custGeom>
              <a:avLst/>
              <a:gdLst>
                <a:gd name="T0" fmla="*/ 814 w 1143"/>
                <a:gd name="T1" fmla="*/ 656 h 1143"/>
                <a:gd name="T2" fmla="*/ 866 w 1143"/>
                <a:gd name="T3" fmla="*/ 781 h 1143"/>
                <a:gd name="T4" fmla="*/ 969 w 1143"/>
                <a:gd name="T5" fmla="*/ 745 h 1143"/>
                <a:gd name="T6" fmla="*/ 1143 w 1143"/>
                <a:gd name="T7" fmla="*/ 572 h 1143"/>
                <a:gd name="T8" fmla="*/ 968 w 1143"/>
                <a:gd name="T9" fmla="*/ 397 h 1143"/>
                <a:gd name="T10" fmla="*/ 932 w 1143"/>
                <a:gd name="T11" fmla="*/ 294 h 1143"/>
                <a:gd name="T12" fmla="*/ 1057 w 1143"/>
                <a:gd name="T13" fmla="*/ 243 h 1143"/>
                <a:gd name="T14" fmla="*/ 896 w 1143"/>
                <a:gd name="T15" fmla="*/ 83 h 1143"/>
                <a:gd name="T16" fmla="*/ 845 w 1143"/>
                <a:gd name="T17" fmla="*/ 207 h 1143"/>
                <a:gd name="T18" fmla="*/ 743 w 1143"/>
                <a:gd name="T19" fmla="*/ 172 h 1143"/>
                <a:gd name="T20" fmla="*/ 571 w 1143"/>
                <a:gd name="T21" fmla="*/ 0 h 1143"/>
                <a:gd name="T22" fmla="*/ 0 w 1143"/>
                <a:gd name="T23" fmla="*/ 572 h 1143"/>
                <a:gd name="T24" fmla="*/ 184 w 1143"/>
                <a:gd name="T25" fmla="*/ 755 h 1143"/>
                <a:gd name="T26" fmla="*/ 227 w 1143"/>
                <a:gd name="T27" fmla="*/ 798 h 1143"/>
                <a:gd name="T28" fmla="*/ 384 w 1143"/>
                <a:gd name="T29" fmla="*/ 956 h 1143"/>
                <a:gd name="T30" fmla="*/ 396 w 1143"/>
                <a:gd name="T31" fmla="*/ 969 h 1143"/>
                <a:gd name="T32" fmla="*/ 571 w 1143"/>
                <a:gd name="T33" fmla="*/ 1143 h 1143"/>
                <a:gd name="T34" fmla="*/ 571 w 1143"/>
                <a:gd name="T35" fmla="*/ 1143 h 1143"/>
                <a:gd name="T36" fmla="*/ 745 w 1143"/>
                <a:gd name="T37" fmla="*/ 970 h 1143"/>
                <a:gd name="T38" fmla="*/ 765 w 1143"/>
                <a:gd name="T39" fmla="*/ 949 h 1143"/>
                <a:gd name="T40" fmla="*/ 764 w 1143"/>
                <a:gd name="T41" fmla="*/ 949 h 1143"/>
                <a:gd name="T42" fmla="*/ 780 w 1143"/>
                <a:gd name="T43" fmla="*/ 867 h 1143"/>
                <a:gd name="T44" fmla="*/ 655 w 1143"/>
                <a:gd name="T45" fmla="*/ 815 h 1143"/>
                <a:gd name="T46" fmla="*/ 814 w 1143"/>
                <a:gd name="T47" fmla="*/ 656 h 1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43" h="1143">
                  <a:moveTo>
                    <a:pt x="814" y="656"/>
                  </a:moveTo>
                  <a:cubicBezTo>
                    <a:pt x="871" y="697"/>
                    <a:pt x="847" y="730"/>
                    <a:pt x="866" y="781"/>
                  </a:cubicBezTo>
                  <a:cubicBezTo>
                    <a:pt x="877" y="807"/>
                    <a:pt x="907" y="808"/>
                    <a:pt x="969" y="745"/>
                  </a:cubicBezTo>
                  <a:cubicBezTo>
                    <a:pt x="1143" y="572"/>
                    <a:pt x="1143" y="572"/>
                    <a:pt x="1143" y="572"/>
                  </a:cubicBezTo>
                  <a:cubicBezTo>
                    <a:pt x="968" y="397"/>
                    <a:pt x="968" y="397"/>
                    <a:pt x="968" y="397"/>
                  </a:cubicBezTo>
                  <a:cubicBezTo>
                    <a:pt x="905" y="334"/>
                    <a:pt x="905" y="304"/>
                    <a:pt x="932" y="294"/>
                  </a:cubicBezTo>
                  <a:cubicBezTo>
                    <a:pt x="983" y="275"/>
                    <a:pt x="1016" y="300"/>
                    <a:pt x="1057" y="243"/>
                  </a:cubicBezTo>
                  <a:cubicBezTo>
                    <a:pt x="1127" y="147"/>
                    <a:pt x="993" y="12"/>
                    <a:pt x="896" y="83"/>
                  </a:cubicBezTo>
                  <a:cubicBezTo>
                    <a:pt x="840" y="124"/>
                    <a:pt x="864" y="157"/>
                    <a:pt x="845" y="207"/>
                  </a:cubicBezTo>
                  <a:cubicBezTo>
                    <a:pt x="835" y="234"/>
                    <a:pt x="805" y="234"/>
                    <a:pt x="743" y="172"/>
                  </a:cubicBezTo>
                  <a:cubicBezTo>
                    <a:pt x="571" y="0"/>
                    <a:pt x="571" y="0"/>
                    <a:pt x="571" y="0"/>
                  </a:cubicBezTo>
                  <a:cubicBezTo>
                    <a:pt x="0" y="572"/>
                    <a:pt x="0" y="572"/>
                    <a:pt x="0" y="572"/>
                  </a:cubicBezTo>
                  <a:cubicBezTo>
                    <a:pt x="184" y="755"/>
                    <a:pt x="184" y="755"/>
                    <a:pt x="184" y="755"/>
                  </a:cubicBezTo>
                  <a:cubicBezTo>
                    <a:pt x="227" y="798"/>
                    <a:pt x="227" y="798"/>
                    <a:pt x="227" y="798"/>
                  </a:cubicBezTo>
                  <a:cubicBezTo>
                    <a:pt x="384" y="956"/>
                    <a:pt x="384" y="956"/>
                    <a:pt x="384" y="956"/>
                  </a:cubicBezTo>
                  <a:cubicBezTo>
                    <a:pt x="388" y="960"/>
                    <a:pt x="392" y="964"/>
                    <a:pt x="396" y="969"/>
                  </a:cubicBezTo>
                  <a:cubicBezTo>
                    <a:pt x="571" y="1143"/>
                    <a:pt x="571" y="1143"/>
                    <a:pt x="571" y="1143"/>
                  </a:cubicBezTo>
                  <a:cubicBezTo>
                    <a:pt x="571" y="1143"/>
                    <a:pt x="571" y="1143"/>
                    <a:pt x="571" y="1143"/>
                  </a:cubicBezTo>
                  <a:cubicBezTo>
                    <a:pt x="745" y="970"/>
                    <a:pt x="745" y="970"/>
                    <a:pt x="745" y="970"/>
                  </a:cubicBezTo>
                  <a:cubicBezTo>
                    <a:pt x="765" y="949"/>
                    <a:pt x="765" y="949"/>
                    <a:pt x="765" y="949"/>
                  </a:cubicBezTo>
                  <a:cubicBezTo>
                    <a:pt x="764" y="949"/>
                    <a:pt x="764" y="949"/>
                    <a:pt x="764" y="949"/>
                  </a:cubicBezTo>
                  <a:cubicBezTo>
                    <a:pt x="807" y="900"/>
                    <a:pt x="804" y="876"/>
                    <a:pt x="780" y="867"/>
                  </a:cubicBezTo>
                  <a:cubicBezTo>
                    <a:pt x="729" y="848"/>
                    <a:pt x="697" y="872"/>
                    <a:pt x="655" y="815"/>
                  </a:cubicBezTo>
                  <a:cubicBezTo>
                    <a:pt x="584" y="718"/>
                    <a:pt x="717" y="585"/>
                    <a:pt x="814" y="65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0" name="TextBox 99"/>
            <p:cNvSpPr txBox="1">
              <a:spLocks noChangeAspect="1"/>
            </p:cNvSpPr>
            <p:nvPr/>
          </p:nvSpPr>
          <p:spPr>
            <a:xfrm>
              <a:off x="6795506" y="2865114"/>
              <a:ext cx="467965" cy="467965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2800" dirty="0">
                  <a:solidFill>
                    <a:prstClr val="white"/>
                  </a:solidFill>
                  <a:latin typeface="FontAwesome" pitchFamily="2" charset="0"/>
                </a:rPr>
                <a:t></a:t>
              </a:r>
              <a:endParaRPr lang="ru-RU" sz="28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316528" y="2102377"/>
            <a:ext cx="2012950" cy="2011363"/>
            <a:chOff x="4316528" y="2102377"/>
            <a:chExt cx="2012950" cy="2011363"/>
          </a:xfrm>
        </p:grpSpPr>
        <p:sp>
          <p:nvSpPr>
            <p:cNvPr id="42" name="Freeform 6"/>
            <p:cNvSpPr>
              <a:spLocks/>
            </p:cNvSpPr>
            <p:nvPr/>
          </p:nvSpPr>
          <p:spPr bwMode="auto">
            <a:xfrm rot="18900000">
              <a:off x="4316528" y="2102377"/>
              <a:ext cx="2012950" cy="2011363"/>
            </a:xfrm>
            <a:custGeom>
              <a:avLst/>
              <a:gdLst>
                <a:gd name="T0" fmla="*/ 378 w 1062"/>
                <a:gd name="T1" fmla="*/ 908 h 1062"/>
                <a:gd name="T2" fmla="*/ 335 w 1062"/>
                <a:gd name="T3" fmla="*/ 852 h 1062"/>
                <a:gd name="T4" fmla="*/ 372 w 1062"/>
                <a:gd name="T5" fmla="*/ 845 h 1062"/>
                <a:gd name="T6" fmla="*/ 470 w 1062"/>
                <a:gd name="T7" fmla="*/ 791 h 1062"/>
                <a:gd name="T8" fmla="*/ 451 w 1062"/>
                <a:gd name="T9" fmla="*/ 611 h 1062"/>
                <a:gd name="T10" fmla="*/ 271 w 1062"/>
                <a:gd name="T11" fmla="*/ 592 h 1062"/>
                <a:gd name="T12" fmla="*/ 217 w 1062"/>
                <a:gd name="T13" fmla="*/ 690 h 1062"/>
                <a:gd name="T14" fmla="*/ 210 w 1062"/>
                <a:gd name="T15" fmla="*/ 727 h 1062"/>
                <a:gd name="T16" fmla="*/ 173 w 1062"/>
                <a:gd name="T17" fmla="*/ 703 h 1062"/>
                <a:gd name="T18" fmla="*/ 164 w 1062"/>
                <a:gd name="T19" fmla="*/ 694 h 1062"/>
                <a:gd name="T20" fmla="*/ 0 w 1062"/>
                <a:gd name="T21" fmla="*/ 531 h 1062"/>
                <a:gd name="T22" fmla="*/ 155 w 1062"/>
                <a:gd name="T23" fmla="*/ 376 h 1062"/>
                <a:gd name="T24" fmla="*/ 167 w 1062"/>
                <a:gd name="T25" fmla="*/ 365 h 1062"/>
                <a:gd name="T26" fmla="*/ 167 w 1062"/>
                <a:gd name="T27" fmla="*/ 365 h 1062"/>
                <a:gd name="T28" fmla="*/ 532 w 1062"/>
                <a:gd name="T29" fmla="*/ 0 h 1062"/>
                <a:gd name="T30" fmla="*/ 1062 w 1062"/>
                <a:gd name="T31" fmla="*/ 531 h 1062"/>
                <a:gd name="T32" fmla="*/ 911 w 1062"/>
                <a:gd name="T33" fmla="*/ 682 h 1062"/>
                <a:gd name="T34" fmla="*/ 857 w 1062"/>
                <a:gd name="T35" fmla="*/ 753 h 1062"/>
                <a:gd name="T36" fmla="*/ 865 w 1062"/>
                <a:gd name="T37" fmla="*/ 819 h 1062"/>
                <a:gd name="T38" fmla="*/ 886 w 1062"/>
                <a:gd name="T39" fmla="*/ 832 h 1062"/>
                <a:gd name="T40" fmla="*/ 940 w 1062"/>
                <a:gd name="T41" fmla="*/ 843 h 1062"/>
                <a:gd name="T42" fmla="*/ 986 w 1062"/>
                <a:gd name="T43" fmla="*/ 860 h 1062"/>
                <a:gd name="T44" fmla="*/ 997 w 1062"/>
                <a:gd name="T45" fmla="*/ 873 h 1062"/>
                <a:gd name="T46" fmla="*/ 982 w 1062"/>
                <a:gd name="T47" fmla="*/ 979 h 1062"/>
                <a:gd name="T48" fmla="*/ 877 w 1062"/>
                <a:gd name="T49" fmla="*/ 993 h 1062"/>
                <a:gd name="T50" fmla="*/ 864 w 1062"/>
                <a:gd name="T51" fmla="*/ 982 h 1062"/>
                <a:gd name="T52" fmla="*/ 847 w 1062"/>
                <a:gd name="T53" fmla="*/ 936 h 1062"/>
                <a:gd name="T54" fmla="*/ 836 w 1062"/>
                <a:gd name="T55" fmla="*/ 882 h 1062"/>
                <a:gd name="T56" fmla="*/ 822 w 1062"/>
                <a:gd name="T57" fmla="*/ 861 h 1062"/>
                <a:gd name="T58" fmla="*/ 686 w 1062"/>
                <a:gd name="T59" fmla="*/ 907 h 1062"/>
                <a:gd name="T60" fmla="*/ 531 w 1062"/>
                <a:gd name="T61" fmla="*/ 1062 h 1062"/>
                <a:gd name="T62" fmla="*/ 378 w 1062"/>
                <a:gd name="T63" fmla="*/ 908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62" h="1062">
                  <a:moveTo>
                    <a:pt x="378" y="908"/>
                  </a:moveTo>
                  <a:cubicBezTo>
                    <a:pt x="346" y="876"/>
                    <a:pt x="337" y="859"/>
                    <a:pt x="335" y="852"/>
                  </a:cubicBezTo>
                  <a:cubicBezTo>
                    <a:pt x="348" y="848"/>
                    <a:pt x="360" y="847"/>
                    <a:pt x="372" y="845"/>
                  </a:cubicBezTo>
                  <a:cubicBezTo>
                    <a:pt x="402" y="842"/>
                    <a:pt x="436" y="839"/>
                    <a:pt x="470" y="791"/>
                  </a:cubicBezTo>
                  <a:cubicBezTo>
                    <a:pt x="510" y="737"/>
                    <a:pt x="502" y="663"/>
                    <a:pt x="451" y="611"/>
                  </a:cubicBezTo>
                  <a:cubicBezTo>
                    <a:pt x="399" y="560"/>
                    <a:pt x="326" y="552"/>
                    <a:pt x="271" y="592"/>
                  </a:cubicBezTo>
                  <a:cubicBezTo>
                    <a:pt x="223" y="627"/>
                    <a:pt x="220" y="660"/>
                    <a:pt x="217" y="690"/>
                  </a:cubicBezTo>
                  <a:cubicBezTo>
                    <a:pt x="216" y="703"/>
                    <a:pt x="215" y="715"/>
                    <a:pt x="210" y="727"/>
                  </a:cubicBezTo>
                  <a:cubicBezTo>
                    <a:pt x="205" y="726"/>
                    <a:pt x="193" y="720"/>
                    <a:pt x="173" y="703"/>
                  </a:cubicBezTo>
                  <a:cubicBezTo>
                    <a:pt x="164" y="694"/>
                    <a:pt x="164" y="694"/>
                    <a:pt x="164" y="694"/>
                  </a:cubicBezTo>
                  <a:cubicBezTo>
                    <a:pt x="0" y="531"/>
                    <a:pt x="0" y="531"/>
                    <a:pt x="0" y="531"/>
                  </a:cubicBezTo>
                  <a:cubicBezTo>
                    <a:pt x="155" y="376"/>
                    <a:pt x="155" y="376"/>
                    <a:pt x="155" y="376"/>
                  </a:cubicBezTo>
                  <a:cubicBezTo>
                    <a:pt x="159" y="372"/>
                    <a:pt x="163" y="369"/>
                    <a:pt x="167" y="365"/>
                  </a:cubicBezTo>
                  <a:cubicBezTo>
                    <a:pt x="167" y="365"/>
                    <a:pt x="167" y="365"/>
                    <a:pt x="167" y="365"/>
                  </a:cubicBezTo>
                  <a:cubicBezTo>
                    <a:pt x="532" y="0"/>
                    <a:pt x="532" y="0"/>
                    <a:pt x="532" y="0"/>
                  </a:cubicBezTo>
                  <a:cubicBezTo>
                    <a:pt x="1062" y="531"/>
                    <a:pt x="1062" y="531"/>
                    <a:pt x="1062" y="531"/>
                  </a:cubicBezTo>
                  <a:cubicBezTo>
                    <a:pt x="911" y="682"/>
                    <a:pt x="911" y="682"/>
                    <a:pt x="911" y="682"/>
                  </a:cubicBezTo>
                  <a:cubicBezTo>
                    <a:pt x="884" y="710"/>
                    <a:pt x="866" y="733"/>
                    <a:pt x="857" y="753"/>
                  </a:cubicBezTo>
                  <a:cubicBezTo>
                    <a:pt x="842" y="788"/>
                    <a:pt x="855" y="809"/>
                    <a:pt x="865" y="819"/>
                  </a:cubicBezTo>
                  <a:cubicBezTo>
                    <a:pt x="870" y="824"/>
                    <a:pt x="877" y="829"/>
                    <a:pt x="886" y="832"/>
                  </a:cubicBezTo>
                  <a:cubicBezTo>
                    <a:pt x="906" y="840"/>
                    <a:pt x="925" y="841"/>
                    <a:pt x="940" y="843"/>
                  </a:cubicBezTo>
                  <a:cubicBezTo>
                    <a:pt x="960" y="845"/>
                    <a:pt x="972" y="846"/>
                    <a:pt x="986" y="860"/>
                  </a:cubicBezTo>
                  <a:cubicBezTo>
                    <a:pt x="990" y="864"/>
                    <a:pt x="993" y="868"/>
                    <a:pt x="997" y="873"/>
                  </a:cubicBezTo>
                  <a:cubicBezTo>
                    <a:pt x="1025" y="912"/>
                    <a:pt x="1007" y="954"/>
                    <a:pt x="982" y="979"/>
                  </a:cubicBezTo>
                  <a:cubicBezTo>
                    <a:pt x="958" y="1003"/>
                    <a:pt x="916" y="1022"/>
                    <a:pt x="877" y="993"/>
                  </a:cubicBezTo>
                  <a:cubicBezTo>
                    <a:pt x="872" y="990"/>
                    <a:pt x="867" y="986"/>
                    <a:pt x="864" y="982"/>
                  </a:cubicBezTo>
                  <a:cubicBezTo>
                    <a:pt x="850" y="968"/>
                    <a:pt x="849" y="957"/>
                    <a:pt x="847" y="936"/>
                  </a:cubicBezTo>
                  <a:cubicBezTo>
                    <a:pt x="845" y="921"/>
                    <a:pt x="843" y="903"/>
                    <a:pt x="836" y="882"/>
                  </a:cubicBezTo>
                  <a:cubicBezTo>
                    <a:pt x="832" y="874"/>
                    <a:pt x="828" y="866"/>
                    <a:pt x="822" y="861"/>
                  </a:cubicBezTo>
                  <a:cubicBezTo>
                    <a:pt x="777" y="816"/>
                    <a:pt x="708" y="885"/>
                    <a:pt x="686" y="907"/>
                  </a:cubicBezTo>
                  <a:cubicBezTo>
                    <a:pt x="531" y="1062"/>
                    <a:pt x="531" y="1062"/>
                    <a:pt x="531" y="1062"/>
                  </a:cubicBezTo>
                  <a:lnTo>
                    <a:pt x="378" y="908"/>
                  </a:lnTo>
                  <a:close/>
                </a:path>
              </a:pathLst>
            </a:custGeom>
            <a:solidFill>
              <a:srgbClr val="FE830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1" name="TextBox 100"/>
            <p:cNvSpPr txBox="1">
              <a:spLocks noChangeAspect="1"/>
            </p:cNvSpPr>
            <p:nvPr/>
          </p:nvSpPr>
          <p:spPr>
            <a:xfrm>
              <a:off x="5143182" y="2679395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2800" dirty="0">
                  <a:solidFill>
                    <a:prstClr val="white"/>
                  </a:solidFill>
                  <a:latin typeface="FontAwesome" pitchFamily="2" charset="0"/>
                </a:rPr>
                <a:t></a:t>
              </a:r>
              <a:endParaRPr lang="ru-RU" sz="28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847660" y="3621498"/>
            <a:ext cx="2012950" cy="2011363"/>
            <a:chOff x="5847660" y="3621498"/>
            <a:chExt cx="2012950" cy="2011363"/>
          </a:xfrm>
          <a:solidFill>
            <a:srgbClr val="763E00"/>
          </a:solidFill>
        </p:grpSpPr>
        <p:sp>
          <p:nvSpPr>
            <p:cNvPr id="47" name="Freeform 6"/>
            <p:cNvSpPr>
              <a:spLocks/>
            </p:cNvSpPr>
            <p:nvPr/>
          </p:nvSpPr>
          <p:spPr bwMode="auto">
            <a:xfrm rot="8100000">
              <a:off x="5847660" y="3621498"/>
              <a:ext cx="2012950" cy="2011363"/>
            </a:xfrm>
            <a:custGeom>
              <a:avLst/>
              <a:gdLst>
                <a:gd name="T0" fmla="*/ 378 w 1062"/>
                <a:gd name="T1" fmla="*/ 908 h 1062"/>
                <a:gd name="T2" fmla="*/ 335 w 1062"/>
                <a:gd name="T3" fmla="*/ 852 h 1062"/>
                <a:gd name="T4" fmla="*/ 372 w 1062"/>
                <a:gd name="T5" fmla="*/ 845 h 1062"/>
                <a:gd name="T6" fmla="*/ 470 w 1062"/>
                <a:gd name="T7" fmla="*/ 791 h 1062"/>
                <a:gd name="T8" fmla="*/ 451 w 1062"/>
                <a:gd name="T9" fmla="*/ 611 h 1062"/>
                <a:gd name="T10" fmla="*/ 271 w 1062"/>
                <a:gd name="T11" fmla="*/ 592 h 1062"/>
                <a:gd name="T12" fmla="*/ 217 w 1062"/>
                <a:gd name="T13" fmla="*/ 690 h 1062"/>
                <a:gd name="T14" fmla="*/ 210 w 1062"/>
                <a:gd name="T15" fmla="*/ 727 h 1062"/>
                <a:gd name="T16" fmla="*/ 173 w 1062"/>
                <a:gd name="T17" fmla="*/ 703 h 1062"/>
                <a:gd name="T18" fmla="*/ 164 w 1062"/>
                <a:gd name="T19" fmla="*/ 694 h 1062"/>
                <a:gd name="T20" fmla="*/ 0 w 1062"/>
                <a:gd name="T21" fmla="*/ 531 h 1062"/>
                <a:gd name="T22" fmla="*/ 155 w 1062"/>
                <a:gd name="T23" fmla="*/ 376 h 1062"/>
                <a:gd name="T24" fmla="*/ 167 w 1062"/>
                <a:gd name="T25" fmla="*/ 365 h 1062"/>
                <a:gd name="T26" fmla="*/ 167 w 1062"/>
                <a:gd name="T27" fmla="*/ 365 h 1062"/>
                <a:gd name="T28" fmla="*/ 532 w 1062"/>
                <a:gd name="T29" fmla="*/ 0 h 1062"/>
                <a:gd name="T30" fmla="*/ 1062 w 1062"/>
                <a:gd name="T31" fmla="*/ 531 h 1062"/>
                <a:gd name="T32" fmla="*/ 911 w 1062"/>
                <a:gd name="T33" fmla="*/ 682 h 1062"/>
                <a:gd name="T34" fmla="*/ 857 w 1062"/>
                <a:gd name="T35" fmla="*/ 753 h 1062"/>
                <a:gd name="T36" fmla="*/ 865 w 1062"/>
                <a:gd name="T37" fmla="*/ 819 h 1062"/>
                <a:gd name="T38" fmla="*/ 886 w 1062"/>
                <a:gd name="T39" fmla="*/ 832 h 1062"/>
                <a:gd name="T40" fmla="*/ 940 w 1062"/>
                <a:gd name="T41" fmla="*/ 843 h 1062"/>
                <a:gd name="T42" fmla="*/ 986 w 1062"/>
                <a:gd name="T43" fmla="*/ 860 h 1062"/>
                <a:gd name="T44" fmla="*/ 997 w 1062"/>
                <a:gd name="T45" fmla="*/ 873 h 1062"/>
                <a:gd name="T46" fmla="*/ 982 w 1062"/>
                <a:gd name="T47" fmla="*/ 979 h 1062"/>
                <a:gd name="T48" fmla="*/ 877 w 1062"/>
                <a:gd name="T49" fmla="*/ 993 h 1062"/>
                <a:gd name="T50" fmla="*/ 864 w 1062"/>
                <a:gd name="T51" fmla="*/ 982 h 1062"/>
                <a:gd name="T52" fmla="*/ 847 w 1062"/>
                <a:gd name="T53" fmla="*/ 936 h 1062"/>
                <a:gd name="T54" fmla="*/ 836 w 1062"/>
                <a:gd name="T55" fmla="*/ 882 h 1062"/>
                <a:gd name="T56" fmla="*/ 822 w 1062"/>
                <a:gd name="T57" fmla="*/ 861 h 1062"/>
                <a:gd name="T58" fmla="*/ 686 w 1062"/>
                <a:gd name="T59" fmla="*/ 907 h 1062"/>
                <a:gd name="T60" fmla="*/ 531 w 1062"/>
                <a:gd name="T61" fmla="*/ 1062 h 1062"/>
                <a:gd name="T62" fmla="*/ 378 w 1062"/>
                <a:gd name="T63" fmla="*/ 908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62" h="1062">
                  <a:moveTo>
                    <a:pt x="378" y="908"/>
                  </a:moveTo>
                  <a:cubicBezTo>
                    <a:pt x="346" y="876"/>
                    <a:pt x="337" y="859"/>
                    <a:pt x="335" y="852"/>
                  </a:cubicBezTo>
                  <a:cubicBezTo>
                    <a:pt x="348" y="848"/>
                    <a:pt x="360" y="847"/>
                    <a:pt x="372" y="845"/>
                  </a:cubicBezTo>
                  <a:cubicBezTo>
                    <a:pt x="402" y="842"/>
                    <a:pt x="436" y="839"/>
                    <a:pt x="470" y="791"/>
                  </a:cubicBezTo>
                  <a:cubicBezTo>
                    <a:pt x="510" y="737"/>
                    <a:pt x="502" y="663"/>
                    <a:pt x="451" y="611"/>
                  </a:cubicBezTo>
                  <a:cubicBezTo>
                    <a:pt x="399" y="560"/>
                    <a:pt x="326" y="552"/>
                    <a:pt x="271" y="592"/>
                  </a:cubicBezTo>
                  <a:cubicBezTo>
                    <a:pt x="223" y="627"/>
                    <a:pt x="220" y="660"/>
                    <a:pt x="217" y="690"/>
                  </a:cubicBezTo>
                  <a:cubicBezTo>
                    <a:pt x="216" y="703"/>
                    <a:pt x="215" y="715"/>
                    <a:pt x="210" y="727"/>
                  </a:cubicBezTo>
                  <a:cubicBezTo>
                    <a:pt x="205" y="726"/>
                    <a:pt x="193" y="720"/>
                    <a:pt x="173" y="703"/>
                  </a:cubicBezTo>
                  <a:cubicBezTo>
                    <a:pt x="164" y="694"/>
                    <a:pt x="164" y="694"/>
                    <a:pt x="164" y="694"/>
                  </a:cubicBezTo>
                  <a:cubicBezTo>
                    <a:pt x="0" y="531"/>
                    <a:pt x="0" y="531"/>
                    <a:pt x="0" y="531"/>
                  </a:cubicBezTo>
                  <a:cubicBezTo>
                    <a:pt x="155" y="376"/>
                    <a:pt x="155" y="376"/>
                    <a:pt x="155" y="376"/>
                  </a:cubicBezTo>
                  <a:cubicBezTo>
                    <a:pt x="159" y="372"/>
                    <a:pt x="163" y="369"/>
                    <a:pt x="167" y="365"/>
                  </a:cubicBezTo>
                  <a:cubicBezTo>
                    <a:pt x="167" y="365"/>
                    <a:pt x="167" y="365"/>
                    <a:pt x="167" y="365"/>
                  </a:cubicBezTo>
                  <a:cubicBezTo>
                    <a:pt x="532" y="0"/>
                    <a:pt x="532" y="0"/>
                    <a:pt x="532" y="0"/>
                  </a:cubicBezTo>
                  <a:cubicBezTo>
                    <a:pt x="1062" y="531"/>
                    <a:pt x="1062" y="531"/>
                    <a:pt x="1062" y="531"/>
                  </a:cubicBezTo>
                  <a:cubicBezTo>
                    <a:pt x="911" y="682"/>
                    <a:pt x="911" y="682"/>
                    <a:pt x="911" y="682"/>
                  </a:cubicBezTo>
                  <a:cubicBezTo>
                    <a:pt x="884" y="710"/>
                    <a:pt x="866" y="733"/>
                    <a:pt x="857" y="753"/>
                  </a:cubicBezTo>
                  <a:cubicBezTo>
                    <a:pt x="842" y="788"/>
                    <a:pt x="855" y="809"/>
                    <a:pt x="865" y="819"/>
                  </a:cubicBezTo>
                  <a:cubicBezTo>
                    <a:pt x="870" y="824"/>
                    <a:pt x="877" y="829"/>
                    <a:pt x="886" y="832"/>
                  </a:cubicBezTo>
                  <a:cubicBezTo>
                    <a:pt x="906" y="840"/>
                    <a:pt x="925" y="841"/>
                    <a:pt x="940" y="843"/>
                  </a:cubicBezTo>
                  <a:cubicBezTo>
                    <a:pt x="960" y="845"/>
                    <a:pt x="972" y="846"/>
                    <a:pt x="986" y="860"/>
                  </a:cubicBezTo>
                  <a:cubicBezTo>
                    <a:pt x="990" y="864"/>
                    <a:pt x="993" y="868"/>
                    <a:pt x="997" y="873"/>
                  </a:cubicBezTo>
                  <a:cubicBezTo>
                    <a:pt x="1025" y="912"/>
                    <a:pt x="1007" y="954"/>
                    <a:pt x="982" y="979"/>
                  </a:cubicBezTo>
                  <a:cubicBezTo>
                    <a:pt x="958" y="1003"/>
                    <a:pt x="916" y="1022"/>
                    <a:pt x="877" y="993"/>
                  </a:cubicBezTo>
                  <a:cubicBezTo>
                    <a:pt x="872" y="990"/>
                    <a:pt x="867" y="986"/>
                    <a:pt x="864" y="982"/>
                  </a:cubicBezTo>
                  <a:cubicBezTo>
                    <a:pt x="850" y="968"/>
                    <a:pt x="849" y="957"/>
                    <a:pt x="847" y="936"/>
                  </a:cubicBezTo>
                  <a:cubicBezTo>
                    <a:pt x="845" y="921"/>
                    <a:pt x="843" y="903"/>
                    <a:pt x="836" y="882"/>
                  </a:cubicBezTo>
                  <a:cubicBezTo>
                    <a:pt x="832" y="874"/>
                    <a:pt x="828" y="866"/>
                    <a:pt x="822" y="861"/>
                  </a:cubicBezTo>
                  <a:cubicBezTo>
                    <a:pt x="777" y="816"/>
                    <a:pt x="708" y="885"/>
                    <a:pt x="686" y="907"/>
                  </a:cubicBezTo>
                  <a:cubicBezTo>
                    <a:pt x="531" y="1062"/>
                    <a:pt x="531" y="1062"/>
                    <a:pt x="531" y="1062"/>
                  </a:cubicBezTo>
                  <a:lnTo>
                    <a:pt x="378" y="90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2" name="TextBox 101"/>
            <p:cNvSpPr txBox="1">
              <a:spLocks noChangeAspect="1"/>
            </p:cNvSpPr>
            <p:nvPr/>
          </p:nvSpPr>
          <p:spPr>
            <a:xfrm>
              <a:off x="6620153" y="4636000"/>
              <a:ext cx="467965" cy="467965"/>
            </a:xfrm>
            <a:prstGeom prst="rect">
              <a:avLst/>
            </a:prstGeom>
            <a:grp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2800" dirty="0">
                  <a:solidFill>
                    <a:prstClr val="white"/>
                  </a:solidFill>
                  <a:latin typeface="FontAwesome" pitchFamily="2" charset="0"/>
                </a:rPr>
                <a:t></a:t>
              </a:r>
              <a:endParaRPr lang="ru-RU" sz="2800" dirty="0">
                <a:solidFill>
                  <a:prstClr val="white"/>
                </a:solidFill>
              </a:endParaRPr>
            </a:p>
          </p:txBody>
        </p:sp>
      </p:grp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Puzzle</a:t>
            </a:r>
            <a:r>
              <a:rPr lang="en-US" dirty="0" err="1" smtClean="0">
                <a:solidFill>
                  <a:srgbClr val="FE8301"/>
                </a:solidFill>
                <a:latin typeface="Lato Light" panose="020F0402020204030203" pitchFamily="34" charset="0"/>
              </a:rPr>
              <a:t>Graphic</a:t>
            </a:r>
            <a:endParaRPr lang="en-US" dirty="0">
              <a:solidFill>
                <a:srgbClr val="FE830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here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514430" y="2993823"/>
            <a:ext cx="685021" cy="210546"/>
            <a:chOff x="7514430" y="2993823"/>
            <a:chExt cx="685021" cy="210546"/>
          </a:xfrm>
        </p:grpSpPr>
        <p:sp>
          <p:nvSpPr>
            <p:cNvPr id="4" name="Oval 3"/>
            <p:cNvSpPr/>
            <p:nvPr/>
          </p:nvSpPr>
          <p:spPr>
            <a:xfrm>
              <a:off x="7514430" y="2993823"/>
              <a:ext cx="210546" cy="210546"/>
            </a:xfrm>
            <a:prstGeom prst="ellipse">
              <a:avLst/>
            </a:prstGeom>
            <a:solidFill>
              <a:srgbClr val="FEA44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7670813" y="3098672"/>
              <a:ext cx="528638" cy="0"/>
            </a:xfrm>
            <a:prstGeom prst="line">
              <a:avLst/>
            </a:prstGeom>
            <a:ln w="38100">
              <a:solidFill>
                <a:srgbClr val="FEA4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7460267" y="4530869"/>
            <a:ext cx="688074" cy="210546"/>
            <a:chOff x="7460267" y="4530869"/>
            <a:chExt cx="688074" cy="210546"/>
          </a:xfrm>
        </p:grpSpPr>
        <p:sp>
          <p:nvSpPr>
            <p:cNvPr id="97" name="Oval 96"/>
            <p:cNvSpPr/>
            <p:nvPr/>
          </p:nvSpPr>
          <p:spPr>
            <a:xfrm>
              <a:off x="7460267" y="4530869"/>
              <a:ext cx="210546" cy="210546"/>
            </a:xfrm>
            <a:prstGeom prst="ellipse">
              <a:avLst/>
            </a:prstGeom>
            <a:solidFill>
              <a:srgbClr val="763E0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6" name="Straight Connector 105"/>
            <p:cNvCxnSpPr/>
            <p:nvPr/>
          </p:nvCxnSpPr>
          <p:spPr>
            <a:xfrm>
              <a:off x="7619703" y="4642967"/>
              <a:ext cx="528638" cy="0"/>
            </a:xfrm>
            <a:prstGeom prst="line">
              <a:avLst/>
            </a:prstGeom>
            <a:ln w="38100">
              <a:solidFill>
                <a:srgbClr val="763E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4028798" y="2993823"/>
            <a:ext cx="688073" cy="210546"/>
            <a:chOff x="4028798" y="2993823"/>
            <a:chExt cx="688073" cy="210546"/>
          </a:xfrm>
        </p:grpSpPr>
        <p:sp>
          <p:nvSpPr>
            <p:cNvPr id="99" name="Oval 98"/>
            <p:cNvSpPr/>
            <p:nvPr/>
          </p:nvSpPr>
          <p:spPr>
            <a:xfrm>
              <a:off x="4506325" y="2993823"/>
              <a:ext cx="210546" cy="210546"/>
            </a:xfrm>
            <a:prstGeom prst="ellipse">
              <a:avLst/>
            </a:prstGeom>
            <a:solidFill>
              <a:srgbClr val="FE830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7" name="Straight Connector 106"/>
            <p:cNvCxnSpPr/>
            <p:nvPr/>
          </p:nvCxnSpPr>
          <p:spPr>
            <a:xfrm>
              <a:off x="4028798" y="3101708"/>
              <a:ext cx="528638" cy="0"/>
            </a:xfrm>
            <a:prstGeom prst="line">
              <a:avLst/>
            </a:prstGeom>
            <a:ln w="38100">
              <a:solidFill>
                <a:srgbClr val="FE83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3977687" y="4508561"/>
            <a:ext cx="685022" cy="210546"/>
            <a:chOff x="3977687" y="4508561"/>
            <a:chExt cx="685022" cy="210546"/>
          </a:xfrm>
        </p:grpSpPr>
        <p:sp>
          <p:nvSpPr>
            <p:cNvPr id="98" name="Oval 97"/>
            <p:cNvSpPr/>
            <p:nvPr/>
          </p:nvSpPr>
          <p:spPr>
            <a:xfrm>
              <a:off x="4452163" y="4508561"/>
              <a:ext cx="210546" cy="210546"/>
            </a:xfrm>
            <a:prstGeom prst="ellipse">
              <a:avLst/>
            </a:prstGeom>
            <a:solidFill>
              <a:srgbClr val="FECD98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8" name="Straight Connector 107"/>
            <p:cNvCxnSpPr/>
            <p:nvPr/>
          </p:nvCxnSpPr>
          <p:spPr>
            <a:xfrm>
              <a:off x="3977687" y="4612828"/>
              <a:ext cx="528638" cy="0"/>
            </a:xfrm>
            <a:prstGeom prst="line">
              <a:avLst/>
            </a:prstGeom>
            <a:ln w="38100">
              <a:solidFill>
                <a:srgbClr val="FECD9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8276945" y="2555473"/>
            <a:ext cx="3089378" cy="1308520"/>
            <a:chOff x="8276945" y="2555473"/>
            <a:chExt cx="3089378" cy="1308520"/>
          </a:xfrm>
        </p:grpSpPr>
        <p:sp>
          <p:nvSpPr>
            <p:cNvPr id="109" name="TextBox 108"/>
            <p:cNvSpPr txBox="1"/>
            <p:nvPr/>
          </p:nvSpPr>
          <p:spPr>
            <a:xfrm>
              <a:off x="8276945" y="2802164"/>
              <a:ext cx="3089378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Contrary to popular belief, Lorem Ipsum is not simply random text. 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Contrary to popular 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belief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.</a:t>
              </a:r>
              <a:endPara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8297631" y="2555473"/>
              <a:ext cx="18274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solidFill>
                    <a:srgbClr val="FEA440"/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b="1" dirty="0" smtClean="0">
                  <a:solidFill>
                    <a:srgbClr val="FEA440"/>
                  </a:solidFill>
                  <a:latin typeface="Lato Black" panose="020F0A02020204030203" pitchFamily="34" charset="0"/>
                </a:rPr>
                <a:t> </a:t>
              </a:r>
              <a:r>
                <a:rPr lang="en-US" b="1" dirty="0" err="1" smtClean="0">
                  <a:solidFill>
                    <a:srgbClr val="FEA440"/>
                  </a:solidFill>
                  <a:latin typeface="Lato Black" panose="020F0A02020204030203" pitchFamily="34" charset="0"/>
                </a:rPr>
                <a:t>ipsum</a:t>
              </a:r>
              <a:endParaRPr lang="en-US" b="1" dirty="0">
                <a:solidFill>
                  <a:srgbClr val="FEA440"/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263392" y="4028691"/>
            <a:ext cx="3089378" cy="1308520"/>
            <a:chOff x="8263392" y="4028691"/>
            <a:chExt cx="3089378" cy="1308520"/>
          </a:xfrm>
        </p:grpSpPr>
        <p:sp>
          <p:nvSpPr>
            <p:cNvPr id="111" name="TextBox 110"/>
            <p:cNvSpPr txBox="1"/>
            <p:nvPr/>
          </p:nvSpPr>
          <p:spPr>
            <a:xfrm>
              <a:off x="8263392" y="4275382"/>
              <a:ext cx="3089378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Contrary to popular belief, Lorem Ipsum is not simply random text. 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Contrary to popular 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belief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.</a:t>
              </a:r>
              <a:endPara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8284078" y="4028691"/>
              <a:ext cx="18274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solidFill>
                    <a:srgbClr val="763E00"/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b="1" dirty="0" smtClean="0">
                  <a:solidFill>
                    <a:srgbClr val="763E00"/>
                  </a:solidFill>
                  <a:latin typeface="Lato Black" panose="020F0A02020204030203" pitchFamily="34" charset="0"/>
                </a:rPr>
                <a:t> </a:t>
              </a:r>
              <a:r>
                <a:rPr lang="en-US" b="1" dirty="0" err="1" smtClean="0">
                  <a:solidFill>
                    <a:srgbClr val="763E00"/>
                  </a:solidFill>
                  <a:latin typeface="Lato Black" panose="020F0A02020204030203" pitchFamily="34" charset="0"/>
                </a:rPr>
                <a:t>ipsum</a:t>
              </a:r>
              <a:endParaRPr lang="en-US" b="1" dirty="0">
                <a:solidFill>
                  <a:srgbClr val="763E00"/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94426" y="2468283"/>
            <a:ext cx="3089378" cy="1308520"/>
            <a:chOff x="894426" y="2468283"/>
            <a:chExt cx="3089378" cy="1308520"/>
          </a:xfrm>
        </p:grpSpPr>
        <p:sp>
          <p:nvSpPr>
            <p:cNvPr id="113" name="TextBox 112"/>
            <p:cNvSpPr txBox="1"/>
            <p:nvPr/>
          </p:nvSpPr>
          <p:spPr>
            <a:xfrm>
              <a:off x="894426" y="2714974"/>
              <a:ext cx="3089378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Contrary to popular belief, Lorem Ipsum is not simply random text. 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Contrary to popular 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belief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.</a:t>
              </a:r>
              <a:endPara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2153147" y="2468283"/>
              <a:ext cx="18274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err="1" smtClean="0">
                  <a:solidFill>
                    <a:srgbClr val="FE8301"/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b="1" dirty="0" smtClean="0">
                  <a:solidFill>
                    <a:srgbClr val="FE8301"/>
                  </a:solidFill>
                  <a:latin typeface="Lato Black" panose="020F0A02020204030203" pitchFamily="34" charset="0"/>
                </a:rPr>
                <a:t> </a:t>
              </a:r>
              <a:r>
                <a:rPr lang="en-US" b="1" dirty="0" err="1" smtClean="0">
                  <a:solidFill>
                    <a:srgbClr val="FE8301"/>
                  </a:solidFill>
                  <a:latin typeface="Lato Black" panose="020F0A02020204030203" pitchFamily="34" charset="0"/>
                </a:rPr>
                <a:t>ipsum</a:t>
              </a:r>
              <a:endParaRPr lang="en-US" b="1" dirty="0">
                <a:solidFill>
                  <a:srgbClr val="FE8301"/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80873" y="3941501"/>
            <a:ext cx="3089378" cy="1308520"/>
            <a:chOff x="880873" y="3941501"/>
            <a:chExt cx="3089378" cy="1308520"/>
          </a:xfrm>
        </p:grpSpPr>
        <p:sp>
          <p:nvSpPr>
            <p:cNvPr id="115" name="TextBox 114"/>
            <p:cNvSpPr txBox="1"/>
            <p:nvPr/>
          </p:nvSpPr>
          <p:spPr>
            <a:xfrm>
              <a:off x="880873" y="4188192"/>
              <a:ext cx="3089378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Contrary to popular belief, Lorem Ipsum is not simply random text. 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Contrary to popular </a:t>
              </a:r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belief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 Light" panose="020F0302020204030203" pitchFamily="34" charset="0"/>
                </a:rPr>
                <a:t>.</a:t>
              </a:r>
              <a:endPara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2139594" y="3941501"/>
              <a:ext cx="18274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err="1" smtClean="0">
                  <a:solidFill>
                    <a:srgbClr val="FECD98"/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b="1" dirty="0" smtClean="0">
                  <a:solidFill>
                    <a:srgbClr val="FECD98"/>
                  </a:solidFill>
                  <a:latin typeface="Lato Black" panose="020F0A02020204030203" pitchFamily="34" charset="0"/>
                </a:rPr>
                <a:t> </a:t>
              </a:r>
              <a:r>
                <a:rPr lang="en-US" b="1" dirty="0" err="1" smtClean="0">
                  <a:solidFill>
                    <a:srgbClr val="FECD98"/>
                  </a:solidFill>
                  <a:latin typeface="Lato Black" panose="020F0A02020204030203" pitchFamily="34" charset="0"/>
                </a:rPr>
                <a:t>ipsum</a:t>
              </a:r>
              <a:endParaRPr lang="en-US" b="1" dirty="0">
                <a:solidFill>
                  <a:srgbClr val="FECD98"/>
                </a:solidFill>
                <a:latin typeface="Lato Black" panose="020F0A02020204030203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36" name="Teardrop 35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Teardrop 36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Teardrop 37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39" name="Rectangle 38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65" name="Rectangle 64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EA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FE8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C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763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73" name="Rectangle 72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4" name="Rectangle 73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43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:blinds dir="vert"/>
      </p:transition>
    </mc:Choice>
    <mc:Fallback xmlns="">
      <p:transition spd="slow" advClick="0" advTm="3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Wheel</a:t>
            </a:r>
            <a:r>
              <a:rPr lang="en-US" dirty="0" err="1" smtClean="0">
                <a:solidFill>
                  <a:srgbClr val="FE8301"/>
                </a:solidFill>
                <a:latin typeface="Lato Light" panose="020F0402020204030203" pitchFamily="34" charset="0"/>
              </a:rPr>
              <a:t>SampleGraphic</a:t>
            </a:r>
            <a:endParaRPr lang="en-US" dirty="0">
              <a:solidFill>
                <a:srgbClr val="FE830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subtitle goes here</a:t>
            </a:r>
          </a:p>
        </p:txBody>
      </p:sp>
      <p:sp>
        <p:nvSpPr>
          <p:cNvPr id="28" name="Freeform 239"/>
          <p:cNvSpPr>
            <a:spLocks noEditPoints="1"/>
          </p:cNvSpPr>
          <p:nvPr/>
        </p:nvSpPr>
        <p:spPr bwMode="auto">
          <a:xfrm>
            <a:off x="8604570" y="1304242"/>
            <a:ext cx="2667000" cy="2667000"/>
          </a:xfrm>
          <a:custGeom>
            <a:avLst/>
            <a:gdLst>
              <a:gd name="T0" fmla="*/ 2116 w 2116"/>
              <a:gd name="T1" fmla="*/ 1052 h 2116"/>
              <a:gd name="T2" fmla="*/ 1925 w 2116"/>
              <a:gd name="T3" fmla="*/ 883 h 2116"/>
              <a:gd name="T4" fmla="*/ 2038 w 2116"/>
              <a:gd name="T5" fmla="*/ 652 h 2116"/>
              <a:gd name="T6" fmla="*/ 1795 w 2116"/>
              <a:gd name="T7" fmla="*/ 570 h 2116"/>
              <a:gd name="T8" fmla="*/ 1802 w 2116"/>
              <a:gd name="T9" fmla="*/ 305 h 2116"/>
              <a:gd name="T10" fmla="*/ 1548 w 2116"/>
              <a:gd name="T11" fmla="*/ 321 h 2116"/>
              <a:gd name="T12" fmla="*/ 1464 w 2116"/>
              <a:gd name="T13" fmla="*/ 80 h 2116"/>
              <a:gd name="T14" fmla="*/ 1234 w 2116"/>
              <a:gd name="T15" fmla="*/ 191 h 2116"/>
              <a:gd name="T16" fmla="*/ 1052 w 2116"/>
              <a:gd name="T17" fmla="*/ 0 h 2116"/>
              <a:gd name="T18" fmla="*/ 884 w 2116"/>
              <a:gd name="T19" fmla="*/ 191 h 2116"/>
              <a:gd name="T20" fmla="*/ 653 w 2116"/>
              <a:gd name="T21" fmla="*/ 78 h 2116"/>
              <a:gd name="T22" fmla="*/ 570 w 2116"/>
              <a:gd name="T23" fmla="*/ 321 h 2116"/>
              <a:gd name="T24" fmla="*/ 305 w 2116"/>
              <a:gd name="T25" fmla="*/ 314 h 2116"/>
              <a:gd name="T26" fmla="*/ 322 w 2116"/>
              <a:gd name="T27" fmla="*/ 568 h 2116"/>
              <a:gd name="T28" fmla="*/ 81 w 2116"/>
              <a:gd name="T29" fmla="*/ 652 h 2116"/>
              <a:gd name="T30" fmla="*/ 192 w 2116"/>
              <a:gd name="T31" fmla="*/ 882 h 2116"/>
              <a:gd name="T32" fmla="*/ 0 w 2116"/>
              <a:gd name="T33" fmla="*/ 1064 h 2116"/>
              <a:gd name="T34" fmla="*/ 191 w 2116"/>
              <a:gd name="T35" fmla="*/ 1233 h 2116"/>
              <a:gd name="T36" fmla="*/ 78 w 2116"/>
              <a:gd name="T37" fmla="*/ 1463 h 2116"/>
              <a:gd name="T38" fmla="*/ 321 w 2116"/>
              <a:gd name="T39" fmla="*/ 1546 h 2116"/>
              <a:gd name="T40" fmla="*/ 314 w 2116"/>
              <a:gd name="T41" fmla="*/ 1811 h 2116"/>
              <a:gd name="T42" fmla="*/ 569 w 2116"/>
              <a:gd name="T43" fmla="*/ 1794 h 2116"/>
              <a:gd name="T44" fmla="*/ 653 w 2116"/>
              <a:gd name="T45" fmla="*/ 2035 h 2116"/>
              <a:gd name="T46" fmla="*/ 882 w 2116"/>
              <a:gd name="T47" fmla="*/ 1925 h 2116"/>
              <a:gd name="T48" fmla="*/ 1064 w 2116"/>
              <a:gd name="T49" fmla="*/ 2116 h 2116"/>
              <a:gd name="T50" fmla="*/ 1233 w 2116"/>
              <a:gd name="T51" fmla="*/ 1925 h 2116"/>
              <a:gd name="T52" fmla="*/ 1464 w 2116"/>
              <a:gd name="T53" fmla="*/ 2038 h 2116"/>
              <a:gd name="T54" fmla="*/ 1546 w 2116"/>
              <a:gd name="T55" fmla="*/ 1795 h 2116"/>
              <a:gd name="T56" fmla="*/ 1811 w 2116"/>
              <a:gd name="T57" fmla="*/ 1802 h 2116"/>
              <a:gd name="T58" fmla="*/ 1795 w 2116"/>
              <a:gd name="T59" fmla="*/ 1547 h 2116"/>
              <a:gd name="T60" fmla="*/ 2036 w 2116"/>
              <a:gd name="T61" fmla="*/ 1463 h 2116"/>
              <a:gd name="T62" fmla="*/ 1925 w 2116"/>
              <a:gd name="T63" fmla="*/ 1234 h 2116"/>
              <a:gd name="T64" fmla="*/ 1358 w 2116"/>
              <a:gd name="T65" fmla="*/ 1669 h 2116"/>
              <a:gd name="T66" fmla="*/ 759 w 2116"/>
              <a:gd name="T67" fmla="*/ 447 h 2116"/>
              <a:gd name="T68" fmla="*/ 1358 w 2116"/>
              <a:gd name="T69" fmla="*/ 1669 h 2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16" h="2116">
                <a:moveTo>
                  <a:pt x="1941" y="1111"/>
                </a:moveTo>
                <a:cubicBezTo>
                  <a:pt x="2116" y="1052"/>
                  <a:pt x="2116" y="1052"/>
                  <a:pt x="2116" y="1052"/>
                </a:cubicBezTo>
                <a:cubicBezTo>
                  <a:pt x="2107" y="917"/>
                  <a:pt x="2107" y="917"/>
                  <a:pt x="2107" y="917"/>
                </a:cubicBezTo>
                <a:cubicBezTo>
                  <a:pt x="1925" y="883"/>
                  <a:pt x="1925" y="883"/>
                  <a:pt x="1925" y="883"/>
                </a:cubicBezTo>
                <a:cubicBezTo>
                  <a:pt x="1918" y="847"/>
                  <a:pt x="1908" y="810"/>
                  <a:pt x="1896" y="774"/>
                </a:cubicBezTo>
                <a:cubicBezTo>
                  <a:pt x="2038" y="652"/>
                  <a:pt x="2038" y="652"/>
                  <a:pt x="2038" y="652"/>
                </a:cubicBezTo>
                <a:cubicBezTo>
                  <a:pt x="1979" y="532"/>
                  <a:pt x="1979" y="532"/>
                  <a:pt x="1979" y="532"/>
                </a:cubicBezTo>
                <a:cubicBezTo>
                  <a:pt x="1795" y="570"/>
                  <a:pt x="1795" y="570"/>
                  <a:pt x="1795" y="570"/>
                </a:cubicBezTo>
                <a:cubicBezTo>
                  <a:pt x="1772" y="535"/>
                  <a:pt x="1747" y="502"/>
                  <a:pt x="1720" y="471"/>
                </a:cubicBezTo>
                <a:cubicBezTo>
                  <a:pt x="1802" y="305"/>
                  <a:pt x="1802" y="305"/>
                  <a:pt x="1802" y="305"/>
                </a:cubicBezTo>
                <a:cubicBezTo>
                  <a:pt x="1700" y="217"/>
                  <a:pt x="1700" y="217"/>
                  <a:pt x="1700" y="217"/>
                </a:cubicBezTo>
                <a:cubicBezTo>
                  <a:pt x="1548" y="321"/>
                  <a:pt x="1548" y="321"/>
                  <a:pt x="1548" y="321"/>
                </a:cubicBezTo>
                <a:cubicBezTo>
                  <a:pt x="1516" y="301"/>
                  <a:pt x="1483" y="282"/>
                  <a:pt x="1450" y="265"/>
                </a:cubicBezTo>
                <a:cubicBezTo>
                  <a:pt x="1464" y="80"/>
                  <a:pt x="1464" y="80"/>
                  <a:pt x="1464" y="80"/>
                </a:cubicBezTo>
                <a:cubicBezTo>
                  <a:pt x="1336" y="37"/>
                  <a:pt x="1336" y="37"/>
                  <a:pt x="1336" y="37"/>
                </a:cubicBezTo>
                <a:cubicBezTo>
                  <a:pt x="1234" y="191"/>
                  <a:pt x="1234" y="191"/>
                  <a:pt x="1234" y="191"/>
                </a:cubicBezTo>
                <a:cubicBezTo>
                  <a:pt x="1194" y="183"/>
                  <a:pt x="1152" y="178"/>
                  <a:pt x="1111" y="175"/>
                </a:cubicBezTo>
                <a:cubicBezTo>
                  <a:pt x="1052" y="0"/>
                  <a:pt x="1052" y="0"/>
                  <a:pt x="1052" y="0"/>
                </a:cubicBezTo>
                <a:cubicBezTo>
                  <a:pt x="918" y="9"/>
                  <a:pt x="918" y="9"/>
                  <a:pt x="918" y="9"/>
                </a:cubicBezTo>
                <a:cubicBezTo>
                  <a:pt x="884" y="191"/>
                  <a:pt x="884" y="191"/>
                  <a:pt x="884" y="191"/>
                </a:cubicBezTo>
                <a:cubicBezTo>
                  <a:pt x="847" y="198"/>
                  <a:pt x="810" y="208"/>
                  <a:pt x="774" y="220"/>
                </a:cubicBezTo>
                <a:cubicBezTo>
                  <a:pt x="653" y="78"/>
                  <a:pt x="653" y="78"/>
                  <a:pt x="653" y="78"/>
                </a:cubicBezTo>
                <a:cubicBezTo>
                  <a:pt x="532" y="137"/>
                  <a:pt x="532" y="137"/>
                  <a:pt x="532" y="137"/>
                </a:cubicBezTo>
                <a:cubicBezTo>
                  <a:pt x="570" y="321"/>
                  <a:pt x="570" y="321"/>
                  <a:pt x="570" y="321"/>
                </a:cubicBezTo>
                <a:cubicBezTo>
                  <a:pt x="535" y="344"/>
                  <a:pt x="502" y="369"/>
                  <a:pt x="471" y="396"/>
                </a:cubicBezTo>
                <a:cubicBezTo>
                  <a:pt x="305" y="314"/>
                  <a:pt x="305" y="314"/>
                  <a:pt x="305" y="314"/>
                </a:cubicBezTo>
                <a:cubicBezTo>
                  <a:pt x="217" y="416"/>
                  <a:pt x="217" y="416"/>
                  <a:pt x="217" y="416"/>
                </a:cubicBezTo>
                <a:cubicBezTo>
                  <a:pt x="322" y="568"/>
                  <a:pt x="322" y="568"/>
                  <a:pt x="322" y="568"/>
                </a:cubicBezTo>
                <a:cubicBezTo>
                  <a:pt x="301" y="600"/>
                  <a:pt x="282" y="633"/>
                  <a:pt x="265" y="666"/>
                </a:cubicBezTo>
                <a:cubicBezTo>
                  <a:pt x="81" y="652"/>
                  <a:pt x="81" y="652"/>
                  <a:pt x="81" y="652"/>
                </a:cubicBezTo>
                <a:cubicBezTo>
                  <a:pt x="37" y="780"/>
                  <a:pt x="37" y="780"/>
                  <a:pt x="37" y="780"/>
                </a:cubicBezTo>
                <a:cubicBezTo>
                  <a:pt x="192" y="882"/>
                  <a:pt x="192" y="882"/>
                  <a:pt x="192" y="882"/>
                </a:cubicBezTo>
                <a:cubicBezTo>
                  <a:pt x="183" y="923"/>
                  <a:pt x="178" y="964"/>
                  <a:pt x="175" y="1005"/>
                </a:cubicBezTo>
                <a:cubicBezTo>
                  <a:pt x="0" y="1064"/>
                  <a:pt x="0" y="1064"/>
                  <a:pt x="0" y="1064"/>
                </a:cubicBezTo>
                <a:cubicBezTo>
                  <a:pt x="9" y="1198"/>
                  <a:pt x="9" y="1198"/>
                  <a:pt x="9" y="1198"/>
                </a:cubicBezTo>
                <a:cubicBezTo>
                  <a:pt x="191" y="1233"/>
                  <a:pt x="191" y="1233"/>
                  <a:pt x="191" y="1233"/>
                </a:cubicBezTo>
                <a:cubicBezTo>
                  <a:pt x="199" y="1269"/>
                  <a:pt x="208" y="1306"/>
                  <a:pt x="221" y="1342"/>
                </a:cubicBezTo>
                <a:cubicBezTo>
                  <a:pt x="78" y="1463"/>
                  <a:pt x="78" y="1463"/>
                  <a:pt x="78" y="1463"/>
                </a:cubicBezTo>
                <a:cubicBezTo>
                  <a:pt x="138" y="1584"/>
                  <a:pt x="138" y="1584"/>
                  <a:pt x="138" y="1584"/>
                </a:cubicBezTo>
                <a:cubicBezTo>
                  <a:pt x="321" y="1546"/>
                  <a:pt x="321" y="1546"/>
                  <a:pt x="321" y="1546"/>
                </a:cubicBezTo>
                <a:cubicBezTo>
                  <a:pt x="344" y="1581"/>
                  <a:pt x="369" y="1614"/>
                  <a:pt x="397" y="1645"/>
                </a:cubicBezTo>
                <a:cubicBezTo>
                  <a:pt x="314" y="1811"/>
                  <a:pt x="314" y="1811"/>
                  <a:pt x="314" y="1811"/>
                </a:cubicBezTo>
                <a:cubicBezTo>
                  <a:pt x="416" y="1899"/>
                  <a:pt x="416" y="1899"/>
                  <a:pt x="416" y="1899"/>
                </a:cubicBezTo>
                <a:cubicBezTo>
                  <a:pt x="569" y="1794"/>
                  <a:pt x="569" y="1794"/>
                  <a:pt x="569" y="1794"/>
                </a:cubicBezTo>
                <a:cubicBezTo>
                  <a:pt x="600" y="1815"/>
                  <a:pt x="633" y="1834"/>
                  <a:pt x="667" y="1851"/>
                </a:cubicBezTo>
                <a:cubicBezTo>
                  <a:pt x="653" y="2035"/>
                  <a:pt x="653" y="2035"/>
                  <a:pt x="653" y="2035"/>
                </a:cubicBezTo>
                <a:cubicBezTo>
                  <a:pt x="780" y="2079"/>
                  <a:pt x="780" y="2079"/>
                  <a:pt x="780" y="2079"/>
                </a:cubicBezTo>
                <a:cubicBezTo>
                  <a:pt x="882" y="1925"/>
                  <a:pt x="882" y="1925"/>
                  <a:pt x="882" y="1925"/>
                </a:cubicBezTo>
                <a:cubicBezTo>
                  <a:pt x="923" y="1933"/>
                  <a:pt x="964" y="1938"/>
                  <a:pt x="1005" y="1941"/>
                </a:cubicBezTo>
                <a:cubicBezTo>
                  <a:pt x="1064" y="2116"/>
                  <a:pt x="1064" y="2116"/>
                  <a:pt x="1064" y="2116"/>
                </a:cubicBezTo>
                <a:cubicBezTo>
                  <a:pt x="1199" y="2107"/>
                  <a:pt x="1199" y="2107"/>
                  <a:pt x="1199" y="2107"/>
                </a:cubicBezTo>
                <a:cubicBezTo>
                  <a:pt x="1233" y="1925"/>
                  <a:pt x="1233" y="1925"/>
                  <a:pt x="1233" y="1925"/>
                </a:cubicBezTo>
                <a:cubicBezTo>
                  <a:pt x="1269" y="1918"/>
                  <a:pt x="1306" y="1908"/>
                  <a:pt x="1342" y="1896"/>
                </a:cubicBezTo>
                <a:cubicBezTo>
                  <a:pt x="1464" y="2038"/>
                  <a:pt x="1464" y="2038"/>
                  <a:pt x="1464" y="2038"/>
                </a:cubicBezTo>
                <a:cubicBezTo>
                  <a:pt x="1584" y="1979"/>
                  <a:pt x="1584" y="1979"/>
                  <a:pt x="1584" y="1979"/>
                </a:cubicBezTo>
                <a:cubicBezTo>
                  <a:pt x="1546" y="1795"/>
                  <a:pt x="1546" y="1795"/>
                  <a:pt x="1546" y="1795"/>
                </a:cubicBezTo>
                <a:cubicBezTo>
                  <a:pt x="1581" y="1772"/>
                  <a:pt x="1614" y="1747"/>
                  <a:pt x="1645" y="1719"/>
                </a:cubicBezTo>
                <a:cubicBezTo>
                  <a:pt x="1811" y="1802"/>
                  <a:pt x="1811" y="1802"/>
                  <a:pt x="1811" y="1802"/>
                </a:cubicBezTo>
                <a:cubicBezTo>
                  <a:pt x="1899" y="1700"/>
                  <a:pt x="1899" y="1700"/>
                  <a:pt x="1899" y="1700"/>
                </a:cubicBezTo>
                <a:cubicBezTo>
                  <a:pt x="1795" y="1547"/>
                  <a:pt x="1795" y="1547"/>
                  <a:pt x="1795" y="1547"/>
                </a:cubicBezTo>
                <a:cubicBezTo>
                  <a:pt x="1816" y="1516"/>
                  <a:pt x="1834" y="1483"/>
                  <a:pt x="1851" y="1450"/>
                </a:cubicBezTo>
                <a:cubicBezTo>
                  <a:pt x="2036" y="1463"/>
                  <a:pt x="2036" y="1463"/>
                  <a:pt x="2036" y="1463"/>
                </a:cubicBezTo>
                <a:cubicBezTo>
                  <a:pt x="2079" y="1336"/>
                  <a:pt x="2079" y="1336"/>
                  <a:pt x="2079" y="1336"/>
                </a:cubicBezTo>
                <a:cubicBezTo>
                  <a:pt x="1925" y="1234"/>
                  <a:pt x="1925" y="1234"/>
                  <a:pt x="1925" y="1234"/>
                </a:cubicBezTo>
                <a:cubicBezTo>
                  <a:pt x="1933" y="1193"/>
                  <a:pt x="1938" y="1152"/>
                  <a:pt x="1941" y="1111"/>
                </a:cubicBezTo>
                <a:close/>
                <a:moveTo>
                  <a:pt x="1358" y="1669"/>
                </a:moveTo>
                <a:cubicBezTo>
                  <a:pt x="1020" y="1834"/>
                  <a:pt x="613" y="1695"/>
                  <a:pt x="447" y="1357"/>
                </a:cubicBezTo>
                <a:cubicBezTo>
                  <a:pt x="282" y="1020"/>
                  <a:pt x="421" y="613"/>
                  <a:pt x="759" y="447"/>
                </a:cubicBezTo>
                <a:cubicBezTo>
                  <a:pt x="1096" y="282"/>
                  <a:pt x="1504" y="421"/>
                  <a:pt x="1669" y="759"/>
                </a:cubicBezTo>
                <a:cubicBezTo>
                  <a:pt x="1834" y="1096"/>
                  <a:pt x="1695" y="1503"/>
                  <a:pt x="1358" y="1669"/>
                </a:cubicBezTo>
                <a:close/>
              </a:path>
            </a:pathLst>
          </a:custGeom>
          <a:solidFill>
            <a:srgbClr val="763E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9" name="Freeform 240"/>
          <p:cNvSpPr>
            <a:spLocks noEditPoints="1"/>
          </p:cNvSpPr>
          <p:nvPr/>
        </p:nvSpPr>
        <p:spPr bwMode="auto">
          <a:xfrm>
            <a:off x="7618732" y="3548173"/>
            <a:ext cx="2319338" cy="2319337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rgbClr val="FECD9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0" name="Freeform 241"/>
          <p:cNvSpPr>
            <a:spLocks noEditPoints="1"/>
          </p:cNvSpPr>
          <p:nvPr/>
        </p:nvSpPr>
        <p:spPr bwMode="auto">
          <a:xfrm>
            <a:off x="6154089" y="3058338"/>
            <a:ext cx="1682750" cy="1682750"/>
          </a:xfrm>
          <a:custGeom>
            <a:avLst/>
            <a:gdLst>
              <a:gd name="T0" fmla="*/ 1335 w 1335"/>
              <a:gd name="T1" fmla="*/ 699 h 1335"/>
              <a:gd name="T2" fmla="*/ 1220 w 1335"/>
              <a:gd name="T3" fmla="*/ 586 h 1335"/>
              <a:gd name="T4" fmla="*/ 1300 w 1335"/>
              <a:gd name="T5" fmla="*/ 445 h 1335"/>
              <a:gd name="T6" fmla="*/ 1145 w 1335"/>
              <a:gd name="T7" fmla="*/ 378 h 1335"/>
              <a:gd name="T8" fmla="*/ 1162 w 1335"/>
              <a:gd name="T9" fmla="*/ 218 h 1335"/>
              <a:gd name="T10" fmla="*/ 1001 w 1335"/>
              <a:gd name="T11" fmla="*/ 219 h 1335"/>
              <a:gd name="T12" fmla="*/ 956 w 1335"/>
              <a:gd name="T13" fmla="*/ 65 h 1335"/>
              <a:gd name="T14" fmla="*/ 801 w 1335"/>
              <a:gd name="T15" fmla="*/ 125 h 1335"/>
              <a:gd name="T16" fmla="*/ 699 w 1335"/>
              <a:gd name="T17" fmla="*/ 0 h 1335"/>
              <a:gd name="T18" fmla="*/ 586 w 1335"/>
              <a:gd name="T19" fmla="*/ 115 h 1335"/>
              <a:gd name="T20" fmla="*/ 445 w 1335"/>
              <a:gd name="T21" fmla="*/ 35 h 1335"/>
              <a:gd name="T22" fmla="*/ 378 w 1335"/>
              <a:gd name="T23" fmla="*/ 190 h 1335"/>
              <a:gd name="T24" fmla="*/ 218 w 1335"/>
              <a:gd name="T25" fmla="*/ 173 h 1335"/>
              <a:gd name="T26" fmla="*/ 220 w 1335"/>
              <a:gd name="T27" fmla="*/ 334 h 1335"/>
              <a:gd name="T28" fmla="*/ 65 w 1335"/>
              <a:gd name="T29" fmla="*/ 379 h 1335"/>
              <a:gd name="T30" fmla="*/ 125 w 1335"/>
              <a:gd name="T31" fmla="*/ 535 h 1335"/>
              <a:gd name="T32" fmla="*/ 0 w 1335"/>
              <a:gd name="T33" fmla="*/ 636 h 1335"/>
              <a:gd name="T34" fmla="*/ 115 w 1335"/>
              <a:gd name="T35" fmla="*/ 749 h 1335"/>
              <a:gd name="T36" fmla="*/ 35 w 1335"/>
              <a:gd name="T37" fmla="*/ 890 h 1335"/>
              <a:gd name="T38" fmla="*/ 190 w 1335"/>
              <a:gd name="T39" fmla="*/ 957 h 1335"/>
              <a:gd name="T40" fmla="*/ 173 w 1335"/>
              <a:gd name="T41" fmla="*/ 1117 h 1335"/>
              <a:gd name="T42" fmla="*/ 334 w 1335"/>
              <a:gd name="T43" fmla="*/ 1116 h 1335"/>
              <a:gd name="T44" fmla="*/ 379 w 1335"/>
              <a:gd name="T45" fmla="*/ 1270 h 1335"/>
              <a:gd name="T46" fmla="*/ 535 w 1335"/>
              <a:gd name="T47" fmla="*/ 1210 h 1335"/>
              <a:gd name="T48" fmla="*/ 636 w 1335"/>
              <a:gd name="T49" fmla="*/ 1335 h 1335"/>
              <a:gd name="T50" fmla="*/ 749 w 1335"/>
              <a:gd name="T51" fmla="*/ 1220 h 1335"/>
              <a:gd name="T52" fmla="*/ 890 w 1335"/>
              <a:gd name="T53" fmla="*/ 1299 h 1335"/>
              <a:gd name="T54" fmla="*/ 957 w 1335"/>
              <a:gd name="T55" fmla="*/ 1145 h 1335"/>
              <a:gd name="T56" fmla="*/ 1117 w 1335"/>
              <a:gd name="T57" fmla="*/ 1162 h 1335"/>
              <a:gd name="T58" fmla="*/ 1116 w 1335"/>
              <a:gd name="T59" fmla="*/ 1001 h 1335"/>
              <a:gd name="T60" fmla="*/ 1271 w 1335"/>
              <a:gd name="T61" fmla="*/ 956 h 1335"/>
              <a:gd name="T62" fmla="*/ 1210 w 1335"/>
              <a:gd name="T63" fmla="*/ 801 h 1335"/>
              <a:gd name="T64" fmla="*/ 776 w 1335"/>
              <a:gd name="T65" fmla="*/ 1050 h 1335"/>
              <a:gd name="T66" fmla="*/ 560 w 1335"/>
              <a:gd name="T67" fmla="*/ 286 h 1335"/>
              <a:gd name="T68" fmla="*/ 776 w 1335"/>
              <a:gd name="T69" fmla="*/ 1050 h 1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35" h="1335">
                <a:moveTo>
                  <a:pt x="1326" y="784"/>
                </a:moveTo>
                <a:cubicBezTo>
                  <a:pt x="1335" y="699"/>
                  <a:pt x="1335" y="699"/>
                  <a:pt x="1335" y="699"/>
                </a:cubicBezTo>
                <a:cubicBezTo>
                  <a:pt x="1226" y="658"/>
                  <a:pt x="1226" y="658"/>
                  <a:pt x="1226" y="658"/>
                </a:cubicBezTo>
                <a:cubicBezTo>
                  <a:pt x="1226" y="634"/>
                  <a:pt x="1224" y="610"/>
                  <a:pt x="1220" y="586"/>
                </a:cubicBezTo>
                <a:cubicBezTo>
                  <a:pt x="1323" y="527"/>
                  <a:pt x="1323" y="527"/>
                  <a:pt x="1323" y="527"/>
                </a:cubicBezTo>
                <a:cubicBezTo>
                  <a:pt x="1300" y="445"/>
                  <a:pt x="1300" y="445"/>
                  <a:pt x="1300" y="445"/>
                </a:cubicBezTo>
                <a:cubicBezTo>
                  <a:pt x="1181" y="448"/>
                  <a:pt x="1181" y="448"/>
                  <a:pt x="1181" y="448"/>
                </a:cubicBezTo>
                <a:cubicBezTo>
                  <a:pt x="1171" y="424"/>
                  <a:pt x="1159" y="400"/>
                  <a:pt x="1145" y="378"/>
                </a:cubicBezTo>
                <a:cubicBezTo>
                  <a:pt x="1215" y="284"/>
                  <a:pt x="1215" y="284"/>
                  <a:pt x="1215" y="284"/>
                </a:cubicBezTo>
                <a:cubicBezTo>
                  <a:pt x="1162" y="218"/>
                  <a:pt x="1162" y="218"/>
                  <a:pt x="1162" y="218"/>
                </a:cubicBezTo>
                <a:cubicBezTo>
                  <a:pt x="1055" y="266"/>
                  <a:pt x="1055" y="266"/>
                  <a:pt x="1055" y="266"/>
                </a:cubicBezTo>
                <a:cubicBezTo>
                  <a:pt x="1038" y="249"/>
                  <a:pt x="1020" y="234"/>
                  <a:pt x="1001" y="219"/>
                </a:cubicBezTo>
                <a:cubicBezTo>
                  <a:pt x="1031" y="106"/>
                  <a:pt x="1031" y="106"/>
                  <a:pt x="1031" y="106"/>
                </a:cubicBezTo>
                <a:cubicBezTo>
                  <a:pt x="956" y="65"/>
                  <a:pt x="956" y="65"/>
                  <a:pt x="956" y="65"/>
                </a:cubicBezTo>
                <a:cubicBezTo>
                  <a:pt x="875" y="149"/>
                  <a:pt x="875" y="149"/>
                  <a:pt x="875" y="149"/>
                </a:cubicBezTo>
                <a:cubicBezTo>
                  <a:pt x="851" y="139"/>
                  <a:pt x="826" y="131"/>
                  <a:pt x="801" y="125"/>
                </a:cubicBezTo>
                <a:cubicBezTo>
                  <a:pt x="784" y="9"/>
                  <a:pt x="784" y="9"/>
                  <a:pt x="784" y="9"/>
                </a:cubicBezTo>
                <a:cubicBezTo>
                  <a:pt x="699" y="0"/>
                  <a:pt x="699" y="0"/>
                  <a:pt x="699" y="0"/>
                </a:cubicBezTo>
                <a:cubicBezTo>
                  <a:pt x="658" y="109"/>
                  <a:pt x="658" y="109"/>
                  <a:pt x="658" y="109"/>
                </a:cubicBezTo>
                <a:cubicBezTo>
                  <a:pt x="634" y="109"/>
                  <a:pt x="610" y="111"/>
                  <a:pt x="586" y="115"/>
                </a:cubicBezTo>
                <a:cubicBezTo>
                  <a:pt x="527" y="12"/>
                  <a:pt x="527" y="12"/>
                  <a:pt x="527" y="12"/>
                </a:cubicBezTo>
                <a:cubicBezTo>
                  <a:pt x="445" y="35"/>
                  <a:pt x="445" y="35"/>
                  <a:pt x="445" y="35"/>
                </a:cubicBezTo>
                <a:cubicBezTo>
                  <a:pt x="448" y="154"/>
                  <a:pt x="448" y="154"/>
                  <a:pt x="448" y="154"/>
                </a:cubicBezTo>
                <a:cubicBezTo>
                  <a:pt x="424" y="164"/>
                  <a:pt x="400" y="176"/>
                  <a:pt x="378" y="190"/>
                </a:cubicBezTo>
                <a:cubicBezTo>
                  <a:pt x="284" y="120"/>
                  <a:pt x="284" y="120"/>
                  <a:pt x="284" y="120"/>
                </a:cubicBezTo>
                <a:cubicBezTo>
                  <a:pt x="218" y="173"/>
                  <a:pt x="218" y="173"/>
                  <a:pt x="218" y="173"/>
                </a:cubicBezTo>
                <a:cubicBezTo>
                  <a:pt x="266" y="280"/>
                  <a:pt x="266" y="280"/>
                  <a:pt x="266" y="280"/>
                </a:cubicBezTo>
                <a:cubicBezTo>
                  <a:pt x="249" y="297"/>
                  <a:pt x="234" y="315"/>
                  <a:pt x="220" y="334"/>
                </a:cubicBezTo>
                <a:cubicBezTo>
                  <a:pt x="106" y="305"/>
                  <a:pt x="106" y="305"/>
                  <a:pt x="106" y="305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149" y="460"/>
                  <a:pt x="149" y="460"/>
                  <a:pt x="149" y="460"/>
                </a:cubicBezTo>
                <a:cubicBezTo>
                  <a:pt x="139" y="484"/>
                  <a:pt x="131" y="509"/>
                  <a:pt x="125" y="535"/>
                </a:cubicBezTo>
                <a:cubicBezTo>
                  <a:pt x="9" y="551"/>
                  <a:pt x="9" y="551"/>
                  <a:pt x="9" y="551"/>
                </a:cubicBezTo>
                <a:cubicBezTo>
                  <a:pt x="0" y="636"/>
                  <a:pt x="0" y="636"/>
                  <a:pt x="0" y="636"/>
                </a:cubicBezTo>
                <a:cubicBezTo>
                  <a:pt x="109" y="678"/>
                  <a:pt x="109" y="678"/>
                  <a:pt x="109" y="678"/>
                </a:cubicBezTo>
                <a:cubicBezTo>
                  <a:pt x="110" y="701"/>
                  <a:pt x="111" y="725"/>
                  <a:pt x="115" y="749"/>
                </a:cubicBezTo>
                <a:cubicBezTo>
                  <a:pt x="12" y="809"/>
                  <a:pt x="12" y="809"/>
                  <a:pt x="12" y="809"/>
                </a:cubicBezTo>
                <a:cubicBezTo>
                  <a:pt x="35" y="890"/>
                  <a:pt x="35" y="890"/>
                  <a:pt x="35" y="890"/>
                </a:cubicBezTo>
                <a:cubicBezTo>
                  <a:pt x="154" y="887"/>
                  <a:pt x="154" y="887"/>
                  <a:pt x="154" y="887"/>
                </a:cubicBezTo>
                <a:cubicBezTo>
                  <a:pt x="164" y="912"/>
                  <a:pt x="177" y="935"/>
                  <a:pt x="190" y="957"/>
                </a:cubicBezTo>
                <a:cubicBezTo>
                  <a:pt x="120" y="1051"/>
                  <a:pt x="120" y="1051"/>
                  <a:pt x="120" y="1051"/>
                </a:cubicBezTo>
                <a:cubicBezTo>
                  <a:pt x="173" y="1117"/>
                  <a:pt x="173" y="1117"/>
                  <a:pt x="173" y="1117"/>
                </a:cubicBezTo>
                <a:cubicBezTo>
                  <a:pt x="280" y="1070"/>
                  <a:pt x="280" y="1070"/>
                  <a:pt x="280" y="1070"/>
                </a:cubicBezTo>
                <a:cubicBezTo>
                  <a:pt x="297" y="1086"/>
                  <a:pt x="315" y="1102"/>
                  <a:pt x="334" y="1116"/>
                </a:cubicBezTo>
                <a:cubicBezTo>
                  <a:pt x="305" y="1229"/>
                  <a:pt x="305" y="1229"/>
                  <a:pt x="305" y="1229"/>
                </a:cubicBezTo>
                <a:cubicBezTo>
                  <a:pt x="379" y="1270"/>
                  <a:pt x="379" y="1270"/>
                  <a:pt x="379" y="1270"/>
                </a:cubicBezTo>
                <a:cubicBezTo>
                  <a:pt x="460" y="1186"/>
                  <a:pt x="460" y="1186"/>
                  <a:pt x="460" y="1186"/>
                </a:cubicBezTo>
                <a:cubicBezTo>
                  <a:pt x="484" y="1196"/>
                  <a:pt x="509" y="1204"/>
                  <a:pt x="535" y="1210"/>
                </a:cubicBezTo>
                <a:cubicBezTo>
                  <a:pt x="551" y="1326"/>
                  <a:pt x="551" y="1326"/>
                  <a:pt x="551" y="1326"/>
                </a:cubicBezTo>
                <a:cubicBezTo>
                  <a:pt x="636" y="1335"/>
                  <a:pt x="636" y="1335"/>
                  <a:pt x="636" y="1335"/>
                </a:cubicBezTo>
                <a:cubicBezTo>
                  <a:pt x="678" y="1226"/>
                  <a:pt x="678" y="1226"/>
                  <a:pt x="678" y="1226"/>
                </a:cubicBezTo>
                <a:cubicBezTo>
                  <a:pt x="701" y="1226"/>
                  <a:pt x="725" y="1224"/>
                  <a:pt x="749" y="1220"/>
                </a:cubicBezTo>
                <a:cubicBezTo>
                  <a:pt x="808" y="1323"/>
                  <a:pt x="808" y="1323"/>
                  <a:pt x="808" y="1323"/>
                </a:cubicBezTo>
                <a:cubicBezTo>
                  <a:pt x="890" y="1299"/>
                  <a:pt x="890" y="1299"/>
                  <a:pt x="890" y="1299"/>
                </a:cubicBezTo>
                <a:cubicBezTo>
                  <a:pt x="887" y="1181"/>
                  <a:pt x="887" y="1181"/>
                  <a:pt x="887" y="1181"/>
                </a:cubicBezTo>
                <a:cubicBezTo>
                  <a:pt x="912" y="1171"/>
                  <a:pt x="935" y="1159"/>
                  <a:pt x="957" y="1145"/>
                </a:cubicBezTo>
                <a:cubicBezTo>
                  <a:pt x="1051" y="1215"/>
                  <a:pt x="1051" y="1215"/>
                  <a:pt x="1051" y="1215"/>
                </a:cubicBezTo>
                <a:cubicBezTo>
                  <a:pt x="1117" y="1162"/>
                  <a:pt x="1117" y="1162"/>
                  <a:pt x="1117" y="1162"/>
                </a:cubicBezTo>
                <a:cubicBezTo>
                  <a:pt x="1070" y="1055"/>
                  <a:pt x="1070" y="1055"/>
                  <a:pt x="1070" y="1055"/>
                </a:cubicBezTo>
                <a:cubicBezTo>
                  <a:pt x="1086" y="1038"/>
                  <a:pt x="1102" y="1020"/>
                  <a:pt x="1116" y="1001"/>
                </a:cubicBezTo>
                <a:cubicBezTo>
                  <a:pt x="1229" y="1031"/>
                  <a:pt x="1229" y="1031"/>
                  <a:pt x="1229" y="1031"/>
                </a:cubicBezTo>
                <a:cubicBezTo>
                  <a:pt x="1271" y="956"/>
                  <a:pt x="1271" y="956"/>
                  <a:pt x="1271" y="956"/>
                </a:cubicBezTo>
                <a:cubicBezTo>
                  <a:pt x="1186" y="875"/>
                  <a:pt x="1186" y="875"/>
                  <a:pt x="1186" y="875"/>
                </a:cubicBezTo>
                <a:cubicBezTo>
                  <a:pt x="1196" y="851"/>
                  <a:pt x="1204" y="826"/>
                  <a:pt x="1210" y="801"/>
                </a:cubicBezTo>
                <a:lnTo>
                  <a:pt x="1326" y="784"/>
                </a:lnTo>
                <a:close/>
                <a:moveTo>
                  <a:pt x="776" y="1050"/>
                </a:moveTo>
                <a:cubicBezTo>
                  <a:pt x="565" y="1109"/>
                  <a:pt x="345" y="986"/>
                  <a:pt x="286" y="775"/>
                </a:cubicBezTo>
                <a:cubicBezTo>
                  <a:pt x="226" y="564"/>
                  <a:pt x="349" y="345"/>
                  <a:pt x="560" y="286"/>
                </a:cubicBezTo>
                <a:cubicBezTo>
                  <a:pt x="771" y="226"/>
                  <a:pt x="990" y="349"/>
                  <a:pt x="1050" y="560"/>
                </a:cubicBezTo>
                <a:cubicBezTo>
                  <a:pt x="1109" y="771"/>
                  <a:pt x="987" y="990"/>
                  <a:pt x="776" y="1050"/>
                </a:cubicBezTo>
                <a:close/>
              </a:path>
            </a:pathLst>
          </a:custGeom>
          <a:solidFill>
            <a:srgbClr val="FE830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1" name="Freeform 247"/>
          <p:cNvSpPr>
            <a:spLocks noEditPoints="1"/>
          </p:cNvSpPr>
          <p:nvPr/>
        </p:nvSpPr>
        <p:spPr bwMode="auto">
          <a:xfrm>
            <a:off x="8463282" y="4394311"/>
            <a:ext cx="630238" cy="628650"/>
          </a:xfrm>
          <a:custGeom>
            <a:avLst/>
            <a:gdLst>
              <a:gd name="T0" fmla="*/ 250 w 500"/>
              <a:gd name="T1" fmla="*/ 499 h 499"/>
              <a:gd name="T2" fmla="*/ 0 w 500"/>
              <a:gd name="T3" fmla="*/ 249 h 499"/>
              <a:gd name="T4" fmla="*/ 250 w 500"/>
              <a:gd name="T5" fmla="*/ 0 h 499"/>
              <a:gd name="T6" fmla="*/ 500 w 500"/>
              <a:gd name="T7" fmla="*/ 249 h 499"/>
              <a:gd name="T8" fmla="*/ 250 w 500"/>
              <a:gd name="T9" fmla="*/ 499 h 499"/>
              <a:gd name="T10" fmla="*/ 250 w 500"/>
              <a:gd name="T11" fmla="*/ 140 h 499"/>
              <a:gd name="T12" fmla="*/ 140 w 500"/>
              <a:gd name="T13" fmla="*/ 249 h 499"/>
              <a:gd name="T14" fmla="*/ 250 w 500"/>
              <a:gd name="T15" fmla="*/ 359 h 499"/>
              <a:gd name="T16" fmla="*/ 360 w 500"/>
              <a:gd name="T17" fmla="*/ 249 h 499"/>
              <a:gd name="T18" fmla="*/ 250 w 500"/>
              <a:gd name="T19" fmla="*/ 140 h 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0" h="499">
                <a:moveTo>
                  <a:pt x="250" y="499"/>
                </a:moveTo>
                <a:cubicBezTo>
                  <a:pt x="112" y="499"/>
                  <a:pt x="0" y="387"/>
                  <a:pt x="0" y="249"/>
                </a:cubicBezTo>
                <a:cubicBezTo>
                  <a:pt x="0" y="112"/>
                  <a:pt x="112" y="0"/>
                  <a:pt x="250" y="0"/>
                </a:cubicBezTo>
                <a:cubicBezTo>
                  <a:pt x="388" y="0"/>
                  <a:pt x="500" y="112"/>
                  <a:pt x="500" y="249"/>
                </a:cubicBezTo>
                <a:cubicBezTo>
                  <a:pt x="500" y="387"/>
                  <a:pt x="388" y="499"/>
                  <a:pt x="250" y="499"/>
                </a:cubicBezTo>
                <a:close/>
                <a:moveTo>
                  <a:pt x="250" y="140"/>
                </a:moveTo>
                <a:cubicBezTo>
                  <a:pt x="190" y="140"/>
                  <a:pt x="140" y="189"/>
                  <a:pt x="140" y="249"/>
                </a:cubicBezTo>
                <a:cubicBezTo>
                  <a:pt x="140" y="310"/>
                  <a:pt x="190" y="359"/>
                  <a:pt x="250" y="359"/>
                </a:cubicBezTo>
                <a:cubicBezTo>
                  <a:pt x="311" y="359"/>
                  <a:pt x="360" y="310"/>
                  <a:pt x="360" y="249"/>
                </a:cubicBezTo>
                <a:cubicBezTo>
                  <a:pt x="360" y="189"/>
                  <a:pt x="311" y="140"/>
                  <a:pt x="250" y="140"/>
                </a:cubicBezTo>
                <a:close/>
              </a:path>
            </a:pathLst>
          </a:custGeom>
          <a:solidFill>
            <a:srgbClr val="FECD9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2" name="Freeform 248"/>
          <p:cNvSpPr>
            <a:spLocks noEditPoints="1"/>
          </p:cNvSpPr>
          <p:nvPr/>
        </p:nvSpPr>
        <p:spPr bwMode="auto">
          <a:xfrm>
            <a:off x="9590408" y="2275792"/>
            <a:ext cx="722313" cy="725487"/>
          </a:xfrm>
          <a:custGeom>
            <a:avLst/>
            <a:gdLst>
              <a:gd name="T0" fmla="*/ 287 w 574"/>
              <a:gd name="T1" fmla="*/ 575 h 575"/>
              <a:gd name="T2" fmla="*/ 0 w 574"/>
              <a:gd name="T3" fmla="*/ 287 h 575"/>
              <a:gd name="T4" fmla="*/ 287 w 574"/>
              <a:gd name="T5" fmla="*/ 0 h 575"/>
              <a:gd name="T6" fmla="*/ 574 w 574"/>
              <a:gd name="T7" fmla="*/ 287 h 575"/>
              <a:gd name="T8" fmla="*/ 287 w 574"/>
              <a:gd name="T9" fmla="*/ 575 h 575"/>
              <a:gd name="T10" fmla="*/ 287 w 574"/>
              <a:gd name="T11" fmla="*/ 160 h 575"/>
              <a:gd name="T12" fmla="*/ 160 w 574"/>
              <a:gd name="T13" fmla="*/ 287 h 575"/>
              <a:gd name="T14" fmla="*/ 287 w 574"/>
              <a:gd name="T15" fmla="*/ 415 h 575"/>
              <a:gd name="T16" fmla="*/ 414 w 574"/>
              <a:gd name="T17" fmla="*/ 287 h 575"/>
              <a:gd name="T18" fmla="*/ 287 w 574"/>
              <a:gd name="T19" fmla="*/ 160 h 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74" h="575">
                <a:moveTo>
                  <a:pt x="287" y="575"/>
                </a:moveTo>
                <a:cubicBezTo>
                  <a:pt x="129" y="575"/>
                  <a:pt x="0" y="446"/>
                  <a:pt x="0" y="287"/>
                </a:cubicBezTo>
                <a:cubicBezTo>
                  <a:pt x="0" y="129"/>
                  <a:pt x="129" y="0"/>
                  <a:pt x="287" y="0"/>
                </a:cubicBezTo>
                <a:cubicBezTo>
                  <a:pt x="446" y="0"/>
                  <a:pt x="574" y="129"/>
                  <a:pt x="574" y="287"/>
                </a:cubicBezTo>
                <a:cubicBezTo>
                  <a:pt x="574" y="446"/>
                  <a:pt x="446" y="575"/>
                  <a:pt x="287" y="575"/>
                </a:cubicBezTo>
                <a:close/>
                <a:moveTo>
                  <a:pt x="287" y="160"/>
                </a:moveTo>
                <a:cubicBezTo>
                  <a:pt x="217" y="160"/>
                  <a:pt x="160" y="217"/>
                  <a:pt x="160" y="287"/>
                </a:cubicBezTo>
                <a:cubicBezTo>
                  <a:pt x="160" y="358"/>
                  <a:pt x="217" y="415"/>
                  <a:pt x="287" y="415"/>
                </a:cubicBezTo>
                <a:cubicBezTo>
                  <a:pt x="357" y="415"/>
                  <a:pt x="414" y="358"/>
                  <a:pt x="414" y="287"/>
                </a:cubicBezTo>
                <a:cubicBezTo>
                  <a:pt x="414" y="217"/>
                  <a:pt x="357" y="160"/>
                  <a:pt x="287" y="160"/>
                </a:cubicBezTo>
                <a:close/>
              </a:path>
            </a:pathLst>
          </a:custGeom>
          <a:solidFill>
            <a:srgbClr val="763E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3" name="Freeform 249"/>
          <p:cNvSpPr>
            <a:spLocks noEditPoints="1"/>
          </p:cNvSpPr>
          <p:nvPr/>
        </p:nvSpPr>
        <p:spPr bwMode="auto">
          <a:xfrm>
            <a:off x="6768452" y="3674287"/>
            <a:ext cx="457200" cy="457200"/>
          </a:xfrm>
          <a:custGeom>
            <a:avLst/>
            <a:gdLst>
              <a:gd name="T0" fmla="*/ 181 w 363"/>
              <a:gd name="T1" fmla="*/ 363 h 363"/>
              <a:gd name="T2" fmla="*/ 0 w 363"/>
              <a:gd name="T3" fmla="*/ 181 h 363"/>
              <a:gd name="T4" fmla="*/ 181 w 363"/>
              <a:gd name="T5" fmla="*/ 0 h 363"/>
              <a:gd name="T6" fmla="*/ 363 w 363"/>
              <a:gd name="T7" fmla="*/ 181 h 363"/>
              <a:gd name="T8" fmla="*/ 181 w 363"/>
              <a:gd name="T9" fmla="*/ 363 h 363"/>
              <a:gd name="T10" fmla="*/ 181 w 363"/>
              <a:gd name="T11" fmla="*/ 120 h 363"/>
              <a:gd name="T12" fmla="*/ 120 w 363"/>
              <a:gd name="T13" fmla="*/ 181 h 363"/>
              <a:gd name="T14" fmla="*/ 181 w 363"/>
              <a:gd name="T15" fmla="*/ 243 h 363"/>
              <a:gd name="T16" fmla="*/ 243 w 363"/>
              <a:gd name="T17" fmla="*/ 181 h 363"/>
              <a:gd name="T18" fmla="*/ 181 w 363"/>
              <a:gd name="T19" fmla="*/ 120 h 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63" h="363">
                <a:moveTo>
                  <a:pt x="181" y="363"/>
                </a:moveTo>
                <a:cubicBezTo>
                  <a:pt x="81" y="363"/>
                  <a:pt x="0" y="282"/>
                  <a:pt x="0" y="181"/>
                </a:cubicBezTo>
                <a:cubicBezTo>
                  <a:pt x="0" y="81"/>
                  <a:pt x="81" y="0"/>
                  <a:pt x="181" y="0"/>
                </a:cubicBezTo>
                <a:cubicBezTo>
                  <a:pt x="281" y="0"/>
                  <a:pt x="363" y="81"/>
                  <a:pt x="363" y="181"/>
                </a:cubicBezTo>
                <a:cubicBezTo>
                  <a:pt x="363" y="282"/>
                  <a:pt x="281" y="363"/>
                  <a:pt x="181" y="363"/>
                </a:cubicBezTo>
                <a:close/>
                <a:moveTo>
                  <a:pt x="181" y="120"/>
                </a:moveTo>
                <a:cubicBezTo>
                  <a:pt x="147" y="120"/>
                  <a:pt x="120" y="147"/>
                  <a:pt x="120" y="181"/>
                </a:cubicBezTo>
                <a:cubicBezTo>
                  <a:pt x="120" y="215"/>
                  <a:pt x="147" y="243"/>
                  <a:pt x="181" y="243"/>
                </a:cubicBezTo>
                <a:cubicBezTo>
                  <a:pt x="215" y="243"/>
                  <a:pt x="243" y="215"/>
                  <a:pt x="243" y="181"/>
                </a:cubicBezTo>
                <a:cubicBezTo>
                  <a:pt x="243" y="147"/>
                  <a:pt x="215" y="120"/>
                  <a:pt x="181" y="120"/>
                </a:cubicBezTo>
                <a:close/>
              </a:path>
            </a:pathLst>
          </a:custGeom>
          <a:solidFill>
            <a:srgbClr val="FE830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5" name="Freeform 241"/>
          <p:cNvSpPr>
            <a:spLocks noEditPoints="1"/>
          </p:cNvSpPr>
          <p:nvPr/>
        </p:nvSpPr>
        <p:spPr bwMode="auto">
          <a:xfrm>
            <a:off x="5517501" y="4441243"/>
            <a:ext cx="1310892" cy="1310892"/>
          </a:xfrm>
          <a:custGeom>
            <a:avLst/>
            <a:gdLst>
              <a:gd name="T0" fmla="*/ 1335 w 1335"/>
              <a:gd name="T1" fmla="*/ 699 h 1335"/>
              <a:gd name="T2" fmla="*/ 1220 w 1335"/>
              <a:gd name="T3" fmla="*/ 586 h 1335"/>
              <a:gd name="T4" fmla="*/ 1300 w 1335"/>
              <a:gd name="T5" fmla="*/ 445 h 1335"/>
              <a:gd name="T6" fmla="*/ 1145 w 1335"/>
              <a:gd name="T7" fmla="*/ 378 h 1335"/>
              <a:gd name="T8" fmla="*/ 1162 w 1335"/>
              <a:gd name="T9" fmla="*/ 218 h 1335"/>
              <a:gd name="T10" fmla="*/ 1001 w 1335"/>
              <a:gd name="T11" fmla="*/ 219 h 1335"/>
              <a:gd name="T12" fmla="*/ 956 w 1335"/>
              <a:gd name="T13" fmla="*/ 65 h 1335"/>
              <a:gd name="T14" fmla="*/ 801 w 1335"/>
              <a:gd name="T15" fmla="*/ 125 h 1335"/>
              <a:gd name="T16" fmla="*/ 699 w 1335"/>
              <a:gd name="T17" fmla="*/ 0 h 1335"/>
              <a:gd name="T18" fmla="*/ 586 w 1335"/>
              <a:gd name="T19" fmla="*/ 115 h 1335"/>
              <a:gd name="T20" fmla="*/ 445 w 1335"/>
              <a:gd name="T21" fmla="*/ 35 h 1335"/>
              <a:gd name="T22" fmla="*/ 378 w 1335"/>
              <a:gd name="T23" fmla="*/ 190 h 1335"/>
              <a:gd name="T24" fmla="*/ 218 w 1335"/>
              <a:gd name="T25" fmla="*/ 173 h 1335"/>
              <a:gd name="T26" fmla="*/ 220 w 1335"/>
              <a:gd name="T27" fmla="*/ 334 h 1335"/>
              <a:gd name="T28" fmla="*/ 65 w 1335"/>
              <a:gd name="T29" fmla="*/ 379 h 1335"/>
              <a:gd name="T30" fmla="*/ 125 w 1335"/>
              <a:gd name="T31" fmla="*/ 535 h 1335"/>
              <a:gd name="T32" fmla="*/ 0 w 1335"/>
              <a:gd name="T33" fmla="*/ 636 h 1335"/>
              <a:gd name="T34" fmla="*/ 115 w 1335"/>
              <a:gd name="T35" fmla="*/ 749 h 1335"/>
              <a:gd name="T36" fmla="*/ 35 w 1335"/>
              <a:gd name="T37" fmla="*/ 890 h 1335"/>
              <a:gd name="T38" fmla="*/ 190 w 1335"/>
              <a:gd name="T39" fmla="*/ 957 h 1335"/>
              <a:gd name="T40" fmla="*/ 173 w 1335"/>
              <a:gd name="T41" fmla="*/ 1117 h 1335"/>
              <a:gd name="T42" fmla="*/ 334 w 1335"/>
              <a:gd name="T43" fmla="*/ 1116 h 1335"/>
              <a:gd name="T44" fmla="*/ 379 w 1335"/>
              <a:gd name="T45" fmla="*/ 1270 h 1335"/>
              <a:gd name="T46" fmla="*/ 535 w 1335"/>
              <a:gd name="T47" fmla="*/ 1210 h 1335"/>
              <a:gd name="T48" fmla="*/ 636 w 1335"/>
              <a:gd name="T49" fmla="*/ 1335 h 1335"/>
              <a:gd name="T50" fmla="*/ 749 w 1335"/>
              <a:gd name="T51" fmla="*/ 1220 h 1335"/>
              <a:gd name="T52" fmla="*/ 890 w 1335"/>
              <a:gd name="T53" fmla="*/ 1299 h 1335"/>
              <a:gd name="T54" fmla="*/ 957 w 1335"/>
              <a:gd name="T55" fmla="*/ 1145 h 1335"/>
              <a:gd name="T56" fmla="*/ 1117 w 1335"/>
              <a:gd name="T57" fmla="*/ 1162 h 1335"/>
              <a:gd name="T58" fmla="*/ 1116 w 1335"/>
              <a:gd name="T59" fmla="*/ 1001 h 1335"/>
              <a:gd name="T60" fmla="*/ 1271 w 1335"/>
              <a:gd name="T61" fmla="*/ 956 h 1335"/>
              <a:gd name="T62" fmla="*/ 1210 w 1335"/>
              <a:gd name="T63" fmla="*/ 801 h 1335"/>
              <a:gd name="T64" fmla="*/ 776 w 1335"/>
              <a:gd name="T65" fmla="*/ 1050 h 1335"/>
              <a:gd name="T66" fmla="*/ 560 w 1335"/>
              <a:gd name="T67" fmla="*/ 286 h 1335"/>
              <a:gd name="T68" fmla="*/ 776 w 1335"/>
              <a:gd name="T69" fmla="*/ 1050 h 1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35" h="1335">
                <a:moveTo>
                  <a:pt x="1326" y="784"/>
                </a:moveTo>
                <a:cubicBezTo>
                  <a:pt x="1335" y="699"/>
                  <a:pt x="1335" y="699"/>
                  <a:pt x="1335" y="699"/>
                </a:cubicBezTo>
                <a:cubicBezTo>
                  <a:pt x="1226" y="658"/>
                  <a:pt x="1226" y="658"/>
                  <a:pt x="1226" y="658"/>
                </a:cubicBezTo>
                <a:cubicBezTo>
                  <a:pt x="1226" y="634"/>
                  <a:pt x="1224" y="610"/>
                  <a:pt x="1220" y="586"/>
                </a:cubicBezTo>
                <a:cubicBezTo>
                  <a:pt x="1323" y="527"/>
                  <a:pt x="1323" y="527"/>
                  <a:pt x="1323" y="527"/>
                </a:cubicBezTo>
                <a:cubicBezTo>
                  <a:pt x="1300" y="445"/>
                  <a:pt x="1300" y="445"/>
                  <a:pt x="1300" y="445"/>
                </a:cubicBezTo>
                <a:cubicBezTo>
                  <a:pt x="1181" y="448"/>
                  <a:pt x="1181" y="448"/>
                  <a:pt x="1181" y="448"/>
                </a:cubicBezTo>
                <a:cubicBezTo>
                  <a:pt x="1171" y="424"/>
                  <a:pt x="1159" y="400"/>
                  <a:pt x="1145" y="378"/>
                </a:cubicBezTo>
                <a:cubicBezTo>
                  <a:pt x="1215" y="284"/>
                  <a:pt x="1215" y="284"/>
                  <a:pt x="1215" y="284"/>
                </a:cubicBezTo>
                <a:cubicBezTo>
                  <a:pt x="1162" y="218"/>
                  <a:pt x="1162" y="218"/>
                  <a:pt x="1162" y="218"/>
                </a:cubicBezTo>
                <a:cubicBezTo>
                  <a:pt x="1055" y="266"/>
                  <a:pt x="1055" y="266"/>
                  <a:pt x="1055" y="266"/>
                </a:cubicBezTo>
                <a:cubicBezTo>
                  <a:pt x="1038" y="249"/>
                  <a:pt x="1020" y="234"/>
                  <a:pt x="1001" y="219"/>
                </a:cubicBezTo>
                <a:cubicBezTo>
                  <a:pt x="1031" y="106"/>
                  <a:pt x="1031" y="106"/>
                  <a:pt x="1031" y="106"/>
                </a:cubicBezTo>
                <a:cubicBezTo>
                  <a:pt x="956" y="65"/>
                  <a:pt x="956" y="65"/>
                  <a:pt x="956" y="65"/>
                </a:cubicBezTo>
                <a:cubicBezTo>
                  <a:pt x="875" y="149"/>
                  <a:pt x="875" y="149"/>
                  <a:pt x="875" y="149"/>
                </a:cubicBezTo>
                <a:cubicBezTo>
                  <a:pt x="851" y="139"/>
                  <a:pt x="826" y="131"/>
                  <a:pt x="801" y="125"/>
                </a:cubicBezTo>
                <a:cubicBezTo>
                  <a:pt x="784" y="9"/>
                  <a:pt x="784" y="9"/>
                  <a:pt x="784" y="9"/>
                </a:cubicBezTo>
                <a:cubicBezTo>
                  <a:pt x="699" y="0"/>
                  <a:pt x="699" y="0"/>
                  <a:pt x="699" y="0"/>
                </a:cubicBezTo>
                <a:cubicBezTo>
                  <a:pt x="658" y="109"/>
                  <a:pt x="658" y="109"/>
                  <a:pt x="658" y="109"/>
                </a:cubicBezTo>
                <a:cubicBezTo>
                  <a:pt x="634" y="109"/>
                  <a:pt x="610" y="111"/>
                  <a:pt x="586" y="115"/>
                </a:cubicBezTo>
                <a:cubicBezTo>
                  <a:pt x="527" y="12"/>
                  <a:pt x="527" y="12"/>
                  <a:pt x="527" y="12"/>
                </a:cubicBezTo>
                <a:cubicBezTo>
                  <a:pt x="445" y="35"/>
                  <a:pt x="445" y="35"/>
                  <a:pt x="445" y="35"/>
                </a:cubicBezTo>
                <a:cubicBezTo>
                  <a:pt x="448" y="154"/>
                  <a:pt x="448" y="154"/>
                  <a:pt x="448" y="154"/>
                </a:cubicBezTo>
                <a:cubicBezTo>
                  <a:pt x="424" y="164"/>
                  <a:pt x="400" y="176"/>
                  <a:pt x="378" y="190"/>
                </a:cubicBezTo>
                <a:cubicBezTo>
                  <a:pt x="284" y="120"/>
                  <a:pt x="284" y="120"/>
                  <a:pt x="284" y="120"/>
                </a:cubicBezTo>
                <a:cubicBezTo>
                  <a:pt x="218" y="173"/>
                  <a:pt x="218" y="173"/>
                  <a:pt x="218" y="173"/>
                </a:cubicBezTo>
                <a:cubicBezTo>
                  <a:pt x="266" y="280"/>
                  <a:pt x="266" y="280"/>
                  <a:pt x="266" y="280"/>
                </a:cubicBezTo>
                <a:cubicBezTo>
                  <a:pt x="249" y="297"/>
                  <a:pt x="234" y="315"/>
                  <a:pt x="220" y="334"/>
                </a:cubicBezTo>
                <a:cubicBezTo>
                  <a:pt x="106" y="305"/>
                  <a:pt x="106" y="305"/>
                  <a:pt x="106" y="305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149" y="460"/>
                  <a:pt x="149" y="460"/>
                  <a:pt x="149" y="460"/>
                </a:cubicBezTo>
                <a:cubicBezTo>
                  <a:pt x="139" y="484"/>
                  <a:pt x="131" y="509"/>
                  <a:pt x="125" y="535"/>
                </a:cubicBezTo>
                <a:cubicBezTo>
                  <a:pt x="9" y="551"/>
                  <a:pt x="9" y="551"/>
                  <a:pt x="9" y="551"/>
                </a:cubicBezTo>
                <a:cubicBezTo>
                  <a:pt x="0" y="636"/>
                  <a:pt x="0" y="636"/>
                  <a:pt x="0" y="636"/>
                </a:cubicBezTo>
                <a:cubicBezTo>
                  <a:pt x="109" y="678"/>
                  <a:pt x="109" y="678"/>
                  <a:pt x="109" y="678"/>
                </a:cubicBezTo>
                <a:cubicBezTo>
                  <a:pt x="110" y="701"/>
                  <a:pt x="111" y="725"/>
                  <a:pt x="115" y="749"/>
                </a:cubicBezTo>
                <a:cubicBezTo>
                  <a:pt x="12" y="809"/>
                  <a:pt x="12" y="809"/>
                  <a:pt x="12" y="809"/>
                </a:cubicBezTo>
                <a:cubicBezTo>
                  <a:pt x="35" y="890"/>
                  <a:pt x="35" y="890"/>
                  <a:pt x="35" y="890"/>
                </a:cubicBezTo>
                <a:cubicBezTo>
                  <a:pt x="154" y="887"/>
                  <a:pt x="154" y="887"/>
                  <a:pt x="154" y="887"/>
                </a:cubicBezTo>
                <a:cubicBezTo>
                  <a:pt x="164" y="912"/>
                  <a:pt x="177" y="935"/>
                  <a:pt x="190" y="957"/>
                </a:cubicBezTo>
                <a:cubicBezTo>
                  <a:pt x="120" y="1051"/>
                  <a:pt x="120" y="1051"/>
                  <a:pt x="120" y="1051"/>
                </a:cubicBezTo>
                <a:cubicBezTo>
                  <a:pt x="173" y="1117"/>
                  <a:pt x="173" y="1117"/>
                  <a:pt x="173" y="1117"/>
                </a:cubicBezTo>
                <a:cubicBezTo>
                  <a:pt x="280" y="1070"/>
                  <a:pt x="280" y="1070"/>
                  <a:pt x="280" y="1070"/>
                </a:cubicBezTo>
                <a:cubicBezTo>
                  <a:pt x="297" y="1086"/>
                  <a:pt x="315" y="1102"/>
                  <a:pt x="334" y="1116"/>
                </a:cubicBezTo>
                <a:cubicBezTo>
                  <a:pt x="305" y="1229"/>
                  <a:pt x="305" y="1229"/>
                  <a:pt x="305" y="1229"/>
                </a:cubicBezTo>
                <a:cubicBezTo>
                  <a:pt x="379" y="1270"/>
                  <a:pt x="379" y="1270"/>
                  <a:pt x="379" y="1270"/>
                </a:cubicBezTo>
                <a:cubicBezTo>
                  <a:pt x="460" y="1186"/>
                  <a:pt x="460" y="1186"/>
                  <a:pt x="460" y="1186"/>
                </a:cubicBezTo>
                <a:cubicBezTo>
                  <a:pt x="484" y="1196"/>
                  <a:pt x="509" y="1204"/>
                  <a:pt x="535" y="1210"/>
                </a:cubicBezTo>
                <a:cubicBezTo>
                  <a:pt x="551" y="1326"/>
                  <a:pt x="551" y="1326"/>
                  <a:pt x="551" y="1326"/>
                </a:cubicBezTo>
                <a:cubicBezTo>
                  <a:pt x="636" y="1335"/>
                  <a:pt x="636" y="1335"/>
                  <a:pt x="636" y="1335"/>
                </a:cubicBezTo>
                <a:cubicBezTo>
                  <a:pt x="678" y="1226"/>
                  <a:pt x="678" y="1226"/>
                  <a:pt x="678" y="1226"/>
                </a:cubicBezTo>
                <a:cubicBezTo>
                  <a:pt x="701" y="1226"/>
                  <a:pt x="725" y="1224"/>
                  <a:pt x="749" y="1220"/>
                </a:cubicBezTo>
                <a:cubicBezTo>
                  <a:pt x="808" y="1323"/>
                  <a:pt x="808" y="1323"/>
                  <a:pt x="808" y="1323"/>
                </a:cubicBezTo>
                <a:cubicBezTo>
                  <a:pt x="890" y="1299"/>
                  <a:pt x="890" y="1299"/>
                  <a:pt x="890" y="1299"/>
                </a:cubicBezTo>
                <a:cubicBezTo>
                  <a:pt x="887" y="1181"/>
                  <a:pt x="887" y="1181"/>
                  <a:pt x="887" y="1181"/>
                </a:cubicBezTo>
                <a:cubicBezTo>
                  <a:pt x="912" y="1171"/>
                  <a:pt x="935" y="1159"/>
                  <a:pt x="957" y="1145"/>
                </a:cubicBezTo>
                <a:cubicBezTo>
                  <a:pt x="1051" y="1215"/>
                  <a:pt x="1051" y="1215"/>
                  <a:pt x="1051" y="1215"/>
                </a:cubicBezTo>
                <a:cubicBezTo>
                  <a:pt x="1117" y="1162"/>
                  <a:pt x="1117" y="1162"/>
                  <a:pt x="1117" y="1162"/>
                </a:cubicBezTo>
                <a:cubicBezTo>
                  <a:pt x="1070" y="1055"/>
                  <a:pt x="1070" y="1055"/>
                  <a:pt x="1070" y="1055"/>
                </a:cubicBezTo>
                <a:cubicBezTo>
                  <a:pt x="1086" y="1038"/>
                  <a:pt x="1102" y="1020"/>
                  <a:pt x="1116" y="1001"/>
                </a:cubicBezTo>
                <a:cubicBezTo>
                  <a:pt x="1229" y="1031"/>
                  <a:pt x="1229" y="1031"/>
                  <a:pt x="1229" y="1031"/>
                </a:cubicBezTo>
                <a:cubicBezTo>
                  <a:pt x="1271" y="956"/>
                  <a:pt x="1271" y="956"/>
                  <a:pt x="1271" y="956"/>
                </a:cubicBezTo>
                <a:cubicBezTo>
                  <a:pt x="1186" y="875"/>
                  <a:pt x="1186" y="875"/>
                  <a:pt x="1186" y="875"/>
                </a:cubicBezTo>
                <a:cubicBezTo>
                  <a:pt x="1196" y="851"/>
                  <a:pt x="1204" y="826"/>
                  <a:pt x="1210" y="801"/>
                </a:cubicBezTo>
                <a:lnTo>
                  <a:pt x="1326" y="784"/>
                </a:lnTo>
                <a:close/>
                <a:moveTo>
                  <a:pt x="776" y="1050"/>
                </a:moveTo>
                <a:cubicBezTo>
                  <a:pt x="565" y="1109"/>
                  <a:pt x="345" y="986"/>
                  <a:pt x="286" y="775"/>
                </a:cubicBezTo>
                <a:cubicBezTo>
                  <a:pt x="226" y="564"/>
                  <a:pt x="349" y="345"/>
                  <a:pt x="560" y="286"/>
                </a:cubicBezTo>
                <a:cubicBezTo>
                  <a:pt x="771" y="226"/>
                  <a:pt x="990" y="349"/>
                  <a:pt x="1050" y="560"/>
                </a:cubicBezTo>
                <a:cubicBezTo>
                  <a:pt x="1109" y="771"/>
                  <a:pt x="987" y="990"/>
                  <a:pt x="776" y="1050"/>
                </a:cubicBezTo>
                <a:close/>
              </a:path>
            </a:pathLst>
          </a:custGeom>
          <a:solidFill>
            <a:srgbClr val="FEA44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6" name="Freeform 249"/>
          <p:cNvSpPr>
            <a:spLocks noEditPoints="1"/>
          </p:cNvSpPr>
          <p:nvPr/>
        </p:nvSpPr>
        <p:spPr bwMode="auto">
          <a:xfrm>
            <a:off x="5994863" y="4918605"/>
            <a:ext cx="356167" cy="356167"/>
          </a:xfrm>
          <a:custGeom>
            <a:avLst/>
            <a:gdLst>
              <a:gd name="T0" fmla="*/ 181 w 363"/>
              <a:gd name="T1" fmla="*/ 363 h 363"/>
              <a:gd name="T2" fmla="*/ 0 w 363"/>
              <a:gd name="T3" fmla="*/ 181 h 363"/>
              <a:gd name="T4" fmla="*/ 181 w 363"/>
              <a:gd name="T5" fmla="*/ 0 h 363"/>
              <a:gd name="T6" fmla="*/ 363 w 363"/>
              <a:gd name="T7" fmla="*/ 181 h 363"/>
              <a:gd name="T8" fmla="*/ 181 w 363"/>
              <a:gd name="T9" fmla="*/ 363 h 363"/>
              <a:gd name="T10" fmla="*/ 181 w 363"/>
              <a:gd name="T11" fmla="*/ 120 h 363"/>
              <a:gd name="T12" fmla="*/ 120 w 363"/>
              <a:gd name="T13" fmla="*/ 181 h 363"/>
              <a:gd name="T14" fmla="*/ 181 w 363"/>
              <a:gd name="T15" fmla="*/ 243 h 363"/>
              <a:gd name="T16" fmla="*/ 243 w 363"/>
              <a:gd name="T17" fmla="*/ 181 h 363"/>
              <a:gd name="T18" fmla="*/ 181 w 363"/>
              <a:gd name="T19" fmla="*/ 120 h 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63" h="363">
                <a:moveTo>
                  <a:pt x="181" y="363"/>
                </a:moveTo>
                <a:cubicBezTo>
                  <a:pt x="81" y="363"/>
                  <a:pt x="0" y="282"/>
                  <a:pt x="0" y="181"/>
                </a:cubicBezTo>
                <a:cubicBezTo>
                  <a:pt x="0" y="81"/>
                  <a:pt x="81" y="0"/>
                  <a:pt x="181" y="0"/>
                </a:cubicBezTo>
                <a:cubicBezTo>
                  <a:pt x="281" y="0"/>
                  <a:pt x="363" y="81"/>
                  <a:pt x="363" y="181"/>
                </a:cubicBezTo>
                <a:cubicBezTo>
                  <a:pt x="363" y="282"/>
                  <a:pt x="281" y="363"/>
                  <a:pt x="181" y="363"/>
                </a:cubicBezTo>
                <a:close/>
                <a:moveTo>
                  <a:pt x="181" y="120"/>
                </a:moveTo>
                <a:cubicBezTo>
                  <a:pt x="147" y="120"/>
                  <a:pt x="120" y="147"/>
                  <a:pt x="120" y="181"/>
                </a:cubicBezTo>
                <a:cubicBezTo>
                  <a:pt x="120" y="215"/>
                  <a:pt x="147" y="243"/>
                  <a:pt x="181" y="243"/>
                </a:cubicBezTo>
                <a:cubicBezTo>
                  <a:pt x="215" y="243"/>
                  <a:pt x="243" y="215"/>
                  <a:pt x="243" y="181"/>
                </a:cubicBezTo>
                <a:cubicBezTo>
                  <a:pt x="243" y="147"/>
                  <a:pt x="215" y="120"/>
                  <a:pt x="181" y="120"/>
                </a:cubicBezTo>
                <a:close/>
              </a:path>
            </a:pathLst>
          </a:custGeom>
          <a:solidFill>
            <a:srgbClr val="FEA44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5" name="Group 4"/>
          <p:cNvGrpSpPr/>
          <p:nvPr/>
        </p:nvGrpSpPr>
        <p:grpSpPr>
          <a:xfrm>
            <a:off x="5851559" y="3010620"/>
            <a:ext cx="1484236" cy="1461944"/>
            <a:chOff x="5808697" y="2954413"/>
            <a:chExt cx="1484236" cy="1461944"/>
          </a:xfrm>
        </p:grpSpPr>
        <p:sp>
          <p:nvSpPr>
            <p:cNvPr id="2" name="Block Arc 1"/>
            <p:cNvSpPr/>
            <p:nvPr/>
          </p:nvSpPr>
          <p:spPr>
            <a:xfrm rot="19540670">
              <a:off x="5808697" y="2954413"/>
              <a:ext cx="1484236" cy="1461944"/>
            </a:xfrm>
            <a:prstGeom prst="blockArc">
              <a:avLst>
                <a:gd name="adj1" fmla="val 10800000"/>
                <a:gd name="adj2" fmla="val 17330593"/>
                <a:gd name="adj3" fmla="val 4033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Right Triangle 2"/>
            <p:cNvSpPr/>
            <p:nvPr/>
          </p:nvSpPr>
          <p:spPr>
            <a:xfrm rot="12600000">
              <a:off x="6265622" y="2956208"/>
              <a:ext cx="120650" cy="120650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 rot="5400000">
            <a:off x="9076338" y="959988"/>
            <a:ext cx="2288006" cy="2253642"/>
            <a:chOff x="5808697" y="2954413"/>
            <a:chExt cx="1484236" cy="1461944"/>
          </a:xfrm>
        </p:grpSpPr>
        <p:sp>
          <p:nvSpPr>
            <p:cNvPr id="41" name="Block Arc 40"/>
            <p:cNvSpPr/>
            <p:nvPr/>
          </p:nvSpPr>
          <p:spPr>
            <a:xfrm rot="19540670">
              <a:off x="5808697" y="2954413"/>
              <a:ext cx="1484236" cy="1461944"/>
            </a:xfrm>
            <a:prstGeom prst="blockArc">
              <a:avLst>
                <a:gd name="adj1" fmla="val 10800000"/>
                <a:gd name="adj2" fmla="val 17330593"/>
                <a:gd name="adj3" fmla="val 4033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Right Triangle 42"/>
            <p:cNvSpPr/>
            <p:nvPr/>
          </p:nvSpPr>
          <p:spPr>
            <a:xfrm rot="12600000">
              <a:off x="6265622" y="2956208"/>
              <a:ext cx="120650" cy="120650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496080" y="2224643"/>
            <a:ext cx="4944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Contrary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to popular belief,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Lorem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Ipsum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 is not simply random text. Contrary to popular belief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.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 Contrary to popular belief,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Lorem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Ipsum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 is not simply random text.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16766" y="1863652"/>
            <a:ext cx="2924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Black" panose="020F0A02020204030203" pitchFamily="34" charset="0"/>
              </a:rPr>
              <a:t>Lorem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Black" panose="020F0A02020204030203" pitchFamily="34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Black" panose="020F0A02020204030203" pitchFamily="34" charset="0"/>
              </a:rPr>
              <a:t>ipsum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Lato Black" panose="020F0A020202040302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68926" y="3273724"/>
            <a:ext cx="2606868" cy="467965"/>
            <a:chOff x="1068926" y="3273724"/>
            <a:chExt cx="2606868" cy="467965"/>
          </a:xfrm>
        </p:grpSpPr>
        <p:sp>
          <p:nvSpPr>
            <p:cNvPr id="49" name="TextBox 48"/>
            <p:cNvSpPr txBox="1">
              <a:spLocks noChangeAspect="1"/>
            </p:cNvSpPr>
            <p:nvPr/>
          </p:nvSpPr>
          <p:spPr>
            <a:xfrm>
              <a:off x="1068926" y="3273724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defTabSz="914294"/>
              <a:r>
                <a:rPr lang="en-US" sz="2800" dirty="0" smtClean="0">
                  <a:solidFill>
                    <a:srgbClr val="FE8301"/>
                  </a:solidFill>
                  <a:latin typeface="FontAwesome" pitchFamily="2" charset="0"/>
                </a:rPr>
                <a:t></a:t>
              </a:r>
              <a:endParaRPr lang="ru-RU" sz="2800" dirty="0">
                <a:solidFill>
                  <a:srgbClr val="FE830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535272" y="3321044"/>
              <a:ext cx="214052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294"/>
              <a:r>
                <a:rPr lang="en-US" dirty="0" err="1">
                  <a:solidFill>
                    <a:srgbClr val="FE8301"/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dirty="0">
                  <a:solidFill>
                    <a:srgbClr val="FE8301"/>
                  </a:solidFill>
                  <a:latin typeface="Lato Black" panose="020F0A02020204030203" pitchFamily="34" charset="0"/>
                </a:rPr>
                <a:t> </a:t>
              </a:r>
              <a:r>
                <a:rPr lang="en-US" dirty="0" err="1" smtClean="0">
                  <a:solidFill>
                    <a:srgbClr val="FE8301"/>
                  </a:solidFill>
                  <a:latin typeface="Lato Black" panose="020F0A02020204030203" pitchFamily="34" charset="0"/>
                </a:rPr>
                <a:t>ipsu</a:t>
              </a:r>
              <a:r>
                <a:rPr lang="en-US" dirty="0" err="1">
                  <a:solidFill>
                    <a:srgbClr val="FE8301"/>
                  </a:solidFill>
                  <a:latin typeface="Lato Black" panose="020F0A02020204030203" pitchFamily="34" charset="0"/>
                </a:rPr>
                <a:t>m</a:t>
              </a:r>
              <a:r>
                <a:rPr lang="en-US" dirty="0" smtClean="0">
                  <a:solidFill>
                    <a:srgbClr val="FE8301"/>
                  </a:solidFill>
                  <a:latin typeface="Lato Black" panose="020F0A02020204030203" pitchFamily="34" charset="0"/>
                </a:rPr>
                <a:t> </a:t>
              </a:r>
              <a:r>
                <a:rPr lang="en-US" dirty="0">
                  <a:solidFill>
                    <a:srgbClr val="FE8301"/>
                  </a:solidFill>
                  <a:latin typeface="Lato Black" panose="020F0A02020204030203" pitchFamily="34" charset="0"/>
                </a:rPr>
                <a:t>dolor</a:t>
              </a:r>
              <a:endParaRPr lang="ru-RU" dirty="0">
                <a:solidFill>
                  <a:srgbClr val="FE830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93641" y="3926495"/>
            <a:ext cx="2799688" cy="467965"/>
            <a:chOff x="1093641" y="3926495"/>
            <a:chExt cx="2799688" cy="467965"/>
          </a:xfrm>
        </p:grpSpPr>
        <p:sp>
          <p:nvSpPr>
            <p:cNvPr id="50" name="TextBox 49"/>
            <p:cNvSpPr txBox="1">
              <a:spLocks noChangeAspect="1"/>
            </p:cNvSpPr>
            <p:nvPr/>
          </p:nvSpPr>
          <p:spPr>
            <a:xfrm>
              <a:off x="1093641" y="3926495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defTabSz="914294"/>
              <a:r>
                <a:rPr lang="en-US" sz="2800" dirty="0">
                  <a:solidFill>
                    <a:srgbClr val="FEA440"/>
                  </a:solidFill>
                  <a:latin typeface="FontAwesome" pitchFamily="2" charset="0"/>
                </a:rPr>
                <a:t></a:t>
              </a:r>
              <a:endParaRPr lang="ru-RU" sz="2800" dirty="0">
                <a:solidFill>
                  <a:srgbClr val="FEA440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533388" y="3974324"/>
              <a:ext cx="235994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294"/>
              <a:r>
                <a:rPr lang="en-US" dirty="0" smtClean="0">
                  <a:solidFill>
                    <a:srgbClr val="FEA440"/>
                  </a:solidFill>
                  <a:latin typeface="Lato Black" panose="020F0A02020204030203" pitchFamily="34" charset="0"/>
                </a:rPr>
                <a:t>Sit </a:t>
              </a:r>
              <a:r>
                <a:rPr lang="en-US" dirty="0" err="1" smtClean="0">
                  <a:solidFill>
                    <a:srgbClr val="FEA440"/>
                  </a:solidFill>
                  <a:latin typeface="Lato Black" panose="020F0A02020204030203" pitchFamily="34" charset="0"/>
                </a:rPr>
                <a:t>amet</a:t>
              </a:r>
              <a:r>
                <a:rPr lang="en-US" dirty="0" smtClean="0">
                  <a:solidFill>
                    <a:srgbClr val="FEA440"/>
                  </a:solidFill>
                  <a:latin typeface="Lato Black" panose="020F0A02020204030203" pitchFamily="34" charset="0"/>
                </a:rPr>
                <a:t> </a:t>
              </a:r>
              <a:r>
                <a:rPr lang="en-US" dirty="0" err="1" smtClean="0">
                  <a:solidFill>
                    <a:srgbClr val="FEA440"/>
                  </a:solidFill>
                  <a:latin typeface="Lato Black" panose="020F0A02020204030203" pitchFamily="34" charset="0"/>
                </a:rPr>
                <a:t>consectuter</a:t>
              </a:r>
              <a:endParaRPr lang="ru-RU" dirty="0">
                <a:solidFill>
                  <a:srgbClr val="FEA440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068925" y="4579264"/>
            <a:ext cx="2543242" cy="467965"/>
            <a:chOff x="1068925" y="4579264"/>
            <a:chExt cx="2543242" cy="467965"/>
          </a:xfrm>
        </p:grpSpPr>
        <p:sp>
          <p:nvSpPr>
            <p:cNvPr id="51" name="TextBox 50"/>
            <p:cNvSpPr txBox="1">
              <a:spLocks noChangeAspect="1"/>
            </p:cNvSpPr>
            <p:nvPr/>
          </p:nvSpPr>
          <p:spPr>
            <a:xfrm>
              <a:off x="1068925" y="4579264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defTabSz="914294"/>
              <a:r>
                <a:rPr lang="en-US" sz="2800" dirty="0">
                  <a:solidFill>
                    <a:srgbClr val="763E00"/>
                  </a:solidFill>
                  <a:latin typeface="FontAwesome" pitchFamily="2" charset="0"/>
                </a:rPr>
                <a:t></a:t>
              </a:r>
              <a:endParaRPr lang="ru-RU" sz="2800" dirty="0">
                <a:solidFill>
                  <a:srgbClr val="763E00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561606" y="4627604"/>
              <a:ext cx="205056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294"/>
              <a:r>
                <a:rPr lang="en-US" dirty="0" smtClean="0">
                  <a:solidFill>
                    <a:srgbClr val="763E00"/>
                  </a:solidFill>
                  <a:latin typeface="Lato Black" panose="020F0A02020204030203" pitchFamily="34" charset="0"/>
                </a:rPr>
                <a:t>Dolor </a:t>
              </a:r>
              <a:r>
                <a:rPr lang="en-US" dirty="0" err="1" smtClean="0">
                  <a:solidFill>
                    <a:srgbClr val="763E00"/>
                  </a:solidFill>
                  <a:latin typeface="Lato Black" panose="020F0A02020204030203" pitchFamily="34" charset="0"/>
                </a:rPr>
                <a:t>ipsum</a:t>
              </a:r>
              <a:r>
                <a:rPr lang="en-US" dirty="0" smtClean="0">
                  <a:solidFill>
                    <a:srgbClr val="763E00"/>
                  </a:solidFill>
                  <a:latin typeface="Lato Black" panose="020F0A02020204030203" pitchFamily="34" charset="0"/>
                </a:rPr>
                <a:t> </a:t>
              </a:r>
              <a:r>
                <a:rPr lang="en-US" dirty="0" err="1" smtClean="0">
                  <a:solidFill>
                    <a:srgbClr val="763E00"/>
                  </a:solidFill>
                  <a:latin typeface="Lato Black" panose="020F0A02020204030203" pitchFamily="34" charset="0"/>
                </a:rPr>
                <a:t>amet</a:t>
              </a:r>
              <a:endParaRPr lang="ru-RU" dirty="0">
                <a:solidFill>
                  <a:srgbClr val="763E0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068924" y="5176139"/>
            <a:ext cx="3462740" cy="467965"/>
            <a:chOff x="1068924" y="5176139"/>
            <a:chExt cx="3462740" cy="467965"/>
          </a:xfrm>
        </p:grpSpPr>
        <p:sp>
          <p:nvSpPr>
            <p:cNvPr id="52" name="TextBox 51"/>
            <p:cNvSpPr txBox="1">
              <a:spLocks noChangeAspect="1"/>
            </p:cNvSpPr>
            <p:nvPr/>
          </p:nvSpPr>
          <p:spPr>
            <a:xfrm>
              <a:off x="1068924" y="5176139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defTabSz="914294"/>
              <a:r>
                <a:rPr lang="en-US" sz="2800" dirty="0">
                  <a:solidFill>
                    <a:srgbClr val="FECD98"/>
                  </a:solidFill>
                  <a:latin typeface="FontAwesome" pitchFamily="2" charset="0"/>
                </a:rPr>
                <a:t></a:t>
              </a:r>
              <a:endParaRPr lang="ru-RU" sz="2800" dirty="0">
                <a:solidFill>
                  <a:srgbClr val="FECD98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563992" y="5274772"/>
              <a:ext cx="29676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294"/>
              <a:r>
                <a:rPr lang="en-US" dirty="0" err="1" smtClean="0">
                  <a:solidFill>
                    <a:srgbClr val="FECD98"/>
                  </a:solidFill>
                  <a:latin typeface="Lato Black" panose="020F0A02020204030203" pitchFamily="34" charset="0"/>
                </a:rPr>
                <a:t>Lorem</a:t>
              </a:r>
              <a:r>
                <a:rPr lang="en-US" dirty="0" smtClean="0">
                  <a:solidFill>
                    <a:srgbClr val="FECD98"/>
                  </a:solidFill>
                  <a:latin typeface="Lato Black" panose="020F0A02020204030203" pitchFamily="34" charset="0"/>
                </a:rPr>
                <a:t> </a:t>
              </a:r>
              <a:r>
                <a:rPr lang="en-US" dirty="0" err="1" smtClean="0">
                  <a:solidFill>
                    <a:srgbClr val="FECD98"/>
                  </a:solidFill>
                  <a:latin typeface="Lato Black" panose="020F0A02020204030203" pitchFamily="34" charset="0"/>
                </a:rPr>
                <a:t>ispum</a:t>
              </a:r>
              <a:r>
                <a:rPr lang="en-US" dirty="0" smtClean="0">
                  <a:solidFill>
                    <a:srgbClr val="FECD98"/>
                  </a:solidFill>
                  <a:latin typeface="Lato Black" panose="020F0A02020204030203" pitchFamily="34" charset="0"/>
                </a:rPr>
                <a:t> dolor sit </a:t>
              </a:r>
              <a:r>
                <a:rPr lang="en-US" dirty="0" err="1" smtClean="0">
                  <a:solidFill>
                    <a:srgbClr val="FECD98"/>
                  </a:solidFill>
                  <a:latin typeface="Lato Black" panose="020F0A02020204030203" pitchFamily="34" charset="0"/>
                </a:rPr>
                <a:t>anet</a:t>
              </a:r>
              <a:endParaRPr lang="ru-RU" dirty="0">
                <a:solidFill>
                  <a:srgbClr val="FECD98"/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56" name="Teardrop 55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7" name="Teardrop 56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8" name="Teardrop 57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59" name="Rectangle 58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60" name="Rectangle 59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EA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FE8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C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763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78" name="Rectangle 77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9" name="Rectangle 78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3751040"/>
      </p:ext>
    </p:extLst>
  </p:cSld>
  <p:clrMapOvr>
    <a:masterClrMapping/>
  </p:clrMapOvr>
  <p:transition spd="slow" advClick="0" advTm="3000">
    <p:push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Features</a:t>
            </a:r>
            <a:r>
              <a:rPr lang="en-US" dirty="0" err="1" smtClean="0">
                <a:solidFill>
                  <a:srgbClr val="FE830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Sample</a:t>
            </a:r>
            <a:endParaRPr lang="en-US" dirty="0">
              <a:solidFill>
                <a:srgbClr val="FE830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Another sample of table</a:t>
            </a:r>
            <a:endParaRPr lang="en-US" dirty="0"/>
          </a:p>
        </p:txBody>
      </p:sp>
      <p:cxnSp>
        <p:nvCxnSpPr>
          <p:cNvPr id="145" name="Straight Connector 144"/>
          <p:cNvCxnSpPr/>
          <p:nvPr/>
        </p:nvCxnSpPr>
        <p:spPr>
          <a:xfrm>
            <a:off x="0" y="4348449"/>
            <a:ext cx="121920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Oval 145"/>
          <p:cNvSpPr/>
          <p:nvPr/>
        </p:nvSpPr>
        <p:spPr>
          <a:xfrm>
            <a:off x="5434104" y="1686200"/>
            <a:ext cx="1323792" cy="1323791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0" name="TextBox 149"/>
          <p:cNvSpPr txBox="1"/>
          <p:nvPr/>
        </p:nvSpPr>
        <p:spPr>
          <a:xfrm>
            <a:off x="4984546" y="3054359"/>
            <a:ext cx="22229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Black" panose="020F0A02020204030203" pitchFamily="34" charset="0"/>
              </a:rPr>
              <a:t>IDEA PRESENTATION</a:t>
            </a:r>
            <a:endParaRPr lang="id-ID" sz="1600" b="1" dirty="0">
              <a:solidFill>
                <a:schemeClr val="tx1">
                  <a:lumMod val="85000"/>
                  <a:lumOff val="15000"/>
                </a:schemeClr>
              </a:solidFill>
              <a:latin typeface="Lato Black" panose="020F0A02020204030203" pitchFamily="34" charset="0"/>
            </a:endParaRPr>
          </a:p>
        </p:txBody>
      </p:sp>
      <p:sp>
        <p:nvSpPr>
          <p:cNvPr id="151" name="Oval 150"/>
          <p:cNvSpPr/>
          <p:nvPr/>
        </p:nvSpPr>
        <p:spPr>
          <a:xfrm>
            <a:off x="1232430" y="3883354"/>
            <a:ext cx="930191" cy="930190"/>
          </a:xfrm>
          <a:prstGeom prst="ellipse">
            <a:avLst/>
          </a:prstGeom>
          <a:solidFill>
            <a:srgbClr val="FE830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white"/>
                </a:solidFill>
                <a:latin typeface="FontAwesome" pitchFamily="2" charset="0"/>
              </a:rPr>
              <a:t></a:t>
            </a: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152" name="Oval 151"/>
          <p:cNvSpPr/>
          <p:nvPr/>
        </p:nvSpPr>
        <p:spPr>
          <a:xfrm>
            <a:off x="2991820" y="3883354"/>
            <a:ext cx="930191" cy="930190"/>
          </a:xfrm>
          <a:prstGeom prst="ellipse">
            <a:avLst/>
          </a:prstGeom>
          <a:solidFill>
            <a:srgbClr val="FEA440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white"/>
                </a:solidFill>
                <a:latin typeface="FontAwesome" pitchFamily="2" charset="0"/>
              </a:rPr>
              <a:t></a:t>
            </a: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153" name="Oval 152"/>
          <p:cNvSpPr/>
          <p:nvPr/>
        </p:nvSpPr>
        <p:spPr>
          <a:xfrm>
            <a:off x="4751210" y="3883354"/>
            <a:ext cx="930191" cy="93019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white"/>
                </a:solidFill>
                <a:latin typeface="FontAwesome" pitchFamily="2" charset="0"/>
              </a:rPr>
              <a:t></a:t>
            </a: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154" name="Oval 153"/>
          <p:cNvSpPr/>
          <p:nvPr/>
        </p:nvSpPr>
        <p:spPr>
          <a:xfrm>
            <a:off x="6510600" y="3883354"/>
            <a:ext cx="930191" cy="930190"/>
          </a:xfrm>
          <a:prstGeom prst="ellipse">
            <a:avLst/>
          </a:prstGeom>
          <a:solidFill>
            <a:srgbClr val="763E00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white"/>
                </a:solidFill>
                <a:latin typeface="FontAwesome" pitchFamily="2" charset="0"/>
              </a:rPr>
              <a:t></a:t>
            </a: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155" name="Oval 154"/>
          <p:cNvSpPr/>
          <p:nvPr/>
        </p:nvSpPr>
        <p:spPr>
          <a:xfrm>
            <a:off x="8269990" y="3883354"/>
            <a:ext cx="930191" cy="930190"/>
          </a:xfrm>
          <a:prstGeom prst="ellipse">
            <a:avLst/>
          </a:prstGeom>
          <a:solidFill>
            <a:srgbClr val="FECD98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white"/>
                </a:solidFill>
                <a:latin typeface="FontAwesome" pitchFamily="2" charset="0"/>
              </a:rPr>
              <a:t></a:t>
            </a: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156" name="Oval 155"/>
          <p:cNvSpPr/>
          <p:nvPr/>
        </p:nvSpPr>
        <p:spPr>
          <a:xfrm>
            <a:off x="10029380" y="3883354"/>
            <a:ext cx="930191" cy="93019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white"/>
                </a:solidFill>
                <a:latin typeface="FontAwesome" pitchFamily="2" charset="0"/>
              </a:rPr>
              <a:t></a:t>
            </a: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1270871" y="4915410"/>
            <a:ext cx="853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Black" panose="020F0A02020204030203" pitchFamily="34" charset="0"/>
              </a:rPr>
              <a:t>Lorem</a:t>
            </a:r>
            <a:endParaRPr lang="id-ID" b="1" dirty="0">
              <a:solidFill>
                <a:schemeClr val="tx1">
                  <a:lumMod val="85000"/>
                  <a:lumOff val="15000"/>
                </a:schemeClr>
              </a:solidFill>
              <a:latin typeface="Lato Black" panose="020F0A02020204030203" pitchFamily="34" charset="0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988322" y="5306201"/>
            <a:ext cx="1418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Suitable for all category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Lorem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Ipsum</a:t>
            </a: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Lato Light" panose="020F0302020204030203" pitchFamily="34" charset="0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3043983" y="491541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Black" panose="020F0A02020204030203" pitchFamily="34" charset="0"/>
              </a:rPr>
              <a:t>Ipsum</a:t>
            </a:r>
            <a:endParaRPr lang="id-ID" b="1" dirty="0">
              <a:solidFill>
                <a:schemeClr val="tx1">
                  <a:lumMod val="85000"/>
                  <a:lumOff val="15000"/>
                </a:schemeClr>
              </a:solidFill>
              <a:latin typeface="Lato Black" panose="020F0A02020204030203" pitchFamily="34" charset="0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2747712" y="5306201"/>
            <a:ext cx="1418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Suitable for all category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Lorem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Ipsum</a:t>
            </a: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Lato Light" panose="020F0302020204030203" pitchFamily="34" charset="0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4823412" y="4915410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Black" panose="020F0A02020204030203" pitchFamily="34" charset="0"/>
              </a:rPr>
              <a:t>Dolor</a:t>
            </a:r>
            <a:endParaRPr lang="id-ID" b="1" dirty="0">
              <a:solidFill>
                <a:schemeClr val="tx1">
                  <a:lumMod val="85000"/>
                  <a:lumOff val="15000"/>
                </a:schemeClr>
              </a:solidFill>
              <a:latin typeface="Lato Black" panose="020F0A02020204030203" pitchFamily="34" charset="0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4507102" y="5306201"/>
            <a:ext cx="1418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Suitable for all category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Lorem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Ipsum</a:t>
            </a: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Lato Light" panose="020F0302020204030203" pitchFamily="34" charset="0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6443942" y="4915410"/>
            <a:ext cx="105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Black" panose="020F0A02020204030203" pitchFamily="34" charset="0"/>
              </a:rPr>
              <a:t>Sit </a:t>
            </a:r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Black" panose="020F0A02020204030203" pitchFamily="34" charset="0"/>
              </a:rPr>
              <a:t>amet</a:t>
            </a:r>
            <a:endParaRPr lang="id-ID" b="1" dirty="0">
              <a:solidFill>
                <a:schemeClr val="tx1">
                  <a:lumMod val="85000"/>
                  <a:lumOff val="15000"/>
                </a:schemeClr>
              </a:solidFill>
              <a:latin typeface="Lato Black" panose="020F0A02020204030203" pitchFamily="34" charset="0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6262286" y="5306201"/>
            <a:ext cx="1418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Suitable for all category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Lorem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Ipsum</a:t>
            </a: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Lato Light" panose="020F0302020204030203" pitchFamily="34" charset="0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7988531" y="4915410"/>
            <a:ext cx="1484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Black" panose="020F0A02020204030203" pitchFamily="34" charset="0"/>
              </a:rPr>
              <a:t>Consectuter</a:t>
            </a:r>
            <a:endParaRPr lang="id-ID" b="1" dirty="0">
              <a:solidFill>
                <a:schemeClr val="tx1">
                  <a:lumMod val="85000"/>
                  <a:lumOff val="15000"/>
                </a:schemeClr>
              </a:solidFill>
              <a:latin typeface="Lato Black" panose="020F0A02020204030203" pitchFamily="34" charset="0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8021676" y="5306201"/>
            <a:ext cx="1418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Suitable for all category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Lorem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Ipsum</a:t>
            </a: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Lato Light" panose="020F0302020204030203" pitchFamily="34" charset="0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10090962" y="4915410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Lato Black" panose="020F0A02020204030203" pitchFamily="34" charset="0"/>
              </a:rPr>
              <a:t>Roleb</a:t>
            </a:r>
            <a:endParaRPr lang="id-ID" b="1" dirty="0">
              <a:solidFill>
                <a:schemeClr val="tx1">
                  <a:lumMod val="85000"/>
                  <a:lumOff val="15000"/>
                </a:schemeClr>
              </a:solidFill>
              <a:latin typeface="Lato Black" panose="020F0A02020204030203" pitchFamily="34" charset="0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9781066" y="5306201"/>
            <a:ext cx="1418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Suitable for all category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Lorem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302020204030203" pitchFamily="34" charset="0"/>
              </a:rPr>
              <a:t>Ipsum</a:t>
            </a: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Lato Light" panose="020F0302020204030203" pitchFamily="34" charset="0"/>
            </a:endParaRPr>
          </a:p>
        </p:txBody>
      </p:sp>
      <p:cxnSp>
        <p:nvCxnSpPr>
          <p:cNvPr id="172" name="Straight Connector 171"/>
          <p:cNvCxnSpPr>
            <a:stCxn id="151" idx="0"/>
          </p:cNvCxnSpPr>
          <p:nvPr/>
        </p:nvCxnSpPr>
        <p:spPr>
          <a:xfrm flipV="1">
            <a:off x="1697526" y="2368833"/>
            <a:ext cx="0" cy="1514521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>
            <a:stCxn id="146" idx="2"/>
          </p:cNvCxnSpPr>
          <p:nvPr/>
        </p:nvCxnSpPr>
        <p:spPr>
          <a:xfrm flipH="1">
            <a:off x="1697526" y="2348096"/>
            <a:ext cx="3736578" cy="20737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 flipH="1" flipV="1">
            <a:off x="10493601" y="2368833"/>
            <a:ext cx="0" cy="1514521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>
            <a:off x="6757023" y="2348096"/>
            <a:ext cx="3736578" cy="20737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0" name="Group 189"/>
          <p:cNvGrpSpPr/>
          <p:nvPr/>
        </p:nvGrpSpPr>
        <p:grpSpPr>
          <a:xfrm>
            <a:off x="5800903" y="2027221"/>
            <a:ext cx="632013" cy="632013"/>
            <a:chOff x="6838977" y="3422490"/>
            <a:chExt cx="1358153" cy="1358153"/>
          </a:xfrm>
        </p:grpSpPr>
        <p:sp>
          <p:nvSpPr>
            <p:cNvPr id="191" name="Teardrop 190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2" name="Teardrop 191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5" name="Teardrop 194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41" name="Teardrop 40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Teardrop 41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Teardrop 42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44" name="Rectangle 43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58" name="Rectangle 57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EA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FE8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C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763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66" name="Rectangle 65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Rectangle 66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316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Two</a:t>
            </a:r>
            <a:r>
              <a:rPr lang="en-US" dirty="0" err="1" smtClean="0">
                <a:solidFill>
                  <a:srgbClr val="FE8301"/>
                </a:solidFill>
                <a:latin typeface="Lato Light" panose="020F0302020204030203" pitchFamily="34" charset="0"/>
              </a:rPr>
              <a:t>Column</a:t>
            </a:r>
            <a:endParaRPr lang="en-US" dirty="0">
              <a:solidFill>
                <a:srgbClr val="FE830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Tagline goes here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531939" y="2506914"/>
            <a:ext cx="10984557" cy="370599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u="sng" dirty="0" err="1" smtClean="0"/>
              <a:t>Lorem</a:t>
            </a:r>
            <a:r>
              <a:rPr lang="en-US" u="sng" dirty="0" smtClean="0"/>
              <a:t> </a:t>
            </a:r>
            <a:r>
              <a:rPr lang="en-US" u="sng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et </a:t>
            </a:r>
            <a:r>
              <a:rPr lang="en-US" dirty="0" err="1"/>
              <a:t>convallis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mi </a:t>
            </a:r>
            <a:r>
              <a:rPr lang="en-US" dirty="0" err="1"/>
              <a:t>pellentesqueposuere</a:t>
            </a:r>
            <a:r>
              <a:rPr lang="en-US" dirty="0"/>
              <a:t>. </a:t>
            </a:r>
            <a:endParaRPr lang="en-US" b="1" dirty="0"/>
          </a:p>
          <a:p>
            <a:pPr>
              <a:lnSpc>
                <a:spcPct val="150000"/>
              </a:lnSpc>
            </a:pPr>
            <a:r>
              <a:rPr lang="en-US" b="1" dirty="0" err="1" smtClean="0"/>
              <a:t>Cras</a:t>
            </a:r>
            <a:r>
              <a:rPr lang="en-US" b="1" dirty="0" smtClean="0"/>
              <a:t> </a:t>
            </a:r>
            <a:r>
              <a:rPr lang="en-US" b="1" dirty="0" err="1"/>
              <a:t>eget</a:t>
            </a:r>
            <a:r>
              <a:rPr lang="en-US" b="1" dirty="0"/>
              <a:t> </a:t>
            </a:r>
            <a:r>
              <a:rPr lang="en-US" b="1" dirty="0" err="1"/>
              <a:t>viverra</a:t>
            </a:r>
            <a:r>
              <a:rPr lang="en-US" b="1" dirty="0"/>
              <a:t> </a:t>
            </a:r>
            <a:r>
              <a:rPr lang="en-US" b="1" dirty="0" err="1"/>
              <a:t>neque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,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semper, magna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ante, et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mi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nisi, </a:t>
            </a:r>
            <a:r>
              <a:rPr lang="en-US" dirty="0" err="1"/>
              <a:t>faucibus</a:t>
            </a:r>
            <a:r>
              <a:rPr lang="en-US" dirty="0"/>
              <a:t> et </a:t>
            </a:r>
            <a:r>
              <a:rPr lang="en-US" dirty="0" err="1"/>
              <a:t>leo</a:t>
            </a:r>
            <a:r>
              <a:rPr lang="en-US" dirty="0"/>
              <a:t> at,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convallis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in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ac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non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, et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et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porta</a:t>
            </a:r>
            <a:r>
              <a:rPr lang="en-US" dirty="0"/>
              <a:t>. </a:t>
            </a:r>
            <a:r>
              <a:rPr lang="en-US" i="1" dirty="0"/>
              <a:t>Maecenas </a:t>
            </a:r>
            <a:r>
              <a:rPr lang="en-US" i="1" dirty="0" err="1"/>
              <a:t>consectetur</a:t>
            </a:r>
            <a:r>
              <a:rPr lang="en-US" i="1" dirty="0"/>
              <a:t> </a:t>
            </a:r>
            <a:r>
              <a:rPr lang="en-US" dirty="0"/>
              <a:t>at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. 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sem. Nam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ac tempus diam. </a:t>
            </a:r>
            <a:r>
              <a:rPr lang="en-US" dirty="0" err="1"/>
              <a:t>Donec</a:t>
            </a:r>
            <a:r>
              <a:rPr lang="en-US" dirty="0"/>
              <a:t> tempus </a:t>
            </a:r>
            <a:r>
              <a:rPr lang="en-US" dirty="0" err="1"/>
              <a:t>augue</a:t>
            </a:r>
            <a:r>
              <a:rPr lang="en-US" dirty="0"/>
              <a:t> in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gravida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ligula </a:t>
            </a:r>
            <a:r>
              <a:rPr lang="en-US" dirty="0" err="1"/>
              <a:t>scelerisque</a:t>
            </a:r>
            <a:r>
              <a:rPr lang="en-US" dirty="0"/>
              <a:t>, </a:t>
            </a:r>
            <a:r>
              <a:rPr lang="en-US" dirty="0" err="1">
                <a:solidFill>
                  <a:srgbClr val="FE8301"/>
                </a:solidFill>
              </a:rPr>
              <a:t>nec</a:t>
            </a:r>
            <a:r>
              <a:rPr lang="en-US" dirty="0">
                <a:solidFill>
                  <a:srgbClr val="FE8301"/>
                </a:solidFill>
              </a:rPr>
              <a:t> </a:t>
            </a:r>
            <a:r>
              <a:rPr lang="en-US" dirty="0" err="1">
                <a:solidFill>
                  <a:srgbClr val="FE8301"/>
                </a:solidFill>
              </a:rPr>
              <a:t>rhoncus</a:t>
            </a:r>
            <a:r>
              <a:rPr lang="en-US" dirty="0">
                <a:solidFill>
                  <a:srgbClr val="FE8301"/>
                </a:solidFill>
              </a:rPr>
              <a:t> </a:t>
            </a:r>
            <a:r>
              <a:rPr lang="en-US" dirty="0" err="1">
                <a:solidFill>
                  <a:srgbClr val="FE8301"/>
                </a:solidFill>
              </a:rPr>
              <a:t>augue</a:t>
            </a:r>
            <a:r>
              <a:rPr lang="en-US" dirty="0">
                <a:solidFill>
                  <a:srgbClr val="FE8301"/>
                </a:solidFill>
              </a:rPr>
              <a:t> </a:t>
            </a:r>
            <a:r>
              <a:rPr lang="en-US" dirty="0" err="1">
                <a:solidFill>
                  <a:srgbClr val="FE8301"/>
                </a:solidFill>
              </a:rPr>
              <a:t>ultricies</a:t>
            </a:r>
            <a:r>
              <a:rPr lang="en-US" dirty="0">
                <a:solidFill>
                  <a:srgbClr val="FE8301"/>
                </a:solidFill>
              </a:rPr>
              <a:t>. 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531939" y="1755978"/>
            <a:ext cx="10984557" cy="57257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1" i="1" dirty="0" err="1" smtClean="0">
                <a:solidFill>
                  <a:srgbClr val="FE8301"/>
                </a:solidFill>
              </a:rPr>
              <a:t>Cras</a:t>
            </a:r>
            <a:r>
              <a:rPr lang="en-US" b="1" i="1" dirty="0" smtClean="0">
                <a:solidFill>
                  <a:srgbClr val="FE8301"/>
                </a:solidFill>
              </a:rPr>
              <a:t> </a:t>
            </a:r>
            <a:r>
              <a:rPr lang="en-US" b="1" i="1" dirty="0">
                <a:solidFill>
                  <a:srgbClr val="FE8301"/>
                </a:solidFill>
              </a:rPr>
              <a:t>at </a:t>
            </a:r>
            <a:r>
              <a:rPr lang="en-US" b="1" i="1" dirty="0" err="1">
                <a:solidFill>
                  <a:srgbClr val="FE8301"/>
                </a:solidFill>
              </a:rPr>
              <a:t>ultricies</a:t>
            </a:r>
            <a:r>
              <a:rPr lang="en-US" b="1" i="1" dirty="0">
                <a:solidFill>
                  <a:srgbClr val="FE8301"/>
                </a:solidFill>
              </a:rPr>
              <a:t> ex</a:t>
            </a:r>
            <a:r>
              <a:rPr lang="en-US" i="1" dirty="0"/>
              <a:t>. </a:t>
            </a:r>
            <a:r>
              <a:rPr lang="en-US" i="1" dirty="0" err="1"/>
              <a:t>Vivamus</a:t>
            </a:r>
            <a:r>
              <a:rPr lang="en-US" i="1" dirty="0"/>
              <a:t> sit </a:t>
            </a:r>
            <a:r>
              <a:rPr lang="en-US" i="1" dirty="0" err="1"/>
              <a:t>amet</a:t>
            </a:r>
            <a:r>
              <a:rPr lang="en-US" i="1" dirty="0"/>
              <a:t> </a:t>
            </a:r>
            <a:r>
              <a:rPr lang="en-US" i="1" dirty="0" err="1"/>
              <a:t>mattis</a:t>
            </a:r>
            <a:r>
              <a:rPr lang="en-US" i="1" dirty="0"/>
              <a:t> ex. </a:t>
            </a:r>
            <a:r>
              <a:rPr lang="en-US" i="1" dirty="0" err="1"/>
              <a:t>Aenean</a:t>
            </a:r>
            <a:r>
              <a:rPr lang="en-US" i="1" dirty="0"/>
              <a:t> </a:t>
            </a:r>
            <a:r>
              <a:rPr lang="en-US" i="1" dirty="0" err="1"/>
              <a:t>pretium</a:t>
            </a:r>
            <a:r>
              <a:rPr lang="en-US" i="1" dirty="0"/>
              <a:t> </a:t>
            </a:r>
            <a:r>
              <a:rPr lang="en-US" i="1" dirty="0" err="1"/>
              <a:t>sodales</a:t>
            </a:r>
            <a:r>
              <a:rPr lang="en-US" i="1" dirty="0"/>
              <a:t> </a:t>
            </a:r>
            <a:r>
              <a:rPr lang="en-US" i="1" dirty="0" err="1"/>
              <a:t>egestas</a:t>
            </a:r>
            <a:r>
              <a:rPr lang="en-US" i="1" dirty="0"/>
              <a:t>. </a:t>
            </a:r>
            <a:r>
              <a:rPr lang="en-US" i="1" dirty="0" err="1"/>
              <a:t>Nullam</a:t>
            </a:r>
            <a:r>
              <a:rPr lang="en-US" i="1" dirty="0"/>
              <a:t> vitae </a:t>
            </a:r>
            <a:r>
              <a:rPr lang="en-US" i="1" dirty="0" err="1"/>
              <a:t>scelerisque</a:t>
            </a:r>
            <a:r>
              <a:rPr lang="en-US" i="1" dirty="0"/>
              <a:t> magna</a:t>
            </a:r>
            <a:r>
              <a:rPr lang="en-US" i="1" dirty="0" smtClean="0"/>
              <a:t>.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17" name="Teardrop 16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Teardrop 17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Teardrop 18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EA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FE8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C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763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39" name="Rectangle 38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22606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3725014560"/>
              </p:ext>
            </p:extLst>
          </p:nvPr>
        </p:nvGraphicFramePr>
        <p:xfrm>
          <a:off x="-38101" y="0"/>
          <a:ext cx="13250781" cy="695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Rectangle 16"/>
          <p:cNvSpPr/>
          <p:nvPr/>
        </p:nvSpPr>
        <p:spPr>
          <a:xfrm>
            <a:off x="-75294" y="-26126"/>
            <a:ext cx="12325350" cy="7010400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933575"/>
            <a:ext cx="3433011" cy="3143250"/>
          </a:xfrm>
          <a:prstGeom prst="rect">
            <a:avLst/>
          </a:prstGeom>
          <a:solidFill>
            <a:srgbClr val="FE8301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5405" y="2514421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94"/>
            <a:r>
              <a:rPr lang="en-US" sz="7200" dirty="0">
                <a:solidFill>
                  <a:prstClr val="white"/>
                </a:solidFill>
                <a:latin typeface="FontAwesome" pitchFamily="2" charset="0"/>
              </a:rPr>
              <a:t></a:t>
            </a:r>
            <a:endParaRPr lang="ru-RU" sz="7200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543300"/>
            <a:ext cx="3433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white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Headquarters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433010" y="1933575"/>
            <a:ext cx="230606" cy="3143250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3005" y="4128085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white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Where you can find us</a:t>
            </a:r>
            <a:endParaRPr lang="en-US" dirty="0">
              <a:solidFill>
                <a:prstClr val="white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284554"/>
      </p:ext>
    </p:extLst>
  </p:cSld>
  <p:clrMapOvr>
    <a:masterClrMapping/>
  </p:clrMapOvr>
  <p:transition spd="slow" advClick="0" advTm="3000">
    <p:cover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Headquartes</a:t>
            </a:r>
            <a:r>
              <a:rPr lang="en-US" dirty="0" err="1" smtClean="0">
                <a:solidFill>
                  <a:srgbClr val="FE8301"/>
                </a:solidFill>
                <a:latin typeface="Lato Light" panose="020F0302020204030203" pitchFamily="34" charset="0"/>
              </a:rPr>
              <a:t>AroundTheWorld</a:t>
            </a:r>
            <a:endParaRPr lang="en-US" dirty="0">
              <a:solidFill>
                <a:srgbClr val="FE8301"/>
              </a:solidFill>
              <a:latin typeface="Lato Light" panose="020F03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tagline goes here</a:t>
            </a:r>
            <a:endParaRPr lang="en-US" dirty="0"/>
          </a:p>
        </p:txBody>
      </p:sp>
      <p:pic>
        <p:nvPicPr>
          <p:cNvPr id="364" name="Picture 2" descr="C:\Users\Jokomoro\Documents\world-map-small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6" y="1291384"/>
            <a:ext cx="7830283" cy="4436116"/>
          </a:xfrm>
          <a:prstGeom prst="rect">
            <a:avLst/>
          </a:prstGeom>
          <a:noFill/>
          <a:extLst/>
        </p:spPr>
      </p:pic>
      <p:grpSp>
        <p:nvGrpSpPr>
          <p:cNvPr id="2" name="Group 1"/>
          <p:cNvGrpSpPr/>
          <p:nvPr/>
        </p:nvGrpSpPr>
        <p:grpSpPr>
          <a:xfrm>
            <a:off x="8212522" y="1667620"/>
            <a:ext cx="1701186" cy="1069362"/>
            <a:chOff x="7016930" y="1680296"/>
            <a:chExt cx="1701186" cy="1069362"/>
          </a:xfrm>
        </p:grpSpPr>
        <p:sp>
          <p:nvSpPr>
            <p:cNvPr id="366" name="TextBox 365"/>
            <p:cNvSpPr txBox="1"/>
            <p:nvPr/>
          </p:nvSpPr>
          <p:spPr>
            <a:xfrm>
              <a:off x="7076281" y="1680296"/>
              <a:ext cx="16418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white">
                      <a:lumMod val="65000"/>
                    </a:prstClr>
                  </a:solidFill>
                  <a:latin typeface="Lato Medium"/>
                </a:rPr>
                <a:t>United States</a:t>
              </a:r>
              <a:endParaRPr lang="en-US" dirty="0">
                <a:solidFill>
                  <a:prstClr val="white">
                    <a:lumMod val="65000"/>
                  </a:prstClr>
                </a:solidFill>
                <a:latin typeface="Lato Medium"/>
              </a:endParaRPr>
            </a:p>
          </p:txBody>
        </p:sp>
        <p:sp>
          <p:nvSpPr>
            <p:cNvPr id="367" name="TextBox 366"/>
            <p:cNvSpPr txBox="1"/>
            <p:nvPr/>
          </p:nvSpPr>
          <p:spPr>
            <a:xfrm>
              <a:off x="7016930" y="1861034"/>
              <a:ext cx="133882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pc="-300" dirty="0" smtClean="0">
                  <a:solidFill>
                    <a:srgbClr val="FE8301"/>
                  </a:solidFill>
                  <a:latin typeface="Lato Light" panose="020F0302020204030203" pitchFamily="34" charset="0"/>
                </a:rPr>
                <a:t>1200</a:t>
              </a:r>
              <a:endParaRPr lang="en-US" sz="4400" spc="-300" dirty="0">
                <a:solidFill>
                  <a:srgbClr val="FE8301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403" name="TextBox 402"/>
            <p:cNvSpPr txBox="1"/>
            <p:nvPr/>
          </p:nvSpPr>
          <p:spPr>
            <a:xfrm>
              <a:off x="7080187" y="2441881"/>
              <a:ext cx="10596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employees</a:t>
              </a:r>
              <a:endParaRPr lang="en-US" sz="14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404" name="Group 403"/>
          <p:cNvGrpSpPr/>
          <p:nvPr/>
        </p:nvGrpSpPr>
        <p:grpSpPr>
          <a:xfrm>
            <a:off x="10295695" y="1667620"/>
            <a:ext cx="1105527" cy="1069362"/>
            <a:chOff x="7441784" y="1680296"/>
            <a:chExt cx="1105527" cy="1069362"/>
          </a:xfrm>
        </p:grpSpPr>
        <p:sp>
          <p:nvSpPr>
            <p:cNvPr id="405" name="TextBox 404"/>
            <p:cNvSpPr txBox="1"/>
            <p:nvPr/>
          </p:nvSpPr>
          <p:spPr>
            <a:xfrm>
              <a:off x="7446490" y="1680296"/>
              <a:ext cx="9903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white">
                      <a:lumMod val="65000"/>
                    </a:prstClr>
                  </a:solidFill>
                  <a:latin typeface="Lato Medium"/>
                </a:rPr>
                <a:t>Europe</a:t>
              </a:r>
              <a:endParaRPr lang="en-US" dirty="0">
                <a:solidFill>
                  <a:prstClr val="white">
                    <a:lumMod val="65000"/>
                  </a:prstClr>
                </a:solidFill>
                <a:latin typeface="Lato Medium"/>
              </a:endParaRPr>
            </a:p>
          </p:txBody>
        </p:sp>
        <p:sp>
          <p:nvSpPr>
            <p:cNvPr id="406" name="TextBox 405"/>
            <p:cNvSpPr txBox="1"/>
            <p:nvPr/>
          </p:nvSpPr>
          <p:spPr>
            <a:xfrm>
              <a:off x="7441784" y="1861034"/>
              <a:ext cx="91082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spc="-300" dirty="0" smtClean="0">
                  <a:solidFill>
                    <a:srgbClr val="FEA440"/>
                  </a:solidFill>
                  <a:latin typeface="Source Sans Pro" panose="020B0503030403020204" pitchFamily="34" charset="0"/>
                </a:rPr>
                <a:t>600</a:t>
              </a:r>
              <a:endParaRPr lang="en-US" sz="4400" spc="-300" dirty="0">
                <a:solidFill>
                  <a:srgbClr val="FEA440"/>
                </a:solidFill>
                <a:latin typeface="Source Sans Pro" panose="020B0503030403020204" pitchFamily="34" charset="0"/>
              </a:endParaRPr>
            </a:p>
          </p:txBody>
        </p:sp>
        <p:sp>
          <p:nvSpPr>
            <p:cNvPr id="407" name="TextBox 406"/>
            <p:cNvSpPr txBox="1"/>
            <p:nvPr/>
          </p:nvSpPr>
          <p:spPr>
            <a:xfrm>
              <a:off x="7487642" y="2441881"/>
              <a:ext cx="10596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employees</a:t>
              </a:r>
              <a:endParaRPr lang="en-US" sz="14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408" name="Group 407"/>
          <p:cNvGrpSpPr/>
          <p:nvPr/>
        </p:nvGrpSpPr>
        <p:grpSpPr>
          <a:xfrm>
            <a:off x="10300401" y="3085238"/>
            <a:ext cx="1115728" cy="1069362"/>
            <a:chOff x="7450772" y="1680296"/>
            <a:chExt cx="1115728" cy="1069362"/>
          </a:xfrm>
        </p:grpSpPr>
        <p:sp>
          <p:nvSpPr>
            <p:cNvPr id="409" name="TextBox 408"/>
            <p:cNvSpPr txBox="1"/>
            <p:nvPr/>
          </p:nvSpPr>
          <p:spPr>
            <a:xfrm>
              <a:off x="7450772" y="1680296"/>
              <a:ext cx="11157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white">
                      <a:lumMod val="65000"/>
                    </a:prstClr>
                  </a:solidFill>
                  <a:latin typeface="Lato Medium"/>
                </a:rPr>
                <a:t>Australia</a:t>
              </a:r>
              <a:endParaRPr lang="en-US" dirty="0">
                <a:solidFill>
                  <a:prstClr val="white">
                    <a:lumMod val="65000"/>
                  </a:prstClr>
                </a:solidFill>
                <a:latin typeface="Lato Medium"/>
              </a:endParaRPr>
            </a:p>
          </p:txBody>
        </p:sp>
        <p:sp>
          <p:nvSpPr>
            <p:cNvPr id="410" name="TextBox 409"/>
            <p:cNvSpPr txBox="1"/>
            <p:nvPr/>
          </p:nvSpPr>
          <p:spPr>
            <a:xfrm>
              <a:off x="7450772" y="1861034"/>
              <a:ext cx="91082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pc="-300" dirty="0" smtClean="0">
                  <a:solidFill>
                    <a:srgbClr val="FECD98"/>
                  </a:solidFill>
                  <a:latin typeface="Source Sans Pro" panose="020B0503030403020204" pitchFamily="34" charset="0"/>
                </a:rPr>
                <a:t>500</a:t>
              </a:r>
              <a:endParaRPr lang="en-US" sz="4400" spc="-300" dirty="0">
                <a:solidFill>
                  <a:srgbClr val="FECD98"/>
                </a:solidFill>
                <a:latin typeface="Source Sans Pro" panose="020B0503030403020204" pitchFamily="34" charset="0"/>
              </a:endParaRPr>
            </a:p>
          </p:txBody>
        </p:sp>
        <p:sp>
          <p:nvSpPr>
            <p:cNvPr id="411" name="TextBox 410"/>
            <p:cNvSpPr txBox="1"/>
            <p:nvPr/>
          </p:nvSpPr>
          <p:spPr>
            <a:xfrm>
              <a:off x="7450772" y="2441881"/>
              <a:ext cx="10596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employees</a:t>
              </a:r>
              <a:endParaRPr lang="en-US" sz="14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412" name="Group 411"/>
          <p:cNvGrpSpPr/>
          <p:nvPr/>
        </p:nvGrpSpPr>
        <p:grpSpPr>
          <a:xfrm>
            <a:off x="8271874" y="3085238"/>
            <a:ext cx="1641834" cy="1069362"/>
            <a:chOff x="7089590" y="1680296"/>
            <a:chExt cx="1665309" cy="1069362"/>
          </a:xfrm>
        </p:grpSpPr>
        <p:sp>
          <p:nvSpPr>
            <p:cNvPr id="413" name="TextBox 412"/>
            <p:cNvSpPr txBox="1"/>
            <p:nvPr/>
          </p:nvSpPr>
          <p:spPr>
            <a:xfrm>
              <a:off x="7113064" y="1680296"/>
              <a:ext cx="16418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white">
                      <a:lumMod val="65000"/>
                    </a:prstClr>
                  </a:solidFill>
                  <a:latin typeface="Lato Medium"/>
                </a:rPr>
                <a:t>Asia</a:t>
              </a:r>
              <a:endParaRPr lang="en-US" dirty="0">
                <a:solidFill>
                  <a:prstClr val="white">
                    <a:lumMod val="65000"/>
                  </a:prstClr>
                </a:solidFill>
                <a:latin typeface="Lato Medium"/>
              </a:endParaRPr>
            </a:p>
          </p:txBody>
        </p:sp>
        <p:sp>
          <p:nvSpPr>
            <p:cNvPr id="414" name="TextBox 413"/>
            <p:cNvSpPr txBox="1"/>
            <p:nvPr/>
          </p:nvSpPr>
          <p:spPr>
            <a:xfrm>
              <a:off x="7089590" y="1861034"/>
              <a:ext cx="92385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pc="-300" dirty="0" smtClean="0">
                  <a:solidFill>
                    <a:srgbClr val="763E00"/>
                  </a:solidFill>
                  <a:latin typeface="Source Sans Pro" panose="020B0503030403020204" pitchFamily="34" charset="0"/>
                </a:rPr>
                <a:t>250</a:t>
              </a:r>
              <a:endParaRPr lang="en-US" sz="4400" spc="-300" dirty="0">
                <a:solidFill>
                  <a:srgbClr val="763E00"/>
                </a:solidFill>
                <a:latin typeface="Source Sans Pro" panose="020B0503030403020204" pitchFamily="34" charset="0"/>
              </a:endParaRPr>
            </a:p>
          </p:txBody>
        </p:sp>
        <p:sp>
          <p:nvSpPr>
            <p:cNvPr id="415" name="TextBox 414"/>
            <p:cNvSpPr txBox="1"/>
            <p:nvPr/>
          </p:nvSpPr>
          <p:spPr>
            <a:xfrm>
              <a:off x="7113064" y="2441881"/>
              <a:ext cx="10596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employees</a:t>
              </a:r>
              <a:endParaRPr lang="en-US" sz="14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694288" y="2635508"/>
            <a:ext cx="412245" cy="412245"/>
            <a:chOff x="1700530" y="3131675"/>
            <a:chExt cx="412245" cy="412245"/>
          </a:xfrm>
        </p:grpSpPr>
        <p:sp>
          <p:nvSpPr>
            <p:cNvPr id="3" name="Teardrop 2"/>
            <p:cNvSpPr/>
            <p:nvPr/>
          </p:nvSpPr>
          <p:spPr>
            <a:xfrm rot="8100000">
              <a:off x="1700530" y="3131675"/>
              <a:ext cx="412245" cy="412245"/>
            </a:xfrm>
            <a:prstGeom prst="teardrop">
              <a:avLst/>
            </a:prstGeom>
            <a:solidFill>
              <a:schemeClr val="bg1"/>
            </a:soli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6" name="Teardrop 415"/>
            <p:cNvSpPr/>
            <p:nvPr/>
          </p:nvSpPr>
          <p:spPr>
            <a:xfrm rot="8100000">
              <a:off x="1780623" y="3211766"/>
              <a:ext cx="252059" cy="252059"/>
            </a:xfrm>
            <a:prstGeom prst="teardrop">
              <a:avLst/>
            </a:prstGeom>
            <a:solidFill>
              <a:srgbClr val="FE8301"/>
            </a:soli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17" name="Group 416"/>
          <p:cNvGrpSpPr/>
          <p:nvPr/>
        </p:nvGrpSpPr>
        <p:grpSpPr>
          <a:xfrm>
            <a:off x="4193732" y="2460162"/>
            <a:ext cx="412245" cy="412245"/>
            <a:chOff x="1700530" y="3131675"/>
            <a:chExt cx="412245" cy="412245"/>
          </a:xfrm>
        </p:grpSpPr>
        <p:sp>
          <p:nvSpPr>
            <p:cNvPr id="418" name="Teardrop 417"/>
            <p:cNvSpPr/>
            <p:nvPr/>
          </p:nvSpPr>
          <p:spPr>
            <a:xfrm rot="8100000">
              <a:off x="1700530" y="3131675"/>
              <a:ext cx="412245" cy="412245"/>
            </a:xfrm>
            <a:prstGeom prst="teardrop">
              <a:avLst/>
            </a:prstGeom>
            <a:solidFill>
              <a:schemeClr val="bg1"/>
            </a:soli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9" name="Teardrop 418"/>
            <p:cNvSpPr/>
            <p:nvPr/>
          </p:nvSpPr>
          <p:spPr>
            <a:xfrm rot="8100000">
              <a:off x="1780623" y="3211766"/>
              <a:ext cx="252059" cy="252059"/>
            </a:xfrm>
            <a:prstGeom prst="teardrop">
              <a:avLst/>
            </a:prstGeom>
            <a:solidFill>
              <a:srgbClr val="FEA440"/>
            </a:soli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20" name="Group 419"/>
          <p:cNvGrpSpPr/>
          <p:nvPr/>
        </p:nvGrpSpPr>
        <p:grpSpPr>
          <a:xfrm>
            <a:off x="5640968" y="2254037"/>
            <a:ext cx="412245" cy="412245"/>
            <a:chOff x="1700530" y="3131675"/>
            <a:chExt cx="412245" cy="412245"/>
          </a:xfrm>
        </p:grpSpPr>
        <p:sp>
          <p:nvSpPr>
            <p:cNvPr id="421" name="Teardrop 420"/>
            <p:cNvSpPr/>
            <p:nvPr/>
          </p:nvSpPr>
          <p:spPr>
            <a:xfrm rot="8100000">
              <a:off x="1700530" y="3131675"/>
              <a:ext cx="412245" cy="412245"/>
            </a:xfrm>
            <a:prstGeom prst="teardrop">
              <a:avLst/>
            </a:prstGeom>
            <a:solidFill>
              <a:schemeClr val="bg1"/>
            </a:soli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2" name="Teardrop 421"/>
            <p:cNvSpPr/>
            <p:nvPr/>
          </p:nvSpPr>
          <p:spPr>
            <a:xfrm rot="8100000">
              <a:off x="1780623" y="3211766"/>
              <a:ext cx="252059" cy="252059"/>
            </a:xfrm>
            <a:prstGeom prst="teardrop">
              <a:avLst/>
            </a:prstGeom>
            <a:solidFill>
              <a:srgbClr val="763E00"/>
            </a:soli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23" name="Group 422"/>
          <p:cNvGrpSpPr/>
          <p:nvPr/>
        </p:nvGrpSpPr>
        <p:grpSpPr>
          <a:xfrm>
            <a:off x="6442137" y="4207015"/>
            <a:ext cx="412245" cy="412245"/>
            <a:chOff x="1700530" y="3131675"/>
            <a:chExt cx="412245" cy="412245"/>
          </a:xfrm>
        </p:grpSpPr>
        <p:sp>
          <p:nvSpPr>
            <p:cNvPr id="424" name="Teardrop 423"/>
            <p:cNvSpPr/>
            <p:nvPr/>
          </p:nvSpPr>
          <p:spPr>
            <a:xfrm rot="8100000">
              <a:off x="1700530" y="3131675"/>
              <a:ext cx="412245" cy="412245"/>
            </a:xfrm>
            <a:prstGeom prst="teardrop">
              <a:avLst/>
            </a:prstGeom>
            <a:solidFill>
              <a:schemeClr val="bg1"/>
            </a:soli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5" name="Teardrop 424"/>
            <p:cNvSpPr/>
            <p:nvPr/>
          </p:nvSpPr>
          <p:spPr>
            <a:xfrm rot="8100000">
              <a:off x="1780623" y="3211766"/>
              <a:ext cx="252059" cy="252059"/>
            </a:xfrm>
            <a:prstGeom prst="teardrop">
              <a:avLst/>
            </a:prstGeom>
            <a:solidFill>
              <a:srgbClr val="FECD98"/>
            </a:soli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26" name="Group 425"/>
          <p:cNvGrpSpPr/>
          <p:nvPr/>
        </p:nvGrpSpPr>
        <p:grpSpPr>
          <a:xfrm>
            <a:off x="10291413" y="4546853"/>
            <a:ext cx="1059669" cy="1069362"/>
            <a:chOff x="7441784" y="1680296"/>
            <a:chExt cx="1059669" cy="1069362"/>
          </a:xfrm>
        </p:grpSpPr>
        <p:sp>
          <p:nvSpPr>
            <p:cNvPr id="427" name="TextBox 426"/>
            <p:cNvSpPr txBox="1"/>
            <p:nvPr/>
          </p:nvSpPr>
          <p:spPr>
            <a:xfrm>
              <a:off x="7441784" y="1680296"/>
              <a:ext cx="7695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white">
                      <a:lumMod val="65000"/>
                    </a:prstClr>
                  </a:solidFill>
                  <a:latin typeface="Lato Medium"/>
                </a:rPr>
                <a:t>Africa</a:t>
              </a:r>
              <a:endParaRPr lang="en-US" dirty="0">
                <a:solidFill>
                  <a:prstClr val="white">
                    <a:lumMod val="65000"/>
                  </a:prstClr>
                </a:solidFill>
                <a:latin typeface="Lato Medium"/>
              </a:endParaRPr>
            </a:p>
          </p:txBody>
        </p:sp>
        <p:sp>
          <p:nvSpPr>
            <p:cNvPr id="428" name="TextBox 427"/>
            <p:cNvSpPr txBox="1"/>
            <p:nvPr/>
          </p:nvSpPr>
          <p:spPr>
            <a:xfrm>
              <a:off x="7441784" y="1876422"/>
              <a:ext cx="91082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pc="-3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ource Sans Pro" panose="020B0503030403020204" pitchFamily="34" charset="0"/>
                </a:rPr>
                <a:t>110</a:t>
              </a:r>
              <a:endParaRPr lang="en-US" sz="4400" spc="-300" dirty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anose="020B0503030403020204" pitchFamily="34" charset="0"/>
              </a:endParaRPr>
            </a:p>
          </p:txBody>
        </p:sp>
        <p:sp>
          <p:nvSpPr>
            <p:cNvPr id="429" name="TextBox 428"/>
            <p:cNvSpPr txBox="1"/>
            <p:nvPr/>
          </p:nvSpPr>
          <p:spPr>
            <a:xfrm>
              <a:off x="7441784" y="2441881"/>
              <a:ext cx="10596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employees</a:t>
              </a:r>
              <a:endParaRPr lang="en-US" sz="14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430" name="Group 429"/>
          <p:cNvGrpSpPr/>
          <p:nvPr/>
        </p:nvGrpSpPr>
        <p:grpSpPr>
          <a:xfrm>
            <a:off x="8212522" y="4546853"/>
            <a:ext cx="1748280" cy="1069362"/>
            <a:chOff x="7070153" y="1680296"/>
            <a:chExt cx="1748280" cy="1069362"/>
          </a:xfrm>
        </p:grpSpPr>
        <p:sp>
          <p:nvSpPr>
            <p:cNvPr id="431" name="TextBox 430"/>
            <p:cNvSpPr txBox="1"/>
            <p:nvPr/>
          </p:nvSpPr>
          <p:spPr>
            <a:xfrm>
              <a:off x="7070153" y="1680296"/>
              <a:ext cx="1748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white">
                      <a:lumMod val="65000"/>
                    </a:prstClr>
                  </a:solidFill>
                  <a:latin typeface="Lato Medium"/>
                </a:rPr>
                <a:t>South America</a:t>
              </a:r>
              <a:endParaRPr lang="en-US" dirty="0">
                <a:solidFill>
                  <a:prstClr val="white">
                    <a:lumMod val="65000"/>
                  </a:prstClr>
                </a:solidFill>
                <a:latin typeface="Lato Medium"/>
              </a:endParaRPr>
            </a:p>
          </p:txBody>
        </p:sp>
        <p:sp>
          <p:nvSpPr>
            <p:cNvPr id="432" name="TextBox 431"/>
            <p:cNvSpPr txBox="1"/>
            <p:nvPr/>
          </p:nvSpPr>
          <p:spPr>
            <a:xfrm>
              <a:off x="7129504" y="1861034"/>
              <a:ext cx="91082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pc="-3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ource Sans Pro" panose="020B0503030403020204" pitchFamily="34" charset="0"/>
                </a:rPr>
                <a:t>450</a:t>
              </a:r>
              <a:endParaRPr lang="en-US" sz="4400" spc="-300" dirty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anose="020B0503030403020204" pitchFamily="34" charset="0"/>
              </a:endParaRPr>
            </a:p>
          </p:txBody>
        </p:sp>
        <p:sp>
          <p:nvSpPr>
            <p:cNvPr id="433" name="TextBox 432"/>
            <p:cNvSpPr txBox="1"/>
            <p:nvPr/>
          </p:nvSpPr>
          <p:spPr>
            <a:xfrm>
              <a:off x="7129504" y="2441881"/>
              <a:ext cx="10596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employees</a:t>
              </a:r>
              <a:endParaRPr lang="en-US" sz="14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434" name="Group 433"/>
          <p:cNvGrpSpPr/>
          <p:nvPr/>
        </p:nvGrpSpPr>
        <p:grpSpPr>
          <a:xfrm>
            <a:off x="2589089" y="4055499"/>
            <a:ext cx="412245" cy="412245"/>
            <a:chOff x="1700530" y="3131675"/>
            <a:chExt cx="412245" cy="412245"/>
          </a:xfrm>
        </p:grpSpPr>
        <p:sp>
          <p:nvSpPr>
            <p:cNvPr id="435" name="Teardrop 434"/>
            <p:cNvSpPr/>
            <p:nvPr/>
          </p:nvSpPr>
          <p:spPr>
            <a:xfrm rot="8100000">
              <a:off x="1700530" y="3131675"/>
              <a:ext cx="412245" cy="412245"/>
            </a:xfrm>
            <a:prstGeom prst="teardrop">
              <a:avLst/>
            </a:prstGeom>
            <a:solidFill>
              <a:schemeClr val="bg1"/>
            </a:soli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6" name="Teardrop 435"/>
            <p:cNvSpPr/>
            <p:nvPr/>
          </p:nvSpPr>
          <p:spPr>
            <a:xfrm rot="8100000">
              <a:off x="1780623" y="3211766"/>
              <a:ext cx="252059" cy="252059"/>
            </a:xfrm>
            <a:prstGeom prst="teardrop">
              <a:avLst/>
            </a:prstGeom>
            <a:solidFill>
              <a:schemeClr val="tx1">
                <a:lumMod val="50000"/>
                <a:lumOff val="50000"/>
              </a:schemeClr>
            </a:soli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37" name="Group 436"/>
          <p:cNvGrpSpPr/>
          <p:nvPr/>
        </p:nvGrpSpPr>
        <p:grpSpPr>
          <a:xfrm>
            <a:off x="4193731" y="3506985"/>
            <a:ext cx="412245" cy="412245"/>
            <a:chOff x="1700530" y="3131675"/>
            <a:chExt cx="412245" cy="412245"/>
          </a:xfrm>
        </p:grpSpPr>
        <p:sp>
          <p:nvSpPr>
            <p:cNvPr id="438" name="Teardrop 437"/>
            <p:cNvSpPr/>
            <p:nvPr/>
          </p:nvSpPr>
          <p:spPr>
            <a:xfrm rot="8100000">
              <a:off x="1700530" y="3131675"/>
              <a:ext cx="412245" cy="412245"/>
            </a:xfrm>
            <a:prstGeom prst="teardrop">
              <a:avLst/>
            </a:prstGeom>
            <a:solidFill>
              <a:schemeClr val="bg1"/>
            </a:soli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9" name="Teardrop 438"/>
            <p:cNvSpPr/>
            <p:nvPr/>
          </p:nvSpPr>
          <p:spPr>
            <a:xfrm rot="8100000">
              <a:off x="1780623" y="3211766"/>
              <a:ext cx="252059" cy="252059"/>
            </a:xfrm>
            <a:prstGeom prst="teardrop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55" name="Teardrop 54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6" name="Teardrop 55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7" name="Teardrop 56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58" name="Rectangle 57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72" name="Rectangle 71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EA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FE8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C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763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80" name="Rectangle 79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1" name="Rectangle 80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252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USA</a:t>
            </a:r>
            <a:r>
              <a:rPr lang="en-US" dirty="0" smtClean="0">
                <a:solidFill>
                  <a:srgbClr val="FE8301"/>
                </a:solidFill>
                <a:latin typeface="Lato Light" panose="020F0302020204030203" pitchFamily="34" charset="0"/>
              </a:rPr>
              <a:t>HQs</a:t>
            </a:r>
            <a:endParaRPr lang="en-US" dirty="0">
              <a:solidFill>
                <a:srgbClr val="FE8301"/>
              </a:solidFill>
              <a:latin typeface="Lato Light" panose="020F03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Tagline goes here</a:t>
            </a:r>
            <a:endParaRPr lang="en-US" dirty="0"/>
          </a:p>
        </p:txBody>
      </p:sp>
      <p:sp>
        <p:nvSpPr>
          <p:cNvPr id="364" name="Freeform 282"/>
          <p:cNvSpPr>
            <a:spLocks noChangeAspect="1"/>
          </p:cNvSpPr>
          <p:nvPr/>
        </p:nvSpPr>
        <p:spPr bwMode="gray">
          <a:xfrm>
            <a:off x="507226" y="2618597"/>
            <a:ext cx="5363163" cy="3153982"/>
          </a:xfrm>
          <a:custGeom>
            <a:avLst/>
            <a:gdLst/>
            <a:ahLst/>
            <a:cxnLst>
              <a:cxn ang="0">
                <a:pos x="3079" y="181"/>
              </a:cxn>
              <a:cxn ang="0">
                <a:pos x="2964" y="328"/>
              </a:cxn>
              <a:cxn ang="0">
                <a:pos x="2682" y="394"/>
              </a:cxn>
              <a:cxn ang="0">
                <a:pos x="2593" y="483"/>
              </a:cxn>
              <a:cxn ang="0">
                <a:pos x="2432" y="575"/>
              </a:cxn>
              <a:cxn ang="0">
                <a:pos x="2290" y="541"/>
              </a:cxn>
              <a:cxn ang="0">
                <a:pos x="2235" y="456"/>
              </a:cxn>
              <a:cxn ang="0">
                <a:pos x="2211" y="306"/>
              </a:cxn>
              <a:cxn ang="0">
                <a:pos x="2135" y="345"/>
              </a:cxn>
              <a:cxn ang="0">
                <a:pos x="2081" y="588"/>
              </a:cxn>
              <a:cxn ang="0">
                <a:pos x="2036" y="404"/>
              </a:cxn>
              <a:cxn ang="0">
                <a:pos x="2077" y="294"/>
              </a:cxn>
              <a:cxn ang="0">
                <a:pos x="2231" y="279"/>
              </a:cxn>
              <a:cxn ang="0">
                <a:pos x="2111" y="222"/>
              </a:cxn>
              <a:cxn ang="0">
                <a:pos x="2021" y="160"/>
              </a:cxn>
              <a:cxn ang="0">
                <a:pos x="1811" y="226"/>
              </a:cxn>
              <a:cxn ang="0">
                <a:pos x="1785" y="86"/>
              </a:cxn>
              <a:cxn ang="0">
                <a:pos x="1640" y="33"/>
              </a:cxn>
              <a:cxn ang="0">
                <a:pos x="888" y="36"/>
              </a:cxn>
              <a:cxn ang="0">
                <a:pos x="133" y="58"/>
              </a:cxn>
              <a:cxn ang="0">
                <a:pos x="101" y="150"/>
              </a:cxn>
              <a:cxn ang="0">
                <a:pos x="4" y="86"/>
              </a:cxn>
              <a:cxn ang="0">
                <a:pos x="46" y="225"/>
              </a:cxn>
              <a:cxn ang="0">
                <a:pos x="47" y="295"/>
              </a:cxn>
              <a:cxn ang="0">
                <a:pos x="27" y="576"/>
              </a:cxn>
              <a:cxn ang="0">
                <a:pos x="98" y="850"/>
              </a:cxn>
              <a:cxn ang="0">
                <a:pos x="130" y="886"/>
              </a:cxn>
              <a:cxn ang="0">
                <a:pos x="223" y="1056"/>
              </a:cxn>
              <a:cxn ang="0">
                <a:pos x="336" y="1131"/>
              </a:cxn>
              <a:cxn ang="0">
                <a:pos x="989" y="1276"/>
              </a:cxn>
              <a:cxn ang="0">
                <a:pos x="1294" y="1430"/>
              </a:cxn>
              <a:cxn ang="0">
                <a:pos x="1501" y="1624"/>
              </a:cxn>
              <a:cxn ang="0">
                <a:pos x="1515" y="1515"/>
              </a:cxn>
              <a:cxn ang="0">
                <a:pos x="1564" y="1480"/>
              </a:cxn>
              <a:cxn ang="0">
                <a:pos x="1629" y="1410"/>
              </a:cxn>
              <a:cxn ang="0">
                <a:pos x="1784" y="1405"/>
              </a:cxn>
              <a:cxn ang="0">
                <a:pos x="1912" y="1435"/>
              </a:cxn>
              <a:cxn ang="0">
                <a:pos x="1905" y="1382"/>
              </a:cxn>
              <a:cxn ang="0">
                <a:pos x="2012" y="1367"/>
              </a:cxn>
              <a:cxn ang="0">
                <a:pos x="2117" y="1377"/>
              </a:cxn>
              <a:cxn ang="0">
                <a:pos x="2264" y="1424"/>
              </a:cxn>
              <a:cxn ang="0">
                <a:pos x="2323" y="1587"/>
              </a:cxn>
              <a:cxn ang="0">
                <a:pos x="2409" y="1690"/>
              </a:cxn>
              <a:cxn ang="0">
                <a:pos x="2365" y="1348"/>
              </a:cxn>
              <a:cxn ang="0">
                <a:pos x="2446" y="1228"/>
              </a:cxn>
              <a:cxn ang="0">
                <a:pos x="2579" y="1118"/>
              </a:cxn>
              <a:cxn ang="0">
                <a:pos x="2645" y="1037"/>
              </a:cxn>
              <a:cxn ang="0">
                <a:pos x="2634" y="986"/>
              </a:cxn>
              <a:cxn ang="0">
                <a:pos x="2655" y="940"/>
              </a:cxn>
              <a:cxn ang="0">
                <a:pos x="2654" y="871"/>
              </a:cxn>
              <a:cxn ang="0">
                <a:pos x="2651" y="857"/>
              </a:cxn>
              <a:cxn ang="0">
                <a:pos x="2661" y="778"/>
              </a:cxn>
              <a:cxn ang="0">
                <a:pos x="2683" y="867"/>
              </a:cxn>
              <a:cxn ang="0">
                <a:pos x="2708" y="796"/>
              </a:cxn>
              <a:cxn ang="0">
                <a:pos x="2774" y="727"/>
              </a:cxn>
              <a:cxn ang="0">
                <a:pos x="2843" y="631"/>
              </a:cxn>
              <a:cxn ang="0">
                <a:pos x="3004" y="602"/>
              </a:cxn>
              <a:cxn ang="0">
                <a:pos x="2957" y="538"/>
              </a:cxn>
              <a:cxn ang="0">
                <a:pos x="3032" y="440"/>
              </a:cxn>
              <a:cxn ang="0">
                <a:pos x="3107" y="399"/>
              </a:cxn>
            </a:cxnLst>
            <a:rect l="0" t="0" r="r" b="b"/>
            <a:pathLst>
              <a:path w="3166" h="1693">
                <a:moveTo>
                  <a:pt x="3165" y="365"/>
                </a:moveTo>
                <a:lnTo>
                  <a:pt x="3158" y="364"/>
                </a:lnTo>
                <a:lnTo>
                  <a:pt x="3160" y="361"/>
                </a:lnTo>
                <a:lnTo>
                  <a:pt x="3162" y="355"/>
                </a:lnTo>
                <a:lnTo>
                  <a:pt x="3162" y="344"/>
                </a:lnTo>
                <a:lnTo>
                  <a:pt x="3161" y="339"/>
                </a:lnTo>
                <a:lnTo>
                  <a:pt x="3160" y="343"/>
                </a:lnTo>
                <a:lnTo>
                  <a:pt x="3155" y="343"/>
                </a:lnTo>
                <a:lnTo>
                  <a:pt x="3146" y="342"/>
                </a:lnTo>
                <a:lnTo>
                  <a:pt x="3138" y="335"/>
                </a:lnTo>
                <a:lnTo>
                  <a:pt x="3135" y="330"/>
                </a:lnTo>
                <a:lnTo>
                  <a:pt x="3134" y="326"/>
                </a:lnTo>
                <a:lnTo>
                  <a:pt x="3134" y="310"/>
                </a:lnTo>
                <a:lnTo>
                  <a:pt x="3119" y="302"/>
                </a:lnTo>
                <a:lnTo>
                  <a:pt x="3119" y="246"/>
                </a:lnTo>
                <a:lnTo>
                  <a:pt x="3119" y="195"/>
                </a:lnTo>
                <a:lnTo>
                  <a:pt x="3093" y="170"/>
                </a:lnTo>
                <a:lnTo>
                  <a:pt x="3086" y="170"/>
                </a:lnTo>
                <a:lnTo>
                  <a:pt x="3079" y="181"/>
                </a:lnTo>
                <a:lnTo>
                  <a:pt x="3061" y="184"/>
                </a:lnTo>
                <a:lnTo>
                  <a:pt x="3049" y="179"/>
                </a:lnTo>
                <a:lnTo>
                  <a:pt x="3047" y="176"/>
                </a:lnTo>
                <a:lnTo>
                  <a:pt x="3044" y="170"/>
                </a:lnTo>
                <a:lnTo>
                  <a:pt x="3037" y="163"/>
                </a:lnTo>
                <a:lnTo>
                  <a:pt x="3031" y="162"/>
                </a:lnTo>
                <a:lnTo>
                  <a:pt x="3025" y="166"/>
                </a:lnTo>
                <a:lnTo>
                  <a:pt x="2998" y="211"/>
                </a:lnTo>
                <a:lnTo>
                  <a:pt x="2994" y="235"/>
                </a:lnTo>
                <a:lnTo>
                  <a:pt x="2988" y="247"/>
                </a:lnTo>
                <a:lnTo>
                  <a:pt x="2987" y="253"/>
                </a:lnTo>
                <a:lnTo>
                  <a:pt x="2982" y="262"/>
                </a:lnTo>
                <a:lnTo>
                  <a:pt x="2979" y="269"/>
                </a:lnTo>
                <a:lnTo>
                  <a:pt x="2975" y="305"/>
                </a:lnTo>
                <a:lnTo>
                  <a:pt x="2974" y="307"/>
                </a:lnTo>
                <a:lnTo>
                  <a:pt x="2967" y="312"/>
                </a:lnTo>
                <a:lnTo>
                  <a:pt x="2964" y="317"/>
                </a:lnTo>
                <a:lnTo>
                  <a:pt x="2963" y="322"/>
                </a:lnTo>
                <a:lnTo>
                  <a:pt x="2964" y="328"/>
                </a:lnTo>
                <a:lnTo>
                  <a:pt x="2964" y="330"/>
                </a:lnTo>
                <a:lnTo>
                  <a:pt x="2957" y="327"/>
                </a:lnTo>
                <a:lnTo>
                  <a:pt x="2956" y="328"/>
                </a:lnTo>
                <a:lnTo>
                  <a:pt x="2956" y="334"/>
                </a:lnTo>
                <a:lnTo>
                  <a:pt x="2945" y="330"/>
                </a:lnTo>
                <a:lnTo>
                  <a:pt x="2936" y="333"/>
                </a:lnTo>
                <a:lnTo>
                  <a:pt x="2934" y="335"/>
                </a:lnTo>
                <a:lnTo>
                  <a:pt x="2921" y="337"/>
                </a:lnTo>
                <a:lnTo>
                  <a:pt x="2918" y="340"/>
                </a:lnTo>
                <a:lnTo>
                  <a:pt x="2912" y="356"/>
                </a:lnTo>
                <a:lnTo>
                  <a:pt x="2910" y="356"/>
                </a:lnTo>
                <a:lnTo>
                  <a:pt x="2812" y="356"/>
                </a:lnTo>
                <a:lnTo>
                  <a:pt x="2737" y="356"/>
                </a:lnTo>
                <a:lnTo>
                  <a:pt x="2722" y="356"/>
                </a:lnTo>
                <a:lnTo>
                  <a:pt x="2706" y="371"/>
                </a:lnTo>
                <a:lnTo>
                  <a:pt x="2687" y="382"/>
                </a:lnTo>
                <a:lnTo>
                  <a:pt x="2684" y="387"/>
                </a:lnTo>
                <a:lnTo>
                  <a:pt x="2683" y="388"/>
                </a:lnTo>
                <a:lnTo>
                  <a:pt x="2682" y="394"/>
                </a:lnTo>
                <a:lnTo>
                  <a:pt x="2676" y="404"/>
                </a:lnTo>
                <a:lnTo>
                  <a:pt x="2655" y="418"/>
                </a:lnTo>
                <a:lnTo>
                  <a:pt x="2651" y="423"/>
                </a:lnTo>
                <a:lnTo>
                  <a:pt x="2652" y="428"/>
                </a:lnTo>
                <a:lnTo>
                  <a:pt x="2660" y="428"/>
                </a:lnTo>
                <a:lnTo>
                  <a:pt x="2663" y="431"/>
                </a:lnTo>
                <a:lnTo>
                  <a:pt x="2662" y="436"/>
                </a:lnTo>
                <a:lnTo>
                  <a:pt x="2659" y="439"/>
                </a:lnTo>
                <a:lnTo>
                  <a:pt x="2655" y="437"/>
                </a:lnTo>
                <a:lnTo>
                  <a:pt x="2654" y="440"/>
                </a:lnTo>
                <a:lnTo>
                  <a:pt x="2655" y="442"/>
                </a:lnTo>
                <a:lnTo>
                  <a:pt x="2660" y="448"/>
                </a:lnTo>
                <a:lnTo>
                  <a:pt x="2661" y="458"/>
                </a:lnTo>
                <a:lnTo>
                  <a:pt x="2660" y="466"/>
                </a:lnTo>
                <a:lnTo>
                  <a:pt x="2643" y="468"/>
                </a:lnTo>
                <a:lnTo>
                  <a:pt x="2627" y="480"/>
                </a:lnTo>
                <a:lnTo>
                  <a:pt x="2617" y="484"/>
                </a:lnTo>
                <a:lnTo>
                  <a:pt x="2597" y="484"/>
                </a:lnTo>
                <a:lnTo>
                  <a:pt x="2593" y="483"/>
                </a:lnTo>
                <a:lnTo>
                  <a:pt x="2582" y="486"/>
                </a:lnTo>
                <a:lnTo>
                  <a:pt x="2575" y="480"/>
                </a:lnTo>
                <a:lnTo>
                  <a:pt x="2560" y="477"/>
                </a:lnTo>
                <a:lnTo>
                  <a:pt x="2553" y="477"/>
                </a:lnTo>
                <a:lnTo>
                  <a:pt x="2532" y="479"/>
                </a:lnTo>
                <a:lnTo>
                  <a:pt x="2511" y="484"/>
                </a:lnTo>
                <a:lnTo>
                  <a:pt x="2501" y="489"/>
                </a:lnTo>
                <a:lnTo>
                  <a:pt x="2504" y="499"/>
                </a:lnTo>
                <a:lnTo>
                  <a:pt x="2509" y="506"/>
                </a:lnTo>
                <a:lnTo>
                  <a:pt x="2511" y="518"/>
                </a:lnTo>
                <a:lnTo>
                  <a:pt x="2499" y="531"/>
                </a:lnTo>
                <a:lnTo>
                  <a:pt x="2495" y="536"/>
                </a:lnTo>
                <a:lnTo>
                  <a:pt x="2491" y="538"/>
                </a:lnTo>
                <a:lnTo>
                  <a:pt x="2488" y="539"/>
                </a:lnTo>
                <a:lnTo>
                  <a:pt x="2478" y="549"/>
                </a:lnTo>
                <a:lnTo>
                  <a:pt x="2461" y="560"/>
                </a:lnTo>
                <a:lnTo>
                  <a:pt x="2452" y="566"/>
                </a:lnTo>
                <a:lnTo>
                  <a:pt x="2441" y="568"/>
                </a:lnTo>
                <a:lnTo>
                  <a:pt x="2432" y="575"/>
                </a:lnTo>
                <a:lnTo>
                  <a:pt x="2419" y="582"/>
                </a:lnTo>
                <a:lnTo>
                  <a:pt x="2404" y="585"/>
                </a:lnTo>
                <a:lnTo>
                  <a:pt x="2386" y="593"/>
                </a:lnTo>
                <a:lnTo>
                  <a:pt x="2350" y="614"/>
                </a:lnTo>
                <a:lnTo>
                  <a:pt x="2334" y="614"/>
                </a:lnTo>
                <a:lnTo>
                  <a:pt x="2316" y="620"/>
                </a:lnTo>
                <a:lnTo>
                  <a:pt x="2296" y="618"/>
                </a:lnTo>
                <a:lnTo>
                  <a:pt x="2294" y="614"/>
                </a:lnTo>
                <a:lnTo>
                  <a:pt x="2286" y="614"/>
                </a:lnTo>
                <a:lnTo>
                  <a:pt x="2281" y="613"/>
                </a:lnTo>
                <a:lnTo>
                  <a:pt x="2274" y="607"/>
                </a:lnTo>
                <a:lnTo>
                  <a:pt x="2259" y="602"/>
                </a:lnTo>
                <a:lnTo>
                  <a:pt x="2264" y="595"/>
                </a:lnTo>
                <a:lnTo>
                  <a:pt x="2278" y="581"/>
                </a:lnTo>
                <a:lnTo>
                  <a:pt x="2278" y="570"/>
                </a:lnTo>
                <a:lnTo>
                  <a:pt x="2283" y="558"/>
                </a:lnTo>
                <a:lnTo>
                  <a:pt x="2289" y="553"/>
                </a:lnTo>
                <a:lnTo>
                  <a:pt x="2289" y="545"/>
                </a:lnTo>
                <a:lnTo>
                  <a:pt x="2290" y="541"/>
                </a:lnTo>
                <a:lnTo>
                  <a:pt x="2296" y="534"/>
                </a:lnTo>
                <a:lnTo>
                  <a:pt x="2308" y="534"/>
                </a:lnTo>
                <a:lnTo>
                  <a:pt x="2308" y="534"/>
                </a:lnTo>
                <a:lnTo>
                  <a:pt x="2316" y="507"/>
                </a:lnTo>
                <a:lnTo>
                  <a:pt x="2316" y="500"/>
                </a:lnTo>
                <a:lnTo>
                  <a:pt x="2315" y="502"/>
                </a:lnTo>
                <a:lnTo>
                  <a:pt x="2312" y="496"/>
                </a:lnTo>
                <a:lnTo>
                  <a:pt x="2308" y="489"/>
                </a:lnTo>
                <a:lnTo>
                  <a:pt x="2306" y="467"/>
                </a:lnTo>
                <a:lnTo>
                  <a:pt x="2305" y="456"/>
                </a:lnTo>
                <a:lnTo>
                  <a:pt x="2301" y="445"/>
                </a:lnTo>
                <a:lnTo>
                  <a:pt x="2289" y="425"/>
                </a:lnTo>
                <a:lnTo>
                  <a:pt x="2280" y="426"/>
                </a:lnTo>
                <a:lnTo>
                  <a:pt x="2263" y="434"/>
                </a:lnTo>
                <a:lnTo>
                  <a:pt x="2262" y="435"/>
                </a:lnTo>
                <a:lnTo>
                  <a:pt x="2256" y="451"/>
                </a:lnTo>
                <a:lnTo>
                  <a:pt x="2248" y="456"/>
                </a:lnTo>
                <a:lnTo>
                  <a:pt x="2242" y="458"/>
                </a:lnTo>
                <a:lnTo>
                  <a:pt x="2235" y="456"/>
                </a:lnTo>
                <a:lnTo>
                  <a:pt x="2232" y="451"/>
                </a:lnTo>
                <a:lnTo>
                  <a:pt x="2235" y="442"/>
                </a:lnTo>
                <a:lnTo>
                  <a:pt x="2240" y="432"/>
                </a:lnTo>
                <a:lnTo>
                  <a:pt x="2254" y="421"/>
                </a:lnTo>
                <a:lnTo>
                  <a:pt x="2258" y="412"/>
                </a:lnTo>
                <a:lnTo>
                  <a:pt x="2264" y="404"/>
                </a:lnTo>
                <a:lnTo>
                  <a:pt x="2267" y="398"/>
                </a:lnTo>
                <a:lnTo>
                  <a:pt x="2267" y="388"/>
                </a:lnTo>
                <a:lnTo>
                  <a:pt x="2263" y="367"/>
                </a:lnTo>
                <a:lnTo>
                  <a:pt x="2259" y="360"/>
                </a:lnTo>
                <a:lnTo>
                  <a:pt x="2259" y="353"/>
                </a:lnTo>
                <a:lnTo>
                  <a:pt x="2262" y="349"/>
                </a:lnTo>
                <a:lnTo>
                  <a:pt x="2263" y="348"/>
                </a:lnTo>
                <a:lnTo>
                  <a:pt x="2257" y="334"/>
                </a:lnTo>
                <a:lnTo>
                  <a:pt x="2251" y="328"/>
                </a:lnTo>
                <a:lnTo>
                  <a:pt x="2235" y="323"/>
                </a:lnTo>
                <a:lnTo>
                  <a:pt x="2229" y="318"/>
                </a:lnTo>
                <a:lnTo>
                  <a:pt x="2225" y="316"/>
                </a:lnTo>
                <a:lnTo>
                  <a:pt x="2211" y="306"/>
                </a:lnTo>
                <a:lnTo>
                  <a:pt x="2206" y="303"/>
                </a:lnTo>
                <a:lnTo>
                  <a:pt x="2199" y="305"/>
                </a:lnTo>
                <a:lnTo>
                  <a:pt x="2198" y="302"/>
                </a:lnTo>
                <a:lnTo>
                  <a:pt x="2186" y="299"/>
                </a:lnTo>
                <a:lnTo>
                  <a:pt x="2175" y="300"/>
                </a:lnTo>
                <a:lnTo>
                  <a:pt x="2170" y="307"/>
                </a:lnTo>
                <a:lnTo>
                  <a:pt x="2170" y="312"/>
                </a:lnTo>
                <a:lnTo>
                  <a:pt x="2171" y="318"/>
                </a:lnTo>
                <a:lnTo>
                  <a:pt x="2176" y="324"/>
                </a:lnTo>
                <a:lnTo>
                  <a:pt x="2173" y="327"/>
                </a:lnTo>
                <a:lnTo>
                  <a:pt x="2160" y="333"/>
                </a:lnTo>
                <a:lnTo>
                  <a:pt x="2151" y="334"/>
                </a:lnTo>
                <a:lnTo>
                  <a:pt x="2150" y="349"/>
                </a:lnTo>
                <a:lnTo>
                  <a:pt x="2149" y="360"/>
                </a:lnTo>
                <a:lnTo>
                  <a:pt x="2144" y="361"/>
                </a:lnTo>
                <a:lnTo>
                  <a:pt x="2140" y="367"/>
                </a:lnTo>
                <a:lnTo>
                  <a:pt x="2139" y="364"/>
                </a:lnTo>
                <a:lnTo>
                  <a:pt x="2138" y="351"/>
                </a:lnTo>
                <a:lnTo>
                  <a:pt x="2135" y="345"/>
                </a:lnTo>
                <a:lnTo>
                  <a:pt x="2130" y="349"/>
                </a:lnTo>
                <a:lnTo>
                  <a:pt x="2125" y="355"/>
                </a:lnTo>
                <a:lnTo>
                  <a:pt x="2112" y="362"/>
                </a:lnTo>
                <a:lnTo>
                  <a:pt x="2109" y="372"/>
                </a:lnTo>
                <a:lnTo>
                  <a:pt x="2104" y="378"/>
                </a:lnTo>
                <a:lnTo>
                  <a:pt x="2104" y="389"/>
                </a:lnTo>
                <a:lnTo>
                  <a:pt x="2103" y="396"/>
                </a:lnTo>
                <a:lnTo>
                  <a:pt x="2102" y="408"/>
                </a:lnTo>
                <a:lnTo>
                  <a:pt x="2103" y="412"/>
                </a:lnTo>
                <a:lnTo>
                  <a:pt x="2097" y="416"/>
                </a:lnTo>
                <a:lnTo>
                  <a:pt x="2095" y="435"/>
                </a:lnTo>
                <a:lnTo>
                  <a:pt x="2090" y="457"/>
                </a:lnTo>
                <a:lnTo>
                  <a:pt x="2097" y="480"/>
                </a:lnTo>
                <a:lnTo>
                  <a:pt x="2103" y="490"/>
                </a:lnTo>
                <a:lnTo>
                  <a:pt x="2106" y="499"/>
                </a:lnTo>
                <a:lnTo>
                  <a:pt x="2104" y="533"/>
                </a:lnTo>
                <a:lnTo>
                  <a:pt x="2095" y="559"/>
                </a:lnTo>
                <a:lnTo>
                  <a:pt x="2084" y="580"/>
                </a:lnTo>
                <a:lnTo>
                  <a:pt x="2081" y="588"/>
                </a:lnTo>
                <a:lnTo>
                  <a:pt x="2068" y="597"/>
                </a:lnTo>
                <a:lnTo>
                  <a:pt x="2054" y="606"/>
                </a:lnTo>
                <a:lnTo>
                  <a:pt x="2046" y="606"/>
                </a:lnTo>
                <a:lnTo>
                  <a:pt x="2039" y="602"/>
                </a:lnTo>
                <a:lnTo>
                  <a:pt x="2034" y="601"/>
                </a:lnTo>
                <a:lnTo>
                  <a:pt x="2032" y="595"/>
                </a:lnTo>
                <a:lnTo>
                  <a:pt x="2028" y="582"/>
                </a:lnTo>
                <a:lnTo>
                  <a:pt x="2020" y="560"/>
                </a:lnTo>
                <a:lnTo>
                  <a:pt x="2020" y="545"/>
                </a:lnTo>
                <a:lnTo>
                  <a:pt x="2020" y="533"/>
                </a:lnTo>
                <a:lnTo>
                  <a:pt x="2020" y="525"/>
                </a:lnTo>
                <a:lnTo>
                  <a:pt x="2016" y="506"/>
                </a:lnTo>
                <a:lnTo>
                  <a:pt x="2015" y="490"/>
                </a:lnTo>
                <a:lnTo>
                  <a:pt x="2018" y="477"/>
                </a:lnTo>
                <a:lnTo>
                  <a:pt x="2027" y="456"/>
                </a:lnTo>
                <a:lnTo>
                  <a:pt x="2027" y="442"/>
                </a:lnTo>
                <a:lnTo>
                  <a:pt x="2030" y="432"/>
                </a:lnTo>
                <a:lnTo>
                  <a:pt x="2036" y="413"/>
                </a:lnTo>
                <a:lnTo>
                  <a:pt x="2036" y="404"/>
                </a:lnTo>
                <a:lnTo>
                  <a:pt x="2038" y="391"/>
                </a:lnTo>
                <a:lnTo>
                  <a:pt x="2043" y="378"/>
                </a:lnTo>
                <a:lnTo>
                  <a:pt x="2053" y="362"/>
                </a:lnTo>
                <a:lnTo>
                  <a:pt x="2060" y="344"/>
                </a:lnTo>
                <a:lnTo>
                  <a:pt x="2058" y="334"/>
                </a:lnTo>
                <a:lnTo>
                  <a:pt x="2044" y="350"/>
                </a:lnTo>
                <a:lnTo>
                  <a:pt x="2043" y="359"/>
                </a:lnTo>
                <a:lnTo>
                  <a:pt x="2041" y="367"/>
                </a:lnTo>
                <a:lnTo>
                  <a:pt x="2034" y="369"/>
                </a:lnTo>
                <a:lnTo>
                  <a:pt x="2011" y="389"/>
                </a:lnTo>
                <a:lnTo>
                  <a:pt x="2011" y="385"/>
                </a:lnTo>
                <a:lnTo>
                  <a:pt x="2018" y="369"/>
                </a:lnTo>
                <a:lnTo>
                  <a:pt x="2021" y="364"/>
                </a:lnTo>
                <a:lnTo>
                  <a:pt x="2027" y="359"/>
                </a:lnTo>
                <a:lnTo>
                  <a:pt x="2034" y="346"/>
                </a:lnTo>
                <a:lnTo>
                  <a:pt x="2057" y="308"/>
                </a:lnTo>
                <a:lnTo>
                  <a:pt x="2066" y="296"/>
                </a:lnTo>
                <a:lnTo>
                  <a:pt x="2070" y="297"/>
                </a:lnTo>
                <a:lnTo>
                  <a:pt x="2077" y="294"/>
                </a:lnTo>
                <a:lnTo>
                  <a:pt x="2085" y="287"/>
                </a:lnTo>
                <a:lnTo>
                  <a:pt x="2084" y="307"/>
                </a:lnTo>
                <a:lnTo>
                  <a:pt x="2090" y="306"/>
                </a:lnTo>
                <a:lnTo>
                  <a:pt x="2107" y="287"/>
                </a:lnTo>
                <a:lnTo>
                  <a:pt x="2120" y="284"/>
                </a:lnTo>
                <a:lnTo>
                  <a:pt x="2136" y="281"/>
                </a:lnTo>
                <a:lnTo>
                  <a:pt x="2144" y="273"/>
                </a:lnTo>
                <a:lnTo>
                  <a:pt x="2155" y="270"/>
                </a:lnTo>
                <a:lnTo>
                  <a:pt x="2167" y="274"/>
                </a:lnTo>
                <a:lnTo>
                  <a:pt x="2178" y="279"/>
                </a:lnTo>
                <a:lnTo>
                  <a:pt x="2181" y="281"/>
                </a:lnTo>
                <a:lnTo>
                  <a:pt x="2184" y="286"/>
                </a:lnTo>
                <a:lnTo>
                  <a:pt x="2193" y="286"/>
                </a:lnTo>
                <a:lnTo>
                  <a:pt x="2194" y="279"/>
                </a:lnTo>
                <a:lnTo>
                  <a:pt x="2197" y="275"/>
                </a:lnTo>
                <a:lnTo>
                  <a:pt x="2202" y="278"/>
                </a:lnTo>
                <a:lnTo>
                  <a:pt x="2205" y="284"/>
                </a:lnTo>
                <a:lnTo>
                  <a:pt x="2224" y="279"/>
                </a:lnTo>
                <a:lnTo>
                  <a:pt x="2231" y="279"/>
                </a:lnTo>
                <a:lnTo>
                  <a:pt x="2231" y="278"/>
                </a:lnTo>
                <a:lnTo>
                  <a:pt x="2230" y="275"/>
                </a:lnTo>
                <a:lnTo>
                  <a:pt x="2225" y="272"/>
                </a:lnTo>
                <a:lnTo>
                  <a:pt x="2221" y="267"/>
                </a:lnTo>
                <a:lnTo>
                  <a:pt x="2215" y="263"/>
                </a:lnTo>
                <a:lnTo>
                  <a:pt x="2215" y="252"/>
                </a:lnTo>
                <a:lnTo>
                  <a:pt x="2213" y="246"/>
                </a:lnTo>
                <a:lnTo>
                  <a:pt x="2211" y="242"/>
                </a:lnTo>
                <a:lnTo>
                  <a:pt x="2209" y="238"/>
                </a:lnTo>
                <a:lnTo>
                  <a:pt x="2202" y="238"/>
                </a:lnTo>
                <a:lnTo>
                  <a:pt x="2187" y="240"/>
                </a:lnTo>
                <a:lnTo>
                  <a:pt x="2179" y="238"/>
                </a:lnTo>
                <a:lnTo>
                  <a:pt x="2171" y="233"/>
                </a:lnTo>
                <a:lnTo>
                  <a:pt x="2171" y="222"/>
                </a:lnTo>
                <a:lnTo>
                  <a:pt x="2168" y="216"/>
                </a:lnTo>
                <a:lnTo>
                  <a:pt x="2160" y="216"/>
                </a:lnTo>
                <a:lnTo>
                  <a:pt x="2150" y="221"/>
                </a:lnTo>
                <a:lnTo>
                  <a:pt x="2141" y="224"/>
                </a:lnTo>
                <a:lnTo>
                  <a:pt x="2111" y="222"/>
                </a:lnTo>
                <a:lnTo>
                  <a:pt x="2101" y="229"/>
                </a:lnTo>
                <a:lnTo>
                  <a:pt x="2092" y="232"/>
                </a:lnTo>
                <a:lnTo>
                  <a:pt x="2085" y="240"/>
                </a:lnTo>
                <a:lnTo>
                  <a:pt x="2080" y="242"/>
                </a:lnTo>
                <a:lnTo>
                  <a:pt x="2055" y="237"/>
                </a:lnTo>
                <a:lnTo>
                  <a:pt x="2047" y="238"/>
                </a:lnTo>
                <a:lnTo>
                  <a:pt x="2036" y="227"/>
                </a:lnTo>
                <a:lnTo>
                  <a:pt x="2030" y="217"/>
                </a:lnTo>
                <a:lnTo>
                  <a:pt x="2011" y="208"/>
                </a:lnTo>
                <a:lnTo>
                  <a:pt x="1995" y="210"/>
                </a:lnTo>
                <a:lnTo>
                  <a:pt x="1990" y="209"/>
                </a:lnTo>
                <a:lnTo>
                  <a:pt x="1983" y="216"/>
                </a:lnTo>
                <a:lnTo>
                  <a:pt x="1982" y="213"/>
                </a:lnTo>
                <a:lnTo>
                  <a:pt x="1983" y="200"/>
                </a:lnTo>
                <a:lnTo>
                  <a:pt x="1988" y="194"/>
                </a:lnTo>
                <a:lnTo>
                  <a:pt x="1995" y="190"/>
                </a:lnTo>
                <a:lnTo>
                  <a:pt x="2011" y="171"/>
                </a:lnTo>
                <a:lnTo>
                  <a:pt x="2020" y="165"/>
                </a:lnTo>
                <a:lnTo>
                  <a:pt x="2021" y="160"/>
                </a:lnTo>
                <a:lnTo>
                  <a:pt x="2018" y="159"/>
                </a:lnTo>
                <a:lnTo>
                  <a:pt x="2007" y="160"/>
                </a:lnTo>
                <a:lnTo>
                  <a:pt x="1996" y="163"/>
                </a:lnTo>
                <a:lnTo>
                  <a:pt x="1985" y="170"/>
                </a:lnTo>
                <a:lnTo>
                  <a:pt x="1969" y="179"/>
                </a:lnTo>
                <a:lnTo>
                  <a:pt x="1958" y="193"/>
                </a:lnTo>
                <a:lnTo>
                  <a:pt x="1947" y="199"/>
                </a:lnTo>
                <a:lnTo>
                  <a:pt x="1936" y="208"/>
                </a:lnTo>
                <a:lnTo>
                  <a:pt x="1921" y="211"/>
                </a:lnTo>
                <a:lnTo>
                  <a:pt x="1909" y="215"/>
                </a:lnTo>
                <a:lnTo>
                  <a:pt x="1890" y="229"/>
                </a:lnTo>
                <a:lnTo>
                  <a:pt x="1877" y="230"/>
                </a:lnTo>
                <a:lnTo>
                  <a:pt x="1856" y="227"/>
                </a:lnTo>
                <a:lnTo>
                  <a:pt x="1853" y="232"/>
                </a:lnTo>
                <a:lnTo>
                  <a:pt x="1851" y="230"/>
                </a:lnTo>
                <a:lnTo>
                  <a:pt x="1854" y="219"/>
                </a:lnTo>
                <a:lnTo>
                  <a:pt x="1854" y="209"/>
                </a:lnTo>
                <a:lnTo>
                  <a:pt x="1848" y="203"/>
                </a:lnTo>
                <a:lnTo>
                  <a:pt x="1811" y="226"/>
                </a:lnTo>
                <a:lnTo>
                  <a:pt x="1799" y="229"/>
                </a:lnTo>
                <a:lnTo>
                  <a:pt x="1790" y="227"/>
                </a:lnTo>
                <a:lnTo>
                  <a:pt x="1785" y="221"/>
                </a:lnTo>
                <a:lnTo>
                  <a:pt x="1792" y="213"/>
                </a:lnTo>
                <a:lnTo>
                  <a:pt x="1831" y="179"/>
                </a:lnTo>
                <a:lnTo>
                  <a:pt x="1872" y="145"/>
                </a:lnTo>
                <a:lnTo>
                  <a:pt x="1892" y="138"/>
                </a:lnTo>
                <a:lnTo>
                  <a:pt x="1915" y="118"/>
                </a:lnTo>
                <a:lnTo>
                  <a:pt x="1910" y="118"/>
                </a:lnTo>
                <a:lnTo>
                  <a:pt x="1896" y="111"/>
                </a:lnTo>
                <a:lnTo>
                  <a:pt x="1870" y="111"/>
                </a:lnTo>
                <a:lnTo>
                  <a:pt x="1853" y="103"/>
                </a:lnTo>
                <a:lnTo>
                  <a:pt x="1844" y="104"/>
                </a:lnTo>
                <a:lnTo>
                  <a:pt x="1831" y="111"/>
                </a:lnTo>
                <a:lnTo>
                  <a:pt x="1824" y="112"/>
                </a:lnTo>
                <a:lnTo>
                  <a:pt x="1812" y="106"/>
                </a:lnTo>
                <a:lnTo>
                  <a:pt x="1805" y="96"/>
                </a:lnTo>
                <a:lnTo>
                  <a:pt x="1792" y="92"/>
                </a:lnTo>
                <a:lnTo>
                  <a:pt x="1785" y="86"/>
                </a:lnTo>
                <a:lnTo>
                  <a:pt x="1776" y="84"/>
                </a:lnTo>
                <a:lnTo>
                  <a:pt x="1772" y="81"/>
                </a:lnTo>
                <a:lnTo>
                  <a:pt x="1765" y="74"/>
                </a:lnTo>
                <a:lnTo>
                  <a:pt x="1757" y="68"/>
                </a:lnTo>
                <a:lnTo>
                  <a:pt x="1747" y="64"/>
                </a:lnTo>
                <a:lnTo>
                  <a:pt x="1721" y="63"/>
                </a:lnTo>
                <a:lnTo>
                  <a:pt x="1713" y="68"/>
                </a:lnTo>
                <a:lnTo>
                  <a:pt x="1702" y="68"/>
                </a:lnTo>
                <a:lnTo>
                  <a:pt x="1695" y="66"/>
                </a:lnTo>
                <a:lnTo>
                  <a:pt x="1695" y="64"/>
                </a:lnTo>
                <a:lnTo>
                  <a:pt x="1693" y="63"/>
                </a:lnTo>
                <a:lnTo>
                  <a:pt x="1679" y="59"/>
                </a:lnTo>
                <a:lnTo>
                  <a:pt x="1675" y="55"/>
                </a:lnTo>
                <a:lnTo>
                  <a:pt x="1665" y="58"/>
                </a:lnTo>
                <a:lnTo>
                  <a:pt x="1661" y="58"/>
                </a:lnTo>
                <a:lnTo>
                  <a:pt x="1660" y="55"/>
                </a:lnTo>
                <a:lnTo>
                  <a:pt x="1651" y="57"/>
                </a:lnTo>
                <a:lnTo>
                  <a:pt x="1643" y="34"/>
                </a:lnTo>
                <a:lnTo>
                  <a:pt x="1640" y="33"/>
                </a:lnTo>
                <a:lnTo>
                  <a:pt x="1629" y="1"/>
                </a:lnTo>
                <a:lnTo>
                  <a:pt x="1622" y="0"/>
                </a:lnTo>
                <a:lnTo>
                  <a:pt x="1617" y="0"/>
                </a:lnTo>
                <a:lnTo>
                  <a:pt x="1617" y="36"/>
                </a:lnTo>
                <a:lnTo>
                  <a:pt x="1558" y="36"/>
                </a:lnTo>
                <a:lnTo>
                  <a:pt x="1503" y="36"/>
                </a:lnTo>
                <a:lnTo>
                  <a:pt x="1503" y="36"/>
                </a:lnTo>
                <a:lnTo>
                  <a:pt x="1491" y="36"/>
                </a:lnTo>
                <a:lnTo>
                  <a:pt x="1445" y="36"/>
                </a:lnTo>
                <a:lnTo>
                  <a:pt x="1397" y="36"/>
                </a:lnTo>
                <a:lnTo>
                  <a:pt x="1344" y="36"/>
                </a:lnTo>
                <a:lnTo>
                  <a:pt x="1294" y="36"/>
                </a:lnTo>
                <a:lnTo>
                  <a:pt x="1277" y="36"/>
                </a:lnTo>
                <a:lnTo>
                  <a:pt x="1130" y="36"/>
                </a:lnTo>
                <a:lnTo>
                  <a:pt x="1086" y="36"/>
                </a:lnTo>
                <a:lnTo>
                  <a:pt x="1032" y="36"/>
                </a:lnTo>
                <a:lnTo>
                  <a:pt x="983" y="36"/>
                </a:lnTo>
                <a:lnTo>
                  <a:pt x="936" y="36"/>
                </a:lnTo>
                <a:lnTo>
                  <a:pt x="888" y="36"/>
                </a:lnTo>
                <a:lnTo>
                  <a:pt x="834" y="36"/>
                </a:lnTo>
                <a:lnTo>
                  <a:pt x="802" y="36"/>
                </a:lnTo>
                <a:lnTo>
                  <a:pt x="753" y="34"/>
                </a:lnTo>
                <a:lnTo>
                  <a:pt x="699" y="34"/>
                </a:lnTo>
                <a:lnTo>
                  <a:pt x="649" y="34"/>
                </a:lnTo>
                <a:lnTo>
                  <a:pt x="580" y="34"/>
                </a:lnTo>
                <a:lnTo>
                  <a:pt x="471" y="34"/>
                </a:lnTo>
                <a:lnTo>
                  <a:pt x="418" y="34"/>
                </a:lnTo>
                <a:lnTo>
                  <a:pt x="365" y="34"/>
                </a:lnTo>
                <a:lnTo>
                  <a:pt x="320" y="34"/>
                </a:lnTo>
                <a:lnTo>
                  <a:pt x="270" y="34"/>
                </a:lnTo>
                <a:lnTo>
                  <a:pt x="218" y="34"/>
                </a:lnTo>
                <a:lnTo>
                  <a:pt x="167" y="34"/>
                </a:lnTo>
                <a:lnTo>
                  <a:pt x="105" y="34"/>
                </a:lnTo>
                <a:lnTo>
                  <a:pt x="108" y="43"/>
                </a:lnTo>
                <a:lnTo>
                  <a:pt x="113" y="50"/>
                </a:lnTo>
                <a:lnTo>
                  <a:pt x="121" y="50"/>
                </a:lnTo>
                <a:lnTo>
                  <a:pt x="129" y="53"/>
                </a:lnTo>
                <a:lnTo>
                  <a:pt x="133" y="58"/>
                </a:lnTo>
                <a:lnTo>
                  <a:pt x="132" y="59"/>
                </a:lnTo>
                <a:lnTo>
                  <a:pt x="128" y="57"/>
                </a:lnTo>
                <a:lnTo>
                  <a:pt x="124" y="58"/>
                </a:lnTo>
                <a:lnTo>
                  <a:pt x="124" y="66"/>
                </a:lnTo>
                <a:lnTo>
                  <a:pt x="119" y="74"/>
                </a:lnTo>
                <a:lnTo>
                  <a:pt x="116" y="75"/>
                </a:lnTo>
                <a:lnTo>
                  <a:pt x="116" y="76"/>
                </a:lnTo>
                <a:lnTo>
                  <a:pt x="122" y="81"/>
                </a:lnTo>
                <a:lnTo>
                  <a:pt x="127" y="84"/>
                </a:lnTo>
                <a:lnTo>
                  <a:pt x="128" y="87"/>
                </a:lnTo>
                <a:lnTo>
                  <a:pt x="133" y="103"/>
                </a:lnTo>
                <a:lnTo>
                  <a:pt x="133" y="119"/>
                </a:lnTo>
                <a:lnTo>
                  <a:pt x="132" y="133"/>
                </a:lnTo>
                <a:lnTo>
                  <a:pt x="130" y="133"/>
                </a:lnTo>
                <a:lnTo>
                  <a:pt x="127" y="125"/>
                </a:lnTo>
                <a:lnTo>
                  <a:pt x="124" y="125"/>
                </a:lnTo>
                <a:lnTo>
                  <a:pt x="118" y="127"/>
                </a:lnTo>
                <a:lnTo>
                  <a:pt x="111" y="143"/>
                </a:lnTo>
                <a:lnTo>
                  <a:pt x="101" y="150"/>
                </a:lnTo>
                <a:lnTo>
                  <a:pt x="98" y="155"/>
                </a:lnTo>
                <a:lnTo>
                  <a:pt x="101" y="156"/>
                </a:lnTo>
                <a:lnTo>
                  <a:pt x="101" y="162"/>
                </a:lnTo>
                <a:lnTo>
                  <a:pt x="92" y="162"/>
                </a:lnTo>
                <a:lnTo>
                  <a:pt x="92" y="151"/>
                </a:lnTo>
                <a:lnTo>
                  <a:pt x="101" y="130"/>
                </a:lnTo>
                <a:lnTo>
                  <a:pt x="103" y="127"/>
                </a:lnTo>
                <a:lnTo>
                  <a:pt x="109" y="124"/>
                </a:lnTo>
                <a:lnTo>
                  <a:pt x="111" y="122"/>
                </a:lnTo>
                <a:lnTo>
                  <a:pt x="112" y="112"/>
                </a:lnTo>
                <a:lnTo>
                  <a:pt x="109" y="104"/>
                </a:lnTo>
                <a:lnTo>
                  <a:pt x="98" y="106"/>
                </a:lnTo>
                <a:lnTo>
                  <a:pt x="84" y="100"/>
                </a:lnTo>
                <a:lnTo>
                  <a:pt x="70" y="101"/>
                </a:lnTo>
                <a:lnTo>
                  <a:pt x="58" y="98"/>
                </a:lnTo>
                <a:lnTo>
                  <a:pt x="48" y="98"/>
                </a:lnTo>
                <a:lnTo>
                  <a:pt x="19" y="87"/>
                </a:lnTo>
                <a:lnTo>
                  <a:pt x="9" y="81"/>
                </a:lnTo>
                <a:lnTo>
                  <a:pt x="4" y="86"/>
                </a:lnTo>
                <a:lnTo>
                  <a:pt x="1" y="96"/>
                </a:lnTo>
                <a:lnTo>
                  <a:pt x="0" y="106"/>
                </a:lnTo>
                <a:lnTo>
                  <a:pt x="3" y="113"/>
                </a:lnTo>
                <a:lnTo>
                  <a:pt x="6" y="122"/>
                </a:lnTo>
                <a:lnTo>
                  <a:pt x="15" y="131"/>
                </a:lnTo>
                <a:lnTo>
                  <a:pt x="21" y="147"/>
                </a:lnTo>
                <a:lnTo>
                  <a:pt x="28" y="181"/>
                </a:lnTo>
                <a:lnTo>
                  <a:pt x="32" y="193"/>
                </a:lnTo>
                <a:lnTo>
                  <a:pt x="33" y="194"/>
                </a:lnTo>
                <a:lnTo>
                  <a:pt x="38" y="188"/>
                </a:lnTo>
                <a:lnTo>
                  <a:pt x="42" y="193"/>
                </a:lnTo>
                <a:lnTo>
                  <a:pt x="41" y="199"/>
                </a:lnTo>
                <a:lnTo>
                  <a:pt x="37" y="205"/>
                </a:lnTo>
                <a:lnTo>
                  <a:pt x="37" y="211"/>
                </a:lnTo>
                <a:lnTo>
                  <a:pt x="38" y="215"/>
                </a:lnTo>
                <a:lnTo>
                  <a:pt x="42" y="216"/>
                </a:lnTo>
                <a:lnTo>
                  <a:pt x="46" y="215"/>
                </a:lnTo>
                <a:lnTo>
                  <a:pt x="47" y="217"/>
                </a:lnTo>
                <a:lnTo>
                  <a:pt x="46" y="225"/>
                </a:lnTo>
                <a:lnTo>
                  <a:pt x="47" y="236"/>
                </a:lnTo>
                <a:lnTo>
                  <a:pt x="46" y="240"/>
                </a:lnTo>
                <a:lnTo>
                  <a:pt x="43" y="238"/>
                </a:lnTo>
                <a:lnTo>
                  <a:pt x="42" y="229"/>
                </a:lnTo>
                <a:lnTo>
                  <a:pt x="38" y="225"/>
                </a:lnTo>
                <a:lnTo>
                  <a:pt x="37" y="238"/>
                </a:lnTo>
                <a:lnTo>
                  <a:pt x="39" y="246"/>
                </a:lnTo>
                <a:lnTo>
                  <a:pt x="47" y="252"/>
                </a:lnTo>
                <a:lnTo>
                  <a:pt x="68" y="251"/>
                </a:lnTo>
                <a:lnTo>
                  <a:pt x="74" y="257"/>
                </a:lnTo>
                <a:lnTo>
                  <a:pt x="81" y="260"/>
                </a:lnTo>
                <a:lnTo>
                  <a:pt x="80" y="264"/>
                </a:lnTo>
                <a:lnTo>
                  <a:pt x="68" y="259"/>
                </a:lnTo>
                <a:lnTo>
                  <a:pt x="48" y="262"/>
                </a:lnTo>
                <a:lnTo>
                  <a:pt x="46" y="264"/>
                </a:lnTo>
                <a:lnTo>
                  <a:pt x="44" y="269"/>
                </a:lnTo>
                <a:lnTo>
                  <a:pt x="43" y="285"/>
                </a:lnTo>
                <a:lnTo>
                  <a:pt x="43" y="291"/>
                </a:lnTo>
                <a:lnTo>
                  <a:pt x="47" y="295"/>
                </a:lnTo>
                <a:lnTo>
                  <a:pt x="44" y="301"/>
                </a:lnTo>
                <a:lnTo>
                  <a:pt x="46" y="312"/>
                </a:lnTo>
                <a:lnTo>
                  <a:pt x="42" y="321"/>
                </a:lnTo>
                <a:lnTo>
                  <a:pt x="41" y="353"/>
                </a:lnTo>
                <a:lnTo>
                  <a:pt x="37" y="366"/>
                </a:lnTo>
                <a:lnTo>
                  <a:pt x="38" y="409"/>
                </a:lnTo>
                <a:lnTo>
                  <a:pt x="36" y="419"/>
                </a:lnTo>
                <a:lnTo>
                  <a:pt x="36" y="431"/>
                </a:lnTo>
                <a:lnTo>
                  <a:pt x="30" y="457"/>
                </a:lnTo>
                <a:lnTo>
                  <a:pt x="28" y="464"/>
                </a:lnTo>
                <a:lnTo>
                  <a:pt x="30" y="466"/>
                </a:lnTo>
                <a:lnTo>
                  <a:pt x="31" y="466"/>
                </a:lnTo>
                <a:lnTo>
                  <a:pt x="32" y="474"/>
                </a:lnTo>
                <a:lnTo>
                  <a:pt x="26" y="478"/>
                </a:lnTo>
                <a:lnTo>
                  <a:pt x="20" y="488"/>
                </a:lnTo>
                <a:lnTo>
                  <a:pt x="15" y="515"/>
                </a:lnTo>
                <a:lnTo>
                  <a:pt x="17" y="529"/>
                </a:lnTo>
                <a:lnTo>
                  <a:pt x="20" y="555"/>
                </a:lnTo>
                <a:lnTo>
                  <a:pt x="27" y="576"/>
                </a:lnTo>
                <a:lnTo>
                  <a:pt x="28" y="580"/>
                </a:lnTo>
                <a:lnTo>
                  <a:pt x="31" y="590"/>
                </a:lnTo>
                <a:lnTo>
                  <a:pt x="39" y="624"/>
                </a:lnTo>
                <a:lnTo>
                  <a:pt x="36" y="646"/>
                </a:lnTo>
                <a:lnTo>
                  <a:pt x="36" y="667"/>
                </a:lnTo>
                <a:lnTo>
                  <a:pt x="30" y="678"/>
                </a:lnTo>
                <a:lnTo>
                  <a:pt x="22" y="688"/>
                </a:lnTo>
                <a:lnTo>
                  <a:pt x="22" y="697"/>
                </a:lnTo>
                <a:lnTo>
                  <a:pt x="24" y="701"/>
                </a:lnTo>
                <a:lnTo>
                  <a:pt x="30" y="706"/>
                </a:lnTo>
                <a:lnTo>
                  <a:pt x="54" y="747"/>
                </a:lnTo>
                <a:lnTo>
                  <a:pt x="55" y="752"/>
                </a:lnTo>
                <a:lnTo>
                  <a:pt x="54" y="758"/>
                </a:lnTo>
                <a:lnTo>
                  <a:pt x="54" y="769"/>
                </a:lnTo>
                <a:lnTo>
                  <a:pt x="63" y="806"/>
                </a:lnTo>
                <a:lnTo>
                  <a:pt x="69" y="813"/>
                </a:lnTo>
                <a:lnTo>
                  <a:pt x="78" y="824"/>
                </a:lnTo>
                <a:lnTo>
                  <a:pt x="95" y="841"/>
                </a:lnTo>
                <a:lnTo>
                  <a:pt x="98" y="850"/>
                </a:lnTo>
                <a:lnTo>
                  <a:pt x="98" y="857"/>
                </a:lnTo>
                <a:lnTo>
                  <a:pt x="100" y="862"/>
                </a:lnTo>
                <a:lnTo>
                  <a:pt x="108" y="868"/>
                </a:lnTo>
                <a:lnTo>
                  <a:pt x="114" y="868"/>
                </a:lnTo>
                <a:lnTo>
                  <a:pt x="116" y="872"/>
                </a:lnTo>
                <a:lnTo>
                  <a:pt x="119" y="872"/>
                </a:lnTo>
                <a:lnTo>
                  <a:pt x="122" y="870"/>
                </a:lnTo>
                <a:lnTo>
                  <a:pt x="123" y="868"/>
                </a:lnTo>
                <a:lnTo>
                  <a:pt x="124" y="854"/>
                </a:lnTo>
                <a:lnTo>
                  <a:pt x="138" y="854"/>
                </a:lnTo>
                <a:lnTo>
                  <a:pt x="150" y="859"/>
                </a:lnTo>
                <a:lnTo>
                  <a:pt x="144" y="864"/>
                </a:lnTo>
                <a:lnTo>
                  <a:pt x="138" y="865"/>
                </a:lnTo>
                <a:lnTo>
                  <a:pt x="133" y="870"/>
                </a:lnTo>
                <a:lnTo>
                  <a:pt x="134" y="876"/>
                </a:lnTo>
                <a:lnTo>
                  <a:pt x="144" y="894"/>
                </a:lnTo>
                <a:lnTo>
                  <a:pt x="145" y="899"/>
                </a:lnTo>
                <a:lnTo>
                  <a:pt x="137" y="893"/>
                </a:lnTo>
                <a:lnTo>
                  <a:pt x="130" y="886"/>
                </a:lnTo>
                <a:lnTo>
                  <a:pt x="129" y="881"/>
                </a:lnTo>
                <a:lnTo>
                  <a:pt x="124" y="880"/>
                </a:lnTo>
                <a:lnTo>
                  <a:pt x="123" y="887"/>
                </a:lnTo>
                <a:lnTo>
                  <a:pt x="124" y="894"/>
                </a:lnTo>
                <a:lnTo>
                  <a:pt x="129" y="905"/>
                </a:lnTo>
                <a:lnTo>
                  <a:pt x="133" y="925"/>
                </a:lnTo>
                <a:lnTo>
                  <a:pt x="143" y="934"/>
                </a:lnTo>
                <a:lnTo>
                  <a:pt x="155" y="936"/>
                </a:lnTo>
                <a:lnTo>
                  <a:pt x="161" y="946"/>
                </a:lnTo>
                <a:lnTo>
                  <a:pt x="161" y="958"/>
                </a:lnTo>
                <a:lnTo>
                  <a:pt x="155" y="963"/>
                </a:lnTo>
                <a:lnTo>
                  <a:pt x="155" y="977"/>
                </a:lnTo>
                <a:lnTo>
                  <a:pt x="157" y="980"/>
                </a:lnTo>
                <a:lnTo>
                  <a:pt x="180" y="1004"/>
                </a:lnTo>
                <a:lnTo>
                  <a:pt x="192" y="1023"/>
                </a:lnTo>
                <a:lnTo>
                  <a:pt x="207" y="1038"/>
                </a:lnTo>
                <a:lnTo>
                  <a:pt x="213" y="1042"/>
                </a:lnTo>
                <a:lnTo>
                  <a:pt x="214" y="1053"/>
                </a:lnTo>
                <a:lnTo>
                  <a:pt x="223" y="1056"/>
                </a:lnTo>
                <a:lnTo>
                  <a:pt x="227" y="1064"/>
                </a:lnTo>
                <a:lnTo>
                  <a:pt x="227" y="1066"/>
                </a:lnTo>
                <a:lnTo>
                  <a:pt x="226" y="1072"/>
                </a:lnTo>
                <a:lnTo>
                  <a:pt x="226" y="1081"/>
                </a:lnTo>
                <a:lnTo>
                  <a:pt x="229" y="1096"/>
                </a:lnTo>
                <a:lnTo>
                  <a:pt x="231" y="1099"/>
                </a:lnTo>
                <a:lnTo>
                  <a:pt x="238" y="1102"/>
                </a:lnTo>
                <a:lnTo>
                  <a:pt x="257" y="1104"/>
                </a:lnTo>
                <a:lnTo>
                  <a:pt x="268" y="1110"/>
                </a:lnTo>
                <a:lnTo>
                  <a:pt x="273" y="1108"/>
                </a:lnTo>
                <a:lnTo>
                  <a:pt x="280" y="1109"/>
                </a:lnTo>
                <a:lnTo>
                  <a:pt x="289" y="1114"/>
                </a:lnTo>
                <a:lnTo>
                  <a:pt x="299" y="1118"/>
                </a:lnTo>
                <a:lnTo>
                  <a:pt x="302" y="1124"/>
                </a:lnTo>
                <a:lnTo>
                  <a:pt x="318" y="1130"/>
                </a:lnTo>
                <a:lnTo>
                  <a:pt x="324" y="1134"/>
                </a:lnTo>
                <a:lnTo>
                  <a:pt x="328" y="1137"/>
                </a:lnTo>
                <a:lnTo>
                  <a:pt x="331" y="1131"/>
                </a:lnTo>
                <a:lnTo>
                  <a:pt x="336" y="1131"/>
                </a:lnTo>
                <a:lnTo>
                  <a:pt x="339" y="1134"/>
                </a:lnTo>
                <a:lnTo>
                  <a:pt x="348" y="1141"/>
                </a:lnTo>
                <a:lnTo>
                  <a:pt x="349" y="1151"/>
                </a:lnTo>
                <a:lnTo>
                  <a:pt x="350" y="1153"/>
                </a:lnTo>
                <a:lnTo>
                  <a:pt x="364" y="1155"/>
                </a:lnTo>
                <a:lnTo>
                  <a:pt x="376" y="1161"/>
                </a:lnTo>
                <a:lnTo>
                  <a:pt x="383" y="1167"/>
                </a:lnTo>
                <a:lnTo>
                  <a:pt x="397" y="1183"/>
                </a:lnTo>
                <a:lnTo>
                  <a:pt x="406" y="1192"/>
                </a:lnTo>
                <a:lnTo>
                  <a:pt x="412" y="1201"/>
                </a:lnTo>
                <a:lnTo>
                  <a:pt x="415" y="1227"/>
                </a:lnTo>
                <a:lnTo>
                  <a:pt x="417" y="1233"/>
                </a:lnTo>
                <a:lnTo>
                  <a:pt x="541" y="1223"/>
                </a:lnTo>
                <a:lnTo>
                  <a:pt x="542" y="1230"/>
                </a:lnTo>
                <a:lnTo>
                  <a:pt x="751" y="1307"/>
                </a:lnTo>
                <a:lnTo>
                  <a:pt x="854" y="1307"/>
                </a:lnTo>
                <a:lnTo>
                  <a:pt x="898" y="1307"/>
                </a:lnTo>
                <a:lnTo>
                  <a:pt x="899" y="1277"/>
                </a:lnTo>
                <a:lnTo>
                  <a:pt x="989" y="1276"/>
                </a:lnTo>
                <a:lnTo>
                  <a:pt x="999" y="1282"/>
                </a:lnTo>
                <a:lnTo>
                  <a:pt x="1004" y="1285"/>
                </a:lnTo>
                <a:lnTo>
                  <a:pt x="1011" y="1297"/>
                </a:lnTo>
                <a:lnTo>
                  <a:pt x="1023" y="1303"/>
                </a:lnTo>
                <a:lnTo>
                  <a:pt x="1032" y="1316"/>
                </a:lnTo>
                <a:lnTo>
                  <a:pt x="1052" y="1333"/>
                </a:lnTo>
                <a:lnTo>
                  <a:pt x="1081" y="1352"/>
                </a:lnTo>
                <a:lnTo>
                  <a:pt x="1095" y="1403"/>
                </a:lnTo>
                <a:lnTo>
                  <a:pt x="1109" y="1421"/>
                </a:lnTo>
                <a:lnTo>
                  <a:pt x="1128" y="1437"/>
                </a:lnTo>
                <a:lnTo>
                  <a:pt x="1152" y="1453"/>
                </a:lnTo>
                <a:lnTo>
                  <a:pt x="1176" y="1458"/>
                </a:lnTo>
                <a:lnTo>
                  <a:pt x="1199" y="1411"/>
                </a:lnTo>
                <a:lnTo>
                  <a:pt x="1202" y="1408"/>
                </a:lnTo>
                <a:lnTo>
                  <a:pt x="1213" y="1403"/>
                </a:lnTo>
                <a:lnTo>
                  <a:pt x="1224" y="1406"/>
                </a:lnTo>
                <a:lnTo>
                  <a:pt x="1269" y="1404"/>
                </a:lnTo>
                <a:lnTo>
                  <a:pt x="1277" y="1414"/>
                </a:lnTo>
                <a:lnTo>
                  <a:pt x="1294" y="1430"/>
                </a:lnTo>
                <a:lnTo>
                  <a:pt x="1300" y="1440"/>
                </a:lnTo>
                <a:lnTo>
                  <a:pt x="1311" y="1448"/>
                </a:lnTo>
                <a:lnTo>
                  <a:pt x="1331" y="1494"/>
                </a:lnTo>
                <a:lnTo>
                  <a:pt x="1347" y="1511"/>
                </a:lnTo>
                <a:lnTo>
                  <a:pt x="1355" y="1531"/>
                </a:lnTo>
                <a:lnTo>
                  <a:pt x="1372" y="1542"/>
                </a:lnTo>
                <a:lnTo>
                  <a:pt x="1387" y="1589"/>
                </a:lnTo>
                <a:lnTo>
                  <a:pt x="1404" y="1615"/>
                </a:lnTo>
                <a:lnTo>
                  <a:pt x="1421" y="1626"/>
                </a:lnTo>
                <a:lnTo>
                  <a:pt x="1435" y="1628"/>
                </a:lnTo>
                <a:lnTo>
                  <a:pt x="1450" y="1636"/>
                </a:lnTo>
                <a:lnTo>
                  <a:pt x="1477" y="1639"/>
                </a:lnTo>
                <a:lnTo>
                  <a:pt x="1495" y="1647"/>
                </a:lnTo>
                <a:lnTo>
                  <a:pt x="1512" y="1648"/>
                </a:lnTo>
                <a:lnTo>
                  <a:pt x="1514" y="1647"/>
                </a:lnTo>
                <a:lnTo>
                  <a:pt x="1509" y="1644"/>
                </a:lnTo>
                <a:lnTo>
                  <a:pt x="1505" y="1632"/>
                </a:lnTo>
                <a:lnTo>
                  <a:pt x="1503" y="1625"/>
                </a:lnTo>
                <a:lnTo>
                  <a:pt x="1501" y="1624"/>
                </a:lnTo>
                <a:lnTo>
                  <a:pt x="1495" y="1598"/>
                </a:lnTo>
                <a:lnTo>
                  <a:pt x="1494" y="1588"/>
                </a:lnTo>
                <a:lnTo>
                  <a:pt x="1499" y="1585"/>
                </a:lnTo>
                <a:lnTo>
                  <a:pt x="1499" y="1572"/>
                </a:lnTo>
                <a:lnTo>
                  <a:pt x="1498" y="1571"/>
                </a:lnTo>
                <a:lnTo>
                  <a:pt x="1491" y="1570"/>
                </a:lnTo>
                <a:lnTo>
                  <a:pt x="1489" y="1567"/>
                </a:lnTo>
                <a:lnTo>
                  <a:pt x="1490" y="1564"/>
                </a:lnTo>
                <a:lnTo>
                  <a:pt x="1498" y="1564"/>
                </a:lnTo>
                <a:lnTo>
                  <a:pt x="1500" y="1566"/>
                </a:lnTo>
                <a:lnTo>
                  <a:pt x="1505" y="1564"/>
                </a:lnTo>
                <a:lnTo>
                  <a:pt x="1506" y="1556"/>
                </a:lnTo>
                <a:lnTo>
                  <a:pt x="1506" y="1543"/>
                </a:lnTo>
                <a:lnTo>
                  <a:pt x="1501" y="1533"/>
                </a:lnTo>
                <a:lnTo>
                  <a:pt x="1516" y="1531"/>
                </a:lnTo>
                <a:lnTo>
                  <a:pt x="1521" y="1521"/>
                </a:lnTo>
                <a:lnTo>
                  <a:pt x="1520" y="1518"/>
                </a:lnTo>
                <a:lnTo>
                  <a:pt x="1515" y="1519"/>
                </a:lnTo>
                <a:lnTo>
                  <a:pt x="1515" y="1515"/>
                </a:lnTo>
                <a:lnTo>
                  <a:pt x="1525" y="1508"/>
                </a:lnTo>
                <a:lnTo>
                  <a:pt x="1528" y="1510"/>
                </a:lnTo>
                <a:lnTo>
                  <a:pt x="1533" y="1502"/>
                </a:lnTo>
                <a:lnTo>
                  <a:pt x="1534" y="1500"/>
                </a:lnTo>
                <a:lnTo>
                  <a:pt x="1537" y="1496"/>
                </a:lnTo>
                <a:lnTo>
                  <a:pt x="1547" y="1496"/>
                </a:lnTo>
                <a:lnTo>
                  <a:pt x="1550" y="1494"/>
                </a:lnTo>
                <a:lnTo>
                  <a:pt x="1552" y="1489"/>
                </a:lnTo>
                <a:lnTo>
                  <a:pt x="1546" y="1485"/>
                </a:lnTo>
                <a:lnTo>
                  <a:pt x="1546" y="1480"/>
                </a:lnTo>
                <a:lnTo>
                  <a:pt x="1547" y="1476"/>
                </a:lnTo>
                <a:lnTo>
                  <a:pt x="1552" y="1479"/>
                </a:lnTo>
                <a:lnTo>
                  <a:pt x="1555" y="1481"/>
                </a:lnTo>
                <a:lnTo>
                  <a:pt x="1557" y="1481"/>
                </a:lnTo>
                <a:lnTo>
                  <a:pt x="1557" y="1476"/>
                </a:lnTo>
                <a:lnTo>
                  <a:pt x="1558" y="1475"/>
                </a:lnTo>
                <a:lnTo>
                  <a:pt x="1559" y="1476"/>
                </a:lnTo>
                <a:lnTo>
                  <a:pt x="1563" y="1480"/>
                </a:lnTo>
                <a:lnTo>
                  <a:pt x="1564" y="1480"/>
                </a:lnTo>
                <a:lnTo>
                  <a:pt x="1566" y="1479"/>
                </a:lnTo>
                <a:lnTo>
                  <a:pt x="1569" y="1475"/>
                </a:lnTo>
                <a:lnTo>
                  <a:pt x="1570" y="1474"/>
                </a:lnTo>
                <a:lnTo>
                  <a:pt x="1571" y="1483"/>
                </a:lnTo>
                <a:lnTo>
                  <a:pt x="1587" y="1476"/>
                </a:lnTo>
                <a:lnTo>
                  <a:pt x="1590" y="1478"/>
                </a:lnTo>
                <a:lnTo>
                  <a:pt x="1590" y="1479"/>
                </a:lnTo>
                <a:lnTo>
                  <a:pt x="1585" y="1481"/>
                </a:lnTo>
                <a:lnTo>
                  <a:pt x="1575" y="1485"/>
                </a:lnTo>
                <a:lnTo>
                  <a:pt x="1566" y="1489"/>
                </a:lnTo>
                <a:lnTo>
                  <a:pt x="1565" y="1492"/>
                </a:lnTo>
                <a:lnTo>
                  <a:pt x="1568" y="1492"/>
                </a:lnTo>
                <a:lnTo>
                  <a:pt x="1584" y="1486"/>
                </a:lnTo>
                <a:lnTo>
                  <a:pt x="1598" y="1479"/>
                </a:lnTo>
                <a:lnTo>
                  <a:pt x="1606" y="1473"/>
                </a:lnTo>
                <a:lnTo>
                  <a:pt x="1619" y="1463"/>
                </a:lnTo>
                <a:lnTo>
                  <a:pt x="1622" y="1459"/>
                </a:lnTo>
                <a:lnTo>
                  <a:pt x="1628" y="1443"/>
                </a:lnTo>
                <a:lnTo>
                  <a:pt x="1629" y="1410"/>
                </a:lnTo>
                <a:lnTo>
                  <a:pt x="1632" y="1408"/>
                </a:lnTo>
                <a:lnTo>
                  <a:pt x="1635" y="1406"/>
                </a:lnTo>
                <a:lnTo>
                  <a:pt x="1638" y="1406"/>
                </a:lnTo>
                <a:lnTo>
                  <a:pt x="1638" y="1419"/>
                </a:lnTo>
                <a:lnTo>
                  <a:pt x="1645" y="1419"/>
                </a:lnTo>
                <a:lnTo>
                  <a:pt x="1643" y="1422"/>
                </a:lnTo>
                <a:lnTo>
                  <a:pt x="1636" y="1425"/>
                </a:lnTo>
                <a:lnTo>
                  <a:pt x="1639" y="1426"/>
                </a:lnTo>
                <a:lnTo>
                  <a:pt x="1659" y="1419"/>
                </a:lnTo>
                <a:lnTo>
                  <a:pt x="1671" y="1411"/>
                </a:lnTo>
                <a:lnTo>
                  <a:pt x="1688" y="1411"/>
                </a:lnTo>
                <a:lnTo>
                  <a:pt x="1719" y="1406"/>
                </a:lnTo>
                <a:lnTo>
                  <a:pt x="1740" y="1413"/>
                </a:lnTo>
                <a:lnTo>
                  <a:pt x="1751" y="1418"/>
                </a:lnTo>
                <a:lnTo>
                  <a:pt x="1763" y="1420"/>
                </a:lnTo>
                <a:lnTo>
                  <a:pt x="1775" y="1420"/>
                </a:lnTo>
                <a:lnTo>
                  <a:pt x="1781" y="1414"/>
                </a:lnTo>
                <a:lnTo>
                  <a:pt x="1781" y="1409"/>
                </a:lnTo>
                <a:lnTo>
                  <a:pt x="1784" y="1405"/>
                </a:lnTo>
                <a:lnTo>
                  <a:pt x="1794" y="1405"/>
                </a:lnTo>
                <a:lnTo>
                  <a:pt x="1810" y="1414"/>
                </a:lnTo>
                <a:lnTo>
                  <a:pt x="1816" y="1421"/>
                </a:lnTo>
                <a:lnTo>
                  <a:pt x="1822" y="1422"/>
                </a:lnTo>
                <a:lnTo>
                  <a:pt x="1833" y="1440"/>
                </a:lnTo>
                <a:lnTo>
                  <a:pt x="1845" y="1440"/>
                </a:lnTo>
                <a:lnTo>
                  <a:pt x="1848" y="1442"/>
                </a:lnTo>
                <a:lnTo>
                  <a:pt x="1856" y="1445"/>
                </a:lnTo>
                <a:lnTo>
                  <a:pt x="1864" y="1441"/>
                </a:lnTo>
                <a:lnTo>
                  <a:pt x="1870" y="1445"/>
                </a:lnTo>
                <a:lnTo>
                  <a:pt x="1875" y="1442"/>
                </a:lnTo>
                <a:lnTo>
                  <a:pt x="1880" y="1442"/>
                </a:lnTo>
                <a:lnTo>
                  <a:pt x="1890" y="1445"/>
                </a:lnTo>
                <a:lnTo>
                  <a:pt x="1897" y="1436"/>
                </a:lnTo>
                <a:lnTo>
                  <a:pt x="1898" y="1433"/>
                </a:lnTo>
                <a:lnTo>
                  <a:pt x="1897" y="1429"/>
                </a:lnTo>
                <a:lnTo>
                  <a:pt x="1899" y="1427"/>
                </a:lnTo>
                <a:lnTo>
                  <a:pt x="1904" y="1427"/>
                </a:lnTo>
                <a:lnTo>
                  <a:pt x="1912" y="1435"/>
                </a:lnTo>
                <a:lnTo>
                  <a:pt x="1923" y="1440"/>
                </a:lnTo>
                <a:lnTo>
                  <a:pt x="1934" y="1453"/>
                </a:lnTo>
                <a:lnTo>
                  <a:pt x="1937" y="1452"/>
                </a:lnTo>
                <a:lnTo>
                  <a:pt x="1945" y="1449"/>
                </a:lnTo>
                <a:lnTo>
                  <a:pt x="1946" y="1445"/>
                </a:lnTo>
                <a:lnTo>
                  <a:pt x="1941" y="1438"/>
                </a:lnTo>
                <a:lnTo>
                  <a:pt x="1925" y="1430"/>
                </a:lnTo>
                <a:lnTo>
                  <a:pt x="1918" y="1420"/>
                </a:lnTo>
                <a:lnTo>
                  <a:pt x="1918" y="1418"/>
                </a:lnTo>
                <a:lnTo>
                  <a:pt x="1923" y="1410"/>
                </a:lnTo>
                <a:lnTo>
                  <a:pt x="1934" y="1402"/>
                </a:lnTo>
                <a:lnTo>
                  <a:pt x="1936" y="1387"/>
                </a:lnTo>
                <a:lnTo>
                  <a:pt x="1934" y="1386"/>
                </a:lnTo>
                <a:lnTo>
                  <a:pt x="1933" y="1384"/>
                </a:lnTo>
                <a:lnTo>
                  <a:pt x="1920" y="1389"/>
                </a:lnTo>
                <a:lnTo>
                  <a:pt x="1914" y="1395"/>
                </a:lnTo>
                <a:lnTo>
                  <a:pt x="1910" y="1394"/>
                </a:lnTo>
                <a:lnTo>
                  <a:pt x="1908" y="1383"/>
                </a:lnTo>
                <a:lnTo>
                  <a:pt x="1905" y="1382"/>
                </a:lnTo>
                <a:lnTo>
                  <a:pt x="1902" y="1383"/>
                </a:lnTo>
                <a:lnTo>
                  <a:pt x="1893" y="1388"/>
                </a:lnTo>
                <a:lnTo>
                  <a:pt x="1883" y="1389"/>
                </a:lnTo>
                <a:lnTo>
                  <a:pt x="1876" y="1382"/>
                </a:lnTo>
                <a:lnTo>
                  <a:pt x="1878" y="1371"/>
                </a:lnTo>
                <a:lnTo>
                  <a:pt x="1891" y="1367"/>
                </a:lnTo>
                <a:lnTo>
                  <a:pt x="1905" y="1375"/>
                </a:lnTo>
                <a:lnTo>
                  <a:pt x="1921" y="1377"/>
                </a:lnTo>
                <a:lnTo>
                  <a:pt x="1934" y="1371"/>
                </a:lnTo>
                <a:lnTo>
                  <a:pt x="1942" y="1373"/>
                </a:lnTo>
                <a:lnTo>
                  <a:pt x="1953" y="1366"/>
                </a:lnTo>
                <a:lnTo>
                  <a:pt x="1987" y="1368"/>
                </a:lnTo>
                <a:lnTo>
                  <a:pt x="1995" y="1370"/>
                </a:lnTo>
                <a:lnTo>
                  <a:pt x="1999" y="1367"/>
                </a:lnTo>
                <a:lnTo>
                  <a:pt x="2007" y="1334"/>
                </a:lnTo>
                <a:lnTo>
                  <a:pt x="2010" y="1341"/>
                </a:lnTo>
                <a:lnTo>
                  <a:pt x="2010" y="1350"/>
                </a:lnTo>
                <a:lnTo>
                  <a:pt x="2012" y="1363"/>
                </a:lnTo>
                <a:lnTo>
                  <a:pt x="2012" y="1367"/>
                </a:lnTo>
                <a:lnTo>
                  <a:pt x="2010" y="1373"/>
                </a:lnTo>
                <a:lnTo>
                  <a:pt x="2011" y="1377"/>
                </a:lnTo>
                <a:lnTo>
                  <a:pt x="2020" y="1376"/>
                </a:lnTo>
                <a:lnTo>
                  <a:pt x="2041" y="1370"/>
                </a:lnTo>
                <a:lnTo>
                  <a:pt x="2049" y="1361"/>
                </a:lnTo>
                <a:lnTo>
                  <a:pt x="2054" y="1361"/>
                </a:lnTo>
                <a:lnTo>
                  <a:pt x="2059" y="1356"/>
                </a:lnTo>
                <a:lnTo>
                  <a:pt x="2061" y="1356"/>
                </a:lnTo>
                <a:lnTo>
                  <a:pt x="2061" y="1359"/>
                </a:lnTo>
                <a:lnTo>
                  <a:pt x="2058" y="1366"/>
                </a:lnTo>
                <a:lnTo>
                  <a:pt x="2065" y="1366"/>
                </a:lnTo>
                <a:lnTo>
                  <a:pt x="2087" y="1361"/>
                </a:lnTo>
                <a:lnTo>
                  <a:pt x="2098" y="1361"/>
                </a:lnTo>
                <a:lnTo>
                  <a:pt x="2103" y="1362"/>
                </a:lnTo>
                <a:lnTo>
                  <a:pt x="2102" y="1366"/>
                </a:lnTo>
                <a:lnTo>
                  <a:pt x="2100" y="1367"/>
                </a:lnTo>
                <a:lnTo>
                  <a:pt x="2100" y="1370"/>
                </a:lnTo>
                <a:lnTo>
                  <a:pt x="2107" y="1373"/>
                </a:lnTo>
                <a:lnTo>
                  <a:pt x="2117" y="1377"/>
                </a:lnTo>
                <a:lnTo>
                  <a:pt x="2143" y="1392"/>
                </a:lnTo>
                <a:lnTo>
                  <a:pt x="2147" y="1397"/>
                </a:lnTo>
                <a:lnTo>
                  <a:pt x="2152" y="1406"/>
                </a:lnTo>
                <a:lnTo>
                  <a:pt x="2157" y="1410"/>
                </a:lnTo>
                <a:lnTo>
                  <a:pt x="2171" y="1406"/>
                </a:lnTo>
                <a:lnTo>
                  <a:pt x="2186" y="1404"/>
                </a:lnTo>
                <a:lnTo>
                  <a:pt x="2199" y="1397"/>
                </a:lnTo>
                <a:lnTo>
                  <a:pt x="2205" y="1397"/>
                </a:lnTo>
                <a:lnTo>
                  <a:pt x="2206" y="1397"/>
                </a:lnTo>
                <a:lnTo>
                  <a:pt x="2208" y="1390"/>
                </a:lnTo>
                <a:lnTo>
                  <a:pt x="2213" y="1387"/>
                </a:lnTo>
                <a:lnTo>
                  <a:pt x="2221" y="1387"/>
                </a:lnTo>
                <a:lnTo>
                  <a:pt x="2226" y="1387"/>
                </a:lnTo>
                <a:lnTo>
                  <a:pt x="2236" y="1390"/>
                </a:lnTo>
                <a:lnTo>
                  <a:pt x="2243" y="1398"/>
                </a:lnTo>
                <a:lnTo>
                  <a:pt x="2253" y="1409"/>
                </a:lnTo>
                <a:lnTo>
                  <a:pt x="2258" y="1411"/>
                </a:lnTo>
                <a:lnTo>
                  <a:pt x="2259" y="1421"/>
                </a:lnTo>
                <a:lnTo>
                  <a:pt x="2264" y="1424"/>
                </a:lnTo>
                <a:lnTo>
                  <a:pt x="2274" y="1437"/>
                </a:lnTo>
                <a:lnTo>
                  <a:pt x="2280" y="1441"/>
                </a:lnTo>
                <a:lnTo>
                  <a:pt x="2292" y="1446"/>
                </a:lnTo>
                <a:lnTo>
                  <a:pt x="2295" y="1449"/>
                </a:lnTo>
                <a:lnTo>
                  <a:pt x="2296" y="1457"/>
                </a:lnTo>
                <a:lnTo>
                  <a:pt x="2297" y="1476"/>
                </a:lnTo>
                <a:lnTo>
                  <a:pt x="2292" y="1511"/>
                </a:lnTo>
                <a:lnTo>
                  <a:pt x="2292" y="1517"/>
                </a:lnTo>
                <a:lnTo>
                  <a:pt x="2295" y="1527"/>
                </a:lnTo>
                <a:lnTo>
                  <a:pt x="2295" y="1528"/>
                </a:lnTo>
                <a:lnTo>
                  <a:pt x="2300" y="1528"/>
                </a:lnTo>
                <a:lnTo>
                  <a:pt x="2301" y="1518"/>
                </a:lnTo>
                <a:lnTo>
                  <a:pt x="2305" y="1521"/>
                </a:lnTo>
                <a:lnTo>
                  <a:pt x="2308" y="1524"/>
                </a:lnTo>
                <a:lnTo>
                  <a:pt x="2305" y="1537"/>
                </a:lnTo>
                <a:lnTo>
                  <a:pt x="2303" y="1545"/>
                </a:lnTo>
                <a:lnTo>
                  <a:pt x="2305" y="1556"/>
                </a:lnTo>
                <a:lnTo>
                  <a:pt x="2310" y="1566"/>
                </a:lnTo>
                <a:lnTo>
                  <a:pt x="2323" y="1587"/>
                </a:lnTo>
                <a:lnTo>
                  <a:pt x="2326" y="1587"/>
                </a:lnTo>
                <a:lnTo>
                  <a:pt x="2333" y="1585"/>
                </a:lnTo>
                <a:lnTo>
                  <a:pt x="2335" y="1602"/>
                </a:lnTo>
                <a:lnTo>
                  <a:pt x="2340" y="1601"/>
                </a:lnTo>
                <a:lnTo>
                  <a:pt x="2340" y="1601"/>
                </a:lnTo>
                <a:lnTo>
                  <a:pt x="2338" y="1605"/>
                </a:lnTo>
                <a:lnTo>
                  <a:pt x="2337" y="1609"/>
                </a:lnTo>
                <a:lnTo>
                  <a:pt x="2345" y="1623"/>
                </a:lnTo>
                <a:lnTo>
                  <a:pt x="2349" y="1635"/>
                </a:lnTo>
                <a:lnTo>
                  <a:pt x="2353" y="1641"/>
                </a:lnTo>
                <a:lnTo>
                  <a:pt x="2358" y="1647"/>
                </a:lnTo>
                <a:lnTo>
                  <a:pt x="2366" y="1647"/>
                </a:lnTo>
                <a:lnTo>
                  <a:pt x="2371" y="1653"/>
                </a:lnTo>
                <a:lnTo>
                  <a:pt x="2381" y="1674"/>
                </a:lnTo>
                <a:lnTo>
                  <a:pt x="2381" y="1688"/>
                </a:lnTo>
                <a:lnTo>
                  <a:pt x="2382" y="1690"/>
                </a:lnTo>
                <a:lnTo>
                  <a:pt x="2386" y="1693"/>
                </a:lnTo>
                <a:lnTo>
                  <a:pt x="2399" y="1693"/>
                </a:lnTo>
                <a:lnTo>
                  <a:pt x="2409" y="1690"/>
                </a:lnTo>
                <a:lnTo>
                  <a:pt x="2421" y="1684"/>
                </a:lnTo>
                <a:lnTo>
                  <a:pt x="2429" y="1688"/>
                </a:lnTo>
                <a:lnTo>
                  <a:pt x="2432" y="1680"/>
                </a:lnTo>
                <a:lnTo>
                  <a:pt x="2429" y="1677"/>
                </a:lnTo>
                <a:lnTo>
                  <a:pt x="2434" y="1657"/>
                </a:lnTo>
                <a:lnTo>
                  <a:pt x="2440" y="1636"/>
                </a:lnTo>
                <a:lnTo>
                  <a:pt x="2442" y="1617"/>
                </a:lnTo>
                <a:lnTo>
                  <a:pt x="2440" y="1597"/>
                </a:lnTo>
                <a:lnTo>
                  <a:pt x="2441" y="1583"/>
                </a:lnTo>
                <a:lnTo>
                  <a:pt x="2424" y="1539"/>
                </a:lnTo>
                <a:lnTo>
                  <a:pt x="2414" y="1522"/>
                </a:lnTo>
                <a:lnTo>
                  <a:pt x="2412" y="1508"/>
                </a:lnTo>
                <a:lnTo>
                  <a:pt x="2414" y="1492"/>
                </a:lnTo>
                <a:lnTo>
                  <a:pt x="2412" y="1483"/>
                </a:lnTo>
                <a:lnTo>
                  <a:pt x="2404" y="1469"/>
                </a:lnTo>
                <a:lnTo>
                  <a:pt x="2387" y="1441"/>
                </a:lnTo>
                <a:lnTo>
                  <a:pt x="2374" y="1400"/>
                </a:lnTo>
                <a:lnTo>
                  <a:pt x="2362" y="1354"/>
                </a:lnTo>
                <a:lnTo>
                  <a:pt x="2365" y="1348"/>
                </a:lnTo>
                <a:lnTo>
                  <a:pt x="2365" y="1332"/>
                </a:lnTo>
                <a:lnTo>
                  <a:pt x="2371" y="1322"/>
                </a:lnTo>
                <a:lnTo>
                  <a:pt x="2374" y="1311"/>
                </a:lnTo>
                <a:lnTo>
                  <a:pt x="2377" y="1302"/>
                </a:lnTo>
                <a:lnTo>
                  <a:pt x="2389" y="1274"/>
                </a:lnTo>
                <a:lnTo>
                  <a:pt x="2396" y="1264"/>
                </a:lnTo>
                <a:lnTo>
                  <a:pt x="2398" y="1264"/>
                </a:lnTo>
                <a:lnTo>
                  <a:pt x="2398" y="1259"/>
                </a:lnTo>
                <a:lnTo>
                  <a:pt x="2399" y="1257"/>
                </a:lnTo>
                <a:lnTo>
                  <a:pt x="2408" y="1252"/>
                </a:lnTo>
                <a:lnTo>
                  <a:pt x="2413" y="1252"/>
                </a:lnTo>
                <a:lnTo>
                  <a:pt x="2417" y="1247"/>
                </a:lnTo>
                <a:lnTo>
                  <a:pt x="2414" y="1242"/>
                </a:lnTo>
                <a:lnTo>
                  <a:pt x="2409" y="1234"/>
                </a:lnTo>
                <a:lnTo>
                  <a:pt x="2409" y="1232"/>
                </a:lnTo>
                <a:lnTo>
                  <a:pt x="2409" y="1230"/>
                </a:lnTo>
                <a:lnTo>
                  <a:pt x="2425" y="1228"/>
                </a:lnTo>
                <a:lnTo>
                  <a:pt x="2441" y="1230"/>
                </a:lnTo>
                <a:lnTo>
                  <a:pt x="2446" y="1228"/>
                </a:lnTo>
                <a:lnTo>
                  <a:pt x="2468" y="1210"/>
                </a:lnTo>
                <a:lnTo>
                  <a:pt x="2471" y="1210"/>
                </a:lnTo>
                <a:lnTo>
                  <a:pt x="2475" y="1206"/>
                </a:lnTo>
                <a:lnTo>
                  <a:pt x="2478" y="1199"/>
                </a:lnTo>
                <a:lnTo>
                  <a:pt x="2487" y="1196"/>
                </a:lnTo>
                <a:lnTo>
                  <a:pt x="2493" y="1192"/>
                </a:lnTo>
                <a:lnTo>
                  <a:pt x="2495" y="1185"/>
                </a:lnTo>
                <a:lnTo>
                  <a:pt x="2493" y="1179"/>
                </a:lnTo>
                <a:lnTo>
                  <a:pt x="2499" y="1174"/>
                </a:lnTo>
                <a:lnTo>
                  <a:pt x="2505" y="1163"/>
                </a:lnTo>
                <a:lnTo>
                  <a:pt x="2512" y="1156"/>
                </a:lnTo>
                <a:lnTo>
                  <a:pt x="2526" y="1150"/>
                </a:lnTo>
                <a:lnTo>
                  <a:pt x="2527" y="1145"/>
                </a:lnTo>
                <a:lnTo>
                  <a:pt x="2533" y="1144"/>
                </a:lnTo>
                <a:lnTo>
                  <a:pt x="2550" y="1141"/>
                </a:lnTo>
                <a:lnTo>
                  <a:pt x="2569" y="1133"/>
                </a:lnTo>
                <a:lnTo>
                  <a:pt x="2571" y="1126"/>
                </a:lnTo>
                <a:lnTo>
                  <a:pt x="2574" y="1123"/>
                </a:lnTo>
                <a:lnTo>
                  <a:pt x="2579" y="1118"/>
                </a:lnTo>
                <a:lnTo>
                  <a:pt x="2585" y="1109"/>
                </a:lnTo>
                <a:lnTo>
                  <a:pt x="2592" y="1103"/>
                </a:lnTo>
                <a:lnTo>
                  <a:pt x="2611" y="1094"/>
                </a:lnTo>
                <a:lnTo>
                  <a:pt x="2631" y="1093"/>
                </a:lnTo>
                <a:lnTo>
                  <a:pt x="2646" y="1083"/>
                </a:lnTo>
                <a:lnTo>
                  <a:pt x="2649" y="1079"/>
                </a:lnTo>
                <a:lnTo>
                  <a:pt x="2649" y="1071"/>
                </a:lnTo>
                <a:lnTo>
                  <a:pt x="2640" y="1069"/>
                </a:lnTo>
                <a:lnTo>
                  <a:pt x="2635" y="1071"/>
                </a:lnTo>
                <a:lnTo>
                  <a:pt x="2634" y="1074"/>
                </a:lnTo>
                <a:lnTo>
                  <a:pt x="2634" y="1071"/>
                </a:lnTo>
                <a:lnTo>
                  <a:pt x="2634" y="1065"/>
                </a:lnTo>
                <a:lnTo>
                  <a:pt x="2639" y="1061"/>
                </a:lnTo>
                <a:lnTo>
                  <a:pt x="2640" y="1056"/>
                </a:lnTo>
                <a:lnTo>
                  <a:pt x="2645" y="1053"/>
                </a:lnTo>
                <a:lnTo>
                  <a:pt x="2641" y="1048"/>
                </a:lnTo>
                <a:lnTo>
                  <a:pt x="2625" y="1042"/>
                </a:lnTo>
                <a:lnTo>
                  <a:pt x="2639" y="1042"/>
                </a:lnTo>
                <a:lnTo>
                  <a:pt x="2645" y="1037"/>
                </a:lnTo>
                <a:lnTo>
                  <a:pt x="2647" y="1043"/>
                </a:lnTo>
                <a:lnTo>
                  <a:pt x="2651" y="1043"/>
                </a:lnTo>
                <a:lnTo>
                  <a:pt x="2655" y="1048"/>
                </a:lnTo>
                <a:lnTo>
                  <a:pt x="2665" y="1048"/>
                </a:lnTo>
                <a:lnTo>
                  <a:pt x="2671" y="1044"/>
                </a:lnTo>
                <a:lnTo>
                  <a:pt x="2679" y="1032"/>
                </a:lnTo>
                <a:lnTo>
                  <a:pt x="2686" y="1028"/>
                </a:lnTo>
                <a:lnTo>
                  <a:pt x="2686" y="1020"/>
                </a:lnTo>
                <a:lnTo>
                  <a:pt x="2684" y="1013"/>
                </a:lnTo>
                <a:lnTo>
                  <a:pt x="2679" y="1007"/>
                </a:lnTo>
                <a:lnTo>
                  <a:pt x="2674" y="1012"/>
                </a:lnTo>
                <a:lnTo>
                  <a:pt x="2670" y="1023"/>
                </a:lnTo>
                <a:lnTo>
                  <a:pt x="2670" y="1023"/>
                </a:lnTo>
                <a:lnTo>
                  <a:pt x="2667" y="1018"/>
                </a:lnTo>
                <a:lnTo>
                  <a:pt x="2666" y="1006"/>
                </a:lnTo>
                <a:lnTo>
                  <a:pt x="2641" y="1010"/>
                </a:lnTo>
                <a:lnTo>
                  <a:pt x="2635" y="1008"/>
                </a:lnTo>
                <a:lnTo>
                  <a:pt x="2634" y="1001"/>
                </a:lnTo>
                <a:lnTo>
                  <a:pt x="2634" y="986"/>
                </a:lnTo>
                <a:lnTo>
                  <a:pt x="2635" y="984"/>
                </a:lnTo>
                <a:lnTo>
                  <a:pt x="2639" y="997"/>
                </a:lnTo>
                <a:lnTo>
                  <a:pt x="2643" y="1000"/>
                </a:lnTo>
                <a:lnTo>
                  <a:pt x="2647" y="1000"/>
                </a:lnTo>
                <a:lnTo>
                  <a:pt x="2662" y="991"/>
                </a:lnTo>
                <a:lnTo>
                  <a:pt x="2666" y="993"/>
                </a:lnTo>
                <a:lnTo>
                  <a:pt x="2666" y="989"/>
                </a:lnTo>
                <a:lnTo>
                  <a:pt x="2672" y="991"/>
                </a:lnTo>
                <a:lnTo>
                  <a:pt x="2678" y="991"/>
                </a:lnTo>
                <a:lnTo>
                  <a:pt x="2682" y="999"/>
                </a:lnTo>
                <a:lnTo>
                  <a:pt x="2682" y="997"/>
                </a:lnTo>
                <a:lnTo>
                  <a:pt x="2679" y="990"/>
                </a:lnTo>
                <a:lnTo>
                  <a:pt x="2677" y="984"/>
                </a:lnTo>
                <a:lnTo>
                  <a:pt x="2674" y="975"/>
                </a:lnTo>
                <a:lnTo>
                  <a:pt x="2673" y="973"/>
                </a:lnTo>
                <a:lnTo>
                  <a:pt x="2676" y="957"/>
                </a:lnTo>
                <a:lnTo>
                  <a:pt x="2674" y="943"/>
                </a:lnTo>
                <a:lnTo>
                  <a:pt x="2657" y="938"/>
                </a:lnTo>
                <a:lnTo>
                  <a:pt x="2655" y="940"/>
                </a:lnTo>
                <a:lnTo>
                  <a:pt x="2654" y="942"/>
                </a:lnTo>
                <a:lnTo>
                  <a:pt x="2647" y="940"/>
                </a:lnTo>
                <a:lnTo>
                  <a:pt x="2643" y="936"/>
                </a:lnTo>
                <a:lnTo>
                  <a:pt x="2643" y="931"/>
                </a:lnTo>
                <a:lnTo>
                  <a:pt x="2652" y="931"/>
                </a:lnTo>
                <a:lnTo>
                  <a:pt x="2657" y="929"/>
                </a:lnTo>
                <a:lnTo>
                  <a:pt x="2656" y="925"/>
                </a:lnTo>
                <a:lnTo>
                  <a:pt x="2651" y="923"/>
                </a:lnTo>
                <a:lnTo>
                  <a:pt x="2649" y="916"/>
                </a:lnTo>
                <a:lnTo>
                  <a:pt x="2649" y="913"/>
                </a:lnTo>
                <a:lnTo>
                  <a:pt x="2654" y="910"/>
                </a:lnTo>
                <a:lnTo>
                  <a:pt x="2657" y="910"/>
                </a:lnTo>
                <a:lnTo>
                  <a:pt x="2654" y="903"/>
                </a:lnTo>
                <a:lnTo>
                  <a:pt x="2649" y="899"/>
                </a:lnTo>
                <a:lnTo>
                  <a:pt x="2647" y="892"/>
                </a:lnTo>
                <a:lnTo>
                  <a:pt x="2647" y="891"/>
                </a:lnTo>
                <a:lnTo>
                  <a:pt x="2651" y="889"/>
                </a:lnTo>
                <a:lnTo>
                  <a:pt x="2654" y="877"/>
                </a:lnTo>
                <a:lnTo>
                  <a:pt x="2654" y="871"/>
                </a:lnTo>
                <a:lnTo>
                  <a:pt x="2647" y="864"/>
                </a:lnTo>
                <a:lnTo>
                  <a:pt x="2635" y="857"/>
                </a:lnTo>
                <a:lnTo>
                  <a:pt x="2625" y="855"/>
                </a:lnTo>
                <a:lnTo>
                  <a:pt x="2616" y="846"/>
                </a:lnTo>
                <a:lnTo>
                  <a:pt x="2598" y="838"/>
                </a:lnTo>
                <a:lnTo>
                  <a:pt x="2597" y="835"/>
                </a:lnTo>
                <a:lnTo>
                  <a:pt x="2597" y="832"/>
                </a:lnTo>
                <a:lnTo>
                  <a:pt x="2600" y="825"/>
                </a:lnTo>
                <a:lnTo>
                  <a:pt x="2604" y="824"/>
                </a:lnTo>
                <a:lnTo>
                  <a:pt x="2604" y="827"/>
                </a:lnTo>
                <a:lnTo>
                  <a:pt x="2601" y="833"/>
                </a:lnTo>
                <a:lnTo>
                  <a:pt x="2603" y="835"/>
                </a:lnTo>
                <a:lnTo>
                  <a:pt x="2611" y="837"/>
                </a:lnTo>
                <a:lnTo>
                  <a:pt x="2622" y="843"/>
                </a:lnTo>
                <a:lnTo>
                  <a:pt x="2628" y="843"/>
                </a:lnTo>
                <a:lnTo>
                  <a:pt x="2631" y="846"/>
                </a:lnTo>
                <a:lnTo>
                  <a:pt x="2639" y="849"/>
                </a:lnTo>
                <a:lnTo>
                  <a:pt x="2644" y="854"/>
                </a:lnTo>
                <a:lnTo>
                  <a:pt x="2651" y="857"/>
                </a:lnTo>
                <a:lnTo>
                  <a:pt x="2646" y="841"/>
                </a:lnTo>
                <a:lnTo>
                  <a:pt x="2640" y="835"/>
                </a:lnTo>
                <a:lnTo>
                  <a:pt x="2645" y="834"/>
                </a:lnTo>
                <a:lnTo>
                  <a:pt x="2645" y="833"/>
                </a:lnTo>
                <a:lnTo>
                  <a:pt x="2643" y="828"/>
                </a:lnTo>
                <a:lnTo>
                  <a:pt x="2641" y="816"/>
                </a:lnTo>
                <a:lnTo>
                  <a:pt x="2644" y="790"/>
                </a:lnTo>
                <a:lnTo>
                  <a:pt x="2641" y="781"/>
                </a:lnTo>
                <a:lnTo>
                  <a:pt x="2649" y="778"/>
                </a:lnTo>
                <a:lnTo>
                  <a:pt x="2662" y="767"/>
                </a:lnTo>
                <a:lnTo>
                  <a:pt x="2666" y="760"/>
                </a:lnTo>
                <a:lnTo>
                  <a:pt x="2668" y="755"/>
                </a:lnTo>
                <a:lnTo>
                  <a:pt x="2671" y="755"/>
                </a:lnTo>
                <a:lnTo>
                  <a:pt x="2673" y="758"/>
                </a:lnTo>
                <a:lnTo>
                  <a:pt x="2674" y="760"/>
                </a:lnTo>
                <a:lnTo>
                  <a:pt x="2672" y="767"/>
                </a:lnTo>
                <a:lnTo>
                  <a:pt x="2670" y="770"/>
                </a:lnTo>
                <a:lnTo>
                  <a:pt x="2665" y="773"/>
                </a:lnTo>
                <a:lnTo>
                  <a:pt x="2661" y="778"/>
                </a:lnTo>
                <a:lnTo>
                  <a:pt x="2661" y="782"/>
                </a:lnTo>
                <a:lnTo>
                  <a:pt x="2663" y="789"/>
                </a:lnTo>
                <a:lnTo>
                  <a:pt x="2662" y="792"/>
                </a:lnTo>
                <a:lnTo>
                  <a:pt x="2655" y="801"/>
                </a:lnTo>
                <a:lnTo>
                  <a:pt x="2656" y="803"/>
                </a:lnTo>
                <a:lnTo>
                  <a:pt x="2662" y="803"/>
                </a:lnTo>
                <a:lnTo>
                  <a:pt x="2663" y="806"/>
                </a:lnTo>
                <a:lnTo>
                  <a:pt x="2663" y="812"/>
                </a:lnTo>
                <a:lnTo>
                  <a:pt x="2663" y="821"/>
                </a:lnTo>
                <a:lnTo>
                  <a:pt x="2660" y="823"/>
                </a:lnTo>
                <a:lnTo>
                  <a:pt x="2657" y="827"/>
                </a:lnTo>
                <a:lnTo>
                  <a:pt x="2656" y="832"/>
                </a:lnTo>
                <a:lnTo>
                  <a:pt x="2657" y="838"/>
                </a:lnTo>
                <a:lnTo>
                  <a:pt x="2663" y="845"/>
                </a:lnTo>
                <a:lnTo>
                  <a:pt x="2672" y="846"/>
                </a:lnTo>
                <a:lnTo>
                  <a:pt x="2676" y="848"/>
                </a:lnTo>
                <a:lnTo>
                  <a:pt x="2681" y="859"/>
                </a:lnTo>
                <a:lnTo>
                  <a:pt x="2682" y="865"/>
                </a:lnTo>
                <a:lnTo>
                  <a:pt x="2683" y="867"/>
                </a:lnTo>
                <a:lnTo>
                  <a:pt x="2688" y="870"/>
                </a:lnTo>
                <a:lnTo>
                  <a:pt x="2687" y="876"/>
                </a:lnTo>
                <a:lnTo>
                  <a:pt x="2682" y="877"/>
                </a:lnTo>
                <a:lnTo>
                  <a:pt x="2679" y="881"/>
                </a:lnTo>
                <a:lnTo>
                  <a:pt x="2671" y="903"/>
                </a:lnTo>
                <a:lnTo>
                  <a:pt x="2671" y="911"/>
                </a:lnTo>
                <a:lnTo>
                  <a:pt x="2672" y="923"/>
                </a:lnTo>
                <a:lnTo>
                  <a:pt x="2674" y="925"/>
                </a:lnTo>
                <a:lnTo>
                  <a:pt x="2679" y="924"/>
                </a:lnTo>
                <a:lnTo>
                  <a:pt x="2683" y="921"/>
                </a:lnTo>
                <a:lnTo>
                  <a:pt x="2686" y="916"/>
                </a:lnTo>
                <a:lnTo>
                  <a:pt x="2693" y="892"/>
                </a:lnTo>
                <a:lnTo>
                  <a:pt x="2709" y="862"/>
                </a:lnTo>
                <a:lnTo>
                  <a:pt x="2709" y="854"/>
                </a:lnTo>
                <a:lnTo>
                  <a:pt x="2717" y="843"/>
                </a:lnTo>
                <a:lnTo>
                  <a:pt x="2720" y="834"/>
                </a:lnTo>
                <a:lnTo>
                  <a:pt x="2722" y="828"/>
                </a:lnTo>
                <a:lnTo>
                  <a:pt x="2717" y="811"/>
                </a:lnTo>
                <a:lnTo>
                  <a:pt x="2708" y="796"/>
                </a:lnTo>
                <a:lnTo>
                  <a:pt x="2694" y="771"/>
                </a:lnTo>
                <a:lnTo>
                  <a:pt x="2692" y="763"/>
                </a:lnTo>
                <a:lnTo>
                  <a:pt x="2694" y="757"/>
                </a:lnTo>
                <a:lnTo>
                  <a:pt x="2700" y="764"/>
                </a:lnTo>
                <a:lnTo>
                  <a:pt x="2708" y="773"/>
                </a:lnTo>
                <a:lnTo>
                  <a:pt x="2715" y="775"/>
                </a:lnTo>
                <a:lnTo>
                  <a:pt x="2721" y="780"/>
                </a:lnTo>
                <a:lnTo>
                  <a:pt x="2732" y="781"/>
                </a:lnTo>
                <a:lnTo>
                  <a:pt x="2731" y="795"/>
                </a:lnTo>
                <a:lnTo>
                  <a:pt x="2732" y="797"/>
                </a:lnTo>
                <a:lnTo>
                  <a:pt x="2740" y="790"/>
                </a:lnTo>
                <a:lnTo>
                  <a:pt x="2751" y="773"/>
                </a:lnTo>
                <a:lnTo>
                  <a:pt x="2758" y="765"/>
                </a:lnTo>
                <a:lnTo>
                  <a:pt x="2762" y="759"/>
                </a:lnTo>
                <a:lnTo>
                  <a:pt x="2762" y="754"/>
                </a:lnTo>
                <a:lnTo>
                  <a:pt x="2767" y="752"/>
                </a:lnTo>
                <a:lnTo>
                  <a:pt x="2769" y="749"/>
                </a:lnTo>
                <a:lnTo>
                  <a:pt x="2773" y="730"/>
                </a:lnTo>
                <a:lnTo>
                  <a:pt x="2774" y="727"/>
                </a:lnTo>
                <a:lnTo>
                  <a:pt x="2776" y="728"/>
                </a:lnTo>
                <a:lnTo>
                  <a:pt x="2779" y="727"/>
                </a:lnTo>
                <a:lnTo>
                  <a:pt x="2783" y="712"/>
                </a:lnTo>
                <a:lnTo>
                  <a:pt x="2784" y="708"/>
                </a:lnTo>
                <a:lnTo>
                  <a:pt x="2781" y="703"/>
                </a:lnTo>
                <a:lnTo>
                  <a:pt x="2776" y="697"/>
                </a:lnTo>
                <a:lnTo>
                  <a:pt x="2769" y="693"/>
                </a:lnTo>
                <a:lnTo>
                  <a:pt x="2769" y="690"/>
                </a:lnTo>
                <a:lnTo>
                  <a:pt x="2769" y="687"/>
                </a:lnTo>
                <a:lnTo>
                  <a:pt x="2773" y="678"/>
                </a:lnTo>
                <a:lnTo>
                  <a:pt x="2775" y="674"/>
                </a:lnTo>
                <a:lnTo>
                  <a:pt x="2785" y="662"/>
                </a:lnTo>
                <a:lnTo>
                  <a:pt x="2790" y="662"/>
                </a:lnTo>
                <a:lnTo>
                  <a:pt x="2796" y="652"/>
                </a:lnTo>
                <a:lnTo>
                  <a:pt x="2807" y="650"/>
                </a:lnTo>
                <a:lnTo>
                  <a:pt x="2819" y="644"/>
                </a:lnTo>
                <a:lnTo>
                  <a:pt x="2830" y="641"/>
                </a:lnTo>
                <a:lnTo>
                  <a:pt x="2835" y="635"/>
                </a:lnTo>
                <a:lnTo>
                  <a:pt x="2843" y="631"/>
                </a:lnTo>
                <a:lnTo>
                  <a:pt x="2856" y="634"/>
                </a:lnTo>
                <a:lnTo>
                  <a:pt x="2869" y="631"/>
                </a:lnTo>
                <a:lnTo>
                  <a:pt x="2894" y="630"/>
                </a:lnTo>
                <a:lnTo>
                  <a:pt x="2913" y="625"/>
                </a:lnTo>
                <a:lnTo>
                  <a:pt x="2918" y="623"/>
                </a:lnTo>
                <a:lnTo>
                  <a:pt x="2923" y="619"/>
                </a:lnTo>
                <a:lnTo>
                  <a:pt x="2929" y="604"/>
                </a:lnTo>
                <a:lnTo>
                  <a:pt x="2931" y="602"/>
                </a:lnTo>
                <a:lnTo>
                  <a:pt x="2936" y="604"/>
                </a:lnTo>
                <a:lnTo>
                  <a:pt x="2937" y="614"/>
                </a:lnTo>
                <a:lnTo>
                  <a:pt x="2941" y="614"/>
                </a:lnTo>
                <a:lnTo>
                  <a:pt x="2948" y="613"/>
                </a:lnTo>
                <a:lnTo>
                  <a:pt x="2963" y="604"/>
                </a:lnTo>
                <a:lnTo>
                  <a:pt x="2967" y="604"/>
                </a:lnTo>
                <a:lnTo>
                  <a:pt x="2969" y="612"/>
                </a:lnTo>
                <a:lnTo>
                  <a:pt x="2974" y="613"/>
                </a:lnTo>
                <a:lnTo>
                  <a:pt x="2987" y="608"/>
                </a:lnTo>
                <a:lnTo>
                  <a:pt x="2993" y="609"/>
                </a:lnTo>
                <a:lnTo>
                  <a:pt x="3004" y="602"/>
                </a:lnTo>
                <a:lnTo>
                  <a:pt x="3006" y="599"/>
                </a:lnTo>
                <a:lnTo>
                  <a:pt x="3004" y="586"/>
                </a:lnTo>
                <a:lnTo>
                  <a:pt x="3002" y="583"/>
                </a:lnTo>
                <a:lnTo>
                  <a:pt x="3000" y="583"/>
                </a:lnTo>
                <a:lnTo>
                  <a:pt x="3000" y="596"/>
                </a:lnTo>
                <a:lnTo>
                  <a:pt x="2999" y="599"/>
                </a:lnTo>
                <a:lnTo>
                  <a:pt x="2991" y="602"/>
                </a:lnTo>
                <a:lnTo>
                  <a:pt x="2982" y="599"/>
                </a:lnTo>
                <a:lnTo>
                  <a:pt x="2972" y="593"/>
                </a:lnTo>
                <a:lnTo>
                  <a:pt x="2967" y="582"/>
                </a:lnTo>
                <a:lnTo>
                  <a:pt x="2963" y="580"/>
                </a:lnTo>
                <a:lnTo>
                  <a:pt x="2962" y="569"/>
                </a:lnTo>
                <a:lnTo>
                  <a:pt x="2957" y="564"/>
                </a:lnTo>
                <a:lnTo>
                  <a:pt x="2948" y="559"/>
                </a:lnTo>
                <a:lnTo>
                  <a:pt x="2947" y="558"/>
                </a:lnTo>
                <a:lnTo>
                  <a:pt x="2947" y="552"/>
                </a:lnTo>
                <a:lnTo>
                  <a:pt x="2950" y="548"/>
                </a:lnTo>
                <a:lnTo>
                  <a:pt x="2953" y="547"/>
                </a:lnTo>
                <a:lnTo>
                  <a:pt x="2957" y="538"/>
                </a:lnTo>
                <a:lnTo>
                  <a:pt x="2962" y="536"/>
                </a:lnTo>
                <a:lnTo>
                  <a:pt x="2957" y="528"/>
                </a:lnTo>
                <a:lnTo>
                  <a:pt x="2951" y="515"/>
                </a:lnTo>
                <a:lnTo>
                  <a:pt x="2956" y="500"/>
                </a:lnTo>
                <a:lnTo>
                  <a:pt x="2971" y="488"/>
                </a:lnTo>
                <a:lnTo>
                  <a:pt x="2982" y="470"/>
                </a:lnTo>
                <a:lnTo>
                  <a:pt x="2987" y="466"/>
                </a:lnTo>
                <a:lnTo>
                  <a:pt x="2989" y="455"/>
                </a:lnTo>
                <a:lnTo>
                  <a:pt x="2996" y="446"/>
                </a:lnTo>
                <a:lnTo>
                  <a:pt x="3005" y="442"/>
                </a:lnTo>
                <a:lnTo>
                  <a:pt x="3009" y="443"/>
                </a:lnTo>
                <a:lnTo>
                  <a:pt x="3011" y="451"/>
                </a:lnTo>
                <a:lnTo>
                  <a:pt x="3014" y="451"/>
                </a:lnTo>
                <a:lnTo>
                  <a:pt x="3017" y="447"/>
                </a:lnTo>
                <a:lnTo>
                  <a:pt x="3020" y="437"/>
                </a:lnTo>
                <a:lnTo>
                  <a:pt x="3022" y="437"/>
                </a:lnTo>
                <a:lnTo>
                  <a:pt x="3025" y="441"/>
                </a:lnTo>
                <a:lnTo>
                  <a:pt x="3027" y="441"/>
                </a:lnTo>
                <a:lnTo>
                  <a:pt x="3032" y="440"/>
                </a:lnTo>
                <a:lnTo>
                  <a:pt x="3036" y="432"/>
                </a:lnTo>
                <a:lnTo>
                  <a:pt x="3039" y="429"/>
                </a:lnTo>
                <a:lnTo>
                  <a:pt x="3045" y="431"/>
                </a:lnTo>
                <a:lnTo>
                  <a:pt x="3048" y="430"/>
                </a:lnTo>
                <a:lnTo>
                  <a:pt x="3053" y="421"/>
                </a:lnTo>
                <a:lnTo>
                  <a:pt x="3054" y="414"/>
                </a:lnTo>
                <a:lnTo>
                  <a:pt x="3058" y="408"/>
                </a:lnTo>
                <a:lnTo>
                  <a:pt x="3059" y="398"/>
                </a:lnTo>
                <a:lnTo>
                  <a:pt x="3065" y="393"/>
                </a:lnTo>
                <a:lnTo>
                  <a:pt x="3068" y="392"/>
                </a:lnTo>
                <a:lnTo>
                  <a:pt x="3070" y="393"/>
                </a:lnTo>
                <a:lnTo>
                  <a:pt x="3071" y="400"/>
                </a:lnTo>
                <a:lnTo>
                  <a:pt x="3072" y="405"/>
                </a:lnTo>
                <a:lnTo>
                  <a:pt x="3077" y="407"/>
                </a:lnTo>
                <a:lnTo>
                  <a:pt x="3082" y="404"/>
                </a:lnTo>
                <a:lnTo>
                  <a:pt x="3092" y="412"/>
                </a:lnTo>
                <a:lnTo>
                  <a:pt x="3097" y="410"/>
                </a:lnTo>
                <a:lnTo>
                  <a:pt x="3100" y="405"/>
                </a:lnTo>
                <a:lnTo>
                  <a:pt x="3107" y="399"/>
                </a:lnTo>
                <a:lnTo>
                  <a:pt x="3112" y="399"/>
                </a:lnTo>
                <a:lnTo>
                  <a:pt x="3118" y="396"/>
                </a:lnTo>
                <a:lnTo>
                  <a:pt x="3120" y="389"/>
                </a:lnTo>
                <a:lnTo>
                  <a:pt x="3133" y="388"/>
                </a:lnTo>
                <a:lnTo>
                  <a:pt x="3136" y="387"/>
                </a:lnTo>
                <a:lnTo>
                  <a:pt x="3141" y="383"/>
                </a:lnTo>
                <a:lnTo>
                  <a:pt x="3147" y="383"/>
                </a:lnTo>
                <a:lnTo>
                  <a:pt x="3151" y="380"/>
                </a:lnTo>
                <a:lnTo>
                  <a:pt x="3158" y="380"/>
                </a:lnTo>
                <a:lnTo>
                  <a:pt x="3165" y="375"/>
                </a:lnTo>
                <a:lnTo>
                  <a:pt x="3166" y="370"/>
                </a:lnTo>
                <a:lnTo>
                  <a:pt x="3165" y="365"/>
                </a:lnTo>
                <a:close/>
              </a:path>
            </a:pathLst>
          </a:custGeom>
          <a:pattFill prst="pct90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  <a:ln w="2857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83" name="TextBox 382"/>
          <p:cNvSpPr txBox="1"/>
          <p:nvPr/>
        </p:nvSpPr>
        <p:spPr>
          <a:xfrm>
            <a:off x="6427623" y="1648143"/>
            <a:ext cx="2675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Lato Light" panose="020F0302020204030203" pitchFamily="34" charset="0"/>
              </a:rPr>
              <a:t>United States</a:t>
            </a:r>
            <a:endParaRPr lang="en-US" sz="3200" dirty="0">
              <a:solidFill>
                <a:prstClr val="black">
                  <a:lumMod val="75000"/>
                  <a:lumOff val="25000"/>
                </a:prstClr>
              </a:solidFill>
              <a:latin typeface="Lato Light" panose="020F030202020403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53749" y="2098982"/>
            <a:ext cx="4867862" cy="609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Lorem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ipsum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dolor sit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amet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,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consectetur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adipiscing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elit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.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Etiam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et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convallis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orci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.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Sed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sed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velit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nec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mi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pellentesqueposuere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.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Donec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id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fermentum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nisl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. </a:t>
            </a:r>
          </a:p>
        </p:txBody>
      </p:sp>
      <p:grpSp>
        <p:nvGrpSpPr>
          <p:cNvPr id="420" name="Group 419"/>
          <p:cNvGrpSpPr/>
          <p:nvPr/>
        </p:nvGrpSpPr>
        <p:grpSpPr>
          <a:xfrm>
            <a:off x="724003" y="2052251"/>
            <a:ext cx="751659" cy="1510340"/>
            <a:chOff x="5672402" y="4054753"/>
            <a:chExt cx="751659" cy="1510340"/>
          </a:xfrm>
        </p:grpSpPr>
        <p:grpSp>
          <p:nvGrpSpPr>
            <p:cNvPr id="412" name="Group 411"/>
            <p:cNvGrpSpPr/>
            <p:nvPr/>
          </p:nvGrpSpPr>
          <p:grpSpPr>
            <a:xfrm>
              <a:off x="5967031" y="4640032"/>
              <a:ext cx="154361" cy="925061"/>
              <a:chOff x="1979554" y="1529993"/>
              <a:chExt cx="154361" cy="925061"/>
            </a:xfrm>
          </p:grpSpPr>
          <p:cxnSp>
            <p:nvCxnSpPr>
              <p:cNvPr id="413" name="Straight Connector 412"/>
              <p:cNvCxnSpPr/>
              <p:nvPr/>
            </p:nvCxnSpPr>
            <p:spPr>
              <a:xfrm>
                <a:off x="2056736" y="1529993"/>
                <a:ext cx="1" cy="788792"/>
              </a:xfrm>
              <a:prstGeom prst="line">
                <a:avLst/>
              </a:prstGeom>
              <a:ln w="41275">
                <a:solidFill>
                  <a:srgbClr val="FE830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5" name="Oval 414"/>
              <p:cNvSpPr/>
              <p:nvPr/>
            </p:nvSpPr>
            <p:spPr>
              <a:xfrm rot="18900000">
                <a:off x="1979554" y="2300693"/>
                <a:ext cx="154361" cy="154361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rgbClr val="FE83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17" name="Teardrop 416"/>
            <p:cNvSpPr/>
            <p:nvPr/>
          </p:nvSpPr>
          <p:spPr>
            <a:xfrm rot="8100000">
              <a:off x="5672402" y="4054753"/>
              <a:ext cx="751659" cy="751659"/>
            </a:xfrm>
            <a:prstGeom prst="teardrop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9" name="TextBox 418"/>
            <p:cNvSpPr txBox="1">
              <a:spLocks noChangeAspect="1"/>
            </p:cNvSpPr>
            <p:nvPr/>
          </p:nvSpPr>
          <p:spPr>
            <a:xfrm>
              <a:off x="5854147" y="4272277"/>
              <a:ext cx="380128" cy="32708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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21" name="Group 420"/>
          <p:cNvGrpSpPr/>
          <p:nvPr/>
        </p:nvGrpSpPr>
        <p:grpSpPr>
          <a:xfrm>
            <a:off x="2277999" y="3443792"/>
            <a:ext cx="751659" cy="1510340"/>
            <a:chOff x="5672402" y="4054753"/>
            <a:chExt cx="751659" cy="1510340"/>
          </a:xfrm>
        </p:grpSpPr>
        <p:grpSp>
          <p:nvGrpSpPr>
            <p:cNvPr id="422" name="Group 421"/>
            <p:cNvGrpSpPr/>
            <p:nvPr/>
          </p:nvGrpSpPr>
          <p:grpSpPr>
            <a:xfrm>
              <a:off x="5967031" y="4640032"/>
              <a:ext cx="154361" cy="925061"/>
              <a:chOff x="1979554" y="1529993"/>
              <a:chExt cx="154361" cy="925061"/>
            </a:xfrm>
          </p:grpSpPr>
          <p:cxnSp>
            <p:nvCxnSpPr>
              <p:cNvPr id="425" name="Straight Connector 424"/>
              <p:cNvCxnSpPr/>
              <p:nvPr/>
            </p:nvCxnSpPr>
            <p:spPr>
              <a:xfrm>
                <a:off x="2056736" y="1529993"/>
                <a:ext cx="1" cy="788792"/>
              </a:xfrm>
              <a:prstGeom prst="line">
                <a:avLst/>
              </a:prstGeom>
              <a:ln w="41275">
                <a:solidFill>
                  <a:srgbClr val="FECD98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6" name="Oval 425"/>
              <p:cNvSpPr/>
              <p:nvPr/>
            </p:nvSpPr>
            <p:spPr>
              <a:xfrm rot="18900000">
                <a:off x="1979554" y="2300693"/>
                <a:ext cx="154361" cy="154361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rgbClr val="FECD9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23" name="Teardrop 422"/>
            <p:cNvSpPr/>
            <p:nvPr/>
          </p:nvSpPr>
          <p:spPr>
            <a:xfrm rot="8100000">
              <a:off x="5672402" y="4054753"/>
              <a:ext cx="751659" cy="751659"/>
            </a:xfrm>
            <a:prstGeom prst="teardrop">
              <a:avLst/>
            </a:prstGeom>
            <a:solidFill>
              <a:srgbClr val="FEC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4" name="TextBox 423"/>
            <p:cNvSpPr txBox="1">
              <a:spLocks noChangeAspect="1"/>
            </p:cNvSpPr>
            <p:nvPr/>
          </p:nvSpPr>
          <p:spPr>
            <a:xfrm>
              <a:off x="5854147" y="4272277"/>
              <a:ext cx="380128" cy="32708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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27" name="Group 426"/>
          <p:cNvGrpSpPr/>
          <p:nvPr/>
        </p:nvGrpSpPr>
        <p:grpSpPr>
          <a:xfrm>
            <a:off x="2775886" y="1674988"/>
            <a:ext cx="751659" cy="1510340"/>
            <a:chOff x="5672402" y="4054753"/>
            <a:chExt cx="751659" cy="1510340"/>
          </a:xfrm>
        </p:grpSpPr>
        <p:grpSp>
          <p:nvGrpSpPr>
            <p:cNvPr id="428" name="Group 427"/>
            <p:cNvGrpSpPr/>
            <p:nvPr/>
          </p:nvGrpSpPr>
          <p:grpSpPr>
            <a:xfrm>
              <a:off x="5967031" y="4640032"/>
              <a:ext cx="154361" cy="925061"/>
              <a:chOff x="1979554" y="1529993"/>
              <a:chExt cx="154361" cy="925061"/>
            </a:xfrm>
          </p:grpSpPr>
          <p:cxnSp>
            <p:nvCxnSpPr>
              <p:cNvPr id="431" name="Straight Connector 430"/>
              <p:cNvCxnSpPr/>
              <p:nvPr/>
            </p:nvCxnSpPr>
            <p:spPr>
              <a:xfrm>
                <a:off x="2056736" y="1529993"/>
                <a:ext cx="1" cy="788792"/>
              </a:xfrm>
              <a:prstGeom prst="line">
                <a:avLst/>
              </a:prstGeom>
              <a:ln w="41275">
                <a:solidFill>
                  <a:srgbClr val="FEA44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2" name="Oval 431"/>
              <p:cNvSpPr/>
              <p:nvPr/>
            </p:nvSpPr>
            <p:spPr>
              <a:xfrm rot="18900000">
                <a:off x="1979554" y="2300693"/>
                <a:ext cx="154361" cy="154361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rgbClr val="FEA4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29" name="Teardrop 428"/>
            <p:cNvSpPr/>
            <p:nvPr/>
          </p:nvSpPr>
          <p:spPr>
            <a:xfrm rot="8100000">
              <a:off x="5672402" y="4054753"/>
              <a:ext cx="751659" cy="751659"/>
            </a:xfrm>
            <a:prstGeom prst="teardrop">
              <a:avLst/>
            </a:prstGeom>
            <a:solidFill>
              <a:srgbClr val="FEA4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0" name="TextBox 429"/>
            <p:cNvSpPr txBox="1">
              <a:spLocks noChangeAspect="1"/>
            </p:cNvSpPr>
            <p:nvPr/>
          </p:nvSpPr>
          <p:spPr>
            <a:xfrm>
              <a:off x="5854147" y="4272277"/>
              <a:ext cx="380128" cy="32708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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33" name="Group 432"/>
          <p:cNvGrpSpPr/>
          <p:nvPr/>
        </p:nvGrpSpPr>
        <p:grpSpPr>
          <a:xfrm>
            <a:off x="4325864" y="2914807"/>
            <a:ext cx="751659" cy="1510340"/>
            <a:chOff x="5672402" y="4054753"/>
            <a:chExt cx="751659" cy="1510340"/>
          </a:xfrm>
        </p:grpSpPr>
        <p:grpSp>
          <p:nvGrpSpPr>
            <p:cNvPr id="434" name="Group 433"/>
            <p:cNvGrpSpPr/>
            <p:nvPr/>
          </p:nvGrpSpPr>
          <p:grpSpPr>
            <a:xfrm>
              <a:off x="5967031" y="4640032"/>
              <a:ext cx="154361" cy="925061"/>
              <a:chOff x="1979554" y="1529993"/>
              <a:chExt cx="154361" cy="925061"/>
            </a:xfrm>
          </p:grpSpPr>
          <p:cxnSp>
            <p:nvCxnSpPr>
              <p:cNvPr id="437" name="Straight Connector 436"/>
              <p:cNvCxnSpPr/>
              <p:nvPr/>
            </p:nvCxnSpPr>
            <p:spPr>
              <a:xfrm>
                <a:off x="2056736" y="1529993"/>
                <a:ext cx="1" cy="788792"/>
              </a:xfrm>
              <a:prstGeom prst="line">
                <a:avLst/>
              </a:prstGeom>
              <a:ln w="41275">
                <a:solidFill>
                  <a:srgbClr val="763E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8" name="Oval 437"/>
              <p:cNvSpPr/>
              <p:nvPr/>
            </p:nvSpPr>
            <p:spPr>
              <a:xfrm rot="18900000">
                <a:off x="1979554" y="2300693"/>
                <a:ext cx="154361" cy="154361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rgbClr val="763E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35" name="Teardrop 434"/>
            <p:cNvSpPr/>
            <p:nvPr/>
          </p:nvSpPr>
          <p:spPr>
            <a:xfrm rot="8100000">
              <a:off x="5672402" y="4054753"/>
              <a:ext cx="751659" cy="751659"/>
            </a:xfrm>
            <a:prstGeom prst="teardrop">
              <a:avLst/>
            </a:prstGeom>
            <a:solidFill>
              <a:srgbClr val="763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6" name="TextBox 435"/>
            <p:cNvSpPr txBox="1">
              <a:spLocks noChangeAspect="1"/>
            </p:cNvSpPr>
            <p:nvPr/>
          </p:nvSpPr>
          <p:spPr>
            <a:xfrm>
              <a:off x="5854147" y="4272277"/>
              <a:ext cx="380128" cy="32708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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479875" y="2933195"/>
            <a:ext cx="2451732" cy="1427226"/>
            <a:chOff x="6479875" y="2933195"/>
            <a:chExt cx="2451732" cy="1427226"/>
          </a:xfrm>
        </p:grpSpPr>
        <p:grpSp>
          <p:nvGrpSpPr>
            <p:cNvPr id="397" name="Group 396"/>
            <p:cNvGrpSpPr/>
            <p:nvPr/>
          </p:nvGrpSpPr>
          <p:grpSpPr>
            <a:xfrm>
              <a:off x="6672077" y="3116771"/>
              <a:ext cx="271897" cy="271897"/>
              <a:chOff x="1902793" y="2492807"/>
              <a:chExt cx="431635" cy="431635"/>
            </a:xfrm>
          </p:grpSpPr>
          <p:sp>
            <p:nvSpPr>
              <p:cNvPr id="398" name="Teardrop 397"/>
              <p:cNvSpPr/>
              <p:nvPr/>
            </p:nvSpPr>
            <p:spPr>
              <a:xfrm rot="8100000">
                <a:off x="1902793" y="2492807"/>
                <a:ext cx="431635" cy="431635"/>
              </a:xfrm>
              <a:prstGeom prst="teardrop">
                <a:avLst/>
              </a:prstGeom>
              <a:solidFill>
                <a:srgbClr val="FE8301"/>
              </a:solidFill>
              <a:ln w="381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99" name="TextBox 398"/>
              <p:cNvSpPr txBox="1">
                <a:spLocks noChangeAspect="1"/>
              </p:cNvSpPr>
              <p:nvPr/>
            </p:nvSpPr>
            <p:spPr>
              <a:xfrm>
                <a:off x="1924922" y="2554608"/>
                <a:ext cx="380128" cy="32708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000" dirty="0" smtClean="0">
                    <a:solidFill>
                      <a:prstClr val="white"/>
                    </a:solidFill>
                    <a:latin typeface="FontAwesome" pitchFamily="2" charset="0"/>
                  </a:rPr>
                  <a:t></a:t>
                </a:r>
                <a:endParaRPr lang="ru-RU" sz="1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6921072" y="3428866"/>
              <a:ext cx="1595575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520  employees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25%  profit growth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</a:t>
              </a:r>
              <a:r>
                <a:rPr lang="en-US" sz="1100" dirty="0">
                  <a:solidFill>
                    <a:prstClr val="black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   23  connections</a:t>
              </a:r>
              <a:endParaRPr lang="ru-RU" sz="11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440" name="Rounded Rectangle 439"/>
            <p:cNvSpPr/>
            <p:nvPr/>
          </p:nvSpPr>
          <p:spPr>
            <a:xfrm>
              <a:off x="6479875" y="2933195"/>
              <a:ext cx="2451732" cy="1427226"/>
            </a:xfrm>
            <a:prstGeom prst="roundRect">
              <a:avLst>
                <a:gd name="adj" fmla="val 732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7" name="TextBox 446"/>
            <p:cNvSpPr txBox="1"/>
            <p:nvPr/>
          </p:nvSpPr>
          <p:spPr>
            <a:xfrm>
              <a:off x="6909293" y="3059348"/>
              <a:ext cx="9091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Medium"/>
                </a:rPr>
                <a:t>West HQ</a:t>
              </a:r>
              <a:endPara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Lato Medium"/>
              </a:endParaRPr>
            </a:p>
          </p:txBody>
        </p:sp>
        <p:sp>
          <p:nvSpPr>
            <p:cNvPr id="448" name="Rectangle 447"/>
            <p:cNvSpPr/>
            <p:nvPr/>
          </p:nvSpPr>
          <p:spPr>
            <a:xfrm>
              <a:off x="6904277" y="3240433"/>
              <a:ext cx="1774845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45, Long Street, California </a:t>
              </a:r>
              <a:endParaRPr lang="en-US" sz="11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9114277" y="2934226"/>
            <a:ext cx="2451732" cy="1427226"/>
            <a:chOff x="9114277" y="2934226"/>
            <a:chExt cx="2451732" cy="1427226"/>
          </a:xfrm>
        </p:grpSpPr>
        <p:sp>
          <p:nvSpPr>
            <p:cNvPr id="444" name="Rounded Rectangle 443"/>
            <p:cNvSpPr/>
            <p:nvPr/>
          </p:nvSpPr>
          <p:spPr>
            <a:xfrm>
              <a:off x="9114277" y="2934226"/>
              <a:ext cx="2451732" cy="1427226"/>
            </a:xfrm>
            <a:prstGeom prst="roundRect">
              <a:avLst>
                <a:gd name="adj" fmla="val 732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52" name="Group 451"/>
            <p:cNvGrpSpPr/>
            <p:nvPr/>
          </p:nvGrpSpPr>
          <p:grpSpPr>
            <a:xfrm>
              <a:off x="9336959" y="3106482"/>
              <a:ext cx="271897" cy="271897"/>
              <a:chOff x="1902793" y="2492807"/>
              <a:chExt cx="431635" cy="431635"/>
            </a:xfrm>
          </p:grpSpPr>
          <p:sp>
            <p:nvSpPr>
              <p:cNvPr id="453" name="Teardrop 452"/>
              <p:cNvSpPr/>
              <p:nvPr/>
            </p:nvSpPr>
            <p:spPr>
              <a:xfrm rot="8100000">
                <a:off x="1902793" y="2492807"/>
                <a:ext cx="431635" cy="431635"/>
              </a:xfrm>
              <a:prstGeom prst="teardrop">
                <a:avLst/>
              </a:prstGeom>
              <a:solidFill>
                <a:srgbClr val="FEA440"/>
              </a:solidFill>
              <a:ln w="381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54" name="TextBox 453"/>
              <p:cNvSpPr txBox="1">
                <a:spLocks noChangeAspect="1"/>
              </p:cNvSpPr>
              <p:nvPr/>
            </p:nvSpPr>
            <p:spPr>
              <a:xfrm>
                <a:off x="1924922" y="2554608"/>
                <a:ext cx="380128" cy="32708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000" dirty="0" smtClean="0">
                    <a:solidFill>
                      <a:prstClr val="white"/>
                    </a:solidFill>
                    <a:latin typeface="FontAwesome" pitchFamily="2" charset="0"/>
                  </a:rPr>
                  <a:t></a:t>
                </a:r>
                <a:endParaRPr lang="ru-RU" sz="1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5" name="TextBox 454"/>
            <p:cNvSpPr txBox="1"/>
            <p:nvPr/>
          </p:nvSpPr>
          <p:spPr>
            <a:xfrm>
              <a:off x="9585954" y="3418577"/>
              <a:ext cx="1595575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240  employees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10%  profit growth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</a:t>
              </a:r>
              <a:r>
                <a:rPr lang="en-US" sz="1100" dirty="0">
                  <a:solidFill>
                    <a:prstClr val="black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   10  connections</a:t>
              </a:r>
              <a:endParaRPr lang="ru-RU" sz="11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456" name="TextBox 455"/>
            <p:cNvSpPr txBox="1"/>
            <p:nvPr/>
          </p:nvSpPr>
          <p:spPr>
            <a:xfrm>
              <a:off x="9574175" y="3049059"/>
              <a:ext cx="9412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Medium"/>
                </a:rPr>
                <a:t>North HQ</a:t>
              </a:r>
              <a:endPara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Lato Medium"/>
              </a:endParaRPr>
            </a:p>
          </p:txBody>
        </p:sp>
        <p:sp>
          <p:nvSpPr>
            <p:cNvPr id="457" name="Rectangle 456"/>
            <p:cNvSpPr/>
            <p:nvPr/>
          </p:nvSpPr>
          <p:spPr>
            <a:xfrm>
              <a:off x="9569159" y="3230144"/>
              <a:ext cx="155202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13, North Street, Ohio </a:t>
              </a:r>
              <a:endParaRPr lang="en-US" sz="11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114277" y="4522584"/>
            <a:ext cx="2451732" cy="1427226"/>
            <a:chOff x="9114277" y="4522584"/>
            <a:chExt cx="2451732" cy="1427226"/>
          </a:xfrm>
        </p:grpSpPr>
        <p:sp>
          <p:nvSpPr>
            <p:cNvPr id="446" name="Rounded Rectangle 445"/>
            <p:cNvSpPr/>
            <p:nvPr/>
          </p:nvSpPr>
          <p:spPr>
            <a:xfrm>
              <a:off x="9114277" y="4522584"/>
              <a:ext cx="2451732" cy="1427226"/>
            </a:xfrm>
            <a:prstGeom prst="roundRect">
              <a:avLst>
                <a:gd name="adj" fmla="val 732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58" name="Group 457"/>
            <p:cNvGrpSpPr/>
            <p:nvPr/>
          </p:nvGrpSpPr>
          <p:grpSpPr>
            <a:xfrm>
              <a:off x="9350899" y="4691542"/>
              <a:ext cx="271897" cy="271897"/>
              <a:chOff x="1902793" y="2492807"/>
              <a:chExt cx="431635" cy="431635"/>
            </a:xfrm>
          </p:grpSpPr>
          <p:sp>
            <p:nvSpPr>
              <p:cNvPr id="459" name="Teardrop 458"/>
              <p:cNvSpPr/>
              <p:nvPr/>
            </p:nvSpPr>
            <p:spPr>
              <a:xfrm rot="8100000">
                <a:off x="1902793" y="2492807"/>
                <a:ext cx="431635" cy="431635"/>
              </a:xfrm>
              <a:prstGeom prst="teardrop">
                <a:avLst/>
              </a:prstGeom>
              <a:solidFill>
                <a:srgbClr val="FECD98"/>
              </a:solidFill>
              <a:ln w="381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0" name="TextBox 459"/>
              <p:cNvSpPr txBox="1">
                <a:spLocks noChangeAspect="1"/>
              </p:cNvSpPr>
              <p:nvPr/>
            </p:nvSpPr>
            <p:spPr>
              <a:xfrm>
                <a:off x="1924922" y="2554608"/>
                <a:ext cx="380128" cy="32708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000" dirty="0" smtClean="0">
                    <a:solidFill>
                      <a:prstClr val="white"/>
                    </a:solidFill>
                    <a:latin typeface="FontAwesome" pitchFamily="2" charset="0"/>
                  </a:rPr>
                  <a:t></a:t>
                </a:r>
                <a:endParaRPr lang="ru-RU" sz="1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1" name="TextBox 460"/>
            <p:cNvSpPr txBox="1"/>
            <p:nvPr/>
          </p:nvSpPr>
          <p:spPr>
            <a:xfrm>
              <a:off x="9599894" y="5003637"/>
              <a:ext cx="1595575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50  employees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4%  profit growth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</a:t>
              </a:r>
              <a:r>
                <a:rPr lang="en-US" sz="1100" dirty="0">
                  <a:solidFill>
                    <a:prstClr val="black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   6  connections</a:t>
              </a:r>
              <a:endParaRPr lang="ru-RU" sz="11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462" name="TextBox 461"/>
            <p:cNvSpPr txBox="1"/>
            <p:nvPr/>
          </p:nvSpPr>
          <p:spPr>
            <a:xfrm>
              <a:off x="9588115" y="4634119"/>
              <a:ext cx="9717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Medium"/>
                </a:rPr>
                <a:t>South HQ</a:t>
              </a:r>
              <a:endPara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Lato Medium"/>
              </a:endParaRPr>
            </a:p>
          </p:txBody>
        </p:sp>
        <p:sp>
          <p:nvSpPr>
            <p:cNvPr id="463" name="Rectangle 462"/>
            <p:cNvSpPr/>
            <p:nvPr/>
          </p:nvSpPr>
          <p:spPr>
            <a:xfrm>
              <a:off x="9583099" y="4815204"/>
              <a:ext cx="156164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12, South Street, Texas</a:t>
              </a:r>
              <a:endParaRPr lang="en-US" sz="11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479875" y="4521553"/>
            <a:ext cx="2451732" cy="1427226"/>
            <a:chOff x="6479875" y="4521553"/>
            <a:chExt cx="2451732" cy="1427226"/>
          </a:xfrm>
        </p:grpSpPr>
        <p:sp>
          <p:nvSpPr>
            <p:cNvPr id="445" name="Rounded Rectangle 444"/>
            <p:cNvSpPr/>
            <p:nvPr/>
          </p:nvSpPr>
          <p:spPr>
            <a:xfrm>
              <a:off x="6479875" y="4521553"/>
              <a:ext cx="2451732" cy="1427226"/>
            </a:xfrm>
            <a:prstGeom prst="roundRect">
              <a:avLst>
                <a:gd name="adj" fmla="val 732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64" name="Group 463"/>
            <p:cNvGrpSpPr/>
            <p:nvPr/>
          </p:nvGrpSpPr>
          <p:grpSpPr>
            <a:xfrm>
              <a:off x="6685968" y="4653529"/>
              <a:ext cx="271897" cy="271897"/>
              <a:chOff x="1902793" y="2492807"/>
              <a:chExt cx="431635" cy="431635"/>
            </a:xfrm>
          </p:grpSpPr>
          <p:sp>
            <p:nvSpPr>
              <p:cNvPr id="465" name="Teardrop 464"/>
              <p:cNvSpPr/>
              <p:nvPr/>
            </p:nvSpPr>
            <p:spPr>
              <a:xfrm rot="8100000">
                <a:off x="1902793" y="2492807"/>
                <a:ext cx="431635" cy="431635"/>
              </a:xfrm>
              <a:prstGeom prst="teardrop">
                <a:avLst/>
              </a:prstGeom>
              <a:solidFill>
                <a:srgbClr val="763E00"/>
              </a:solidFill>
              <a:ln w="381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6" name="TextBox 465"/>
              <p:cNvSpPr txBox="1">
                <a:spLocks noChangeAspect="1"/>
              </p:cNvSpPr>
              <p:nvPr/>
            </p:nvSpPr>
            <p:spPr>
              <a:xfrm>
                <a:off x="1924922" y="2554608"/>
                <a:ext cx="380128" cy="32708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000" dirty="0" smtClean="0">
                    <a:solidFill>
                      <a:prstClr val="white"/>
                    </a:solidFill>
                    <a:latin typeface="FontAwesome" pitchFamily="2" charset="0"/>
                  </a:rPr>
                  <a:t></a:t>
                </a:r>
                <a:endParaRPr lang="ru-RU" sz="1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7" name="TextBox 466"/>
            <p:cNvSpPr txBox="1"/>
            <p:nvPr/>
          </p:nvSpPr>
          <p:spPr>
            <a:xfrm>
              <a:off x="6934963" y="4965624"/>
              <a:ext cx="1595575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390  employees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33%  profit growth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</a:t>
              </a:r>
              <a:r>
                <a:rPr lang="en-US" sz="1100" dirty="0">
                  <a:solidFill>
                    <a:prstClr val="black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   44  connections</a:t>
              </a:r>
              <a:endParaRPr lang="ru-RU" sz="11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468" name="TextBox 467"/>
            <p:cNvSpPr txBox="1"/>
            <p:nvPr/>
          </p:nvSpPr>
          <p:spPr>
            <a:xfrm>
              <a:off x="6923184" y="4596106"/>
              <a:ext cx="8627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Medium"/>
                </a:rPr>
                <a:t>East HQ</a:t>
              </a:r>
              <a:endPara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Lato Medium"/>
              </a:endParaRPr>
            </a:p>
          </p:txBody>
        </p:sp>
        <p:sp>
          <p:nvSpPr>
            <p:cNvPr id="469" name="Rectangle 468"/>
            <p:cNvSpPr/>
            <p:nvPr/>
          </p:nvSpPr>
          <p:spPr>
            <a:xfrm>
              <a:off x="6918168" y="4777191"/>
              <a:ext cx="161294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11, East Street, Virginia</a:t>
              </a:r>
              <a:endParaRPr lang="en-US" sz="11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67" name="Teardrop 66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8" name="Teardrop 67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9" name="Teardrop 68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70" name="Rectangle 69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88" name="Rectangle 87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EA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FE8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C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763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95" name="Group 94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96" name="Rectangle 95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Rectangle 96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3455659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362"/>
          <p:cNvGrpSpPr/>
          <p:nvPr/>
        </p:nvGrpSpPr>
        <p:grpSpPr bwMode="gray">
          <a:xfrm>
            <a:off x="1573855" y="1648143"/>
            <a:ext cx="3217235" cy="4457507"/>
            <a:chOff x="4580731" y="1911697"/>
            <a:chExt cx="879476" cy="1109663"/>
          </a:xfrm>
          <a:pattFill prst="pct90">
            <a:fgClr>
              <a:srgbClr val="D6DCE5"/>
            </a:fgClr>
            <a:bgClr>
              <a:schemeClr val="bg1"/>
            </a:bgClr>
          </a:pattFill>
        </p:grpSpPr>
        <p:sp>
          <p:nvSpPr>
            <p:cNvPr id="60" name="Freeform 175"/>
            <p:cNvSpPr>
              <a:spLocks noChangeAspect="1"/>
            </p:cNvSpPr>
            <p:nvPr/>
          </p:nvSpPr>
          <p:spPr bwMode="gray">
            <a:xfrm>
              <a:off x="4923631" y="2716560"/>
              <a:ext cx="133350" cy="65088"/>
            </a:xfrm>
            <a:custGeom>
              <a:avLst/>
              <a:gdLst/>
              <a:ahLst/>
              <a:cxnLst>
                <a:cxn ang="0">
                  <a:pos x="234" y="27"/>
                </a:cxn>
                <a:cxn ang="0">
                  <a:pos x="213" y="43"/>
                </a:cxn>
                <a:cxn ang="0">
                  <a:pos x="188" y="62"/>
                </a:cxn>
                <a:cxn ang="0">
                  <a:pos x="184" y="90"/>
                </a:cxn>
                <a:cxn ang="0">
                  <a:pos x="191" y="113"/>
                </a:cxn>
                <a:cxn ang="0">
                  <a:pos x="179" y="110"/>
                </a:cxn>
                <a:cxn ang="0">
                  <a:pos x="153" y="106"/>
                </a:cxn>
                <a:cxn ang="0">
                  <a:pos x="116" y="114"/>
                </a:cxn>
                <a:cxn ang="0">
                  <a:pos x="83" y="127"/>
                </a:cxn>
                <a:cxn ang="0">
                  <a:pos x="59" y="118"/>
                </a:cxn>
                <a:cxn ang="0">
                  <a:pos x="49" y="132"/>
                </a:cxn>
                <a:cxn ang="0">
                  <a:pos x="34" y="129"/>
                </a:cxn>
                <a:cxn ang="0">
                  <a:pos x="19" y="119"/>
                </a:cxn>
                <a:cxn ang="0">
                  <a:pos x="0" y="123"/>
                </a:cxn>
                <a:cxn ang="0">
                  <a:pos x="16" y="137"/>
                </a:cxn>
                <a:cxn ang="0">
                  <a:pos x="17" y="155"/>
                </a:cxn>
                <a:cxn ang="0">
                  <a:pos x="17" y="167"/>
                </a:cxn>
                <a:cxn ang="0">
                  <a:pos x="36" y="172"/>
                </a:cxn>
                <a:cxn ang="0">
                  <a:pos x="51" y="173"/>
                </a:cxn>
                <a:cxn ang="0">
                  <a:pos x="68" y="177"/>
                </a:cxn>
                <a:cxn ang="0">
                  <a:pos x="104" y="165"/>
                </a:cxn>
                <a:cxn ang="0">
                  <a:pos x="132" y="161"/>
                </a:cxn>
                <a:cxn ang="0">
                  <a:pos x="143" y="156"/>
                </a:cxn>
                <a:cxn ang="0">
                  <a:pos x="146" y="164"/>
                </a:cxn>
                <a:cxn ang="0">
                  <a:pos x="152" y="178"/>
                </a:cxn>
                <a:cxn ang="0">
                  <a:pos x="168" y="187"/>
                </a:cxn>
                <a:cxn ang="0">
                  <a:pos x="208" y="198"/>
                </a:cxn>
                <a:cxn ang="0">
                  <a:pos x="231" y="203"/>
                </a:cxn>
                <a:cxn ang="0">
                  <a:pos x="275" y="205"/>
                </a:cxn>
                <a:cxn ang="0">
                  <a:pos x="292" y="189"/>
                </a:cxn>
                <a:cxn ang="0">
                  <a:pos x="325" y="191"/>
                </a:cxn>
                <a:cxn ang="0">
                  <a:pos x="334" y="182"/>
                </a:cxn>
                <a:cxn ang="0">
                  <a:pos x="353" y="176"/>
                </a:cxn>
                <a:cxn ang="0">
                  <a:pos x="372" y="161"/>
                </a:cxn>
                <a:cxn ang="0">
                  <a:pos x="382" y="148"/>
                </a:cxn>
                <a:cxn ang="0">
                  <a:pos x="390" y="119"/>
                </a:cxn>
                <a:cxn ang="0">
                  <a:pos x="388" y="103"/>
                </a:cxn>
                <a:cxn ang="0">
                  <a:pos x="420" y="95"/>
                </a:cxn>
                <a:cxn ang="0">
                  <a:pos x="412" y="62"/>
                </a:cxn>
                <a:cxn ang="0">
                  <a:pos x="406" y="26"/>
                </a:cxn>
                <a:cxn ang="0">
                  <a:pos x="362" y="19"/>
                </a:cxn>
                <a:cxn ang="0">
                  <a:pos x="340" y="1"/>
                </a:cxn>
                <a:cxn ang="0">
                  <a:pos x="301" y="10"/>
                </a:cxn>
                <a:cxn ang="0">
                  <a:pos x="287" y="27"/>
                </a:cxn>
                <a:cxn ang="0">
                  <a:pos x="267" y="32"/>
                </a:cxn>
                <a:cxn ang="0">
                  <a:pos x="249" y="25"/>
                </a:cxn>
              </a:cxnLst>
              <a:rect l="0" t="0" r="r" b="b"/>
              <a:pathLst>
                <a:path w="420" h="205">
                  <a:moveTo>
                    <a:pt x="235" y="20"/>
                  </a:moveTo>
                  <a:lnTo>
                    <a:pt x="234" y="27"/>
                  </a:lnTo>
                  <a:lnTo>
                    <a:pt x="217" y="35"/>
                  </a:lnTo>
                  <a:lnTo>
                    <a:pt x="213" y="43"/>
                  </a:lnTo>
                  <a:lnTo>
                    <a:pt x="210" y="53"/>
                  </a:lnTo>
                  <a:lnTo>
                    <a:pt x="188" y="62"/>
                  </a:lnTo>
                  <a:lnTo>
                    <a:pt x="183" y="74"/>
                  </a:lnTo>
                  <a:lnTo>
                    <a:pt x="184" y="90"/>
                  </a:lnTo>
                  <a:lnTo>
                    <a:pt x="191" y="106"/>
                  </a:lnTo>
                  <a:lnTo>
                    <a:pt x="191" y="113"/>
                  </a:lnTo>
                  <a:lnTo>
                    <a:pt x="184" y="117"/>
                  </a:lnTo>
                  <a:lnTo>
                    <a:pt x="179" y="110"/>
                  </a:lnTo>
                  <a:lnTo>
                    <a:pt x="164" y="110"/>
                  </a:lnTo>
                  <a:lnTo>
                    <a:pt x="153" y="106"/>
                  </a:lnTo>
                  <a:lnTo>
                    <a:pt x="149" y="111"/>
                  </a:lnTo>
                  <a:lnTo>
                    <a:pt x="116" y="114"/>
                  </a:lnTo>
                  <a:lnTo>
                    <a:pt x="97" y="127"/>
                  </a:lnTo>
                  <a:lnTo>
                    <a:pt x="83" y="127"/>
                  </a:lnTo>
                  <a:lnTo>
                    <a:pt x="70" y="119"/>
                  </a:lnTo>
                  <a:lnTo>
                    <a:pt x="59" y="118"/>
                  </a:lnTo>
                  <a:lnTo>
                    <a:pt x="51" y="124"/>
                  </a:lnTo>
                  <a:lnTo>
                    <a:pt x="49" y="132"/>
                  </a:lnTo>
                  <a:lnTo>
                    <a:pt x="44" y="134"/>
                  </a:lnTo>
                  <a:lnTo>
                    <a:pt x="34" y="129"/>
                  </a:lnTo>
                  <a:lnTo>
                    <a:pt x="28" y="121"/>
                  </a:lnTo>
                  <a:lnTo>
                    <a:pt x="19" y="119"/>
                  </a:lnTo>
                  <a:lnTo>
                    <a:pt x="11" y="119"/>
                  </a:lnTo>
                  <a:lnTo>
                    <a:pt x="0" y="123"/>
                  </a:lnTo>
                  <a:lnTo>
                    <a:pt x="7" y="132"/>
                  </a:lnTo>
                  <a:lnTo>
                    <a:pt x="16" y="137"/>
                  </a:lnTo>
                  <a:lnTo>
                    <a:pt x="17" y="144"/>
                  </a:lnTo>
                  <a:lnTo>
                    <a:pt x="17" y="155"/>
                  </a:lnTo>
                  <a:lnTo>
                    <a:pt x="11" y="162"/>
                  </a:lnTo>
                  <a:lnTo>
                    <a:pt x="17" y="167"/>
                  </a:lnTo>
                  <a:lnTo>
                    <a:pt x="27" y="171"/>
                  </a:lnTo>
                  <a:lnTo>
                    <a:pt x="36" y="172"/>
                  </a:lnTo>
                  <a:lnTo>
                    <a:pt x="44" y="168"/>
                  </a:lnTo>
                  <a:lnTo>
                    <a:pt x="51" y="173"/>
                  </a:lnTo>
                  <a:lnTo>
                    <a:pt x="65" y="178"/>
                  </a:lnTo>
                  <a:lnTo>
                    <a:pt x="68" y="177"/>
                  </a:lnTo>
                  <a:lnTo>
                    <a:pt x="84" y="172"/>
                  </a:lnTo>
                  <a:lnTo>
                    <a:pt x="104" y="165"/>
                  </a:lnTo>
                  <a:lnTo>
                    <a:pt x="122" y="164"/>
                  </a:lnTo>
                  <a:lnTo>
                    <a:pt x="132" y="161"/>
                  </a:lnTo>
                  <a:lnTo>
                    <a:pt x="137" y="157"/>
                  </a:lnTo>
                  <a:lnTo>
                    <a:pt x="143" y="156"/>
                  </a:lnTo>
                  <a:lnTo>
                    <a:pt x="146" y="159"/>
                  </a:lnTo>
                  <a:lnTo>
                    <a:pt x="146" y="164"/>
                  </a:lnTo>
                  <a:lnTo>
                    <a:pt x="148" y="171"/>
                  </a:lnTo>
                  <a:lnTo>
                    <a:pt x="152" y="178"/>
                  </a:lnTo>
                  <a:lnTo>
                    <a:pt x="163" y="187"/>
                  </a:lnTo>
                  <a:lnTo>
                    <a:pt x="168" y="187"/>
                  </a:lnTo>
                  <a:lnTo>
                    <a:pt x="178" y="193"/>
                  </a:lnTo>
                  <a:lnTo>
                    <a:pt x="208" y="198"/>
                  </a:lnTo>
                  <a:lnTo>
                    <a:pt x="222" y="203"/>
                  </a:lnTo>
                  <a:lnTo>
                    <a:pt x="231" y="203"/>
                  </a:lnTo>
                  <a:lnTo>
                    <a:pt x="247" y="203"/>
                  </a:lnTo>
                  <a:lnTo>
                    <a:pt x="275" y="205"/>
                  </a:lnTo>
                  <a:lnTo>
                    <a:pt x="283" y="200"/>
                  </a:lnTo>
                  <a:lnTo>
                    <a:pt x="292" y="189"/>
                  </a:lnTo>
                  <a:lnTo>
                    <a:pt x="305" y="187"/>
                  </a:lnTo>
                  <a:lnTo>
                    <a:pt x="325" y="191"/>
                  </a:lnTo>
                  <a:lnTo>
                    <a:pt x="330" y="182"/>
                  </a:lnTo>
                  <a:lnTo>
                    <a:pt x="334" y="182"/>
                  </a:lnTo>
                  <a:lnTo>
                    <a:pt x="351" y="184"/>
                  </a:lnTo>
                  <a:lnTo>
                    <a:pt x="353" y="176"/>
                  </a:lnTo>
                  <a:lnTo>
                    <a:pt x="362" y="172"/>
                  </a:lnTo>
                  <a:lnTo>
                    <a:pt x="372" y="161"/>
                  </a:lnTo>
                  <a:lnTo>
                    <a:pt x="383" y="159"/>
                  </a:lnTo>
                  <a:lnTo>
                    <a:pt x="382" y="148"/>
                  </a:lnTo>
                  <a:lnTo>
                    <a:pt x="382" y="138"/>
                  </a:lnTo>
                  <a:lnTo>
                    <a:pt x="390" y="119"/>
                  </a:lnTo>
                  <a:lnTo>
                    <a:pt x="384" y="111"/>
                  </a:lnTo>
                  <a:lnTo>
                    <a:pt x="388" y="103"/>
                  </a:lnTo>
                  <a:lnTo>
                    <a:pt x="415" y="103"/>
                  </a:lnTo>
                  <a:lnTo>
                    <a:pt x="420" y="95"/>
                  </a:lnTo>
                  <a:lnTo>
                    <a:pt x="420" y="75"/>
                  </a:lnTo>
                  <a:lnTo>
                    <a:pt x="412" y="62"/>
                  </a:lnTo>
                  <a:lnTo>
                    <a:pt x="406" y="40"/>
                  </a:lnTo>
                  <a:lnTo>
                    <a:pt x="406" y="26"/>
                  </a:lnTo>
                  <a:lnTo>
                    <a:pt x="398" y="15"/>
                  </a:lnTo>
                  <a:lnTo>
                    <a:pt x="362" y="19"/>
                  </a:lnTo>
                  <a:lnTo>
                    <a:pt x="348" y="6"/>
                  </a:lnTo>
                  <a:lnTo>
                    <a:pt x="340" y="1"/>
                  </a:lnTo>
                  <a:lnTo>
                    <a:pt x="307" y="0"/>
                  </a:lnTo>
                  <a:lnTo>
                    <a:pt x="301" y="10"/>
                  </a:lnTo>
                  <a:lnTo>
                    <a:pt x="297" y="19"/>
                  </a:lnTo>
                  <a:lnTo>
                    <a:pt x="287" y="27"/>
                  </a:lnTo>
                  <a:lnTo>
                    <a:pt x="278" y="31"/>
                  </a:lnTo>
                  <a:lnTo>
                    <a:pt x="267" y="32"/>
                  </a:lnTo>
                  <a:lnTo>
                    <a:pt x="256" y="31"/>
                  </a:lnTo>
                  <a:lnTo>
                    <a:pt x="249" y="25"/>
                  </a:lnTo>
                  <a:lnTo>
                    <a:pt x="235" y="2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1" name="Freeform 176"/>
            <p:cNvSpPr>
              <a:spLocks noChangeAspect="1"/>
            </p:cNvSpPr>
            <p:nvPr/>
          </p:nvSpPr>
          <p:spPr bwMode="gray">
            <a:xfrm>
              <a:off x="4783931" y="2875310"/>
              <a:ext cx="7938" cy="4763"/>
            </a:xfrm>
            <a:custGeom>
              <a:avLst/>
              <a:gdLst/>
              <a:ahLst/>
              <a:cxnLst>
                <a:cxn ang="0">
                  <a:pos x="18" y="7"/>
                </a:cxn>
                <a:cxn ang="0">
                  <a:pos x="21" y="11"/>
                </a:cxn>
                <a:cxn ang="0">
                  <a:pos x="16" y="13"/>
                </a:cxn>
                <a:cxn ang="0">
                  <a:pos x="10" y="12"/>
                </a:cxn>
                <a:cxn ang="0">
                  <a:pos x="6" y="7"/>
                </a:cxn>
                <a:cxn ang="0">
                  <a:pos x="0" y="0"/>
                </a:cxn>
                <a:cxn ang="0">
                  <a:pos x="13" y="1"/>
                </a:cxn>
                <a:cxn ang="0">
                  <a:pos x="18" y="7"/>
                </a:cxn>
              </a:cxnLst>
              <a:rect l="0" t="0" r="r" b="b"/>
              <a:pathLst>
                <a:path w="21" h="13">
                  <a:moveTo>
                    <a:pt x="18" y="7"/>
                  </a:moveTo>
                  <a:lnTo>
                    <a:pt x="21" y="11"/>
                  </a:lnTo>
                  <a:lnTo>
                    <a:pt x="16" y="13"/>
                  </a:lnTo>
                  <a:lnTo>
                    <a:pt x="10" y="12"/>
                  </a:lnTo>
                  <a:lnTo>
                    <a:pt x="6" y="7"/>
                  </a:lnTo>
                  <a:lnTo>
                    <a:pt x="0" y="0"/>
                  </a:lnTo>
                  <a:lnTo>
                    <a:pt x="13" y="1"/>
                  </a:lnTo>
                  <a:lnTo>
                    <a:pt x="18" y="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2" name="Freeform 177"/>
            <p:cNvSpPr>
              <a:spLocks noChangeAspect="1"/>
            </p:cNvSpPr>
            <p:nvPr/>
          </p:nvSpPr>
          <p:spPr bwMode="gray">
            <a:xfrm>
              <a:off x="4925219" y="2757835"/>
              <a:ext cx="4763" cy="9525"/>
            </a:xfrm>
            <a:custGeom>
              <a:avLst/>
              <a:gdLst/>
              <a:ahLst/>
              <a:cxnLst>
                <a:cxn ang="0">
                  <a:pos x="8" y="30"/>
                </a:cxn>
                <a:cxn ang="0">
                  <a:pos x="14" y="23"/>
                </a:cxn>
                <a:cxn ang="0">
                  <a:pos x="14" y="12"/>
                </a:cxn>
                <a:cxn ang="0">
                  <a:pos x="13" y="5"/>
                </a:cxn>
                <a:cxn ang="0">
                  <a:pos x="4" y="0"/>
                </a:cxn>
                <a:cxn ang="0">
                  <a:pos x="2" y="8"/>
                </a:cxn>
                <a:cxn ang="0">
                  <a:pos x="0" y="18"/>
                </a:cxn>
                <a:cxn ang="0">
                  <a:pos x="8" y="30"/>
                </a:cxn>
              </a:cxnLst>
              <a:rect l="0" t="0" r="r" b="b"/>
              <a:pathLst>
                <a:path w="14" h="30">
                  <a:moveTo>
                    <a:pt x="8" y="30"/>
                  </a:moveTo>
                  <a:lnTo>
                    <a:pt x="14" y="23"/>
                  </a:lnTo>
                  <a:lnTo>
                    <a:pt x="14" y="12"/>
                  </a:lnTo>
                  <a:lnTo>
                    <a:pt x="13" y="5"/>
                  </a:lnTo>
                  <a:lnTo>
                    <a:pt x="4" y="0"/>
                  </a:lnTo>
                  <a:lnTo>
                    <a:pt x="2" y="8"/>
                  </a:lnTo>
                  <a:lnTo>
                    <a:pt x="0" y="18"/>
                  </a:lnTo>
                  <a:lnTo>
                    <a:pt x="8" y="3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63" name="Group 178"/>
            <p:cNvGrpSpPr>
              <a:grpSpLocks noChangeAspect="1"/>
            </p:cNvGrpSpPr>
            <p:nvPr/>
          </p:nvGrpSpPr>
          <p:grpSpPr bwMode="gray">
            <a:xfrm>
              <a:off x="4876006" y="2765772"/>
              <a:ext cx="204788" cy="242888"/>
              <a:chOff x="2589" y="1903"/>
              <a:chExt cx="129" cy="153"/>
            </a:xfrm>
            <a:grpFill/>
          </p:grpSpPr>
          <p:sp>
            <p:nvSpPr>
              <p:cNvPr id="106" name="Freeform 179"/>
              <p:cNvSpPr>
                <a:spLocks noChangeAspect="1"/>
              </p:cNvSpPr>
              <p:nvPr/>
            </p:nvSpPr>
            <p:spPr bwMode="gray">
              <a:xfrm>
                <a:off x="2653" y="2034"/>
                <a:ext cx="34" cy="22"/>
              </a:xfrm>
              <a:custGeom>
                <a:avLst/>
                <a:gdLst/>
                <a:ahLst/>
                <a:cxnLst>
                  <a:cxn ang="0">
                    <a:pos x="172" y="0"/>
                  </a:cxn>
                  <a:cxn ang="0">
                    <a:pos x="168" y="1"/>
                  </a:cxn>
                  <a:cxn ang="0">
                    <a:pos x="168" y="2"/>
                  </a:cxn>
                  <a:cxn ang="0">
                    <a:pos x="167" y="12"/>
                  </a:cxn>
                  <a:cxn ang="0">
                    <a:pos x="153" y="34"/>
                  </a:cxn>
                  <a:cxn ang="0">
                    <a:pos x="143" y="60"/>
                  </a:cxn>
                  <a:cxn ang="0">
                    <a:pos x="142" y="66"/>
                  </a:cxn>
                  <a:cxn ang="0">
                    <a:pos x="146" y="70"/>
                  </a:cxn>
                  <a:cxn ang="0">
                    <a:pos x="147" y="75"/>
                  </a:cxn>
                  <a:cxn ang="0">
                    <a:pos x="152" y="87"/>
                  </a:cxn>
                  <a:cxn ang="0">
                    <a:pos x="146" y="103"/>
                  </a:cxn>
                  <a:cxn ang="0">
                    <a:pos x="145" y="110"/>
                  </a:cxn>
                  <a:cxn ang="0">
                    <a:pos x="130" y="110"/>
                  </a:cxn>
                  <a:cxn ang="0">
                    <a:pos x="118" y="108"/>
                  </a:cxn>
                  <a:cxn ang="0">
                    <a:pos x="108" y="98"/>
                  </a:cxn>
                  <a:cxn ang="0">
                    <a:pos x="99" y="88"/>
                  </a:cxn>
                  <a:cxn ang="0">
                    <a:pos x="84" y="83"/>
                  </a:cxn>
                  <a:cxn ang="0">
                    <a:pos x="76" y="82"/>
                  </a:cxn>
                  <a:cxn ang="0">
                    <a:pos x="67" y="79"/>
                  </a:cxn>
                  <a:cxn ang="0">
                    <a:pos x="61" y="71"/>
                  </a:cxn>
                  <a:cxn ang="0">
                    <a:pos x="49" y="66"/>
                  </a:cxn>
                  <a:cxn ang="0">
                    <a:pos x="37" y="56"/>
                  </a:cxn>
                  <a:cxn ang="0">
                    <a:pos x="25" y="51"/>
                  </a:cxn>
                  <a:cxn ang="0">
                    <a:pos x="8" y="48"/>
                  </a:cxn>
                  <a:cxn ang="0">
                    <a:pos x="2" y="40"/>
                  </a:cxn>
                  <a:cxn ang="0">
                    <a:pos x="0" y="26"/>
                  </a:cxn>
                  <a:cxn ang="0">
                    <a:pos x="1" y="18"/>
                  </a:cxn>
                  <a:cxn ang="0">
                    <a:pos x="3" y="15"/>
                  </a:cxn>
                  <a:cxn ang="0">
                    <a:pos x="6" y="10"/>
                  </a:cxn>
                  <a:cxn ang="0">
                    <a:pos x="9" y="8"/>
                  </a:cxn>
                  <a:cxn ang="0">
                    <a:pos x="19" y="15"/>
                  </a:cxn>
                  <a:cxn ang="0">
                    <a:pos x="25" y="15"/>
                  </a:cxn>
                  <a:cxn ang="0">
                    <a:pos x="41" y="5"/>
                  </a:cxn>
                  <a:cxn ang="0">
                    <a:pos x="62" y="15"/>
                  </a:cxn>
                  <a:cxn ang="0">
                    <a:pos x="66" y="22"/>
                  </a:cxn>
                  <a:cxn ang="0">
                    <a:pos x="73" y="22"/>
                  </a:cxn>
                  <a:cxn ang="0">
                    <a:pos x="80" y="20"/>
                  </a:cxn>
                  <a:cxn ang="0">
                    <a:pos x="110" y="16"/>
                  </a:cxn>
                  <a:cxn ang="0">
                    <a:pos x="119" y="13"/>
                  </a:cxn>
                  <a:cxn ang="0">
                    <a:pos x="127" y="8"/>
                  </a:cxn>
                  <a:cxn ang="0">
                    <a:pos x="146" y="8"/>
                  </a:cxn>
                  <a:cxn ang="0">
                    <a:pos x="152" y="4"/>
                  </a:cxn>
                  <a:cxn ang="0">
                    <a:pos x="163" y="2"/>
                  </a:cxn>
                  <a:cxn ang="0">
                    <a:pos x="172" y="0"/>
                  </a:cxn>
                </a:cxnLst>
                <a:rect l="0" t="0" r="r" b="b"/>
                <a:pathLst>
                  <a:path w="172" h="110">
                    <a:moveTo>
                      <a:pt x="172" y="0"/>
                    </a:moveTo>
                    <a:lnTo>
                      <a:pt x="168" y="1"/>
                    </a:lnTo>
                    <a:lnTo>
                      <a:pt x="168" y="2"/>
                    </a:lnTo>
                    <a:lnTo>
                      <a:pt x="167" y="12"/>
                    </a:lnTo>
                    <a:lnTo>
                      <a:pt x="153" y="34"/>
                    </a:lnTo>
                    <a:lnTo>
                      <a:pt x="143" y="60"/>
                    </a:lnTo>
                    <a:lnTo>
                      <a:pt x="142" y="66"/>
                    </a:lnTo>
                    <a:lnTo>
                      <a:pt x="146" y="70"/>
                    </a:lnTo>
                    <a:lnTo>
                      <a:pt x="147" y="75"/>
                    </a:lnTo>
                    <a:lnTo>
                      <a:pt x="152" y="87"/>
                    </a:lnTo>
                    <a:lnTo>
                      <a:pt x="146" y="103"/>
                    </a:lnTo>
                    <a:lnTo>
                      <a:pt x="145" y="110"/>
                    </a:lnTo>
                    <a:lnTo>
                      <a:pt x="130" y="110"/>
                    </a:lnTo>
                    <a:lnTo>
                      <a:pt x="118" y="108"/>
                    </a:lnTo>
                    <a:lnTo>
                      <a:pt x="108" y="98"/>
                    </a:lnTo>
                    <a:lnTo>
                      <a:pt x="99" y="88"/>
                    </a:lnTo>
                    <a:lnTo>
                      <a:pt x="84" y="83"/>
                    </a:lnTo>
                    <a:lnTo>
                      <a:pt x="76" y="82"/>
                    </a:lnTo>
                    <a:lnTo>
                      <a:pt x="67" y="79"/>
                    </a:lnTo>
                    <a:lnTo>
                      <a:pt x="61" y="71"/>
                    </a:lnTo>
                    <a:lnTo>
                      <a:pt x="49" y="66"/>
                    </a:lnTo>
                    <a:lnTo>
                      <a:pt x="37" y="56"/>
                    </a:lnTo>
                    <a:lnTo>
                      <a:pt x="25" y="51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0" y="26"/>
                    </a:lnTo>
                    <a:lnTo>
                      <a:pt x="1" y="18"/>
                    </a:lnTo>
                    <a:lnTo>
                      <a:pt x="3" y="15"/>
                    </a:lnTo>
                    <a:lnTo>
                      <a:pt x="6" y="10"/>
                    </a:lnTo>
                    <a:lnTo>
                      <a:pt x="9" y="8"/>
                    </a:lnTo>
                    <a:lnTo>
                      <a:pt x="19" y="15"/>
                    </a:lnTo>
                    <a:lnTo>
                      <a:pt x="25" y="15"/>
                    </a:lnTo>
                    <a:lnTo>
                      <a:pt x="41" y="5"/>
                    </a:lnTo>
                    <a:lnTo>
                      <a:pt x="62" y="15"/>
                    </a:lnTo>
                    <a:lnTo>
                      <a:pt x="66" y="22"/>
                    </a:lnTo>
                    <a:lnTo>
                      <a:pt x="73" y="22"/>
                    </a:lnTo>
                    <a:lnTo>
                      <a:pt x="80" y="20"/>
                    </a:lnTo>
                    <a:lnTo>
                      <a:pt x="110" y="16"/>
                    </a:lnTo>
                    <a:lnTo>
                      <a:pt x="119" y="13"/>
                    </a:lnTo>
                    <a:lnTo>
                      <a:pt x="127" y="8"/>
                    </a:lnTo>
                    <a:lnTo>
                      <a:pt x="146" y="8"/>
                    </a:lnTo>
                    <a:lnTo>
                      <a:pt x="152" y="4"/>
                    </a:lnTo>
                    <a:lnTo>
                      <a:pt x="163" y="2"/>
                    </a:lnTo>
                    <a:lnTo>
                      <a:pt x="172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Freeform 180"/>
              <p:cNvSpPr>
                <a:spLocks noChangeAspect="1"/>
              </p:cNvSpPr>
              <p:nvPr/>
            </p:nvSpPr>
            <p:spPr bwMode="gray">
              <a:xfrm>
                <a:off x="2606" y="1991"/>
                <a:ext cx="16" cy="35"/>
              </a:xfrm>
              <a:custGeom>
                <a:avLst/>
                <a:gdLst/>
                <a:ahLst/>
                <a:cxnLst>
                  <a:cxn ang="0">
                    <a:pos x="50" y="0"/>
                  </a:cxn>
                  <a:cxn ang="0">
                    <a:pos x="63" y="5"/>
                  </a:cxn>
                  <a:cxn ang="0">
                    <a:pos x="64" y="8"/>
                  </a:cxn>
                  <a:cxn ang="0">
                    <a:pos x="70" y="12"/>
                  </a:cxn>
                  <a:cxn ang="0">
                    <a:pos x="75" y="24"/>
                  </a:cxn>
                  <a:cxn ang="0">
                    <a:pos x="81" y="43"/>
                  </a:cxn>
                  <a:cxn ang="0">
                    <a:pos x="82" y="63"/>
                  </a:cxn>
                  <a:cxn ang="0">
                    <a:pos x="80" y="79"/>
                  </a:cxn>
                  <a:cxn ang="0">
                    <a:pos x="81" y="111"/>
                  </a:cxn>
                  <a:cxn ang="0">
                    <a:pos x="80" y="138"/>
                  </a:cxn>
                  <a:cxn ang="0">
                    <a:pos x="76" y="144"/>
                  </a:cxn>
                  <a:cxn ang="0">
                    <a:pos x="76" y="149"/>
                  </a:cxn>
                  <a:cxn ang="0">
                    <a:pos x="70" y="154"/>
                  </a:cxn>
                  <a:cxn ang="0">
                    <a:pos x="57" y="150"/>
                  </a:cxn>
                  <a:cxn ang="0">
                    <a:pos x="52" y="155"/>
                  </a:cxn>
                  <a:cxn ang="0">
                    <a:pos x="47" y="165"/>
                  </a:cxn>
                  <a:cxn ang="0">
                    <a:pos x="41" y="171"/>
                  </a:cxn>
                  <a:cxn ang="0">
                    <a:pos x="31" y="173"/>
                  </a:cxn>
                  <a:cxn ang="0">
                    <a:pos x="26" y="168"/>
                  </a:cxn>
                  <a:cxn ang="0">
                    <a:pos x="15" y="152"/>
                  </a:cxn>
                  <a:cxn ang="0">
                    <a:pos x="14" y="144"/>
                  </a:cxn>
                  <a:cxn ang="0">
                    <a:pos x="14" y="139"/>
                  </a:cxn>
                  <a:cxn ang="0">
                    <a:pos x="11" y="130"/>
                  </a:cxn>
                  <a:cxn ang="0">
                    <a:pos x="14" y="109"/>
                  </a:cxn>
                  <a:cxn ang="0">
                    <a:pos x="17" y="106"/>
                  </a:cxn>
                  <a:cxn ang="0">
                    <a:pos x="18" y="101"/>
                  </a:cxn>
                  <a:cxn ang="0">
                    <a:pos x="16" y="97"/>
                  </a:cxn>
                  <a:cxn ang="0">
                    <a:pos x="14" y="89"/>
                  </a:cxn>
                  <a:cxn ang="0">
                    <a:pos x="15" y="80"/>
                  </a:cxn>
                  <a:cxn ang="0">
                    <a:pos x="15" y="70"/>
                  </a:cxn>
                  <a:cxn ang="0">
                    <a:pos x="12" y="63"/>
                  </a:cxn>
                  <a:cxn ang="0">
                    <a:pos x="10" y="54"/>
                  </a:cxn>
                  <a:cxn ang="0">
                    <a:pos x="7" y="53"/>
                  </a:cxn>
                  <a:cxn ang="0">
                    <a:pos x="4" y="53"/>
                  </a:cxn>
                  <a:cxn ang="0">
                    <a:pos x="0" y="47"/>
                  </a:cxn>
                  <a:cxn ang="0">
                    <a:pos x="0" y="26"/>
                  </a:cxn>
                  <a:cxn ang="0">
                    <a:pos x="1" y="25"/>
                  </a:cxn>
                  <a:cxn ang="0">
                    <a:pos x="10" y="33"/>
                  </a:cxn>
                  <a:cxn ang="0">
                    <a:pos x="20" y="32"/>
                  </a:cxn>
                  <a:cxn ang="0">
                    <a:pos x="39" y="12"/>
                  </a:cxn>
                  <a:cxn ang="0">
                    <a:pos x="45" y="10"/>
                  </a:cxn>
                  <a:cxn ang="0">
                    <a:pos x="50" y="0"/>
                  </a:cxn>
                </a:cxnLst>
                <a:rect l="0" t="0" r="r" b="b"/>
                <a:pathLst>
                  <a:path w="82" h="173">
                    <a:moveTo>
                      <a:pt x="50" y="0"/>
                    </a:moveTo>
                    <a:lnTo>
                      <a:pt x="63" y="5"/>
                    </a:lnTo>
                    <a:lnTo>
                      <a:pt x="64" y="8"/>
                    </a:lnTo>
                    <a:lnTo>
                      <a:pt x="70" y="12"/>
                    </a:lnTo>
                    <a:lnTo>
                      <a:pt x="75" y="24"/>
                    </a:lnTo>
                    <a:lnTo>
                      <a:pt x="81" y="43"/>
                    </a:lnTo>
                    <a:lnTo>
                      <a:pt x="82" y="63"/>
                    </a:lnTo>
                    <a:lnTo>
                      <a:pt x="80" y="79"/>
                    </a:lnTo>
                    <a:lnTo>
                      <a:pt x="81" y="111"/>
                    </a:lnTo>
                    <a:lnTo>
                      <a:pt x="80" y="138"/>
                    </a:lnTo>
                    <a:lnTo>
                      <a:pt x="76" y="144"/>
                    </a:lnTo>
                    <a:lnTo>
                      <a:pt x="76" y="149"/>
                    </a:lnTo>
                    <a:lnTo>
                      <a:pt x="70" y="154"/>
                    </a:lnTo>
                    <a:lnTo>
                      <a:pt x="57" y="150"/>
                    </a:lnTo>
                    <a:lnTo>
                      <a:pt x="52" y="155"/>
                    </a:lnTo>
                    <a:lnTo>
                      <a:pt x="47" y="165"/>
                    </a:lnTo>
                    <a:lnTo>
                      <a:pt x="41" y="171"/>
                    </a:lnTo>
                    <a:lnTo>
                      <a:pt x="31" y="173"/>
                    </a:lnTo>
                    <a:lnTo>
                      <a:pt x="26" y="168"/>
                    </a:lnTo>
                    <a:lnTo>
                      <a:pt x="15" y="152"/>
                    </a:lnTo>
                    <a:lnTo>
                      <a:pt x="14" y="144"/>
                    </a:lnTo>
                    <a:lnTo>
                      <a:pt x="14" y="139"/>
                    </a:lnTo>
                    <a:lnTo>
                      <a:pt x="11" y="130"/>
                    </a:lnTo>
                    <a:lnTo>
                      <a:pt x="14" y="109"/>
                    </a:lnTo>
                    <a:lnTo>
                      <a:pt x="17" y="106"/>
                    </a:lnTo>
                    <a:lnTo>
                      <a:pt x="18" y="101"/>
                    </a:lnTo>
                    <a:lnTo>
                      <a:pt x="16" y="97"/>
                    </a:lnTo>
                    <a:lnTo>
                      <a:pt x="14" y="89"/>
                    </a:lnTo>
                    <a:lnTo>
                      <a:pt x="15" y="80"/>
                    </a:lnTo>
                    <a:lnTo>
                      <a:pt x="15" y="70"/>
                    </a:lnTo>
                    <a:lnTo>
                      <a:pt x="12" y="63"/>
                    </a:lnTo>
                    <a:lnTo>
                      <a:pt x="10" y="54"/>
                    </a:lnTo>
                    <a:lnTo>
                      <a:pt x="7" y="53"/>
                    </a:lnTo>
                    <a:lnTo>
                      <a:pt x="4" y="53"/>
                    </a:lnTo>
                    <a:lnTo>
                      <a:pt x="0" y="47"/>
                    </a:lnTo>
                    <a:lnTo>
                      <a:pt x="0" y="26"/>
                    </a:lnTo>
                    <a:lnTo>
                      <a:pt x="1" y="25"/>
                    </a:lnTo>
                    <a:lnTo>
                      <a:pt x="10" y="33"/>
                    </a:lnTo>
                    <a:lnTo>
                      <a:pt x="20" y="32"/>
                    </a:lnTo>
                    <a:lnTo>
                      <a:pt x="39" y="12"/>
                    </a:lnTo>
                    <a:lnTo>
                      <a:pt x="45" y="10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Freeform 181"/>
              <p:cNvSpPr>
                <a:spLocks noChangeAspect="1"/>
              </p:cNvSpPr>
              <p:nvPr/>
            </p:nvSpPr>
            <p:spPr bwMode="gray">
              <a:xfrm>
                <a:off x="2589" y="1903"/>
                <a:ext cx="129" cy="136"/>
              </a:xfrm>
              <a:custGeom>
                <a:avLst/>
                <a:gdLst/>
                <a:ahLst/>
                <a:cxnLst>
                  <a:cxn ang="0">
                    <a:pos x="195" y="38"/>
                  </a:cxn>
                  <a:cxn ang="0">
                    <a:pos x="186" y="59"/>
                  </a:cxn>
                  <a:cxn ang="0">
                    <a:pos x="147" y="53"/>
                  </a:cxn>
                  <a:cxn ang="0">
                    <a:pos x="125" y="89"/>
                  </a:cxn>
                  <a:cxn ang="0">
                    <a:pos x="98" y="73"/>
                  </a:cxn>
                  <a:cxn ang="0">
                    <a:pos x="75" y="76"/>
                  </a:cxn>
                  <a:cxn ang="0">
                    <a:pos x="23" y="96"/>
                  </a:cxn>
                  <a:cxn ang="0">
                    <a:pos x="5" y="107"/>
                  </a:cxn>
                  <a:cxn ang="0">
                    <a:pos x="2" y="156"/>
                  </a:cxn>
                  <a:cxn ang="0">
                    <a:pos x="11" y="177"/>
                  </a:cxn>
                  <a:cxn ang="0">
                    <a:pos x="13" y="216"/>
                  </a:cxn>
                  <a:cxn ang="0">
                    <a:pos x="48" y="245"/>
                  </a:cxn>
                  <a:cxn ang="0">
                    <a:pos x="64" y="254"/>
                  </a:cxn>
                  <a:cxn ang="0">
                    <a:pos x="94" y="224"/>
                  </a:cxn>
                  <a:cxn ang="0">
                    <a:pos x="132" y="213"/>
                  </a:cxn>
                  <a:cxn ang="0">
                    <a:pos x="195" y="259"/>
                  </a:cxn>
                  <a:cxn ang="0">
                    <a:pos x="231" y="333"/>
                  </a:cxn>
                  <a:cxn ang="0">
                    <a:pos x="259" y="358"/>
                  </a:cxn>
                  <a:cxn ang="0">
                    <a:pos x="309" y="410"/>
                  </a:cxn>
                  <a:cxn ang="0">
                    <a:pos x="379" y="444"/>
                  </a:cxn>
                  <a:cxn ang="0">
                    <a:pos x="421" y="479"/>
                  </a:cxn>
                  <a:cxn ang="0">
                    <a:pos x="444" y="488"/>
                  </a:cxn>
                  <a:cxn ang="0">
                    <a:pos x="455" y="520"/>
                  </a:cxn>
                  <a:cxn ang="0">
                    <a:pos x="483" y="527"/>
                  </a:cxn>
                  <a:cxn ang="0">
                    <a:pos x="498" y="559"/>
                  </a:cxn>
                  <a:cxn ang="0">
                    <a:pos x="507" y="624"/>
                  </a:cxn>
                  <a:cxn ang="0">
                    <a:pos x="492" y="661"/>
                  </a:cxn>
                  <a:cxn ang="0">
                    <a:pos x="496" y="681"/>
                  </a:cxn>
                  <a:cxn ang="0">
                    <a:pos x="522" y="661"/>
                  </a:cxn>
                  <a:cxn ang="0">
                    <a:pos x="540" y="643"/>
                  </a:cxn>
                  <a:cxn ang="0">
                    <a:pos x="562" y="607"/>
                  </a:cxn>
                  <a:cxn ang="0">
                    <a:pos x="568" y="585"/>
                  </a:cxn>
                  <a:cxn ang="0">
                    <a:pos x="549" y="558"/>
                  </a:cxn>
                  <a:cxn ang="0">
                    <a:pos x="551" y="511"/>
                  </a:cxn>
                  <a:cxn ang="0">
                    <a:pos x="604" y="512"/>
                  </a:cxn>
                  <a:cxn ang="0">
                    <a:pos x="637" y="546"/>
                  </a:cxn>
                  <a:cxn ang="0">
                    <a:pos x="636" y="511"/>
                  </a:cxn>
                  <a:cxn ang="0">
                    <a:pos x="572" y="460"/>
                  </a:cxn>
                  <a:cxn ang="0">
                    <a:pos x="510" y="430"/>
                  </a:cxn>
                  <a:cxn ang="0">
                    <a:pos x="508" y="414"/>
                  </a:cxn>
                  <a:cxn ang="0">
                    <a:pos x="500" y="392"/>
                  </a:cxn>
                  <a:cxn ang="0">
                    <a:pos x="465" y="394"/>
                  </a:cxn>
                  <a:cxn ang="0">
                    <a:pos x="437" y="382"/>
                  </a:cxn>
                  <a:cxn ang="0">
                    <a:pos x="405" y="345"/>
                  </a:cxn>
                  <a:cxn ang="0">
                    <a:pos x="382" y="285"/>
                  </a:cxn>
                  <a:cxn ang="0">
                    <a:pos x="362" y="263"/>
                  </a:cxn>
                  <a:cxn ang="0">
                    <a:pos x="314" y="230"/>
                  </a:cxn>
                  <a:cxn ang="0">
                    <a:pos x="308" y="177"/>
                  </a:cxn>
                  <a:cxn ang="0">
                    <a:pos x="304" y="156"/>
                  </a:cxn>
                  <a:cxn ang="0">
                    <a:pos x="318" y="126"/>
                  </a:cxn>
                  <a:cxn ang="0">
                    <a:pos x="366" y="111"/>
                  </a:cxn>
                  <a:cxn ang="0">
                    <a:pos x="379" y="121"/>
                  </a:cxn>
                  <a:cxn ang="0">
                    <a:pos x="393" y="119"/>
                  </a:cxn>
                  <a:cxn ang="0">
                    <a:pos x="385" y="105"/>
                  </a:cxn>
                  <a:cxn ang="0">
                    <a:pos x="371" y="84"/>
                  </a:cxn>
                  <a:cxn ang="0">
                    <a:pos x="367" y="69"/>
                  </a:cxn>
                  <a:cxn ang="0">
                    <a:pos x="372" y="47"/>
                  </a:cxn>
                  <a:cxn ang="0">
                    <a:pos x="313" y="31"/>
                  </a:cxn>
                  <a:cxn ang="0">
                    <a:pos x="296" y="3"/>
                  </a:cxn>
                  <a:cxn ang="0">
                    <a:pos x="272" y="8"/>
                  </a:cxn>
                  <a:cxn ang="0">
                    <a:pos x="215" y="22"/>
                  </a:cxn>
                </a:cxnLst>
                <a:rect l="0" t="0" r="r" b="b"/>
                <a:pathLst>
                  <a:path w="645" h="681">
                    <a:moveTo>
                      <a:pt x="201" y="17"/>
                    </a:moveTo>
                    <a:lnTo>
                      <a:pt x="199" y="28"/>
                    </a:lnTo>
                    <a:lnTo>
                      <a:pt x="199" y="36"/>
                    </a:lnTo>
                    <a:lnTo>
                      <a:pt x="195" y="38"/>
                    </a:lnTo>
                    <a:lnTo>
                      <a:pt x="184" y="40"/>
                    </a:lnTo>
                    <a:lnTo>
                      <a:pt x="183" y="46"/>
                    </a:lnTo>
                    <a:lnTo>
                      <a:pt x="184" y="53"/>
                    </a:lnTo>
                    <a:lnTo>
                      <a:pt x="186" y="59"/>
                    </a:lnTo>
                    <a:lnTo>
                      <a:pt x="185" y="63"/>
                    </a:lnTo>
                    <a:lnTo>
                      <a:pt x="164" y="59"/>
                    </a:lnTo>
                    <a:lnTo>
                      <a:pt x="153" y="58"/>
                    </a:lnTo>
                    <a:lnTo>
                      <a:pt x="147" y="53"/>
                    </a:lnTo>
                    <a:lnTo>
                      <a:pt x="140" y="49"/>
                    </a:lnTo>
                    <a:lnTo>
                      <a:pt x="137" y="60"/>
                    </a:lnTo>
                    <a:lnTo>
                      <a:pt x="126" y="79"/>
                    </a:lnTo>
                    <a:lnTo>
                      <a:pt x="125" y="89"/>
                    </a:lnTo>
                    <a:lnTo>
                      <a:pt x="123" y="94"/>
                    </a:lnTo>
                    <a:lnTo>
                      <a:pt x="115" y="89"/>
                    </a:lnTo>
                    <a:lnTo>
                      <a:pt x="109" y="81"/>
                    </a:lnTo>
                    <a:lnTo>
                      <a:pt x="98" y="73"/>
                    </a:lnTo>
                    <a:lnTo>
                      <a:pt x="92" y="53"/>
                    </a:lnTo>
                    <a:lnTo>
                      <a:pt x="81" y="59"/>
                    </a:lnTo>
                    <a:lnTo>
                      <a:pt x="75" y="68"/>
                    </a:lnTo>
                    <a:lnTo>
                      <a:pt x="75" y="76"/>
                    </a:lnTo>
                    <a:lnTo>
                      <a:pt x="71" y="81"/>
                    </a:lnTo>
                    <a:lnTo>
                      <a:pt x="60" y="90"/>
                    </a:lnTo>
                    <a:lnTo>
                      <a:pt x="48" y="90"/>
                    </a:lnTo>
                    <a:lnTo>
                      <a:pt x="23" y="96"/>
                    </a:lnTo>
                    <a:lnTo>
                      <a:pt x="14" y="96"/>
                    </a:lnTo>
                    <a:lnTo>
                      <a:pt x="5" y="97"/>
                    </a:lnTo>
                    <a:lnTo>
                      <a:pt x="3" y="102"/>
                    </a:lnTo>
                    <a:lnTo>
                      <a:pt x="5" y="107"/>
                    </a:lnTo>
                    <a:lnTo>
                      <a:pt x="16" y="133"/>
                    </a:lnTo>
                    <a:lnTo>
                      <a:pt x="18" y="143"/>
                    </a:lnTo>
                    <a:lnTo>
                      <a:pt x="7" y="150"/>
                    </a:lnTo>
                    <a:lnTo>
                      <a:pt x="2" y="156"/>
                    </a:lnTo>
                    <a:lnTo>
                      <a:pt x="0" y="165"/>
                    </a:lnTo>
                    <a:lnTo>
                      <a:pt x="1" y="170"/>
                    </a:lnTo>
                    <a:lnTo>
                      <a:pt x="2" y="175"/>
                    </a:lnTo>
                    <a:lnTo>
                      <a:pt x="11" y="177"/>
                    </a:lnTo>
                    <a:lnTo>
                      <a:pt x="12" y="186"/>
                    </a:lnTo>
                    <a:lnTo>
                      <a:pt x="10" y="194"/>
                    </a:lnTo>
                    <a:lnTo>
                      <a:pt x="11" y="205"/>
                    </a:lnTo>
                    <a:lnTo>
                      <a:pt x="13" y="216"/>
                    </a:lnTo>
                    <a:lnTo>
                      <a:pt x="19" y="225"/>
                    </a:lnTo>
                    <a:lnTo>
                      <a:pt x="44" y="227"/>
                    </a:lnTo>
                    <a:lnTo>
                      <a:pt x="48" y="236"/>
                    </a:lnTo>
                    <a:lnTo>
                      <a:pt x="48" y="245"/>
                    </a:lnTo>
                    <a:lnTo>
                      <a:pt x="45" y="251"/>
                    </a:lnTo>
                    <a:lnTo>
                      <a:pt x="46" y="254"/>
                    </a:lnTo>
                    <a:lnTo>
                      <a:pt x="54" y="254"/>
                    </a:lnTo>
                    <a:lnTo>
                      <a:pt x="64" y="254"/>
                    </a:lnTo>
                    <a:lnTo>
                      <a:pt x="80" y="247"/>
                    </a:lnTo>
                    <a:lnTo>
                      <a:pt x="81" y="240"/>
                    </a:lnTo>
                    <a:lnTo>
                      <a:pt x="89" y="226"/>
                    </a:lnTo>
                    <a:lnTo>
                      <a:pt x="94" y="224"/>
                    </a:lnTo>
                    <a:lnTo>
                      <a:pt x="97" y="218"/>
                    </a:lnTo>
                    <a:lnTo>
                      <a:pt x="114" y="210"/>
                    </a:lnTo>
                    <a:lnTo>
                      <a:pt x="123" y="210"/>
                    </a:lnTo>
                    <a:lnTo>
                      <a:pt x="132" y="213"/>
                    </a:lnTo>
                    <a:lnTo>
                      <a:pt x="173" y="236"/>
                    </a:lnTo>
                    <a:lnTo>
                      <a:pt x="190" y="243"/>
                    </a:lnTo>
                    <a:lnTo>
                      <a:pt x="193" y="248"/>
                    </a:lnTo>
                    <a:lnTo>
                      <a:pt x="195" y="259"/>
                    </a:lnTo>
                    <a:lnTo>
                      <a:pt x="207" y="294"/>
                    </a:lnTo>
                    <a:lnTo>
                      <a:pt x="211" y="306"/>
                    </a:lnTo>
                    <a:lnTo>
                      <a:pt x="210" y="313"/>
                    </a:lnTo>
                    <a:lnTo>
                      <a:pt x="231" y="333"/>
                    </a:lnTo>
                    <a:lnTo>
                      <a:pt x="241" y="345"/>
                    </a:lnTo>
                    <a:lnTo>
                      <a:pt x="244" y="361"/>
                    </a:lnTo>
                    <a:lnTo>
                      <a:pt x="252" y="358"/>
                    </a:lnTo>
                    <a:lnTo>
                      <a:pt x="259" y="358"/>
                    </a:lnTo>
                    <a:lnTo>
                      <a:pt x="269" y="365"/>
                    </a:lnTo>
                    <a:lnTo>
                      <a:pt x="282" y="386"/>
                    </a:lnTo>
                    <a:lnTo>
                      <a:pt x="292" y="387"/>
                    </a:lnTo>
                    <a:lnTo>
                      <a:pt x="309" y="410"/>
                    </a:lnTo>
                    <a:lnTo>
                      <a:pt x="323" y="424"/>
                    </a:lnTo>
                    <a:lnTo>
                      <a:pt x="347" y="444"/>
                    </a:lnTo>
                    <a:lnTo>
                      <a:pt x="352" y="442"/>
                    </a:lnTo>
                    <a:lnTo>
                      <a:pt x="379" y="444"/>
                    </a:lnTo>
                    <a:lnTo>
                      <a:pt x="385" y="445"/>
                    </a:lnTo>
                    <a:lnTo>
                      <a:pt x="400" y="462"/>
                    </a:lnTo>
                    <a:lnTo>
                      <a:pt x="404" y="472"/>
                    </a:lnTo>
                    <a:lnTo>
                      <a:pt x="421" y="479"/>
                    </a:lnTo>
                    <a:lnTo>
                      <a:pt x="422" y="482"/>
                    </a:lnTo>
                    <a:lnTo>
                      <a:pt x="421" y="490"/>
                    </a:lnTo>
                    <a:lnTo>
                      <a:pt x="440" y="487"/>
                    </a:lnTo>
                    <a:lnTo>
                      <a:pt x="444" y="488"/>
                    </a:lnTo>
                    <a:lnTo>
                      <a:pt x="449" y="494"/>
                    </a:lnTo>
                    <a:lnTo>
                      <a:pt x="453" y="505"/>
                    </a:lnTo>
                    <a:lnTo>
                      <a:pt x="451" y="512"/>
                    </a:lnTo>
                    <a:lnTo>
                      <a:pt x="455" y="520"/>
                    </a:lnTo>
                    <a:lnTo>
                      <a:pt x="467" y="525"/>
                    </a:lnTo>
                    <a:lnTo>
                      <a:pt x="473" y="530"/>
                    </a:lnTo>
                    <a:lnTo>
                      <a:pt x="478" y="537"/>
                    </a:lnTo>
                    <a:lnTo>
                      <a:pt x="483" y="527"/>
                    </a:lnTo>
                    <a:lnTo>
                      <a:pt x="487" y="527"/>
                    </a:lnTo>
                    <a:lnTo>
                      <a:pt x="495" y="539"/>
                    </a:lnTo>
                    <a:lnTo>
                      <a:pt x="495" y="546"/>
                    </a:lnTo>
                    <a:lnTo>
                      <a:pt x="498" y="559"/>
                    </a:lnTo>
                    <a:lnTo>
                      <a:pt x="510" y="578"/>
                    </a:lnTo>
                    <a:lnTo>
                      <a:pt x="513" y="596"/>
                    </a:lnTo>
                    <a:lnTo>
                      <a:pt x="522" y="617"/>
                    </a:lnTo>
                    <a:lnTo>
                      <a:pt x="507" y="624"/>
                    </a:lnTo>
                    <a:lnTo>
                      <a:pt x="500" y="629"/>
                    </a:lnTo>
                    <a:lnTo>
                      <a:pt x="503" y="640"/>
                    </a:lnTo>
                    <a:lnTo>
                      <a:pt x="496" y="651"/>
                    </a:lnTo>
                    <a:lnTo>
                      <a:pt x="492" y="661"/>
                    </a:lnTo>
                    <a:lnTo>
                      <a:pt x="494" y="673"/>
                    </a:lnTo>
                    <a:lnTo>
                      <a:pt x="496" y="681"/>
                    </a:lnTo>
                    <a:lnTo>
                      <a:pt x="496" y="678"/>
                    </a:lnTo>
                    <a:lnTo>
                      <a:pt x="496" y="681"/>
                    </a:lnTo>
                    <a:lnTo>
                      <a:pt x="503" y="681"/>
                    </a:lnTo>
                    <a:lnTo>
                      <a:pt x="511" y="681"/>
                    </a:lnTo>
                    <a:lnTo>
                      <a:pt x="514" y="678"/>
                    </a:lnTo>
                    <a:lnTo>
                      <a:pt x="522" y="661"/>
                    </a:lnTo>
                    <a:lnTo>
                      <a:pt x="525" y="656"/>
                    </a:lnTo>
                    <a:lnTo>
                      <a:pt x="532" y="651"/>
                    </a:lnTo>
                    <a:lnTo>
                      <a:pt x="538" y="649"/>
                    </a:lnTo>
                    <a:lnTo>
                      <a:pt x="540" y="643"/>
                    </a:lnTo>
                    <a:lnTo>
                      <a:pt x="541" y="621"/>
                    </a:lnTo>
                    <a:lnTo>
                      <a:pt x="544" y="616"/>
                    </a:lnTo>
                    <a:lnTo>
                      <a:pt x="553" y="613"/>
                    </a:lnTo>
                    <a:lnTo>
                      <a:pt x="562" y="607"/>
                    </a:lnTo>
                    <a:lnTo>
                      <a:pt x="567" y="607"/>
                    </a:lnTo>
                    <a:lnTo>
                      <a:pt x="570" y="603"/>
                    </a:lnTo>
                    <a:lnTo>
                      <a:pt x="570" y="590"/>
                    </a:lnTo>
                    <a:lnTo>
                      <a:pt x="568" y="585"/>
                    </a:lnTo>
                    <a:lnTo>
                      <a:pt x="567" y="575"/>
                    </a:lnTo>
                    <a:lnTo>
                      <a:pt x="564" y="570"/>
                    </a:lnTo>
                    <a:lnTo>
                      <a:pt x="554" y="564"/>
                    </a:lnTo>
                    <a:lnTo>
                      <a:pt x="549" y="558"/>
                    </a:lnTo>
                    <a:lnTo>
                      <a:pt x="538" y="553"/>
                    </a:lnTo>
                    <a:lnTo>
                      <a:pt x="538" y="543"/>
                    </a:lnTo>
                    <a:lnTo>
                      <a:pt x="543" y="523"/>
                    </a:lnTo>
                    <a:lnTo>
                      <a:pt x="551" y="511"/>
                    </a:lnTo>
                    <a:lnTo>
                      <a:pt x="564" y="499"/>
                    </a:lnTo>
                    <a:lnTo>
                      <a:pt x="575" y="496"/>
                    </a:lnTo>
                    <a:lnTo>
                      <a:pt x="591" y="509"/>
                    </a:lnTo>
                    <a:lnTo>
                      <a:pt x="604" y="512"/>
                    </a:lnTo>
                    <a:lnTo>
                      <a:pt x="615" y="519"/>
                    </a:lnTo>
                    <a:lnTo>
                      <a:pt x="619" y="527"/>
                    </a:lnTo>
                    <a:lnTo>
                      <a:pt x="626" y="539"/>
                    </a:lnTo>
                    <a:lnTo>
                      <a:pt x="637" y="546"/>
                    </a:lnTo>
                    <a:lnTo>
                      <a:pt x="637" y="543"/>
                    </a:lnTo>
                    <a:lnTo>
                      <a:pt x="645" y="527"/>
                    </a:lnTo>
                    <a:lnTo>
                      <a:pt x="642" y="520"/>
                    </a:lnTo>
                    <a:lnTo>
                      <a:pt x="636" y="511"/>
                    </a:lnTo>
                    <a:lnTo>
                      <a:pt x="626" y="500"/>
                    </a:lnTo>
                    <a:lnTo>
                      <a:pt x="615" y="482"/>
                    </a:lnTo>
                    <a:lnTo>
                      <a:pt x="580" y="468"/>
                    </a:lnTo>
                    <a:lnTo>
                      <a:pt x="572" y="460"/>
                    </a:lnTo>
                    <a:lnTo>
                      <a:pt x="560" y="452"/>
                    </a:lnTo>
                    <a:lnTo>
                      <a:pt x="524" y="437"/>
                    </a:lnTo>
                    <a:lnTo>
                      <a:pt x="516" y="433"/>
                    </a:lnTo>
                    <a:lnTo>
                      <a:pt x="510" y="430"/>
                    </a:lnTo>
                    <a:lnTo>
                      <a:pt x="506" y="430"/>
                    </a:lnTo>
                    <a:lnTo>
                      <a:pt x="502" y="426"/>
                    </a:lnTo>
                    <a:lnTo>
                      <a:pt x="502" y="420"/>
                    </a:lnTo>
                    <a:lnTo>
                      <a:pt x="508" y="414"/>
                    </a:lnTo>
                    <a:lnTo>
                      <a:pt x="516" y="409"/>
                    </a:lnTo>
                    <a:lnTo>
                      <a:pt x="517" y="401"/>
                    </a:lnTo>
                    <a:lnTo>
                      <a:pt x="511" y="392"/>
                    </a:lnTo>
                    <a:lnTo>
                      <a:pt x="500" y="392"/>
                    </a:lnTo>
                    <a:lnTo>
                      <a:pt x="496" y="394"/>
                    </a:lnTo>
                    <a:lnTo>
                      <a:pt x="503" y="392"/>
                    </a:lnTo>
                    <a:lnTo>
                      <a:pt x="496" y="394"/>
                    </a:lnTo>
                    <a:lnTo>
                      <a:pt x="465" y="394"/>
                    </a:lnTo>
                    <a:lnTo>
                      <a:pt x="465" y="403"/>
                    </a:lnTo>
                    <a:lnTo>
                      <a:pt x="453" y="390"/>
                    </a:lnTo>
                    <a:lnTo>
                      <a:pt x="442" y="382"/>
                    </a:lnTo>
                    <a:lnTo>
                      <a:pt x="437" y="382"/>
                    </a:lnTo>
                    <a:lnTo>
                      <a:pt x="435" y="374"/>
                    </a:lnTo>
                    <a:lnTo>
                      <a:pt x="431" y="374"/>
                    </a:lnTo>
                    <a:lnTo>
                      <a:pt x="410" y="354"/>
                    </a:lnTo>
                    <a:lnTo>
                      <a:pt x="405" y="345"/>
                    </a:lnTo>
                    <a:lnTo>
                      <a:pt x="398" y="332"/>
                    </a:lnTo>
                    <a:lnTo>
                      <a:pt x="392" y="313"/>
                    </a:lnTo>
                    <a:lnTo>
                      <a:pt x="388" y="309"/>
                    </a:lnTo>
                    <a:lnTo>
                      <a:pt x="382" y="285"/>
                    </a:lnTo>
                    <a:lnTo>
                      <a:pt x="374" y="270"/>
                    </a:lnTo>
                    <a:lnTo>
                      <a:pt x="369" y="267"/>
                    </a:lnTo>
                    <a:lnTo>
                      <a:pt x="363" y="267"/>
                    </a:lnTo>
                    <a:lnTo>
                      <a:pt x="362" y="263"/>
                    </a:lnTo>
                    <a:lnTo>
                      <a:pt x="347" y="254"/>
                    </a:lnTo>
                    <a:lnTo>
                      <a:pt x="341" y="247"/>
                    </a:lnTo>
                    <a:lnTo>
                      <a:pt x="320" y="237"/>
                    </a:lnTo>
                    <a:lnTo>
                      <a:pt x="314" y="230"/>
                    </a:lnTo>
                    <a:lnTo>
                      <a:pt x="309" y="220"/>
                    </a:lnTo>
                    <a:lnTo>
                      <a:pt x="306" y="211"/>
                    </a:lnTo>
                    <a:lnTo>
                      <a:pt x="306" y="193"/>
                    </a:lnTo>
                    <a:lnTo>
                      <a:pt x="308" y="177"/>
                    </a:lnTo>
                    <a:lnTo>
                      <a:pt x="313" y="172"/>
                    </a:lnTo>
                    <a:lnTo>
                      <a:pt x="314" y="165"/>
                    </a:lnTo>
                    <a:lnTo>
                      <a:pt x="312" y="159"/>
                    </a:lnTo>
                    <a:lnTo>
                      <a:pt x="304" y="156"/>
                    </a:lnTo>
                    <a:lnTo>
                      <a:pt x="302" y="141"/>
                    </a:lnTo>
                    <a:lnTo>
                      <a:pt x="304" y="134"/>
                    </a:lnTo>
                    <a:lnTo>
                      <a:pt x="314" y="126"/>
                    </a:lnTo>
                    <a:lnTo>
                      <a:pt x="318" y="126"/>
                    </a:lnTo>
                    <a:lnTo>
                      <a:pt x="319" y="127"/>
                    </a:lnTo>
                    <a:lnTo>
                      <a:pt x="324" y="126"/>
                    </a:lnTo>
                    <a:lnTo>
                      <a:pt x="357" y="108"/>
                    </a:lnTo>
                    <a:lnTo>
                      <a:pt x="366" y="111"/>
                    </a:lnTo>
                    <a:lnTo>
                      <a:pt x="376" y="106"/>
                    </a:lnTo>
                    <a:lnTo>
                      <a:pt x="382" y="107"/>
                    </a:lnTo>
                    <a:lnTo>
                      <a:pt x="383" y="113"/>
                    </a:lnTo>
                    <a:lnTo>
                      <a:pt x="379" y="121"/>
                    </a:lnTo>
                    <a:lnTo>
                      <a:pt x="379" y="122"/>
                    </a:lnTo>
                    <a:lnTo>
                      <a:pt x="384" y="123"/>
                    </a:lnTo>
                    <a:lnTo>
                      <a:pt x="389" y="122"/>
                    </a:lnTo>
                    <a:lnTo>
                      <a:pt x="393" y="119"/>
                    </a:lnTo>
                    <a:lnTo>
                      <a:pt x="394" y="114"/>
                    </a:lnTo>
                    <a:lnTo>
                      <a:pt x="392" y="111"/>
                    </a:lnTo>
                    <a:lnTo>
                      <a:pt x="388" y="110"/>
                    </a:lnTo>
                    <a:lnTo>
                      <a:pt x="385" y="105"/>
                    </a:lnTo>
                    <a:lnTo>
                      <a:pt x="378" y="101"/>
                    </a:lnTo>
                    <a:lnTo>
                      <a:pt x="376" y="98"/>
                    </a:lnTo>
                    <a:lnTo>
                      <a:pt x="376" y="90"/>
                    </a:lnTo>
                    <a:lnTo>
                      <a:pt x="371" y="84"/>
                    </a:lnTo>
                    <a:lnTo>
                      <a:pt x="372" y="76"/>
                    </a:lnTo>
                    <a:lnTo>
                      <a:pt x="374" y="69"/>
                    </a:lnTo>
                    <a:lnTo>
                      <a:pt x="369" y="70"/>
                    </a:lnTo>
                    <a:lnTo>
                      <a:pt x="367" y="69"/>
                    </a:lnTo>
                    <a:lnTo>
                      <a:pt x="367" y="64"/>
                    </a:lnTo>
                    <a:lnTo>
                      <a:pt x="369" y="57"/>
                    </a:lnTo>
                    <a:lnTo>
                      <a:pt x="381" y="47"/>
                    </a:lnTo>
                    <a:lnTo>
                      <a:pt x="372" y="47"/>
                    </a:lnTo>
                    <a:lnTo>
                      <a:pt x="358" y="42"/>
                    </a:lnTo>
                    <a:lnTo>
                      <a:pt x="328" y="37"/>
                    </a:lnTo>
                    <a:lnTo>
                      <a:pt x="318" y="31"/>
                    </a:lnTo>
                    <a:lnTo>
                      <a:pt x="313" y="31"/>
                    </a:lnTo>
                    <a:lnTo>
                      <a:pt x="302" y="22"/>
                    </a:lnTo>
                    <a:lnTo>
                      <a:pt x="298" y="15"/>
                    </a:lnTo>
                    <a:lnTo>
                      <a:pt x="296" y="8"/>
                    </a:lnTo>
                    <a:lnTo>
                      <a:pt x="296" y="3"/>
                    </a:lnTo>
                    <a:lnTo>
                      <a:pt x="293" y="0"/>
                    </a:lnTo>
                    <a:lnTo>
                      <a:pt x="287" y="1"/>
                    </a:lnTo>
                    <a:lnTo>
                      <a:pt x="282" y="5"/>
                    </a:lnTo>
                    <a:lnTo>
                      <a:pt x="272" y="8"/>
                    </a:lnTo>
                    <a:lnTo>
                      <a:pt x="254" y="9"/>
                    </a:lnTo>
                    <a:lnTo>
                      <a:pt x="234" y="16"/>
                    </a:lnTo>
                    <a:lnTo>
                      <a:pt x="218" y="21"/>
                    </a:lnTo>
                    <a:lnTo>
                      <a:pt x="215" y="22"/>
                    </a:lnTo>
                    <a:lnTo>
                      <a:pt x="201" y="1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4" name="Freeform 182"/>
            <p:cNvSpPr>
              <a:spLocks noChangeAspect="1"/>
            </p:cNvSpPr>
            <p:nvPr/>
          </p:nvSpPr>
          <p:spPr bwMode="gray">
            <a:xfrm>
              <a:off x="4858544" y="2684810"/>
              <a:ext cx="11113" cy="17463"/>
            </a:xfrm>
            <a:custGeom>
              <a:avLst/>
              <a:gdLst/>
              <a:ahLst/>
              <a:cxnLst>
                <a:cxn ang="0">
                  <a:pos x="21" y="53"/>
                </a:cxn>
                <a:cxn ang="0">
                  <a:pos x="33" y="52"/>
                </a:cxn>
                <a:cxn ang="0">
                  <a:pos x="38" y="45"/>
                </a:cxn>
                <a:cxn ang="0">
                  <a:pos x="37" y="33"/>
                </a:cxn>
                <a:cxn ang="0">
                  <a:pos x="33" y="26"/>
                </a:cxn>
                <a:cxn ang="0">
                  <a:pos x="28" y="18"/>
                </a:cxn>
                <a:cxn ang="0">
                  <a:pos x="28" y="11"/>
                </a:cxn>
                <a:cxn ang="0">
                  <a:pos x="30" y="4"/>
                </a:cxn>
                <a:cxn ang="0">
                  <a:pos x="22" y="0"/>
                </a:cxn>
                <a:cxn ang="0">
                  <a:pos x="16" y="0"/>
                </a:cxn>
                <a:cxn ang="0">
                  <a:pos x="6" y="7"/>
                </a:cxn>
                <a:cxn ang="0">
                  <a:pos x="0" y="20"/>
                </a:cxn>
                <a:cxn ang="0">
                  <a:pos x="3" y="33"/>
                </a:cxn>
                <a:cxn ang="0">
                  <a:pos x="3" y="48"/>
                </a:cxn>
                <a:cxn ang="0">
                  <a:pos x="21" y="53"/>
                </a:cxn>
              </a:cxnLst>
              <a:rect l="0" t="0" r="r" b="b"/>
              <a:pathLst>
                <a:path w="38" h="53">
                  <a:moveTo>
                    <a:pt x="21" y="53"/>
                  </a:moveTo>
                  <a:lnTo>
                    <a:pt x="33" y="52"/>
                  </a:lnTo>
                  <a:lnTo>
                    <a:pt x="38" y="45"/>
                  </a:lnTo>
                  <a:lnTo>
                    <a:pt x="37" y="33"/>
                  </a:lnTo>
                  <a:lnTo>
                    <a:pt x="33" y="26"/>
                  </a:lnTo>
                  <a:lnTo>
                    <a:pt x="28" y="18"/>
                  </a:lnTo>
                  <a:lnTo>
                    <a:pt x="28" y="11"/>
                  </a:lnTo>
                  <a:lnTo>
                    <a:pt x="30" y="4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6" y="7"/>
                  </a:lnTo>
                  <a:lnTo>
                    <a:pt x="0" y="20"/>
                  </a:lnTo>
                  <a:lnTo>
                    <a:pt x="3" y="33"/>
                  </a:lnTo>
                  <a:lnTo>
                    <a:pt x="3" y="48"/>
                  </a:lnTo>
                  <a:lnTo>
                    <a:pt x="21" y="5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5" name="Freeform 183"/>
            <p:cNvSpPr>
              <a:spLocks noChangeAspect="1"/>
            </p:cNvSpPr>
            <p:nvPr/>
          </p:nvSpPr>
          <p:spPr bwMode="gray">
            <a:xfrm>
              <a:off x="4863306" y="2751485"/>
              <a:ext cx="77788" cy="44450"/>
            </a:xfrm>
            <a:custGeom>
              <a:avLst/>
              <a:gdLst/>
              <a:ahLst/>
              <a:cxnLst>
                <a:cxn ang="0">
                  <a:pos x="52" y="131"/>
                </a:cxn>
                <a:cxn ang="0">
                  <a:pos x="42" y="119"/>
                </a:cxn>
                <a:cxn ang="0">
                  <a:pos x="38" y="100"/>
                </a:cxn>
                <a:cxn ang="0">
                  <a:pos x="10" y="117"/>
                </a:cxn>
                <a:cxn ang="0">
                  <a:pos x="0" y="119"/>
                </a:cxn>
                <a:cxn ang="0">
                  <a:pos x="5" y="84"/>
                </a:cxn>
                <a:cxn ang="0">
                  <a:pos x="13" y="74"/>
                </a:cxn>
                <a:cxn ang="0">
                  <a:pos x="21" y="67"/>
                </a:cxn>
                <a:cxn ang="0">
                  <a:pos x="30" y="49"/>
                </a:cxn>
                <a:cxn ang="0">
                  <a:pos x="50" y="18"/>
                </a:cxn>
                <a:cxn ang="0">
                  <a:pos x="70" y="13"/>
                </a:cxn>
                <a:cxn ang="0">
                  <a:pos x="85" y="3"/>
                </a:cxn>
                <a:cxn ang="0">
                  <a:pos x="127" y="6"/>
                </a:cxn>
                <a:cxn ang="0">
                  <a:pos x="172" y="6"/>
                </a:cxn>
                <a:cxn ang="0">
                  <a:pos x="197" y="22"/>
                </a:cxn>
                <a:cxn ang="0">
                  <a:pos x="193" y="40"/>
                </a:cxn>
                <a:cxn ang="0">
                  <a:pos x="207" y="57"/>
                </a:cxn>
                <a:cxn ang="0">
                  <a:pos x="226" y="63"/>
                </a:cxn>
                <a:cxn ang="0">
                  <a:pos x="241" y="63"/>
                </a:cxn>
                <a:cxn ang="0">
                  <a:pos x="239" y="82"/>
                </a:cxn>
                <a:cxn ang="0">
                  <a:pos x="224" y="86"/>
                </a:cxn>
                <a:cxn ang="0">
                  <a:pos x="224" y="99"/>
                </a:cxn>
                <a:cxn ang="0">
                  <a:pos x="225" y="109"/>
                </a:cxn>
                <a:cxn ang="0">
                  <a:pos x="193" y="104"/>
                </a:cxn>
                <a:cxn ang="0">
                  <a:pos x="180" y="95"/>
                </a:cxn>
                <a:cxn ang="0">
                  <a:pos x="166" y="126"/>
                </a:cxn>
                <a:cxn ang="0">
                  <a:pos x="163" y="140"/>
                </a:cxn>
                <a:cxn ang="0">
                  <a:pos x="149" y="127"/>
                </a:cxn>
                <a:cxn ang="0">
                  <a:pos x="132" y="99"/>
                </a:cxn>
                <a:cxn ang="0">
                  <a:pos x="115" y="114"/>
                </a:cxn>
                <a:cxn ang="0">
                  <a:pos x="111" y="127"/>
                </a:cxn>
                <a:cxn ang="0">
                  <a:pos x="88" y="136"/>
                </a:cxn>
                <a:cxn ang="0">
                  <a:pos x="54" y="142"/>
                </a:cxn>
              </a:cxnLst>
              <a:rect l="0" t="0" r="r" b="b"/>
              <a:pathLst>
                <a:path w="241" h="142">
                  <a:moveTo>
                    <a:pt x="54" y="142"/>
                  </a:moveTo>
                  <a:lnTo>
                    <a:pt x="52" y="131"/>
                  </a:lnTo>
                  <a:lnTo>
                    <a:pt x="45" y="130"/>
                  </a:lnTo>
                  <a:lnTo>
                    <a:pt x="42" y="119"/>
                  </a:lnTo>
                  <a:lnTo>
                    <a:pt x="42" y="101"/>
                  </a:lnTo>
                  <a:lnTo>
                    <a:pt x="38" y="100"/>
                  </a:lnTo>
                  <a:lnTo>
                    <a:pt x="21" y="100"/>
                  </a:lnTo>
                  <a:lnTo>
                    <a:pt x="10" y="117"/>
                  </a:lnTo>
                  <a:lnTo>
                    <a:pt x="4" y="121"/>
                  </a:lnTo>
                  <a:lnTo>
                    <a:pt x="0" y="119"/>
                  </a:lnTo>
                  <a:lnTo>
                    <a:pt x="2" y="97"/>
                  </a:lnTo>
                  <a:lnTo>
                    <a:pt x="5" y="84"/>
                  </a:lnTo>
                  <a:lnTo>
                    <a:pt x="9" y="81"/>
                  </a:lnTo>
                  <a:lnTo>
                    <a:pt x="13" y="74"/>
                  </a:lnTo>
                  <a:lnTo>
                    <a:pt x="20" y="70"/>
                  </a:lnTo>
                  <a:lnTo>
                    <a:pt x="21" y="67"/>
                  </a:lnTo>
                  <a:lnTo>
                    <a:pt x="24" y="57"/>
                  </a:lnTo>
                  <a:lnTo>
                    <a:pt x="30" y="49"/>
                  </a:lnTo>
                  <a:lnTo>
                    <a:pt x="53" y="23"/>
                  </a:lnTo>
                  <a:lnTo>
                    <a:pt x="50" y="18"/>
                  </a:lnTo>
                  <a:lnTo>
                    <a:pt x="53" y="11"/>
                  </a:lnTo>
                  <a:lnTo>
                    <a:pt x="70" y="13"/>
                  </a:lnTo>
                  <a:lnTo>
                    <a:pt x="78" y="9"/>
                  </a:lnTo>
                  <a:lnTo>
                    <a:pt x="85" y="3"/>
                  </a:lnTo>
                  <a:lnTo>
                    <a:pt x="91" y="9"/>
                  </a:lnTo>
                  <a:lnTo>
                    <a:pt x="127" y="6"/>
                  </a:lnTo>
                  <a:lnTo>
                    <a:pt x="153" y="0"/>
                  </a:lnTo>
                  <a:lnTo>
                    <a:pt x="172" y="6"/>
                  </a:lnTo>
                  <a:lnTo>
                    <a:pt x="190" y="13"/>
                  </a:lnTo>
                  <a:lnTo>
                    <a:pt x="197" y="22"/>
                  </a:lnTo>
                  <a:lnTo>
                    <a:pt x="195" y="30"/>
                  </a:lnTo>
                  <a:lnTo>
                    <a:pt x="193" y="40"/>
                  </a:lnTo>
                  <a:lnTo>
                    <a:pt x="201" y="52"/>
                  </a:lnTo>
                  <a:lnTo>
                    <a:pt x="207" y="57"/>
                  </a:lnTo>
                  <a:lnTo>
                    <a:pt x="217" y="62"/>
                  </a:lnTo>
                  <a:lnTo>
                    <a:pt x="226" y="63"/>
                  </a:lnTo>
                  <a:lnTo>
                    <a:pt x="234" y="58"/>
                  </a:lnTo>
                  <a:lnTo>
                    <a:pt x="241" y="63"/>
                  </a:lnTo>
                  <a:lnTo>
                    <a:pt x="239" y="74"/>
                  </a:lnTo>
                  <a:lnTo>
                    <a:pt x="239" y="82"/>
                  </a:lnTo>
                  <a:lnTo>
                    <a:pt x="235" y="84"/>
                  </a:lnTo>
                  <a:lnTo>
                    <a:pt x="224" y="86"/>
                  </a:lnTo>
                  <a:lnTo>
                    <a:pt x="223" y="92"/>
                  </a:lnTo>
                  <a:lnTo>
                    <a:pt x="224" y="99"/>
                  </a:lnTo>
                  <a:lnTo>
                    <a:pt x="226" y="105"/>
                  </a:lnTo>
                  <a:lnTo>
                    <a:pt x="225" y="109"/>
                  </a:lnTo>
                  <a:lnTo>
                    <a:pt x="204" y="105"/>
                  </a:lnTo>
                  <a:lnTo>
                    <a:pt x="193" y="104"/>
                  </a:lnTo>
                  <a:lnTo>
                    <a:pt x="187" y="99"/>
                  </a:lnTo>
                  <a:lnTo>
                    <a:pt x="180" y="95"/>
                  </a:lnTo>
                  <a:lnTo>
                    <a:pt x="177" y="106"/>
                  </a:lnTo>
                  <a:lnTo>
                    <a:pt x="166" y="126"/>
                  </a:lnTo>
                  <a:lnTo>
                    <a:pt x="165" y="135"/>
                  </a:lnTo>
                  <a:lnTo>
                    <a:pt x="163" y="140"/>
                  </a:lnTo>
                  <a:lnTo>
                    <a:pt x="155" y="135"/>
                  </a:lnTo>
                  <a:lnTo>
                    <a:pt x="149" y="127"/>
                  </a:lnTo>
                  <a:lnTo>
                    <a:pt x="138" y="119"/>
                  </a:lnTo>
                  <a:lnTo>
                    <a:pt x="132" y="99"/>
                  </a:lnTo>
                  <a:lnTo>
                    <a:pt x="121" y="105"/>
                  </a:lnTo>
                  <a:lnTo>
                    <a:pt x="115" y="114"/>
                  </a:lnTo>
                  <a:lnTo>
                    <a:pt x="115" y="122"/>
                  </a:lnTo>
                  <a:lnTo>
                    <a:pt x="111" y="127"/>
                  </a:lnTo>
                  <a:lnTo>
                    <a:pt x="100" y="136"/>
                  </a:lnTo>
                  <a:lnTo>
                    <a:pt x="88" y="136"/>
                  </a:lnTo>
                  <a:lnTo>
                    <a:pt x="63" y="142"/>
                  </a:lnTo>
                  <a:lnTo>
                    <a:pt x="54" y="14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6" name="Freeform 184"/>
            <p:cNvSpPr>
              <a:spLocks noChangeAspect="1"/>
            </p:cNvSpPr>
            <p:nvPr/>
          </p:nvSpPr>
          <p:spPr bwMode="gray">
            <a:xfrm>
              <a:off x="4809331" y="2649885"/>
              <a:ext cx="58738" cy="50800"/>
            </a:xfrm>
            <a:custGeom>
              <a:avLst/>
              <a:gdLst/>
              <a:ahLst/>
              <a:cxnLst>
                <a:cxn ang="0">
                  <a:pos x="158" y="160"/>
                </a:cxn>
                <a:cxn ang="0">
                  <a:pos x="150" y="161"/>
                </a:cxn>
                <a:cxn ang="0">
                  <a:pos x="140" y="159"/>
                </a:cxn>
                <a:cxn ang="0">
                  <a:pos x="131" y="152"/>
                </a:cxn>
                <a:cxn ang="0">
                  <a:pos x="120" y="146"/>
                </a:cxn>
                <a:cxn ang="0">
                  <a:pos x="123" y="140"/>
                </a:cxn>
                <a:cxn ang="0">
                  <a:pos x="118" y="138"/>
                </a:cxn>
                <a:cxn ang="0">
                  <a:pos x="118" y="114"/>
                </a:cxn>
                <a:cxn ang="0">
                  <a:pos x="112" y="114"/>
                </a:cxn>
                <a:cxn ang="0">
                  <a:pos x="106" y="122"/>
                </a:cxn>
                <a:cxn ang="0">
                  <a:pos x="101" y="129"/>
                </a:cxn>
                <a:cxn ang="0">
                  <a:pos x="91" y="129"/>
                </a:cxn>
                <a:cxn ang="0">
                  <a:pos x="81" y="125"/>
                </a:cxn>
                <a:cxn ang="0">
                  <a:pos x="79" y="110"/>
                </a:cxn>
                <a:cxn ang="0">
                  <a:pos x="76" y="101"/>
                </a:cxn>
                <a:cxn ang="0">
                  <a:pos x="70" y="96"/>
                </a:cxn>
                <a:cxn ang="0">
                  <a:pos x="58" y="92"/>
                </a:cxn>
                <a:cxn ang="0">
                  <a:pos x="44" y="84"/>
                </a:cxn>
                <a:cxn ang="0">
                  <a:pos x="34" y="80"/>
                </a:cxn>
                <a:cxn ang="0">
                  <a:pos x="25" y="62"/>
                </a:cxn>
                <a:cxn ang="0">
                  <a:pos x="13" y="63"/>
                </a:cxn>
                <a:cxn ang="0">
                  <a:pos x="2" y="58"/>
                </a:cxn>
                <a:cxn ang="0">
                  <a:pos x="0" y="48"/>
                </a:cxn>
                <a:cxn ang="0">
                  <a:pos x="0" y="32"/>
                </a:cxn>
                <a:cxn ang="0">
                  <a:pos x="0" y="28"/>
                </a:cxn>
                <a:cxn ang="0">
                  <a:pos x="23" y="15"/>
                </a:cxn>
                <a:cxn ang="0">
                  <a:pos x="33" y="11"/>
                </a:cxn>
                <a:cxn ang="0">
                  <a:pos x="39" y="10"/>
                </a:cxn>
                <a:cxn ang="0">
                  <a:pos x="39" y="11"/>
                </a:cxn>
                <a:cxn ang="0">
                  <a:pos x="56" y="20"/>
                </a:cxn>
                <a:cxn ang="0">
                  <a:pos x="76" y="14"/>
                </a:cxn>
                <a:cxn ang="0">
                  <a:pos x="91" y="4"/>
                </a:cxn>
                <a:cxn ang="0">
                  <a:pos x="103" y="1"/>
                </a:cxn>
                <a:cxn ang="0">
                  <a:pos x="118" y="0"/>
                </a:cxn>
                <a:cxn ang="0">
                  <a:pos x="124" y="6"/>
                </a:cxn>
                <a:cxn ang="0">
                  <a:pos x="127" y="6"/>
                </a:cxn>
                <a:cxn ang="0">
                  <a:pos x="129" y="14"/>
                </a:cxn>
                <a:cxn ang="0">
                  <a:pos x="138" y="17"/>
                </a:cxn>
                <a:cxn ang="0">
                  <a:pos x="146" y="19"/>
                </a:cxn>
                <a:cxn ang="0">
                  <a:pos x="155" y="24"/>
                </a:cxn>
                <a:cxn ang="0">
                  <a:pos x="155" y="35"/>
                </a:cxn>
                <a:cxn ang="0">
                  <a:pos x="154" y="44"/>
                </a:cxn>
                <a:cxn ang="0">
                  <a:pos x="156" y="55"/>
                </a:cxn>
                <a:cxn ang="0">
                  <a:pos x="163" y="62"/>
                </a:cxn>
                <a:cxn ang="0">
                  <a:pos x="176" y="62"/>
                </a:cxn>
                <a:cxn ang="0">
                  <a:pos x="181" y="68"/>
                </a:cxn>
                <a:cxn ang="0">
                  <a:pos x="182" y="79"/>
                </a:cxn>
                <a:cxn ang="0">
                  <a:pos x="188" y="87"/>
                </a:cxn>
                <a:cxn ang="0">
                  <a:pos x="188" y="96"/>
                </a:cxn>
                <a:cxn ang="0">
                  <a:pos x="177" y="112"/>
                </a:cxn>
                <a:cxn ang="0">
                  <a:pos x="171" y="112"/>
                </a:cxn>
                <a:cxn ang="0">
                  <a:pos x="161" y="119"/>
                </a:cxn>
                <a:cxn ang="0">
                  <a:pos x="155" y="132"/>
                </a:cxn>
                <a:cxn ang="0">
                  <a:pos x="158" y="145"/>
                </a:cxn>
                <a:cxn ang="0">
                  <a:pos x="158" y="160"/>
                </a:cxn>
              </a:cxnLst>
              <a:rect l="0" t="0" r="r" b="b"/>
              <a:pathLst>
                <a:path w="188" h="161">
                  <a:moveTo>
                    <a:pt x="158" y="160"/>
                  </a:moveTo>
                  <a:lnTo>
                    <a:pt x="150" y="161"/>
                  </a:lnTo>
                  <a:lnTo>
                    <a:pt x="140" y="159"/>
                  </a:lnTo>
                  <a:lnTo>
                    <a:pt x="131" y="152"/>
                  </a:lnTo>
                  <a:lnTo>
                    <a:pt x="120" y="146"/>
                  </a:lnTo>
                  <a:lnTo>
                    <a:pt x="123" y="140"/>
                  </a:lnTo>
                  <a:lnTo>
                    <a:pt x="118" y="138"/>
                  </a:lnTo>
                  <a:lnTo>
                    <a:pt x="118" y="114"/>
                  </a:lnTo>
                  <a:lnTo>
                    <a:pt x="112" y="114"/>
                  </a:lnTo>
                  <a:lnTo>
                    <a:pt x="106" y="122"/>
                  </a:lnTo>
                  <a:lnTo>
                    <a:pt x="101" y="129"/>
                  </a:lnTo>
                  <a:lnTo>
                    <a:pt x="91" y="129"/>
                  </a:lnTo>
                  <a:lnTo>
                    <a:pt x="81" y="125"/>
                  </a:lnTo>
                  <a:lnTo>
                    <a:pt x="79" y="110"/>
                  </a:lnTo>
                  <a:lnTo>
                    <a:pt x="76" y="101"/>
                  </a:lnTo>
                  <a:lnTo>
                    <a:pt x="70" y="96"/>
                  </a:lnTo>
                  <a:lnTo>
                    <a:pt x="58" y="92"/>
                  </a:lnTo>
                  <a:lnTo>
                    <a:pt x="44" y="84"/>
                  </a:lnTo>
                  <a:lnTo>
                    <a:pt x="34" y="80"/>
                  </a:lnTo>
                  <a:lnTo>
                    <a:pt x="25" y="62"/>
                  </a:lnTo>
                  <a:lnTo>
                    <a:pt x="13" y="63"/>
                  </a:lnTo>
                  <a:lnTo>
                    <a:pt x="2" y="58"/>
                  </a:lnTo>
                  <a:lnTo>
                    <a:pt x="0" y="48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23" y="15"/>
                  </a:lnTo>
                  <a:lnTo>
                    <a:pt x="33" y="11"/>
                  </a:lnTo>
                  <a:lnTo>
                    <a:pt x="39" y="10"/>
                  </a:lnTo>
                  <a:lnTo>
                    <a:pt x="39" y="11"/>
                  </a:lnTo>
                  <a:lnTo>
                    <a:pt x="56" y="20"/>
                  </a:lnTo>
                  <a:lnTo>
                    <a:pt x="76" y="14"/>
                  </a:lnTo>
                  <a:lnTo>
                    <a:pt x="91" y="4"/>
                  </a:lnTo>
                  <a:lnTo>
                    <a:pt x="103" y="1"/>
                  </a:lnTo>
                  <a:lnTo>
                    <a:pt x="118" y="0"/>
                  </a:lnTo>
                  <a:lnTo>
                    <a:pt x="124" y="6"/>
                  </a:lnTo>
                  <a:lnTo>
                    <a:pt x="127" y="6"/>
                  </a:lnTo>
                  <a:lnTo>
                    <a:pt x="129" y="14"/>
                  </a:lnTo>
                  <a:lnTo>
                    <a:pt x="138" y="17"/>
                  </a:lnTo>
                  <a:lnTo>
                    <a:pt x="146" y="19"/>
                  </a:lnTo>
                  <a:lnTo>
                    <a:pt x="155" y="24"/>
                  </a:lnTo>
                  <a:lnTo>
                    <a:pt x="155" y="35"/>
                  </a:lnTo>
                  <a:lnTo>
                    <a:pt x="154" y="44"/>
                  </a:lnTo>
                  <a:lnTo>
                    <a:pt x="156" y="55"/>
                  </a:lnTo>
                  <a:lnTo>
                    <a:pt x="163" y="62"/>
                  </a:lnTo>
                  <a:lnTo>
                    <a:pt x="176" y="62"/>
                  </a:lnTo>
                  <a:lnTo>
                    <a:pt x="181" y="68"/>
                  </a:lnTo>
                  <a:lnTo>
                    <a:pt x="182" y="79"/>
                  </a:lnTo>
                  <a:lnTo>
                    <a:pt x="188" y="87"/>
                  </a:lnTo>
                  <a:lnTo>
                    <a:pt x="188" y="96"/>
                  </a:lnTo>
                  <a:lnTo>
                    <a:pt x="177" y="112"/>
                  </a:lnTo>
                  <a:lnTo>
                    <a:pt x="171" y="112"/>
                  </a:lnTo>
                  <a:lnTo>
                    <a:pt x="161" y="119"/>
                  </a:lnTo>
                  <a:lnTo>
                    <a:pt x="155" y="132"/>
                  </a:lnTo>
                  <a:lnTo>
                    <a:pt x="158" y="145"/>
                  </a:lnTo>
                  <a:lnTo>
                    <a:pt x="158" y="16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7" name="Freeform 185"/>
            <p:cNvSpPr>
              <a:spLocks noChangeAspect="1"/>
            </p:cNvSpPr>
            <p:nvPr/>
          </p:nvSpPr>
          <p:spPr bwMode="gray">
            <a:xfrm>
              <a:off x="4601369" y="2848322"/>
              <a:ext cx="217488" cy="173038"/>
            </a:xfrm>
            <a:custGeom>
              <a:avLst/>
              <a:gdLst/>
              <a:ahLst/>
              <a:cxnLst>
                <a:cxn ang="0">
                  <a:pos x="100" y="440"/>
                </a:cxn>
                <a:cxn ang="0">
                  <a:pos x="128" y="410"/>
                </a:cxn>
                <a:cxn ang="0">
                  <a:pos x="112" y="376"/>
                </a:cxn>
                <a:cxn ang="0">
                  <a:pos x="124" y="340"/>
                </a:cxn>
                <a:cxn ang="0">
                  <a:pos x="106" y="301"/>
                </a:cxn>
                <a:cxn ang="0">
                  <a:pos x="135" y="280"/>
                </a:cxn>
                <a:cxn ang="0">
                  <a:pos x="129" y="253"/>
                </a:cxn>
                <a:cxn ang="0">
                  <a:pos x="138" y="210"/>
                </a:cxn>
                <a:cxn ang="0">
                  <a:pos x="169" y="165"/>
                </a:cxn>
                <a:cxn ang="0">
                  <a:pos x="155" y="138"/>
                </a:cxn>
                <a:cxn ang="0">
                  <a:pos x="110" y="140"/>
                </a:cxn>
                <a:cxn ang="0">
                  <a:pos x="65" y="135"/>
                </a:cxn>
                <a:cxn ang="0">
                  <a:pos x="36" y="131"/>
                </a:cxn>
                <a:cxn ang="0">
                  <a:pos x="25" y="128"/>
                </a:cxn>
                <a:cxn ang="0">
                  <a:pos x="26" y="108"/>
                </a:cxn>
                <a:cxn ang="0">
                  <a:pos x="27" y="82"/>
                </a:cxn>
                <a:cxn ang="0">
                  <a:pos x="16" y="70"/>
                </a:cxn>
                <a:cxn ang="0">
                  <a:pos x="17" y="34"/>
                </a:cxn>
                <a:cxn ang="0">
                  <a:pos x="56" y="22"/>
                </a:cxn>
                <a:cxn ang="0">
                  <a:pos x="84" y="0"/>
                </a:cxn>
                <a:cxn ang="0">
                  <a:pos x="129" y="14"/>
                </a:cxn>
                <a:cxn ang="0">
                  <a:pos x="192" y="9"/>
                </a:cxn>
                <a:cxn ang="0">
                  <a:pos x="256" y="22"/>
                </a:cxn>
                <a:cxn ang="0">
                  <a:pos x="306" y="18"/>
                </a:cxn>
                <a:cxn ang="0">
                  <a:pos x="366" y="23"/>
                </a:cxn>
                <a:cxn ang="0">
                  <a:pos x="408" y="27"/>
                </a:cxn>
                <a:cxn ang="0">
                  <a:pos x="440" y="54"/>
                </a:cxn>
                <a:cxn ang="0">
                  <a:pos x="469" y="69"/>
                </a:cxn>
                <a:cxn ang="0">
                  <a:pos x="537" y="81"/>
                </a:cxn>
                <a:cxn ang="0">
                  <a:pos x="564" y="75"/>
                </a:cxn>
                <a:cxn ang="0">
                  <a:pos x="589" y="97"/>
                </a:cxn>
                <a:cxn ang="0">
                  <a:pos x="597" y="92"/>
                </a:cxn>
                <a:cxn ang="0">
                  <a:pos x="644" y="101"/>
                </a:cxn>
                <a:cxn ang="0">
                  <a:pos x="678" y="100"/>
                </a:cxn>
                <a:cxn ang="0">
                  <a:pos x="678" y="114"/>
                </a:cxn>
                <a:cxn ang="0">
                  <a:pos x="675" y="144"/>
                </a:cxn>
                <a:cxn ang="0">
                  <a:pos x="564" y="203"/>
                </a:cxn>
                <a:cxn ang="0">
                  <a:pos x="543" y="232"/>
                </a:cxn>
                <a:cxn ang="0">
                  <a:pos x="495" y="300"/>
                </a:cxn>
                <a:cxn ang="0">
                  <a:pos x="489" y="321"/>
                </a:cxn>
                <a:cxn ang="0">
                  <a:pos x="497" y="343"/>
                </a:cxn>
                <a:cxn ang="0">
                  <a:pos x="515" y="354"/>
                </a:cxn>
                <a:cxn ang="0">
                  <a:pos x="500" y="378"/>
                </a:cxn>
                <a:cxn ang="0">
                  <a:pos x="474" y="409"/>
                </a:cxn>
                <a:cxn ang="0">
                  <a:pos x="465" y="435"/>
                </a:cxn>
                <a:cxn ang="0">
                  <a:pos x="415" y="463"/>
                </a:cxn>
                <a:cxn ang="0">
                  <a:pos x="398" y="496"/>
                </a:cxn>
                <a:cxn ang="0">
                  <a:pos x="364" y="501"/>
                </a:cxn>
                <a:cxn ang="0">
                  <a:pos x="318" y="500"/>
                </a:cxn>
                <a:cxn ang="0">
                  <a:pos x="258" y="515"/>
                </a:cxn>
                <a:cxn ang="0">
                  <a:pos x="226" y="529"/>
                </a:cxn>
                <a:cxn ang="0">
                  <a:pos x="210" y="545"/>
                </a:cxn>
                <a:cxn ang="0">
                  <a:pos x="170" y="517"/>
                </a:cxn>
                <a:cxn ang="0">
                  <a:pos x="161" y="491"/>
                </a:cxn>
                <a:cxn ang="0">
                  <a:pos x="148" y="477"/>
                </a:cxn>
                <a:cxn ang="0">
                  <a:pos x="105" y="468"/>
                </a:cxn>
              </a:cxnLst>
              <a:rect l="0" t="0" r="r" b="b"/>
              <a:pathLst>
                <a:path w="687" h="545">
                  <a:moveTo>
                    <a:pt x="105" y="468"/>
                  </a:moveTo>
                  <a:lnTo>
                    <a:pt x="101" y="451"/>
                  </a:lnTo>
                  <a:lnTo>
                    <a:pt x="100" y="440"/>
                  </a:lnTo>
                  <a:lnTo>
                    <a:pt x="107" y="430"/>
                  </a:lnTo>
                  <a:lnTo>
                    <a:pt x="122" y="419"/>
                  </a:lnTo>
                  <a:lnTo>
                    <a:pt x="128" y="410"/>
                  </a:lnTo>
                  <a:lnTo>
                    <a:pt x="126" y="399"/>
                  </a:lnTo>
                  <a:lnTo>
                    <a:pt x="116" y="388"/>
                  </a:lnTo>
                  <a:lnTo>
                    <a:pt x="112" y="376"/>
                  </a:lnTo>
                  <a:lnTo>
                    <a:pt x="113" y="361"/>
                  </a:lnTo>
                  <a:lnTo>
                    <a:pt x="121" y="349"/>
                  </a:lnTo>
                  <a:lnTo>
                    <a:pt x="124" y="340"/>
                  </a:lnTo>
                  <a:lnTo>
                    <a:pt x="122" y="335"/>
                  </a:lnTo>
                  <a:lnTo>
                    <a:pt x="110" y="317"/>
                  </a:lnTo>
                  <a:lnTo>
                    <a:pt x="106" y="301"/>
                  </a:lnTo>
                  <a:lnTo>
                    <a:pt x="114" y="295"/>
                  </a:lnTo>
                  <a:lnTo>
                    <a:pt x="126" y="291"/>
                  </a:lnTo>
                  <a:lnTo>
                    <a:pt x="135" y="280"/>
                  </a:lnTo>
                  <a:lnTo>
                    <a:pt x="137" y="270"/>
                  </a:lnTo>
                  <a:lnTo>
                    <a:pt x="129" y="260"/>
                  </a:lnTo>
                  <a:lnTo>
                    <a:pt x="129" y="253"/>
                  </a:lnTo>
                  <a:lnTo>
                    <a:pt x="135" y="238"/>
                  </a:lnTo>
                  <a:lnTo>
                    <a:pt x="138" y="224"/>
                  </a:lnTo>
                  <a:lnTo>
                    <a:pt x="138" y="210"/>
                  </a:lnTo>
                  <a:lnTo>
                    <a:pt x="139" y="200"/>
                  </a:lnTo>
                  <a:lnTo>
                    <a:pt x="161" y="178"/>
                  </a:lnTo>
                  <a:lnTo>
                    <a:pt x="169" y="165"/>
                  </a:lnTo>
                  <a:lnTo>
                    <a:pt x="169" y="156"/>
                  </a:lnTo>
                  <a:lnTo>
                    <a:pt x="161" y="147"/>
                  </a:lnTo>
                  <a:lnTo>
                    <a:pt x="155" y="138"/>
                  </a:lnTo>
                  <a:lnTo>
                    <a:pt x="140" y="134"/>
                  </a:lnTo>
                  <a:lnTo>
                    <a:pt x="123" y="134"/>
                  </a:lnTo>
                  <a:lnTo>
                    <a:pt x="110" y="140"/>
                  </a:lnTo>
                  <a:lnTo>
                    <a:pt x="86" y="138"/>
                  </a:lnTo>
                  <a:lnTo>
                    <a:pt x="73" y="140"/>
                  </a:lnTo>
                  <a:lnTo>
                    <a:pt x="65" y="135"/>
                  </a:lnTo>
                  <a:lnTo>
                    <a:pt x="64" y="123"/>
                  </a:lnTo>
                  <a:lnTo>
                    <a:pt x="51" y="125"/>
                  </a:lnTo>
                  <a:lnTo>
                    <a:pt x="36" y="131"/>
                  </a:lnTo>
                  <a:lnTo>
                    <a:pt x="27" y="141"/>
                  </a:lnTo>
                  <a:lnTo>
                    <a:pt x="25" y="136"/>
                  </a:lnTo>
                  <a:lnTo>
                    <a:pt x="25" y="128"/>
                  </a:lnTo>
                  <a:lnTo>
                    <a:pt x="28" y="116"/>
                  </a:lnTo>
                  <a:lnTo>
                    <a:pt x="35" y="107"/>
                  </a:lnTo>
                  <a:lnTo>
                    <a:pt x="26" y="108"/>
                  </a:lnTo>
                  <a:lnTo>
                    <a:pt x="30" y="100"/>
                  </a:lnTo>
                  <a:lnTo>
                    <a:pt x="20" y="95"/>
                  </a:lnTo>
                  <a:lnTo>
                    <a:pt x="27" y="82"/>
                  </a:lnTo>
                  <a:lnTo>
                    <a:pt x="22" y="82"/>
                  </a:lnTo>
                  <a:lnTo>
                    <a:pt x="15" y="79"/>
                  </a:lnTo>
                  <a:lnTo>
                    <a:pt x="16" y="70"/>
                  </a:lnTo>
                  <a:lnTo>
                    <a:pt x="0" y="57"/>
                  </a:lnTo>
                  <a:lnTo>
                    <a:pt x="5" y="43"/>
                  </a:lnTo>
                  <a:lnTo>
                    <a:pt x="17" y="34"/>
                  </a:lnTo>
                  <a:lnTo>
                    <a:pt x="28" y="31"/>
                  </a:lnTo>
                  <a:lnTo>
                    <a:pt x="47" y="31"/>
                  </a:lnTo>
                  <a:lnTo>
                    <a:pt x="56" y="22"/>
                  </a:lnTo>
                  <a:lnTo>
                    <a:pt x="54" y="16"/>
                  </a:lnTo>
                  <a:lnTo>
                    <a:pt x="62" y="5"/>
                  </a:lnTo>
                  <a:lnTo>
                    <a:pt x="84" y="0"/>
                  </a:lnTo>
                  <a:lnTo>
                    <a:pt x="95" y="3"/>
                  </a:lnTo>
                  <a:lnTo>
                    <a:pt x="110" y="10"/>
                  </a:lnTo>
                  <a:lnTo>
                    <a:pt x="129" y="14"/>
                  </a:lnTo>
                  <a:lnTo>
                    <a:pt x="170" y="12"/>
                  </a:lnTo>
                  <a:lnTo>
                    <a:pt x="180" y="7"/>
                  </a:lnTo>
                  <a:lnTo>
                    <a:pt x="192" y="9"/>
                  </a:lnTo>
                  <a:lnTo>
                    <a:pt x="212" y="15"/>
                  </a:lnTo>
                  <a:lnTo>
                    <a:pt x="223" y="15"/>
                  </a:lnTo>
                  <a:lnTo>
                    <a:pt x="256" y="22"/>
                  </a:lnTo>
                  <a:lnTo>
                    <a:pt x="273" y="23"/>
                  </a:lnTo>
                  <a:lnTo>
                    <a:pt x="293" y="22"/>
                  </a:lnTo>
                  <a:lnTo>
                    <a:pt x="306" y="18"/>
                  </a:lnTo>
                  <a:lnTo>
                    <a:pt x="317" y="22"/>
                  </a:lnTo>
                  <a:lnTo>
                    <a:pt x="337" y="25"/>
                  </a:lnTo>
                  <a:lnTo>
                    <a:pt x="366" y="23"/>
                  </a:lnTo>
                  <a:lnTo>
                    <a:pt x="381" y="28"/>
                  </a:lnTo>
                  <a:lnTo>
                    <a:pt x="398" y="30"/>
                  </a:lnTo>
                  <a:lnTo>
                    <a:pt x="408" y="27"/>
                  </a:lnTo>
                  <a:lnTo>
                    <a:pt x="409" y="31"/>
                  </a:lnTo>
                  <a:lnTo>
                    <a:pt x="431" y="49"/>
                  </a:lnTo>
                  <a:lnTo>
                    <a:pt x="440" y="54"/>
                  </a:lnTo>
                  <a:lnTo>
                    <a:pt x="451" y="57"/>
                  </a:lnTo>
                  <a:lnTo>
                    <a:pt x="462" y="63"/>
                  </a:lnTo>
                  <a:lnTo>
                    <a:pt x="469" y="69"/>
                  </a:lnTo>
                  <a:lnTo>
                    <a:pt x="515" y="81"/>
                  </a:lnTo>
                  <a:lnTo>
                    <a:pt x="531" y="82"/>
                  </a:lnTo>
                  <a:lnTo>
                    <a:pt x="537" y="81"/>
                  </a:lnTo>
                  <a:lnTo>
                    <a:pt x="547" y="74"/>
                  </a:lnTo>
                  <a:lnTo>
                    <a:pt x="555" y="73"/>
                  </a:lnTo>
                  <a:lnTo>
                    <a:pt x="564" y="75"/>
                  </a:lnTo>
                  <a:lnTo>
                    <a:pt x="579" y="85"/>
                  </a:lnTo>
                  <a:lnTo>
                    <a:pt x="585" y="92"/>
                  </a:lnTo>
                  <a:lnTo>
                    <a:pt x="589" y="97"/>
                  </a:lnTo>
                  <a:lnTo>
                    <a:pt x="595" y="98"/>
                  </a:lnTo>
                  <a:lnTo>
                    <a:pt x="600" y="96"/>
                  </a:lnTo>
                  <a:lnTo>
                    <a:pt x="597" y="92"/>
                  </a:lnTo>
                  <a:lnTo>
                    <a:pt x="608" y="101"/>
                  </a:lnTo>
                  <a:lnTo>
                    <a:pt x="616" y="103"/>
                  </a:lnTo>
                  <a:lnTo>
                    <a:pt x="644" y="101"/>
                  </a:lnTo>
                  <a:lnTo>
                    <a:pt x="657" y="98"/>
                  </a:lnTo>
                  <a:lnTo>
                    <a:pt x="671" y="98"/>
                  </a:lnTo>
                  <a:lnTo>
                    <a:pt x="678" y="100"/>
                  </a:lnTo>
                  <a:lnTo>
                    <a:pt x="686" y="102"/>
                  </a:lnTo>
                  <a:lnTo>
                    <a:pt x="687" y="109"/>
                  </a:lnTo>
                  <a:lnTo>
                    <a:pt x="678" y="114"/>
                  </a:lnTo>
                  <a:lnTo>
                    <a:pt x="680" y="124"/>
                  </a:lnTo>
                  <a:lnTo>
                    <a:pt x="683" y="133"/>
                  </a:lnTo>
                  <a:lnTo>
                    <a:pt x="675" y="144"/>
                  </a:lnTo>
                  <a:lnTo>
                    <a:pt x="637" y="167"/>
                  </a:lnTo>
                  <a:lnTo>
                    <a:pt x="623" y="181"/>
                  </a:lnTo>
                  <a:lnTo>
                    <a:pt x="564" y="203"/>
                  </a:lnTo>
                  <a:lnTo>
                    <a:pt x="552" y="217"/>
                  </a:lnTo>
                  <a:lnTo>
                    <a:pt x="552" y="224"/>
                  </a:lnTo>
                  <a:lnTo>
                    <a:pt x="543" y="232"/>
                  </a:lnTo>
                  <a:lnTo>
                    <a:pt x="531" y="247"/>
                  </a:lnTo>
                  <a:lnTo>
                    <a:pt x="515" y="274"/>
                  </a:lnTo>
                  <a:lnTo>
                    <a:pt x="495" y="300"/>
                  </a:lnTo>
                  <a:lnTo>
                    <a:pt x="492" y="312"/>
                  </a:lnTo>
                  <a:lnTo>
                    <a:pt x="489" y="318"/>
                  </a:lnTo>
                  <a:lnTo>
                    <a:pt x="489" y="321"/>
                  </a:lnTo>
                  <a:lnTo>
                    <a:pt x="492" y="327"/>
                  </a:lnTo>
                  <a:lnTo>
                    <a:pt x="494" y="337"/>
                  </a:lnTo>
                  <a:lnTo>
                    <a:pt x="497" y="343"/>
                  </a:lnTo>
                  <a:lnTo>
                    <a:pt x="501" y="349"/>
                  </a:lnTo>
                  <a:lnTo>
                    <a:pt x="506" y="351"/>
                  </a:lnTo>
                  <a:lnTo>
                    <a:pt x="515" y="354"/>
                  </a:lnTo>
                  <a:lnTo>
                    <a:pt x="519" y="360"/>
                  </a:lnTo>
                  <a:lnTo>
                    <a:pt x="514" y="369"/>
                  </a:lnTo>
                  <a:lnTo>
                    <a:pt x="500" y="378"/>
                  </a:lnTo>
                  <a:lnTo>
                    <a:pt x="492" y="385"/>
                  </a:lnTo>
                  <a:lnTo>
                    <a:pt x="484" y="392"/>
                  </a:lnTo>
                  <a:lnTo>
                    <a:pt x="474" y="409"/>
                  </a:lnTo>
                  <a:lnTo>
                    <a:pt x="472" y="418"/>
                  </a:lnTo>
                  <a:lnTo>
                    <a:pt x="467" y="426"/>
                  </a:lnTo>
                  <a:lnTo>
                    <a:pt x="465" y="435"/>
                  </a:lnTo>
                  <a:lnTo>
                    <a:pt x="467" y="441"/>
                  </a:lnTo>
                  <a:lnTo>
                    <a:pt x="435" y="445"/>
                  </a:lnTo>
                  <a:lnTo>
                    <a:pt x="415" y="463"/>
                  </a:lnTo>
                  <a:lnTo>
                    <a:pt x="408" y="482"/>
                  </a:lnTo>
                  <a:lnTo>
                    <a:pt x="404" y="490"/>
                  </a:lnTo>
                  <a:lnTo>
                    <a:pt x="398" y="496"/>
                  </a:lnTo>
                  <a:lnTo>
                    <a:pt x="391" y="498"/>
                  </a:lnTo>
                  <a:lnTo>
                    <a:pt x="379" y="495"/>
                  </a:lnTo>
                  <a:lnTo>
                    <a:pt x="364" y="501"/>
                  </a:lnTo>
                  <a:lnTo>
                    <a:pt x="350" y="501"/>
                  </a:lnTo>
                  <a:lnTo>
                    <a:pt x="334" y="498"/>
                  </a:lnTo>
                  <a:lnTo>
                    <a:pt x="318" y="500"/>
                  </a:lnTo>
                  <a:lnTo>
                    <a:pt x="306" y="498"/>
                  </a:lnTo>
                  <a:lnTo>
                    <a:pt x="269" y="502"/>
                  </a:lnTo>
                  <a:lnTo>
                    <a:pt x="258" y="515"/>
                  </a:lnTo>
                  <a:lnTo>
                    <a:pt x="246" y="516"/>
                  </a:lnTo>
                  <a:lnTo>
                    <a:pt x="234" y="521"/>
                  </a:lnTo>
                  <a:lnTo>
                    <a:pt x="226" y="529"/>
                  </a:lnTo>
                  <a:lnTo>
                    <a:pt x="223" y="536"/>
                  </a:lnTo>
                  <a:lnTo>
                    <a:pt x="218" y="541"/>
                  </a:lnTo>
                  <a:lnTo>
                    <a:pt x="210" y="545"/>
                  </a:lnTo>
                  <a:lnTo>
                    <a:pt x="193" y="542"/>
                  </a:lnTo>
                  <a:lnTo>
                    <a:pt x="181" y="533"/>
                  </a:lnTo>
                  <a:lnTo>
                    <a:pt x="170" y="517"/>
                  </a:lnTo>
                  <a:lnTo>
                    <a:pt x="169" y="509"/>
                  </a:lnTo>
                  <a:lnTo>
                    <a:pt x="161" y="502"/>
                  </a:lnTo>
                  <a:lnTo>
                    <a:pt x="161" y="491"/>
                  </a:lnTo>
                  <a:lnTo>
                    <a:pt x="160" y="488"/>
                  </a:lnTo>
                  <a:lnTo>
                    <a:pt x="156" y="484"/>
                  </a:lnTo>
                  <a:lnTo>
                    <a:pt x="148" y="477"/>
                  </a:lnTo>
                  <a:lnTo>
                    <a:pt x="133" y="468"/>
                  </a:lnTo>
                  <a:lnTo>
                    <a:pt x="126" y="467"/>
                  </a:lnTo>
                  <a:lnTo>
                    <a:pt x="105" y="46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8" name="Freeform 186"/>
            <p:cNvSpPr>
              <a:spLocks noChangeAspect="1"/>
            </p:cNvSpPr>
            <p:nvPr/>
          </p:nvSpPr>
          <p:spPr bwMode="gray">
            <a:xfrm>
              <a:off x="4820444" y="2592735"/>
              <a:ext cx="63500" cy="76200"/>
            </a:xfrm>
            <a:custGeom>
              <a:avLst/>
              <a:gdLst/>
              <a:ahLst/>
              <a:cxnLst>
                <a:cxn ang="0">
                  <a:pos x="124" y="239"/>
                </a:cxn>
                <a:cxn ang="0">
                  <a:pos x="116" y="221"/>
                </a:cxn>
                <a:cxn ang="0">
                  <a:pos x="116" y="201"/>
                </a:cxn>
                <a:cxn ang="0">
                  <a:pos x="99" y="194"/>
                </a:cxn>
                <a:cxn ang="0">
                  <a:pos x="88" y="183"/>
                </a:cxn>
                <a:cxn ang="0">
                  <a:pos x="79" y="177"/>
                </a:cxn>
                <a:cxn ang="0">
                  <a:pos x="52" y="181"/>
                </a:cxn>
                <a:cxn ang="0">
                  <a:pos x="17" y="197"/>
                </a:cxn>
                <a:cxn ang="0">
                  <a:pos x="0" y="187"/>
                </a:cxn>
                <a:cxn ang="0">
                  <a:pos x="10" y="185"/>
                </a:cxn>
                <a:cxn ang="0">
                  <a:pos x="30" y="186"/>
                </a:cxn>
                <a:cxn ang="0">
                  <a:pos x="42" y="182"/>
                </a:cxn>
                <a:cxn ang="0">
                  <a:pos x="25" y="182"/>
                </a:cxn>
                <a:cxn ang="0">
                  <a:pos x="24" y="172"/>
                </a:cxn>
                <a:cxn ang="0">
                  <a:pos x="54" y="162"/>
                </a:cxn>
                <a:cxn ang="0">
                  <a:pos x="78" y="155"/>
                </a:cxn>
                <a:cxn ang="0">
                  <a:pos x="62" y="156"/>
                </a:cxn>
                <a:cxn ang="0">
                  <a:pos x="45" y="153"/>
                </a:cxn>
                <a:cxn ang="0">
                  <a:pos x="38" y="138"/>
                </a:cxn>
                <a:cxn ang="0">
                  <a:pos x="62" y="106"/>
                </a:cxn>
                <a:cxn ang="0">
                  <a:pos x="74" y="52"/>
                </a:cxn>
                <a:cxn ang="0">
                  <a:pos x="88" y="57"/>
                </a:cxn>
                <a:cxn ang="0">
                  <a:pos x="94" y="65"/>
                </a:cxn>
                <a:cxn ang="0">
                  <a:pos x="85" y="69"/>
                </a:cxn>
                <a:cxn ang="0">
                  <a:pos x="83" y="79"/>
                </a:cxn>
                <a:cxn ang="0">
                  <a:pos x="84" y="94"/>
                </a:cxn>
                <a:cxn ang="0">
                  <a:pos x="100" y="103"/>
                </a:cxn>
                <a:cxn ang="0">
                  <a:pos x="106" y="101"/>
                </a:cxn>
                <a:cxn ang="0">
                  <a:pos x="101" y="88"/>
                </a:cxn>
                <a:cxn ang="0">
                  <a:pos x="103" y="81"/>
                </a:cxn>
                <a:cxn ang="0">
                  <a:pos x="111" y="65"/>
                </a:cxn>
                <a:cxn ang="0">
                  <a:pos x="112" y="51"/>
                </a:cxn>
                <a:cxn ang="0">
                  <a:pos x="105" y="48"/>
                </a:cxn>
                <a:cxn ang="0">
                  <a:pos x="103" y="26"/>
                </a:cxn>
                <a:cxn ang="0">
                  <a:pos x="117" y="11"/>
                </a:cxn>
                <a:cxn ang="0">
                  <a:pos x="138" y="4"/>
                </a:cxn>
                <a:cxn ang="0">
                  <a:pos x="161" y="2"/>
                </a:cxn>
                <a:cxn ang="0">
                  <a:pos x="182" y="3"/>
                </a:cxn>
                <a:cxn ang="0">
                  <a:pos x="196" y="16"/>
                </a:cxn>
                <a:cxn ang="0">
                  <a:pos x="170" y="73"/>
                </a:cxn>
                <a:cxn ang="0">
                  <a:pos x="191" y="90"/>
                </a:cxn>
                <a:cxn ang="0">
                  <a:pos x="182" y="111"/>
                </a:cxn>
                <a:cxn ang="0">
                  <a:pos x="171" y="129"/>
                </a:cxn>
                <a:cxn ang="0">
                  <a:pos x="158" y="142"/>
                </a:cxn>
                <a:cxn ang="0">
                  <a:pos x="135" y="137"/>
                </a:cxn>
                <a:cxn ang="0">
                  <a:pos x="138" y="160"/>
                </a:cxn>
                <a:cxn ang="0">
                  <a:pos x="138" y="182"/>
                </a:cxn>
                <a:cxn ang="0">
                  <a:pos x="132" y="208"/>
                </a:cxn>
                <a:cxn ang="0">
                  <a:pos x="137" y="232"/>
                </a:cxn>
              </a:cxnLst>
              <a:rect l="0" t="0" r="r" b="b"/>
              <a:pathLst>
                <a:path w="196" h="239">
                  <a:moveTo>
                    <a:pt x="137" y="239"/>
                  </a:moveTo>
                  <a:lnTo>
                    <a:pt x="124" y="239"/>
                  </a:lnTo>
                  <a:lnTo>
                    <a:pt x="117" y="232"/>
                  </a:lnTo>
                  <a:lnTo>
                    <a:pt x="116" y="221"/>
                  </a:lnTo>
                  <a:lnTo>
                    <a:pt x="117" y="212"/>
                  </a:lnTo>
                  <a:lnTo>
                    <a:pt x="116" y="201"/>
                  </a:lnTo>
                  <a:lnTo>
                    <a:pt x="107" y="196"/>
                  </a:lnTo>
                  <a:lnTo>
                    <a:pt x="99" y="194"/>
                  </a:lnTo>
                  <a:lnTo>
                    <a:pt x="90" y="189"/>
                  </a:lnTo>
                  <a:lnTo>
                    <a:pt x="88" y="183"/>
                  </a:lnTo>
                  <a:lnTo>
                    <a:pt x="85" y="183"/>
                  </a:lnTo>
                  <a:lnTo>
                    <a:pt x="79" y="177"/>
                  </a:lnTo>
                  <a:lnTo>
                    <a:pt x="64" y="178"/>
                  </a:lnTo>
                  <a:lnTo>
                    <a:pt x="52" y="181"/>
                  </a:lnTo>
                  <a:lnTo>
                    <a:pt x="37" y="191"/>
                  </a:lnTo>
                  <a:lnTo>
                    <a:pt x="17" y="197"/>
                  </a:lnTo>
                  <a:lnTo>
                    <a:pt x="0" y="188"/>
                  </a:lnTo>
                  <a:lnTo>
                    <a:pt x="0" y="187"/>
                  </a:lnTo>
                  <a:lnTo>
                    <a:pt x="3" y="185"/>
                  </a:lnTo>
                  <a:lnTo>
                    <a:pt x="10" y="185"/>
                  </a:lnTo>
                  <a:lnTo>
                    <a:pt x="21" y="191"/>
                  </a:lnTo>
                  <a:lnTo>
                    <a:pt x="30" y="186"/>
                  </a:lnTo>
                  <a:lnTo>
                    <a:pt x="38" y="186"/>
                  </a:lnTo>
                  <a:lnTo>
                    <a:pt x="42" y="182"/>
                  </a:lnTo>
                  <a:lnTo>
                    <a:pt x="35" y="181"/>
                  </a:lnTo>
                  <a:lnTo>
                    <a:pt x="25" y="182"/>
                  </a:lnTo>
                  <a:lnTo>
                    <a:pt x="20" y="181"/>
                  </a:lnTo>
                  <a:lnTo>
                    <a:pt x="24" y="172"/>
                  </a:lnTo>
                  <a:lnTo>
                    <a:pt x="43" y="169"/>
                  </a:lnTo>
                  <a:lnTo>
                    <a:pt x="54" y="162"/>
                  </a:lnTo>
                  <a:lnTo>
                    <a:pt x="72" y="159"/>
                  </a:lnTo>
                  <a:lnTo>
                    <a:pt x="78" y="155"/>
                  </a:lnTo>
                  <a:lnTo>
                    <a:pt x="73" y="151"/>
                  </a:lnTo>
                  <a:lnTo>
                    <a:pt x="62" y="156"/>
                  </a:lnTo>
                  <a:lnTo>
                    <a:pt x="52" y="155"/>
                  </a:lnTo>
                  <a:lnTo>
                    <a:pt x="45" y="153"/>
                  </a:lnTo>
                  <a:lnTo>
                    <a:pt x="38" y="146"/>
                  </a:lnTo>
                  <a:lnTo>
                    <a:pt x="38" y="138"/>
                  </a:lnTo>
                  <a:lnTo>
                    <a:pt x="40" y="133"/>
                  </a:lnTo>
                  <a:lnTo>
                    <a:pt x="62" y="106"/>
                  </a:lnTo>
                  <a:lnTo>
                    <a:pt x="68" y="69"/>
                  </a:lnTo>
                  <a:lnTo>
                    <a:pt x="74" y="52"/>
                  </a:lnTo>
                  <a:lnTo>
                    <a:pt x="84" y="48"/>
                  </a:lnTo>
                  <a:lnTo>
                    <a:pt x="88" y="57"/>
                  </a:lnTo>
                  <a:lnTo>
                    <a:pt x="94" y="62"/>
                  </a:lnTo>
                  <a:lnTo>
                    <a:pt x="94" y="65"/>
                  </a:lnTo>
                  <a:lnTo>
                    <a:pt x="94" y="67"/>
                  </a:lnTo>
                  <a:lnTo>
                    <a:pt x="85" y="69"/>
                  </a:lnTo>
                  <a:lnTo>
                    <a:pt x="84" y="73"/>
                  </a:lnTo>
                  <a:lnTo>
                    <a:pt x="83" y="79"/>
                  </a:lnTo>
                  <a:lnTo>
                    <a:pt x="84" y="90"/>
                  </a:lnTo>
                  <a:lnTo>
                    <a:pt x="84" y="94"/>
                  </a:lnTo>
                  <a:lnTo>
                    <a:pt x="89" y="100"/>
                  </a:lnTo>
                  <a:lnTo>
                    <a:pt x="100" y="103"/>
                  </a:lnTo>
                  <a:lnTo>
                    <a:pt x="105" y="103"/>
                  </a:lnTo>
                  <a:lnTo>
                    <a:pt x="106" y="101"/>
                  </a:lnTo>
                  <a:lnTo>
                    <a:pt x="105" y="94"/>
                  </a:lnTo>
                  <a:lnTo>
                    <a:pt x="101" y="88"/>
                  </a:lnTo>
                  <a:lnTo>
                    <a:pt x="100" y="83"/>
                  </a:lnTo>
                  <a:lnTo>
                    <a:pt x="103" y="81"/>
                  </a:lnTo>
                  <a:lnTo>
                    <a:pt x="110" y="76"/>
                  </a:lnTo>
                  <a:lnTo>
                    <a:pt x="111" y="65"/>
                  </a:lnTo>
                  <a:lnTo>
                    <a:pt x="116" y="53"/>
                  </a:lnTo>
                  <a:lnTo>
                    <a:pt x="112" y="51"/>
                  </a:lnTo>
                  <a:lnTo>
                    <a:pt x="106" y="51"/>
                  </a:lnTo>
                  <a:lnTo>
                    <a:pt x="105" y="48"/>
                  </a:lnTo>
                  <a:lnTo>
                    <a:pt x="102" y="31"/>
                  </a:lnTo>
                  <a:lnTo>
                    <a:pt x="103" y="26"/>
                  </a:lnTo>
                  <a:lnTo>
                    <a:pt x="108" y="19"/>
                  </a:lnTo>
                  <a:lnTo>
                    <a:pt x="117" y="11"/>
                  </a:lnTo>
                  <a:lnTo>
                    <a:pt x="128" y="6"/>
                  </a:lnTo>
                  <a:lnTo>
                    <a:pt x="138" y="4"/>
                  </a:lnTo>
                  <a:lnTo>
                    <a:pt x="151" y="6"/>
                  </a:lnTo>
                  <a:lnTo>
                    <a:pt x="161" y="2"/>
                  </a:lnTo>
                  <a:lnTo>
                    <a:pt x="173" y="0"/>
                  </a:lnTo>
                  <a:lnTo>
                    <a:pt x="182" y="3"/>
                  </a:lnTo>
                  <a:lnTo>
                    <a:pt x="191" y="10"/>
                  </a:lnTo>
                  <a:lnTo>
                    <a:pt x="196" y="16"/>
                  </a:lnTo>
                  <a:lnTo>
                    <a:pt x="186" y="62"/>
                  </a:lnTo>
                  <a:lnTo>
                    <a:pt x="170" y="73"/>
                  </a:lnTo>
                  <a:lnTo>
                    <a:pt x="172" y="81"/>
                  </a:lnTo>
                  <a:lnTo>
                    <a:pt x="191" y="90"/>
                  </a:lnTo>
                  <a:lnTo>
                    <a:pt x="189" y="101"/>
                  </a:lnTo>
                  <a:lnTo>
                    <a:pt x="182" y="111"/>
                  </a:lnTo>
                  <a:lnTo>
                    <a:pt x="172" y="118"/>
                  </a:lnTo>
                  <a:lnTo>
                    <a:pt x="171" y="129"/>
                  </a:lnTo>
                  <a:lnTo>
                    <a:pt x="166" y="140"/>
                  </a:lnTo>
                  <a:lnTo>
                    <a:pt x="158" y="142"/>
                  </a:lnTo>
                  <a:lnTo>
                    <a:pt x="145" y="137"/>
                  </a:lnTo>
                  <a:lnTo>
                    <a:pt x="135" y="137"/>
                  </a:lnTo>
                  <a:lnTo>
                    <a:pt x="134" y="145"/>
                  </a:lnTo>
                  <a:lnTo>
                    <a:pt x="138" y="160"/>
                  </a:lnTo>
                  <a:lnTo>
                    <a:pt x="139" y="170"/>
                  </a:lnTo>
                  <a:lnTo>
                    <a:pt x="138" y="182"/>
                  </a:lnTo>
                  <a:lnTo>
                    <a:pt x="138" y="201"/>
                  </a:lnTo>
                  <a:lnTo>
                    <a:pt x="132" y="208"/>
                  </a:lnTo>
                  <a:lnTo>
                    <a:pt x="132" y="215"/>
                  </a:lnTo>
                  <a:lnTo>
                    <a:pt x="137" y="232"/>
                  </a:lnTo>
                  <a:lnTo>
                    <a:pt x="137" y="23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9" name="Freeform 187"/>
            <p:cNvSpPr>
              <a:spLocks noChangeAspect="1"/>
            </p:cNvSpPr>
            <p:nvPr/>
          </p:nvSpPr>
          <p:spPr bwMode="gray">
            <a:xfrm>
              <a:off x="4598194" y="2888010"/>
              <a:ext cx="55563" cy="112713"/>
            </a:xfrm>
            <a:custGeom>
              <a:avLst/>
              <a:gdLst/>
              <a:ahLst/>
              <a:cxnLst>
                <a:cxn ang="0">
                  <a:pos x="109" y="328"/>
                </a:cxn>
                <a:cxn ang="0">
                  <a:pos x="115" y="307"/>
                </a:cxn>
                <a:cxn ang="0">
                  <a:pos x="136" y="287"/>
                </a:cxn>
                <a:cxn ang="0">
                  <a:pos x="124" y="265"/>
                </a:cxn>
                <a:cxn ang="0">
                  <a:pos x="121" y="238"/>
                </a:cxn>
                <a:cxn ang="0">
                  <a:pos x="132" y="217"/>
                </a:cxn>
                <a:cxn ang="0">
                  <a:pos x="118" y="194"/>
                </a:cxn>
                <a:cxn ang="0">
                  <a:pos x="122" y="172"/>
                </a:cxn>
                <a:cxn ang="0">
                  <a:pos x="143" y="157"/>
                </a:cxn>
                <a:cxn ang="0">
                  <a:pos x="137" y="137"/>
                </a:cxn>
                <a:cxn ang="0">
                  <a:pos x="143" y="115"/>
                </a:cxn>
                <a:cxn ang="0">
                  <a:pos x="146" y="87"/>
                </a:cxn>
                <a:cxn ang="0">
                  <a:pos x="169" y="55"/>
                </a:cxn>
                <a:cxn ang="0">
                  <a:pos x="177" y="33"/>
                </a:cxn>
                <a:cxn ang="0">
                  <a:pos x="163" y="15"/>
                </a:cxn>
                <a:cxn ang="0">
                  <a:pos x="131" y="11"/>
                </a:cxn>
                <a:cxn ang="0">
                  <a:pos x="94" y="15"/>
                </a:cxn>
                <a:cxn ang="0">
                  <a:pos x="73" y="12"/>
                </a:cxn>
                <a:cxn ang="0">
                  <a:pos x="59" y="2"/>
                </a:cxn>
                <a:cxn ang="0">
                  <a:pos x="35" y="18"/>
                </a:cxn>
                <a:cxn ang="0">
                  <a:pos x="45" y="74"/>
                </a:cxn>
                <a:cxn ang="0">
                  <a:pos x="38" y="104"/>
                </a:cxn>
                <a:cxn ang="0">
                  <a:pos x="32" y="129"/>
                </a:cxn>
                <a:cxn ang="0">
                  <a:pos x="28" y="155"/>
                </a:cxn>
                <a:cxn ang="0">
                  <a:pos x="16" y="184"/>
                </a:cxn>
                <a:cxn ang="0">
                  <a:pos x="3" y="220"/>
                </a:cxn>
                <a:cxn ang="0">
                  <a:pos x="1" y="238"/>
                </a:cxn>
                <a:cxn ang="0">
                  <a:pos x="18" y="259"/>
                </a:cxn>
                <a:cxn ang="0">
                  <a:pos x="40" y="253"/>
                </a:cxn>
                <a:cxn ang="0">
                  <a:pos x="36" y="262"/>
                </a:cxn>
                <a:cxn ang="0">
                  <a:pos x="35" y="290"/>
                </a:cxn>
                <a:cxn ang="0">
                  <a:pos x="36" y="319"/>
                </a:cxn>
                <a:cxn ang="0">
                  <a:pos x="29" y="340"/>
                </a:cxn>
                <a:cxn ang="0">
                  <a:pos x="32" y="355"/>
                </a:cxn>
                <a:cxn ang="0">
                  <a:pos x="55" y="352"/>
                </a:cxn>
                <a:cxn ang="0">
                  <a:pos x="76" y="356"/>
                </a:cxn>
                <a:cxn ang="0">
                  <a:pos x="97" y="352"/>
                </a:cxn>
                <a:cxn ang="0">
                  <a:pos x="113" y="345"/>
                </a:cxn>
              </a:cxnLst>
              <a:rect l="0" t="0" r="r" b="b"/>
              <a:pathLst>
                <a:path w="177" h="356">
                  <a:moveTo>
                    <a:pt x="113" y="345"/>
                  </a:moveTo>
                  <a:lnTo>
                    <a:pt x="109" y="328"/>
                  </a:lnTo>
                  <a:lnTo>
                    <a:pt x="108" y="317"/>
                  </a:lnTo>
                  <a:lnTo>
                    <a:pt x="115" y="307"/>
                  </a:lnTo>
                  <a:lnTo>
                    <a:pt x="130" y="296"/>
                  </a:lnTo>
                  <a:lnTo>
                    <a:pt x="136" y="287"/>
                  </a:lnTo>
                  <a:lnTo>
                    <a:pt x="134" y="275"/>
                  </a:lnTo>
                  <a:lnTo>
                    <a:pt x="124" y="265"/>
                  </a:lnTo>
                  <a:lnTo>
                    <a:pt x="120" y="253"/>
                  </a:lnTo>
                  <a:lnTo>
                    <a:pt x="121" y="238"/>
                  </a:lnTo>
                  <a:lnTo>
                    <a:pt x="129" y="226"/>
                  </a:lnTo>
                  <a:lnTo>
                    <a:pt x="132" y="217"/>
                  </a:lnTo>
                  <a:lnTo>
                    <a:pt x="130" y="212"/>
                  </a:lnTo>
                  <a:lnTo>
                    <a:pt x="118" y="194"/>
                  </a:lnTo>
                  <a:lnTo>
                    <a:pt x="114" y="178"/>
                  </a:lnTo>
                  <a:lnTo>
                    <a:pt x="122" y="172"/>
                  </a:lnTo>
                  <a:lnTo>
                    <a:pt x="134" y="168"/>
                  </a:lnTo>
                  <a:lnTo>
                    <a:pt x="143" y="157"/>
                  </a:lnTo>
                  <a:lnTo>
                    <a:pt x="145" y="147"/>
                  </a:lnTo>
                  <a:lnTo>
                    <a:pt x="137" y="137"/>
                  </a:lnTo>
                  <a:lnTo>
                    <a:pt x="137" y="130"/>
                  </a:lnTo>
                  <a:lnTo>
                    <a:pt x="143" y="115"/>
                  </a:lnTo>
                  <a:lnTo>
                    <a:pt x="146" y="101"/>
                  </a:lnTo>
                  <a:lnTo>
                    <a:pt x="146" y="87"/>
                  </a:lnTo>
                  <a:lnTo>
                    <a:pt x="147" y="77"/>
                  </a:lnTo>
                  <a:lnTo>
                    <a:pt x="169" y="55"/>
                  </a:lnTo>
                  <a:lnTo>
                    <a:pt x="177" y="42"/>
                  </a:lnTo>
                  <a:lnTo>
                    <a:pt x="177" y="33"/>
                  </a:lnTo>
                  <a:lnTo>
                    <a:pt x="169" y="24"/>
                  </a:lnTo>
                  <a:lnTo>
                    <a:pt x="163" y="15"/>
                  </a:lnTo>
                  <a:lnTo>
                    <a:pt x="148" y="11"/>
                  </a:lnTo>
                  <a:lnTo>
                    <a:pt x="131" y="11"/>
                  </a:lnTo>
                  <a:lnTo>
                    <a:pt x="118" y="17"/>
                  </a:lnTo>
                  <a:lnTo>
                    <a:pt x="94" y="15"/>
                  </a:lnTo>
                  <a:lnTo>
                    <a:pt x="81" y="17"/>
                  </a:lnTo>
                  <a:lnTo>
                    <a:pt x="73" y="12"/>
                  </a:lnTo>
                  <a:lnTo>
                    <a:pt x="72" y="0"/>
                  </a:lnTo>
                  <a:lnTo>
                    <a:pt x="59" y="2"/>
                  </a:lnTo>
                  <a:lnTo>
                    <a:pt x="44" y="8"/>
                  </a:lnTo>
                  <a:lnTo>
                    <a:pt x="35" y="18"/>
                  </a:lnTo>
                  <a:lnTo>
                    <a:pt x="44" y="63"/>
                  </a:lnTo>
                  <a:lnTo>
                    <a:pt x="45" y="74"/>
                  </a:lnTo>
                  <a:lnTo>
                    <a:pt x="41" y="81"/>
                  </a:lnTo>
                  <a:lnTo>
                    <a:pt x="38" y="104"/>
                  </a:lnTo>
                  <a:lnTo>
                    <a:pt x="35" y="113"/>
                  </a:lnTo>
                  <a:lnTo>
                    <a:pt x="32" y="129"/>
                  </a:lnTo>
                  <a:lnTo>
                    <a:pt x="30" y="144"/>
                  </a:lnTo>
                  <a:lnTo>
                    <a:pt x="28" y="155"/>
                  </a:lnTo>
                  <a:lnTo>
                    <a:pt x="22" y="173"/>
                  </a:lnTo>
                  <a:lnTo>
                    <a:pt x="16" y="184"/>
                  </a:lnTo>
                  <a:lnTo>
                    <a:pt x="3" y="203"/>
                  </a:lnTo>
                  <a:lnTo>
                    <a:pt x="3" y="220"/>
                  </a:lnTo>
                  <a:lnTo>
                    <a:pt x="0" y="235"/>
                  </a:lnTo>
                  <a:lnTo>
                    <a:pt x="1" y="238"/>
                  </a:lnTo>
                  <a:lnTo>
                    <a:pt x="8" y="243"/>
                  </a:lnTo>
                  <a:lnTo>
                    <a:pt x="18" y="259"/>
                  </a:lnTo>
                  <a:lnTo>
                    <a:pt x="25" y="255"/>
                  </a:lnTo>
                  <a:lnTo>
                    <a:pt x="40" y="253"/>
                  </a:lnTo>
                  <a:lnTo>
                    <a:pt x="39" y="258"/>
                  </a:lnTo>
                  <a:lnTo>
                    <a:pt x="36" y="262"/>
                  </a:lnTo>
                  <a:lnTo>
                    <a:pt x="38" y="277"/>
                  </a:lnTo>
                  <a:lnTo>
                    <a:pt x="35" y="290"/>
                  </a:lnTo>
                  <a:lnTo>
                    <a:pt x="36" y="296"/>
                  </a:lnTo>
                  <a:lnTo>
                    <a:pt x="36" y="319"/>
                  </a:lnTo>
                  <a:lnTo>
                    <a:pt x="35" y="328"/>
                  </a:lnTo>
                  <a:lnTo>
                    <a:pt x="29" y="340"/>
                  </a:lnTo>
                  <a:lnTo>
                    <a:pt x="29" y="351"/>
                  </a:lnTo>
                  <a:lnTo>
                    <a:pt x="32" y="355"/>
                  </a:lnTo>
                  <a:lnTo>
                    <a:pt x="43" y="352"/>
                  </a:lnTo>
                  <a:lnTo>
                    <a:pt x="55" y="352"/>
                  </a:lnTo>
                  <a:lnTo>
                    <a:pt x="67" y="352"/>
                  </a:lnTo>
                  <a:lnTo>
                    <a:pt x="76" y="356"/>
                  </a:lnTo>
                  <a:lnTo>
                    <a:pt x="87" y="356"/>
                  </a:lnTo>
                  <a:lnTo>
                    <a:pt x="97" y="352"/>
                  </a:lnTo>
                  <a:lnTo>
                    <a:pt x="104" y="348"/>
                  </a:lnTo>
                  <a:lnTo>
                    <a:pt x="113" y="34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0" name="Freeform 188"/>
            <p:cNvSpPr>
              <a:spLocks noChangeAspect="1"/>
            </p:cNvSpPr>
            <p:nvPr/>
          </p:nvSpPr>
          <p:spPr bwMode="gray">
            <a:xfrm>
              <a:off x="4863306" y="2549872"/>
              <a:ext cx="155575" cy="207963"/>
            </a:xfrm>
            <a:custGeom>
              <a:avLst/>
              <a:gdLst/>
              <a:ahLst/>
              <a:cxnLst>
                <a:cxn ang="0">
                  <a:pos x="271" y="68"/>
                </a:cxn>
                <a:cxn ang="0">
                  <a:pos x="255" y="55"/>
                </a:cxn>
                <a:cxn ang="0">
                  <a:pos x="228" y="50"/>
                </a:cxn>
                <a:cxn ang="0">
                  <a:pos x="211" y="39"/>
                </a:cxn>
                <a:cxn ang="0">
                  <a:pos x="196" y="6"/>
                </a:cxn>
                <a:cxn ang="0">
                  <a:pos x="158" y="0"/>
                </a:cxn>
                <a:cxn ang="0">
                  <a:pos x="164" y="31"/>
                </a:cxn>
                <a:cxn ang="0">
                  <a:pos x="148" y="55"/>
                </a:cxn>
                <a:cxn ang="0">
                  <a:pos x="161" y="71"/>
                </a:cxn>
                <a:cxn ang="0">
                  <a:pos x="159" y="87"/>
                </a:cxn>
                <a:cxn ang="0">
                  <a:pos x="145" y="106"/>
                </a:cxn>
                <a:cxn ang="0">
                  <a:pos x="142" y="142"/>
                </a:cxn>
                <a:cxn ang="0">
                  <a:pos x="123" y="137"/>
                </a:cxn>
                <a:cxn ang="0">
                  <a:pos x="72" y="117"/>
                </a:cxn>
                <a:cxn ang="0">
                  <a:pos x="62" y="140"/>
                </a:cxn>
                <a:cxn ang="0">
                  <a:pos x="86" y="160"/>
                </a:cxn>
                <a:cxn ang="0">
                  <a:pos x="54" y="200"/>
                </a:cxn>
                <a:cxn ang="0">
                  <a:pos x="57" y="239"/>
                </a:cxn>
                <a:cxn ang="0">
                  <a:pos x="34" y="278"/>
                </a:cxn>
                <a:cxn ang="0">
                  <a:pos x="2" y="283"/>
                </a:cxn>
                <a:cxn ang="0">
                  <a:pos x="6" y="339"/>
                </a:cxn>
                <a:cxn ang="0">
                  <a:pos x="5" y="377"/>
                </a:cxn>
                <a:cxn ang="0">
                  <a:pos x="17" y="410"/>
                </a:cxn>
                <a:cxn ang="0">
                  <a:pos x="12" y="445"/>
                </a:cxn>
                <a:cxn ang="0">
                  <a:pos x="17" y="479"/>
                </a:cxn>
                <a:cxn ang="0">
                  <a:pos x="61" y="508"/>
                </a:cxn>
                <a:cxn ang="0">
                  <a:pos x="96" y="561"/>
                </a:cxn>
                <a:cxn ang="0">
                  <a:pos x="86" y="636"/>
                </a:cxn>
                <a:cxn ang="0">
                  <a:pos x="156" y="635"/>
                </a:cxn>
                <a:cxn ang="0">
                  <a:pos x="212" y="644"/>
                </a:cxn>
                <a:cxn ang="0">
                  <a:pos x="242" y="657"/>
                </a:cxn>
                <a:cxn ang="0">
                  <a:pos x="276" y="652"/>
                </a:cxn>
                <a:cxn ang="0">
                  <a:pos x="346" y="631"/>
                </a:cxn>
                <a:cxn ang="0">
                  <a:pos x="384" y="638"/>
                </a:cxn>
                <a:cxn ang="0">
                  <a:pos x="381" y="587"/>
                </a:cxn>
                <a:cxn ang="0">
                  <a:pos x="427" y="552"/>
                </a:cxn>
                <a:cxn ang="0">
                  <a:pos x="389" y="506"/>
                </a:cxn>
                <a:cxn ang="0">
                  <a:pos x="349" y="440"/>
                </a:cxn>
                <a:cxn ang="0">
                  <a:pos x="329" y="411"/>
                </a:cxn>
                <a:cxn ang="0">
                  <a:pos x="368" y="405"/>
                </a:cxn>
                <a:cxn ang="0">
                  <a:pos x="447" y="366"/>
                </a:cxn>
                <a:cxn ang="0">
                  <a:pos x="474" y="367"/>
                </a:cxn>
                <a:cxn ang="0">
                  <a:pos x="490" y="320"/>
                </a:cxn>
                <a:cxn ang="0">
                  <a:pos x="470" y="262"/>
                </a:cxn>
                <a:cxn ang="0">
                  <a:pos x="463" y="205"/>
                </a:cxn>
                <a:cxn ang="0">
                  <a:pos x="458" y="162"/>
                </a:cxn>
                <a:cxn ang="0">
                  <a:pos x="448" y="106"/>
                </a:cxn>
                <a:cxn ang="0">
                  <a:pos x="405" y="73"/>
                </a:cxn>
                <a:cxn ang="0">
                  <a:pos x="387" y="55"/>
                </a:cxn>
                <a:cxn ang="0">
                  <a:pos x="351" y="60"/>
                </a:cxn>
                <a:cxn ang="0">
                  <a:pos x="361" y="41"/>
                </a:cxn>
                <a:cxn ang="0">
                  <a:pos x="330" y="72"/>
                </a:cxn>
                <a:cxn ang="0">
                  <a:pos x="299" y="88"/>
                </a:cxn>
                <a:cxn ang="0">
                  <a:pos x="261" y="88"/>
                </a:cxn>
              </a:cxnLst>
              <a:rect l="0" t="0" r="r" b="b"/>
              <a:pathLst>
                <a:path w="490" h="659">
                  <a:moveTo>
                    <a:pt x="261" y="88"/>
                  </a:moveTo>
                  <a:lnTo>
                    <a:pt x="260" y="83"/>
                  </a:lnTo>
                  <a:lnTo>
                    <a:pt x="264" y="73"/>
                  </a:lnTo>
                  <a:lnTo>
                    <a:pt x="271" y="68"/>
                  </a:lnTo>
                  <a:lnTo>
                    <a:pt x="276" y="62"/>
                  </a:lnTo>
                  <a:lnTo>
                    <a:pt x="276" y="52"/>
                  </a:lnTo>
                  <a:lnTo>
                    <a:pt x="272" y="49"/>
                  </a:lnTo>
                  <a:lnTo>
                    <a:pt x="255" y="55"/>
                  </a:lnTo>
                  <a:lnTo>
                    <a:pt x="249" y="55"/>
                  </a:lnTo>
                  <a:lnTo>
                    <a:pt x="244" y="49"/>
                  </a:lnTo>
                  <a:lnTo>
                    <a:pt x="233" y="44"/>
                  </a:lnTo>
                  <a:lnTo>
                    <a:pt x="228" y="50"/>
                  </a:lnTo>
                  <a:lnTo>
                    <a:pt x="223" y="50"/>
                  </a:lnTo>
                  <a:lnTo>
                    <a:pt x="222" y="42"/>
                  </a:lnTo>
                  <a:lnTo>
                    <a:pt x="215" y="42"/>
                  </a:lnTo>
                  <a:lnTo>
                    <a:pt x="211" y="39"/>
                  </a:lnTo>
                  <a:lnTo>
                    <a:pt x="217" y="31"/>
                  </a:lnTo>
                  <a:lnTo>
                    <a:pt x="217" y="22"/>
                  </a:lnTo>
                  <a:lnTo>
                    <a:pt x="212" y="11"/>
                  </a:lnTo>
                  <a:lnTo>
                    <a:pt x="196" y="6"/>
                  </a:lnTo>
                  <a:lnTo>
                    <a:pt x="189" y="7"/>
                  </a:lnTo>
                  <a:lnTo>
                    <a:pt x="190" y="2"/>
                  </a:lnTo>
                  <a:lnTo>
                    <a:pt x="182" y="6"/>
                  </a:lnTo>
                  <a:lnTo>
                    <a:pt x="158" y="0"/>
                  </a:lnTo>
                  <a:lnTo>
                    <a:pt x="150" y="1"/>
                  </a:lnTo>
                  <a:lnTo>
                    <a:pt x="150" y="11"/>
                  </a:lnTo>
                  <a:lnTo>
                    <a:pt x="158" y="25"/>
                  </a:lnTo>
                  <a:lnTo>
                    <a:pt x="164" y="31"/>
                  </a:lnTo>
                  <a:lnTo>
                    <a:pt x="167" y="38"/>
                  </a:lnTo>
                  <a:lnTo>
                    <a:pt x="153" y="46"/>
                  </a:lnTo>
                  <a:lnTo>
                    <a:pt x="152" y="50"/>
                  </a:lnTo>
                  <a:lnTo>
                    <a:pt x="148" y="55"/>
                  </a:lnTo>
                  <a:lnTo>
                    <a:pt x="155" y="55"/>
                  </a:lnTo>
                  <a:lnTo>
                    <a:pt x="159" y="58"/>
                  </a:lnTo>
                  <a:lnTo>
                    <a:pt x="157" y="65"/>
                  </a:lnTo>
                  <a:lnTo>
                    <a:pt x="161" y="71"/>
                  </a:lnTo>
                  <a:lnTo>
                    <a:pt x="166" y="74"/>
                  </a:lnTo>
                  <a:lnTo>
                    <a:pt x="164" y="78"/>
                  </a:lnTo>
                  <a:lnTo>
                    <a:pt x="159" y="79"/>
                  </a:lnTo>
                  <a:lnTo>
                    <a:pt x="159" y="87"/>
                  </a:lnTo>
                  <a:lnTo>
                    <a:pt x="172" y="97"/>
                  </a:lnTo>
                  <a:lnTo>
                    <a:pt x="170" y="99"/>
                  </a:lnTo>
                  <a:lnTo>
                    <a:pt x="148" y="99"/>
                  </a:lnTo>
                  <a:lnTo>
                    <a:pt x="145" y="106"/>
                  </a:lnTo>
                  <a:lnTo>
                    <a:pt x="142" y="110"/>
                  </a:lnTo>
                  <a:lnTo>
                    <a:pt x="142" y="128"/>
                  </a:lnTo>
                  <a:lnTo>
                    <a:pt x="148" y="148"/>
                  </a:lnTo>
                  <a:lnTo>
                    <a:pt x="142" y="142"/>
                  </a:lnTo>
                  <a:lnTo>
                    <a:pt x="137" y="128"/>
                  </a:lnTo>
                  <a:lnTo>
                    <a:pt x="130" y="126"/>
                  </a:lnTo>
                  <a:lnTo>
                    <a:pt x="129" y="137"/>
                  </a:lnTo>
                  <a:lnTo>
                    <a:pt x="123" y="137"/>
                  </a:lnTo>
                  <a:lnTo>
                    <a:pt x="120" y="125"/>
                  </a:lnTo>
                  <a:lnTo>
                    <a:pt x="115" y="115"/>
                  </a:lnTo>
                  <a:lnTo>
                    <a:pt x="99" y="113"/>
                  </a:lnTo>
                  <a:lnTo>
                    <a:pt x="72" y="117"/>
                  </a:lnTo>
                  <a:lnTo>
                    <a:pt x="69" y="126"/>
                  </a:lnTo>
                  <a:lnTo>
                    <a:pt x="65" y="130"/>
                  </a:lnTo>
                  <a:lnTo>
                    <a:pt x="61" y="137"/>
                  </a:lnTo>
                  <a:lnTo>
                    <a:pt x="62" y="140"/>
                  </a:lnTo>
                  <a:lnTo>
                    <a:pt x="73" y="142"/>
                  </a:lnTo>
                  <a:lnTo>
                    <a:pt x="78" y="146"/>
                  </a:lnTo>
                  <a:lnTo>
                    <a:pt x="83" y="152"/>
                  </a:lnTo>
                  <a:lnTo>
                    <a:pt x="86" y="160"/>
                  </a:lnTo>
                  <a:lnTo>
                    <a:pt x="83" y="159"/>
                  </a:lnTo>
                  <a:lnTo>
                    <a:pt x="78" y="151"/>
                  </a:lnTo>
                  <a:lnTo>
                    <a:pt x="64" y="154"/>
                  </a:lnTo>
                  <a:lnTo>
                    <a:pt x="54" y="200"/>
                  </a:lnTo>
                  <a:lnTo>
                    <a:pt x="38" y="211"/>
                  </a:lnTo>
                  <a:lnTo>
                    <a:pt x="40" y="219"/>
                  </a:lnTo>
                  <a:lnTo>
                    <a:pt x="59" y="228"/>
                  </a:lnTo>
                  <a:lnTo>
                    <a:pt x="57" y="239"/>
                  </a:lnTo>
                  <a:lnTo>
                    <a:pt x="50" y="249"/>
                  </a:lnTo>
                  <a:lnTo>
                    <a:pt x="40" y="256"/>
                  </a:lnTo>
                  <a:lnTo>
                    <a:pt x="39" y="267"/>
                  </a:lnTo>
                  <a:lnTo>
                    <a:pt x="34" y="278"/>
                  </a:lnTo>
                  <a:lnTo>
                    <a:pt x="26" y="280"/>
                  </a:lnTo>
                  <a:lnTo>
                    <a:pt x="13" y="275"/>
                  </a:lnTo>
                  <a:lnTo>
                    <a:pt x="3" y="275"/>
                  </a:lnTo>
                  <a:lnTo>
                    <a:pt x="2" y="283"/>
                  </a:lnTo>
                  <a:lnTo>
                    <a:pt x="6" y="298"/>
                  </a:lnTo>
                  <a:lnTo>
                    <a:pt x="7" y="308"/>
                  </a:lnTo>
                  <a:lnTo>
                    <a:pt x="6" y="320"/>
                  </a:lnTo>
                  <a:lnTo>
                    <a:pt x="6" y="339"/>
                  </a:lnTo>
                  <a:lnTo>
                    <a:pt x="0" y="346"/>
                  </a:lnTo>
                  <a:lnTo>
                    <a:pt x="0" y="353"/>
                  </a:lnTo>
                  <a:lnTo>
                    <a:pt x="5" y="370"/>
                  </a:lnTo>
                  <a:lnTo>
                    <a:pt x="5" y="377"/>
                  </a:lnTo>
                  <a:lnTo>
                    <a:pt x="10" y="383"/>
                  </a:lnTo>
                  <a:lnTo>
                    <a:pt x="11" y="394"/>
                  </a:lnTo>
                  <a:lnTo>
                    <a:pt x="17" y="402"/>
                  </a:lnTo>
                  <a:lnTo>
                    <a:pt x="17" y="410"/>
                  </a:lnTo>
                  <a:lnTo>
                    <a:pt x="6" y="427"/>
                  </a:lnTo>
                  <a:lnTo>
                    <a:pt x="14" y="431"/>
                  </a:lnTo>
                  <a:lnTo>
                    <a:pt x="12" y="438"/>
                  </a:lnTo>
                  <a:lnTo>
                    <a:pt x="12" y="445"/>
                  </a:lnTo>
                  <a:lnTo>
                    <a:pt x="17" y="453"/>
                  </a:lnTo>
                  <a:lnTo>
                    <a:pt x="21" y="460"/>
                  </a:lnTo>
                  <a:lnTo>
                    <a:pt x="22" y="472"/>
                  </a:lnTo>
                  <a:lnTo>
                    <a:pt x="17" y="479"/>
                  </a:lnTo>
                  <a:lnTo>
                    <a:pt x="29" y="490"/>
                  </a:lnTo>
                  <a:lnTo>
                    <a:pt x="37" y="496"/>
                  </a:lnTo>
                  <a:lnTo>
                    <a:pt x="43" y="507"/>
                  </a:lnTo>
                  <a:lnTo>
                    <a:pt x="61" y="508"/>
                  </a:lnTo>
                  <a:lnTo>
                    <a:pt x="102" y="520"/>
                  </a:lnTo>
                  <a:lnTo>
                    <a:pt x="115" y="526"/>
                  </a:lnTo>
                  <a:lnTo>
                    <a:pt x="113" y="538"/>
                  </a:lnTo>
                  <a:lnTo>
                    <a:pt x="96" y="561"/>
                  </a:lnTo>
                  <a:lnTo>
                    <a:pt x="93" y="573"/>
                  </a:lnTo>
                  <a:lnTo>
                    <a:pt x="86" y="598"/>
                  </a:lnTo>
                  <a:lnTo>
                    <a:pt x="84" y="626"/>
                  </a:lnTo>
                  <a:lnTo>
                    <a:pt x="86" y="636"/>
                  </a:lnTo>
                  <a:lnTo>
                    <a:pt x="88" y="638"/>
                  </a:lnTo>
                  <a:lnTo>
                    <a:pt x="94" y="644"/>
                  </a:lnTo>
                  <a:lnTo>
                    <a:pt x="130" y="639"/>
                  </a:lnTo>
                  <a:lnTo>
                    <a:pt x="156" y="635"/>
                  </a:lnTo>
                  <a:lnTo>
                    <a:pt x="175" y="639"/>
                  </a:lnTo>
                  <a:lnTo>
                    <a:pt x="193" y="648"/>
                  </a:lnTo>
                  <a:lnTo>
                    <a:pt x="204" y="644"/>
                  </a:lnTo>
                  <a:lnTo>
                    <a:pt x="212" y="644"/>
                  </a:lnTo>
                  <a:lnTo>
                    <a:pt x="221" y="646"/>
                  </a:lnTo>
                  <a:lnTo>
                    <a:pt x="227" y="654"/>
                  </a:lnTo>
                  <a:lnTo>
                    <a:pt x="237" y="659"/>
                  </a:lnTo>
                  <a:lnTo>
                    <a:pt x="242" y="657"/>
                  </a:lnTo>
                  <a:lnTo>
                    <a:pt x="244" y="649"/>
                  </a:lnTo>
                  <a:lnTo>
                    <a:pt x="252" y="643"/>
                  </a:lnTo>
                  <a:lnTo>
                    <a:pt x="263" y="644"/>
                  </a:lnTo>
                  <a:lnTo>
                    <a:pt x="276" y="652"/>
                  </a:lnTo>
                  <a:lnTo>
                    <a:pt x="290" y="652"/>
                  </a:lnTo>
                  <a:lnTo>
                    <a:pt x="309" y="639"/>
                  </a:lnTo>
                  <a:lnTo>
                    <a:pt x="342" y="636"/>
                  </a:lnTo>
                  <a:lnTo>
                    <a:pt x="346" y="631"/>
                  </a:lnTo>
                  <a:lnTo>
                    <a:pt x="357" y="635"/>
                  </a:lnTo>
                  <a:lnTo>
                    <a:pt x="372" y="635"/>
                  </a:lnTo>
                  <a:lnTo>
                    <a:pt x="377" y="642"/>
                  </a:lnTo>
                  <a:lnTo>
                    <a:pt x="384" y="638"/>
                  </a:lnTo>
                  <a:lnTo>
                    <a:pt x="384" y="631"/>
                  </a:lnTo>
                  <a:lnTo>
                    <a:pt x="377" y="615"/>
                  </a:lnTo>
                  <a:lnTo>
                    <a:pt x="376" y="599"/>
                  </a:lnTo>
                  <a:lnTo>
                    <a:pt x="381" y="587"/>
                  </a:lnTo>
                  <a:lnTo>
                    <a:pt x="403" y="578"/>
                  </a:lnTo>
                  <a:lnTo>
                    <a:pt x="406" y="568"/>
                  </a:lnTo>
                  <a:lnTo>
                    <a:pt x="410" y="560"/>
                  </a:lnTo>
                  <a:lnTo>
                    <a:pt x="427" y="552"/>
                  </a:lnTo>
                  <a:lnTo>
                    <a:pt x="428" y="545"/>
                  </a:lnTo>
                  <a:lnTo>
                    <a:pt x="425" y="539"/>
                  </a:lnTo>
                  <a:lnTo>
                    <a:pt x="399" y="519"/>
                  </a:lnTo>
                  <a:lnTo>
                    <a:pt x="389" y="506"/>
                  </a:lnTo>
                  <a:lnTo>
                    <a:pt x="361" y="483"/>
                  </a:lnTo>
                  <a:lnTo>
                    <a:pt x="351" y="470"/>
                  </a:lnTo>
                  <a:lnTo>
                    <a:pt x="351" y="453"/>
                  </a:lnTo>
                  <a:lnTo>
                    <a:pt x="349" y="440"/>
                  </a:lnTo>
                  <a:lnTo>
                    <a:pt x="336" y="434"/>
                  </a:lnTo>
                  <a:lnTo>
                    <a:pt x="328" y="425"/>
                  </a:lnTo>
                  <a:lnTo>
                    <a:pt x="328" y="416"/>
                  </a:lnTo>
                  <a:lnTo>
                    <a:pt x="329" y="411"/>
                  </a:lnTo>
                  <a:lnTo>
                    <a:pt x="345" y="426"/>
                  </a:lnTo>
                  <a:lnTo>
                    <a:pt x="347" y="426"/>
                  </a:lnTo>
                  <a:lnTo>
                    <a:pt x="352" y="412"/>
                  </a:lnTo>
                  <a:lnTo>
                    <a:pt x="368" y="405"/>
                  </a:lnTo>
                  <a:lnTo>
                    <a:pt x="385" y="399"/>
                  </a:lnTo>
                  <a:lnTo>
                    <a:pt x="403" y="391"/>
                  </a:lnTo>
                  <a:lnTo>
                    <a:pt x="409" y="379"/>
                  </a:lnTo>
                  <a:lnTo>
                    <a:pt x="447" y="366"/>
                  </a:lnTo>
                  <a:lnTo>
                    <a:pt x="451" y="343"/>
                  </a:lnTo>
                  <a:lnTo>
                    <a:pt x="460" y="346"/>
                  </a:lnTo>
                  <a:lnTo>
                    <a:pt x="468" y="358"/>
                  </a:lnTo>
                  <a:lnTo>
                    <a:pt x="474" y="367"/>
                  </a:lnTo>
                  <a:lnTo>
                    <a:pt x="481" y="367"/>
                  </a:lnTo>
                  <a:lnTo>
                    <a:pt x="485" y="358"/>
                  </a:lnTo>
                  <a:lnTo>
                    <a:pt x="489" y="341"/>
                  </a:lnTo>
                  <a:lnTo>
                    <a:pt x="490" y="320"/>
                  </a:lnTo>
                  <a:lnTo>
                    <a:pt x="489" y="316"/>
                  </a:lnTo>
                  <a:lnTo>
                    <a:pt x="473" y="297"/>
                  </a:lnTo>
                  <a:lnTo>
                    <a:pt x="470" y="273"/>
                  </a:lnTo>
                  <a:lnTo>
                    <a:pt x="470" y="262"/>
                  </a:lnTo>
                  <a:lnTo>
                    <a:pt x="469" y="246"/>
                  </a:lnTo>
                  <a:lnTo>
                    <a:pt x="467" y="237"/>
                  </a:lnTo>
                  <a:lnTo>
                    <a:pt x="464" y="213"/>
                  </a:lnTo>
                  <a:lnTo>
                    <a:pt x="463" y="205"/>
                  </a:lnTo>
                  <a:lnTo>
                    <a:pt x="448" y="194"/>
                  </a:lnTo>
                  <a:lnTo>
                    <a:pt x="447" y="186"/>
                  </a:lnTo>
                  <a:lnTo>
                    <a:pt x="452" y="174"/>
                  </a:lnTo>
                  <a:lnTo>
                    <a:pt x="458" y="162"/>
                  </a:lnTo>
                  <a:lnTo>
                    <a:pt x="459" y="149"/>
                  </a:lnTo>
                  <a:lnTo>
                    <a:pt x="459" y="132"/>
                  </a:lnTo>
                  <a:lnTo>
                    <a:pt x="451" y="115"/>
                  </a:lnTo>
                  <a:lnTo>
                    <a:pt x="448" y="106"/>
                  </a:lnTo>
                  <a:lnTo>
                    <a:pt x="426" y="99"/>
                  </a:lnTo>
                  <a:lnTo>
                    <a:pt x="424" y="85"/>
                  </a:lnTo>
                  <a:lnTo>
                    <a:pt x="415" y="72"/>
                  </a:lnTo>
                  <a:lnTo>
                    <a:pt x="405" y="73"/>
                  </a:lnTo>
                  <a:lnTo>
                    <a:pt x="399" y="68"/>
                  </a:lnTo>
                  <a:lnTo>
                    <a:pt x="397" y="67"/>
                  </a:lnTo>
                  <a:lnTo>
                    <a:pt x="394" y="60"/>
                  </a:lnTo>
                  <a:lnTo>
                    <a:pt x="387" y="55"/>
                  </a:lnTo>
                  <a:lnTo>
                    <a:pt x="381" y="49"/>
                  </a:lnTo>
                  <a:lnTo>
                    <a:pt x="365" y="51"/>
                  </a:lnTo>
                  <a:lnTo>
                    <a:pt x="357" y="55"/>
                  </a:lnTo>
                  <a:lnTo>
                    <a:pt x="351" y="60"/>
                  </a:lnTo>
                  <a:lnTo>
                    <a:pt x="352" y="54"/>
                  </a:lnTo>
                  <a:lnTo>
                    <a:pt x="358" y="49"/>
                  </a:lnTo>
                  <a:lnTo>
                    <a:pt x="368" y="42"/>
                  </a:lnTo>
                  <a:lnTo>
                    <a:pt x="361" y="41"/>
                  </a:lnTo>
                  <a:lnTo>
                    <a:pt x="352" y="42"/>
                  </a:lnTo>
                  <a:lnTo>
                    <a:pt x="339" y="60"/>
                  </a:lnTo>
                  <a:lnTo>
                    <a:pt x="335" y="70"/>
                  </a:lnTo>
                  <a:lnTo>
                    <a:pt x="330" y="72"/>
                  </a:lnTo>
                  <a:lnTo>
                    <a:pt x="330" y="66"/>
                  </a:lnTo>
                  <a:lnTo>
                    <a:pt x="312" y="71"/>
                  </a:lnTo>
                  <a:lnTo>
                    <a:pt x="296" y="83"/>
                  </a:lnTo>
                  <a:lnTo>
                    <a:pt x="299" y="88"/>
                  </a:lnTo>
                  <a:lnTo>
                    <a:pt x="290" y="88"/>
                  </a:lnTo>
                  <a:lnTo>
                    <a:pt x="277" y="84"/>
                  </a:lnTo>
                  <a:lnTo>
                    <a:pt x="264" y="94"/>
                  </a:lnTo>
                  <a:lnTo>
                    <a:pt x="261" y="8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71" name="Group 189"/>
            <p:cNvGrpSpPr>
              <a:grpSpLocks noChangeAspect="1"/>
            </p:cNvGrpSpPr>
            <p:nvPr/>
          </p:nvGrpSpPr>
          <p:grpSpPr bwMode="gray">
            <a:xfrm>
              <a:off x="4679156" y="2659410"/>
              <a:ext cx="247650" cy="244475"/>
              <a:chOff x="2465" y="1836"/>
              <a:chExt cx="156" cy="154"/>
            </a:xfrm>
            <a:grpFill/>
          </p:grpSpPr>
          <p:sp>
            <p:nvSpPr>
              <p:cNvPr id="104" name="Freeform 190"/>
              <p:cNvSpPr>
                <a:spLocks noChangeAspect="1"/>
              </p:cNvSpPr>
              <p:nvPr/>
            </p:nvSpPr>
            <p:spPr bwMode="gray">
              <a:xfrm>
                <a:off x="2610" y="1966"/>
                <a:ext cx="11" cy="2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46" y="2"/>
                  </a:cxn>
                  <a:cxn ang="0">
                    <a:pos x="47" y="32"/>
                  </a:cxn>
                  <a:cxn ang="0">
                    <a:pos x="52" y="59"/>
                  </a:cxn>
                  <a:cxn ang="0">
                    <a:pos x="51" y="70"/>
                  </a:cxn>
                  <a:cxn ang="0">
                    <a:pos x="47" y="79"/>
                  </a:cxn>
                  <a:cxn ang="0">
                    <a:pos x="44" y="89"/>
                  </a:cxn>
                  <a:cxn ang="0">
                    <a:pos x="41" y="103"/>
                  </a:cxn>
                  <a:cxn ang="0">
                    <a:pos x="33" y="115"/>
                  </a:cxn>
                  <a:cxn ang="0">
                    <a:pos x="33" y="121"/>
                  </a:cxn>
                  <a:cxn ang="0">
                    <a:pos x="28" y="114"/>
                  </a:cxn>
                  <a:cxn ang="0">
                    <a:pos x="22" y="113"/>
                  </a:cxn>
                  <a:cxn ang="0">
                    <a:pos x="16" y="109"/>
                  </a:cxn>
                  <a:cxn ang="0">
                    <a:pos x="14" y="103"/>
                  </a:cxn>
                  <a:cxn ang="0">
                    <a:pos x="14" y="95"/>
                  </a:cxn>
                  <a:cxn ang="0">
                    <a:pos x="8" y="93"/>
                  </a:cxn>
                  <a:cxn ang="0">
                    <a:pos x="5" y="87"/>
                  </a:cxn>
                  <a:cxn ang="0">
                    <a:pos x="4" y="65"/>
                  </a:cxn>
                  <a:cxn ang="0">
                    <a:pos x="0" y="60"/>
                  </a:cxn>
                  <a:cxn ang="0">
                    <a:pos x="0" y="44"/>
                  </a:cxn>
                  <a:cxn ang="0">
                    <a:pos x="5" y="30"/>
                  </a:cxn>
                  <a:cxn ang="0">
                    <a:pos x="10" y="32"/>
                  </a:cxn>
                  <a:cxn ang="0">
                    <a:pos x="16" y="29"/>
                  </a:cxn>
                  <a:cxn ang="0">
                    <a:pos x="27" y="22"/>
                  </a:cxn>
                  <a:cxn ang="0">
                    <a:pos x="36" y="18"/>
                  </a:cxn>
                  <a:cxn ang="0">
                    <a:pos x="38" y="14"/>
                  </a:cxn>
                  <a:cxn ang="0">
                    <a:pos x="41" y="0"/>
                  </a:cxn>
                </a:cxnLst>
                <a:rect l="0" t="0" r="r" b="b"/>
                <a:pathLst>
                  <a:path w="52" h="121">
                    <a:moveTo>
                      <a:pt x="41" y="0"/>
                    </a:moveTo>
                    <a:lnTo>
                      <a:pt x="46" y="2"/>
                    </a:lnTo>
                    <a:lnTo>
                      <a:pt x="47" y="32"/>
                    </a:lnTo>
                    <a:lnTo>
                      <a:pt x="52" y="59"/>
                    </a:lnTo>
                    <a:lnTo>
                      <a:pt x="51" y="70"/>
                    </a:lnTo>
                    <a:lnTo>
                      <a:pt x="47" y="79"/>
                    </a:lnTo>
                    <a:lnTo>
                      <a:pt x="44" y="89"/>
                    </a:lnTo>
                    <a:lnTo>
                      <a:pt x="41" y="103"/>
                    </a:lnTo>
                    <a:lnTo>
                      <a:pt x="33" y="115"/>
                    </a:lnTo>
                    <a:lnTo>
                      <a:pt x="33" y="121"/>
                    </a:lnTo>
                    <a:lnTo>
                      <a:pt x="28" y="114"/>
                    </a:lnTo>
                    <a:lnTo>
                      <a:pt x="22" y="113"/>
                    </a:lnTo>
                    <a:lnTo>
                      <a:pt x="16" y="109"/>
                    </a:lnTo>
                    <a:lnTo>
                      <a:pt x="14" y="103"/>
                    </a:lnTo>
                    <a:lnTo>
                      <a:pt x="14" y="95"/>
                    </a:lnTo>
                    <a:lnTo>
                      <a:pt x="8" y="93"/>
                    </a:lnTo>
                    <a:lnTo>
                      <a:pt x="5" y="87"/>
                    </a:lnTo>
                    <a:lnTo>
                      <a:pt x="4" y="65"/>
                    </a:lnTo>
                    <a:lnTo>
                      <a:pt x="0" y="60"/>
                    </a:lnTo>
                    <a:lnTo>
                      <a:pt x="0" y="44"/>
                    </a:lnTo>
                    <a:lnTo>
                      <a:pt x="5" y="30"/>
                    </a:lnTo>
                    <a:lnTo>
                      <a:pt x="10" y="32"/>
                    </a:lnTo>
                    <a:lnTo>
                      <a:pt x="16" y="29"/>
                    </a:lnTo>
                    <a:lnTo>
                      <a:pt x="27" y="22"/>
                    </a:lnTo>
                    <a:lnTo>
                      <a:pt x="36" y="18"/>
                    </a:lnTo>
                    <a:lnTo>
                      <a:pt x="38" y="14"/>
                    </a:lnTo>
                    <a:lnTo>
                      <a:pt x="41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Freeform 191"/>
              <p:cNvSpPr>
                <a:spLocks noChangeAspect="1"/>
              </p:cNvSpPr>
              <p:nvPr/>
            </p:nvSpPr>
            <p:spPr bwMode="gray">
              <a:xfrm>
                <a:off x="2465" y="1836"/>
                <a:ext cx="139" cy="140"/>
              </a:xfrm>
              <a:custGeom>
                <a:avLst/>
                <a:gdLst/>
                <a:ahLst/>
                <a:cxnLst>
                  <a:cxn ang="0">
                    <a:pos x="349" y="36"/>
                  </a:cxn>
                  <a:cxn ang="0">
                    <a:pos x="322" y="100"/>
                  </a:cxn>
                  <a:cxn ang="0">
                    <a:pos x="284" y="138"/>
                  </a:cxn>
                  <a:cxn ang="0">
                    <a:pos x="248" y="154"/>
                  </a:cxn>
                  <a:cxn ang="0">
                    <a:pos x="191" y="133"/>
                  </a:cxn>
                  <a:cxn ang="0">
                    <a:pos x="159" y="140"/>
                  </a:cxn>
                  <a:cxn ang="0">
                    <a:pos x="177" y="202"/>
                  </a:cxn>
                  <a:cxn ang="0">
                    <a:pos x="160" y="205"/>
                  </a:cxn>
                  <a:cxn ang="0">
                    <a:pos x="93" y="194"/>
                  </a:cxn>
                  <a:cxn ang="0">
                    <a:pos x="51" y="206"/>
                  </a:cxn>
                  <a:cxn ang="0">
                    <a:pos x="0" y="235"/>
                  </a:cxn>
                  <a:cxn ang="0">
                    <a:pos x="11" y="248"/>
                  </a:cxn>
                  <a:cxn ang="0">
                    <a:pos x="10" y="263"/>
                  </a:cxn>
                  <a:cxn ang="0">
                    <a:pos x="43" y="273"/>
                  </a:cxn>
                  <a:cxn ang="0">
                    <a:pos x="103" y="294"/>
                  </a:cxn>
                  <a:cxn ang="0">
                    <a:pos x="128" y="302"/>
                  </a:cxn>
                  <a:cxn ang="0">
                    <a:pos x="148" y="328"/>
                  </a:cxn>
                  <a:cxn ang="0">
                    <a:pos x="144" y="351"/>
                  </a:cxn>
                  <a:cxn ang="0">
                    <a:pos x="188" y="397"/>
                  </a:cxn>
                  <a:cxn ang="0">
                    <a:pos x="199" y="440"/>
                  </a:cxn>
                  <a:cxn ang="0">
                    <a:pos x="220" y="475"/>
                  </a:cxn>
                  <a:cxn ang="0">
                    <a:pos x="197" y="527"/>
                  </a:cxn>
                  <a:cxn ang="0">
                    <a:pos x="197" y="547"/>
                  </a:cxn>
                  <a:cxn ang="0">
                    <a:pos x="162" y="628"/>
                  </a:cxn>
                  <a:cxn ang="0">
                    <a:pos x="222" y="666"/>
                  </a:cxn>
                  <a:cxn ang="0">
                    <a:pos x="308" y="670"/>
                  </a:cxn>
                  <a:cxn ang="0">
                    <a:pos x="361" y="698"/>
                  </a:cxn>
                  <a:cxn ang="0">
                    <a:pos x="431" y="697"/>
                  </a:cxn>
                  <a:cxn ang="0">
                    <a:pos x="452" y="629"/>
                  </a:cxn>
                  <a:cxn ang="0">
                    <a:pos x="487" y="615"/>
                  </a:cxn>
                  <a:cxn ang="0">
                    <a:pos x="525" y="625"/>
                  </a:cxn>
                  <a:cxn ang="0">
                    <a:pos x="552" y="628"/>
                  </a:cxn>
                  <a:cxn ang="0">
                    <a:pos x="593" y="645"/>
                  </a:cxn>
                  <a:cxn ang="0">
                    <a:pos x="640" y="608"/>
                  </a:cxn>
                  <a:cxn ang="0">
                    <a:pos x="667" y="585"/>
                  </a:cxn>
                  <a:cxn ang="0">
                    <a:pos x="635" y="550"/>
                  </a:cxn>
                  <a:cxn ang="0">
                    <a:pos x="624" y="509"/>
                  </a:cxn>
                  <a:cxn ang="0">
                    <a:pos x="640" y="477"/>
                  </a:cxn>
                  <a:cxn ang="0">
                    <a:pos x="636" y="430"/>
                  </a:cxn>
                  <a:cxn ang="0">
                    <a:pos x="620" y="388"/>
                  </a:cxn>
                  <a:cxn ang="0">
                    <a:pos x="584" y="385"/>
                  </a:cxn>
                  <a:cxn ang="0">
                    <a:pos x="603" y="355"/>
                  </a:cxn>
                  <a:cxn ang="0">
                    <a:pos x="635" y="299"/>
                  </a:cxn>
                  <a:cxn ang="0">
                    <a:pos x="663" y="279"/>
                  </a:cxn>
                  <a:cxn ang="0">
                    <a:pos x="694" y="179"/>
                  </a:cxn>
                  <a:cxn ang="0">
                    <a:pos x="608" y="143"/>
                  </a:cxn>
                  <a:cxn ang="0">
                    <a:pos x="548" y="127"/>
                  </a:cxn>
                  <a:cxn ang="0">
                    <a:pos x="526" y="82"/>
                  </a:cxn>
                  <a:cxn ang="0">
                    <a:pos x="489" y="93"/>
                  </a:cxn>
                  <a:cxn ang="0">
                    <a:pos x="452" y="52"/>
                  </a:cxn>
                  <a:cxn ang="0">
                    <a:pos x="408" y="16"/>
                  </a:cxn>
                </a:cxnLst>
                <a:rect l="0" t="0" r="r" b="b"/>
                <a:pathLst>
                  <a:path w="694" h="700">
                    <a:moveTo>
                      <a:pt x="408" y="0"/>
                    </a:moveTo>
                    <a:lnTo>
                      <a:pt x="403" y="4"/>
                    </a:lnTo>
                    <a:lnTo>
                      <a:pt x="381" y="7"/>
                    </a:lnTo>
                    <a:lnTo>
                      <a:pt x="355" y="17"/>
                    </a:lnTo>
                    <a:lnTo>
                      <a:pt x="349" y="36"/>
                    </a:lnTo>
                    <a:lnTo>
                      <a:pt x="345" y="66"/>
                    </a:lnTo>
                    <a:lnTo>
                      <a:pt x="349" y="70"/>
                    </a:lnTo>
                    <a:lnTo>
                      <a:pt x="348" y="76"/>
                    </a:lnTo>
                    <a:lnTo>
                      <a:pt x="336" y="90"/>
                    </a:lnTo>
                    <a:lnTo>
                      <a:pt x="322" y="100"/>
                    </a:lnTo>
                    <a:lnTo>
                      <a:pt x="290" y="109"/>
                    </a:lnTo>
                    <a:lnTo>
                      <a:pt x="275" y="119"/>
                    </a:lnTo>
                    <a:lnTo>
                      <a:pt x="268" y="132"/>
                    </a:lnTo>
                    <a:lnTo>
                      <a:pt x="269" y="138"/>
                    </a:lnTo>
                    <a:lnTo>
                      <a:pt x="284" y="138"/>
                    </a:lnTo>
                    <a:lnTo>
                      <a:pt x="289" y="139"/>
                    </a:lnTo>
                    <a:lnTo>
                      <a:pt x="288" y="143"/>
                    </a:lnTo>
                    <a:lnTo>
                      <a:pt x="267" y="145"/>
                    </a:lnTo>
                    <a:lnTo>
                      <a:pt x="257" y="152"/>
                    </a:lnTo>
                    <a:lnTo>
                      <a:pt x="248" y="154"/>
                    </a:lnTo>
                    <a:lnTo>
                      <a:pt x="237" y="154"/>
                    </a:lnTo>
                    <a:lnTo>
                      <a:pt x="224" y="150"/>
                    </a:lnTo>
                    <a:lnTo>
                      <a:pt x="208" y="148"/>
                    </a:lnTo>
                    <a:lnTo>
                      <a:pt x="203" y="149"/>
                    </a:lnTo>
                    <a:lnTo>
                      <a:pt x="191" y="133"/>
                    </a:lnTo>
                    <a:lnTo>
                      <a:pt x="192" y="124"/>
                    </a:lnTo>
                    <a:lnTo>
                      <a:pt x="188" y="122"/>
                    </a:lnTo>
                    <a:lnTo>
                      <a:pt x="167" y="123"/>
                    </a:lnTo>
                    <a:lnTo>
                      <a:pt x="157" y="120"/>
                    </a:lnTo>
                    <a:lnTo>
                      <a:pt x="159" y="140"/>
                    </a:lnTo>
                    <a:lnTo>
                      <a:pt x="162" y="149"/>
                    </a:lnTo>
                    <a:lnTo>
                      <a:pt x="168" y="154"/>
                    </a:lnTo>
                    <a:lnTo>
                      <a:pt x="175" y="177"/>
                    </a:lnTo>
                    <a:lnTo>
                      <a:pt x="175" y="189"/>
                    </a:lnTo>
                    <a:lnTo>
                      <a:pt x="177" y="202"/>
                    </a:lnTo>
                    <a:lnTo>
                      <a:pt x="183" y="206"/>
                    </a:lnTo>
                    <a:lnTo>
                      <a:pt x="179" y="210"/>
                    </a:lnTo>
                    <a:lnTo>
                      <a:pt x="168" y="211"/>
                    </a:lnTo>
                    <a:lnTo>
                      <a:pt x="165" y="208"/>
                    </a:lnTo>
                    <a:lnTo>
                      <a:pt x="160" y="205"/>
                    </a:lnTo>
                    <a:lnTo>
                      <a:pt x="152" y="208"/>
                    </a:lnTo>
                    <a:lnTo>
                      <a:pt x="145" y="210"/>
                    </a:lnTo>
                    <a:lnTo>
                      <a:pt x="136" y="209"/>
                    </a:lnTo>
                    <a:lnTo>
                      <a:pt x="118" y="215"/>
                    </a:lnTo>
                    <a:lnTo>
                      <a:pt x="93" y="194"/>
                    </a:lnTo>
                    <a:lnTo>
                      <a:pt x="76" y="195"/>
                    </a:lnTo>
                    <a:lnTo>
                      <a:pt x="71" y="193"/>
                    </a:lnTo>
                    <a:lnTo>
                      <a:pt x="66" y="197"/>
                    </a:lnTo>
                    <a:lnTo>
                      <a:pt x="65" y="202"/>
                    </a:lnTo>
                    <a:lnTo>
                      <a:pt x="51" y="206"/>
                    </a:lnTo>
                    <a:lnTo>
                      <a:pt x="42" y="206"/>
                    </a:lnTo>
                    <a:lnTo>
                      <a:pt x="26" y="209"/>
                    </a:lnTo>
                    <a:lnTo>
                      <a:pt x="4" y="219"/>
                    </a:lnTo>
                    <a:lnTo>
                      <a:pt x="0" y="229"/>
                    </a:lnTo>
                    <a:lnTo>
                      <a:pt x="0" y="235"/>
                    </a:lnTo>
                    <a:lnTo>
                      <a:pt x="20" y="232"/>
                    </a:lnTo>
                    <a:lnTo>
                      <a:pt x="19" y="237"/>
                    </a:lnTo>
                    <a:lnTo>
                      <a:pt x="14" y="237"/>
                    </a:lnTo>
                    <a:lnTo>
                      <a:pt x="9" y="243"/>
                    </a:lnTo>
                    <a:lnTo>
                      <a:pt x="11" y="248"/>
                    </a:lnTo>
                    <a:lnTo>
                      <a:pt x="19" y="247"/>
                    </a:lnTo>
                    <a:lnTo>
                      <a:pt x="28" y="247"/>
                    </a:lnTo>
                    <a:lnTo>
                      <a:pt x="26" y="254"/>
                    </a:lnTo>
                    <a:lnTo>
                      <a:pt x="5" y="258"/>
                    </a:lnTo>
                    <a:lnTo>
                      <a:pt x="10" y="263"/>
                    </a:lnTo>
                    <a:lnTo>
                      <a:pt x="23" y="268"/>
                    </a:lnTo>
                    <a:lnTo>
                      <a:pt x="23" y="279"/>
                    </a:lnTo>
                    <a:lnTo>
                      <a:pt x="35" y="280"/>
                    </a:lnTo>
                    <a:lnTo>
                      <a:pt x="35" y="274"/>
                    </a:lnTo>
                    <a:lnTo>
                      <a:pt x="43" y="273"/>
                    </a:lnTo>
                    <a:lnTo>
                      <a:pt x="74" y="284"/>
                    </a:lnTo>
                    <a:lnTo>
                      <a:pt x="84" y="291"/>
                    </a:lnTo>
                    <a:lnTo>
                      <a:pt x="86" y="296"/>
                    </a:lnTo>
                    <a:lnTo>
                      <a:pt x="91" y="299"/>
                    </a:lnTo>
                    <a:lnTo>
                      <a:pt x="103" y="294"/>
                    </a:lnTo>
                    <a:lnTo>
                      <a:pt x="111" y="296"/>
                    </a:lnTo>
                    <a:lnTo>
                      <a:pt x="106" y="300"/>
                    </a:lnTo>
                    <a:lnTo>
                      <a:pt x="118" y="305"/>
                    </a:lnTo>
                    <a:lnTo>
                      <a:pt x="124" y="300"/>
                    </a:lnTo>
                    <a:lnTo>
                      <a:pt x="128" y="302"/>
                    </a:lnTo>
                    <a:lnTo>
                      <a:pt x="125" y="318"/>
                    </a:lnTo>
                    <a:lnTo>
                      <a:pt x="140" y="322"/>
                    </a:lnTo>
                    <a:lnTo>
                      <a:pt x="155" y="318"/>
                    </a:lnTo>
                    <a:lnTo>
                      <a:pt x="165" y="323"/>
                    </a:lnTo>
                    <a:lnTo>
                      <a:pt x="148" y="328"/>
                    </a:lnTo>
                    <a:lnTo>
                      <a:pt x="148" y="334"/>
                    </a:lnTo>
                    <a:lnTo>
                      <a:pt x="155" y="342"/>
                    </a:lnTo>
                    <a:lnTo>
                      <a:pt x="150" y="349"/>
                    </a:lnTo>
                    <a:lnTo>
                      <a:pt x="144" y="344"/>
                    </a:lnTo>
                    <a:lnTo>
                      <a:pt x="144" y="351"/>
                    </a:lnTo>
                    <a:lnTo>
                      <a:pt x="155" y="364"/>
                    </a:lnTo>
                    <a:lnTo>
                      <a:pt x="161" y="374"/>
                    </a:lnTo>
                    <a:lnTo>
                      <a:pt x="164" y="381"/>
                    </a:lnTo>
                    <a:lnTo>
                      <a:pt x="176" y="389"/>
                    </a:lnTo>
                    <a:lnTo>
                      <a:pt x="188" y="397"/>
                    </a:lnTo>
                    <a:lnTo>
                      <a:pt x="203" y="401"/>
                    </a:lnTo>
                    <a:lnTo>
                      <a:pt x="200" y="408"/>
                    </a:lnTo>
                    <a:lnTo>
                      <a:pt x="204" y="417"/>
                    </a:lnTo>
                    <a:lnTo>
                      <a:pt x="204" y="429"/>
                    </a:lnTo>
                    <a:lnTo>
                      <a:pt x="199" y="440"/>
                    </a:lnTo>
                    <a:lnTo>
                      <a:pt x="203" y="450"/>
                    </a:lnTo>
                    <a:lnTo>
                      <a:pt x="213" y="457"/>
                    </a:lnTo>
                    <a:lnTo>
                      <a:pt x="220" y="467"/>
                    </a:lnTo>
                    <a:lnTo>
                      <a:pt x="224" y="480"/>
                    </a:lnTo>
                    <a:lnTo>
                      <a:pt x="220" y="475"/>
                    </a:lnTo>
                    <a:lnTo>
                      <a:pt x="207" y="460"/>
                    </a:lnTo>
                    <a:lnTo>
                      <a:pt x="203" y="467"/>
                    </a:lnTo>
                    <a:lnTo>
                      <a:pt x="203" y="484"/>
                    </a:lnTo>
                    <a:lnTo>
                      <a:pt x="198" y="517"/>
                    </a:lnTo>
                    <a:lnTo>
                      <a:pt x="197" y="527"/>
                    </a:lnTo>
                    <a:lnTo>
                      <a:pt x="203" y="518"/>
                    </a:lnTo>
                    <a:lnTo>
                      <a:pt x="207" y="526"/>
                    </a:lnTo>
                    <a:lnTo>
                      <a:pt x="204" y="530"/>
                    </a:lnTo>
                    <a:lnTo>
                      <a:pt x="197" y="534"/>
                    </a:lnTo>
                    <a:lnTo>
                      <a:pt x="197" y="547"/>
                    </a:lnTo>
                    <a:lnTo>
                      <a:pt x="186" y="607"/>
                    </a:lnTo>
                    <a:lnTo>
                      <a:pt x="181" y="618"/>
                    </a:lnTo>
                    <a:lnTo>
                      <a:pt x="171" y="624"/>
                    </a:lnTo>
                    <a:lnTo>
                      <a:pt x="161" y="624"/>
                    </a:lnTo>
                    <a:lnTo>
                      <a:pt x="162" y="628"/>
                    </a:lnTo>
                    <a:lnTo>
                      <a:pt x="184" y="646"/>
                    </a:lnTo>
                    <a:lnTo>
                      <a:pt x="193" y="650"/>
                    </a:lnTo>
                    <a:lnTo>
                      <a:pt x="204" y="652"/>
                    </a:lnTo>
                    <a:lnTo>
                      <a:pt x="215" y="660"/>
                    </a:lnTo>
                    <a:lnTo>
                      <a:pt x="222" y="666"/>
                    </a:lnTo>
                    <a:lnTo>
                      <a:pt x="268" y="678"/>
                    </a:lnTo>
                    <a:lnTo>
                      <a:pt x="284" y="679"/>
                    </a:lnTo>
                    <a:lnTo>
                      <a:pt x="290" y="678"/>
                    </a:lnTo>
                    <a:lnTo>
                      <a:pt x="300" y="671"/>
                    </a:lnTo>
                    <a:lnTo>
                      <a:pt x="308" y="670"/>
                    </a:lnTo>
                    <a:lnTo>
                      <a:pt x="317" y="672"/>
                    </a:lnTo>
                    <a:lnTo>
                      <a:pt x="332" y="682"/>
                    </a:lnTo>
                    <a:lnTo>
                      <a:pt x="345" y="683"/>
                    </a:lnTo>
                    <a:lnTo>
                      <a:pt x="350" y="689"/>
                    </a:lnTo>
                    <a:lnTo>
                      <a:pt x="361" y="698"/>
                    </a:lnTo>
                    <a:lnTo>
                      <a:pt x="369" y="700"/>
                    </a:lnTo>
                    <a:lnTo>
                      <a:pt x="397" y="698"/>
                    </a:lnTo>
                    <a:lnTo>
                      <a:pt x="410" y="695"/>
                    </a:lnTo>
                    <a:lnTo>
                      <a:pt x="424" y="695"/>
                    </a:lnTo>
                    <a:lnTo>
                      <a:pt x="431" y="697"/>
                    </a:lnTo>
                    <a:lnTo>
                      <a:pt x="429" y="667"/>
                    </a:lnTo>
                    <a:lnTo>
                      <a:pt x="425" y="663"/>
                    </a:lnTo>
                    <a:lnTo>
                      <a:pt x="428" y="649"/>
                    </a:lnTo>
                    <a:lnTo>
                      <a:pt x="434" y="638"/>
                    </a:lnTo>
                    <a:lnTo>
                      <a:pt x="452" y="629"/>
                    </a:lnTo>
                    <a:lnTo>
                      <a:pt x="463" y="622"/>
                    </a:lnTo>
                    <a:lnTo>
                      <a:pt x="469" y="617"/>
                    </a:lnTo>
                    <a:lnTo>
                      <a:pt x="478" y="612"/>
                    </a:lnTo>
                    <a:lnTo>
                      <a:pt x="483" y="612"/>
                    </a:lnTo>
                    <a:lnTo>
                      <a:pt x="487" y="615"/>
                    </a:lnTo>
                    <a:lnTo>
                      <a:pt x="503" y="618"/>
                    </a:lnTo>
                    <a:lnTo>
                      <a:pt x="505" y="619"/>
                    </a:lnTo>
                    <a:lnTo>
                      <a:pt x="507" y="623"/>
                    </a:lnTo>
                    <a:lnTo>
                      <a:pt x="512" y="624"/>
                    </a:lnTo>
                    <a:lnTo>
                      <a:pt x="525" y="625"/>
                    </a:lnTo>
                    <a:lnTo>
                      <a:pt x="526" y="622"/>
                    </a:lnTo>
                    <a:lnTo>
                      <a:pt x="536" y="623"/>
                    </a:lnTo>
                    <a:lnTo>
                      <a:pt x="538" y="625"/>
                    </a:lnTo>
                    <a:lnTo>
                      <a:pt x="546" y="625"/>
                    </a:lnTo>
                    <a:lnTo>
                      <a:pt x="552" y="628"/>
                    </a:lnTo>
                    <a:lnTo>
                      <a:pt x="553" y="633"/>
                    </a:lnTo>
                    <a:lnTo>
                      <a:pt x="557" y="634"/>
                    </a:lnTo>
                    <a:lnTo>
                      <a:pt x="569" y="635"/>
                    </a:lnTo>
                    <a:lnTo>
                      <a:pt x="578" y="644"/>
                    </a:lnTo>
                    <a:lnTo>
                      <a:pt x="593" y="645"/>
                    </a:lnTo>
                    <a:lnTo>
                      <a:pt x="617" y="634"/>
                    </a:lnTo>
                    <a:lnTo>
                      <a:pt x="619" y="631"/>
                    </a:lnTo>
                    <a:lnTo>
                      <a:pt x="620" y="625"/>
                    </a:lnTo>
                    <a:lnTo>
                      <a:pt x="629" y="619"/>
                    </a:lnTo>
                    <a:lnTo>
                      <a:pt x="640" y="608"/>
                    </a:lnTo>
                    <a:lnTo>
                      <a:pt x="646" y="604"/>
                    </a:lnTo>
                    <a:lnTo>
                      <a:pt x="648" y="600"/>
                    </a:lnTo>
                    <a:lnTo>
                      <a:pt x="667" y="590"/>
                    </a:lnTo>
                    <a:lnTo>
                      <a:pt x="668" y="588"/>
                    </a:lnTo>
                    <a:lnTo>
                      <a:pt x="667" y="585"/>
                    </a:lnTo>
                    <a:lnTo>
                      <a:pt x="670" y="579"/>
                    </a:lnTo>
                    <a:lnTo>
                      <a:pt x="670" y="570"/>
                    </a:lnTo>
                    <a:lnTo>
                      <a:pt x="666" y="561"/>
                    </a:lnTo>
                    <a:lnTo>
                      <a:pt x="641" y="559"/>
                    </a:lnTo>
                    <a:lnTo>
                      <a:pt x="635" y="550"/>
                    </a:lnTo>
                    <a:lnTo>
                      <a:pt x="633" y="539"/>
                    </a:lnTo>
                    <a:lnTo>
                      <a:pt x="632" y="528"/>
                    </a:lnTo>
                    <a:lnTo>
                      <a:pt x="634" y="520"/>
                    </a:lnTo>
                    <a:lnTo>
                      <a:pt x="633" y="511"/>
                    </a:lnTo>
                    <a:lnTo>
                      <a:pt x="624" y="509"/>
                    </a:lnTo>
                    <a:lnTo>
                      <a:pt x="623" y="504"/>
                    </a:lnTo>
                    <a:lnTo>
                      <a:pt x="622" y="499"/>
                    </a:lnTo>
                    <a:lnTo>
                      <a:pt x="624" y="490"/>
                    </a:lnTo>
                    <a:lnTo>
                      <a:pt x="629" y="484"/>
                    </a:lnTo>
                    <a:lnTo>
                      <a:pt x="640" y="477"/>
                    </a:lnTo>
                    <a:lnTo>
                      <a:pt x="638" y="467"/>
                    </a:lnTo>
                    <a:lnTo>
                      <a:pt x="627" y="441"/>
                    </a:lnTo>
                    <a:lnTo>
                      <a:pt x="625" y="436"/>
                    </a:lnTo>
                    <a:lnTo>
                      <a:pt x="627" y="431"/>
                    </a:lnTo>
                    <a:lnTo>
                      <a:pt x="636" y="430"/>
                    </a:lnTo>
                    <a:lnTo>
                      <a:pt x="634" y="419"/>
                    </a:lnTo>
                    <a:lnTo>
                      <a:pt x="627" y="418"/>
                    </a:lnTo>
                    <a:lnTo>
                      <a:pt x="624" y="407"/>
                    </a:lnTo>
                    <a:lnTo>
                      <a:pt x="624" y="389"/>
                    </a:lnTo>
                    <a:lnTo>
                      <a:pt x="620" y="388"/>
                    </a:lnTo>
                    <a:lnTo>
                      <a:pt x="603" y="388"/>
                    </a:lnTo>
                    <a:lnTo>
                      <a:pt x="592" y="404"/>
                    </a:lnTo>
                    <a:lnTo>
                      <a:pt x="586" y="409"/>
                    </a:lnTo>
                    <a:lnTo>
                      <a:pt x="582" y="407"/>
                    </a:lnTo>
                    <a:lnTo>
                      <a:pt x="584" y="385"/>
                    </a:lnTo>
                    <a:lnTo>
                      <a:pt x="587" y="372"/>
                    </a:lnTo>
                    <a:lnTo>
                      <a:pt x="591" y="369"/>
                    </a:lnTo>
                    <a:lnTo>
                      <a:pt x="595" y="362"/>
                    </a:lnTo>
                    <a:lnTo>
                      <a:pt x="602" y="358"/>
                    </a:lnTo>
                    <a:lnTo>
                      <a:pt x="603" y="355"/>
                    </a:lnTo>
                    <a:lnTo>
                      <a:pt x="606" y="345"/>
                    </a:lnTo>
                    <a:lnTo>
                      <a:pt x="612" y="337"/>
                    </a:lnTo>
                    <a:lnTo>
                      <a:pt x="635" y="311"/>
                    </a:lnTo>
                    <a:lnTo>
                      <a:pt x="632" y="306"/>
                    </a:lnTo>
                    <a:lnTo>
                      <a:pt x="635" y="299"/>
                    </a:lnTo>
                    <a:lnTo>
                      <a:pt x="652" y="300"/>
                    </a:lnTo>
                    <a:lnTo>
                      <a:pt x="660" y="297"/>
                    </a:lnTo>
                    <a:lnTo>
                      <a:pt x="667" y="291"/>
                    </a:lnTo>
                    <a:lnTo>
                      <a:pt x="665" y="289"/>
                    </a:lnTo>
                    <a:lnTo>
                      <a:pt x="663" y="279"/>
                    </a:lnTo>
                    <a:lnTo>
                      <a:pt x="665" y="251"/>
                    </a:lnTo>
                    <a:lnTo>
                      <a:pt x="672" y="226"/>
                    </a:lnTo>
                    <a:lnTo>
                      <a:pt x="675" y="214"/>
                    </a:lnTo>
                    <a:lnTo>
                      <a:pt x="692" y="191"/>
                    </a:lnTo>
                    <a:lnTo>
                      <a:pt x="694" y="179"/>
                    </a:lnTo>
                    <a:lnTo>
                      <a:pt x="681" y="173"/>
                    </a:lnTo>
                    <a:lnTo>
                      <a:pt x="640" y="161"/>
                    </a:lnTo>
                    <a:lnTo>
                      <a:pt x="622" y="160"/>
                    </a:lnTo>
                    <a:lnTo>
                      <a:pt x="616" y="149"/>
                    </a:lnTo>
                    <a:lnTo>
                      <a:pt x="608" y="143"/>
                    </a:lnTo>
                    <a:lnTo>
                      <a:pt x="596" y="132"/>
                    </a:lnTo>
                    <a:lnTo>
                      <a:pt x="584" y="133"/>
                    </a:lnTo>
                    <a:lnTo>
                      <a:pt x="566" y="128"/>
                    </a:lnTo>
                    <a:lnTo>
                      <a:pt x="558" y="129"/>
                    </a:lnTo>
                    <a:lnTo>
                      <a:pt x="548" y="127"/>
                    </a:lnTo>
                    <a:lnTo>
                      <a:pt x="539" y="119"/>
                    </a:lnTo>
                    <a:lnTo>
                      <a:pt x="528" y="114"/>
                    </a:lnTo>
                    <a:lnTo>
                      <a:pt x="531" y="108"/>
                    </a:lnTo>
                    <a:lnTo>
                      <a:pt x="526" y="106"/>
                    </a:lnTo>
                    <a:lnTo>
                      <a:pt x="526" y="82"/>
                    </a:lnTo>
                    <a:lnTo>
                      <a:pt x="520" y="82"/>
                    </a:lnTo>
                    <a:lnTo>
                      <a:pt x="514" y="90"/>
                    </a:lnTo>
                    <a:lnTo>
                      <a:pt x="509" y="97"/>
                    </a:lnTo>
                    <a:lnTo>
                      <a:pt x="499" y="97"/>
                    </a:lnTo>
                    <a:lnTo>
                      <a:pt x="489" y="93"/>
                    </a:lnTo>
                    <a:lnTo>
                      <a:pt x="487" y="78"/>
                    </a:lnTo>
                    <a:lnTo>
                      <a:pt x="484" y="69"/>
                    </a:lnTo>
                    <a:lnTo>
                      <a:pt x="478" y="64"/>
                    </a:lnTo>
                    <a:lnTo>
                      <a:pt x="466" y="60"/>
                    </a:lnTo>
                    <a:lnTo>
                      <a:pt x="452" y="52"/>
                    </a:lnTo>
                    <a:lnTo>
                      <a:pt x="442" y="48"/>
                    </a:lnTo>
                    <a:lnTo>
                      <a:pt x="433" y="30"/>
                    </a:lnTo>
                    <a:lnTo>
                      <a:pt x="421" y="31"/>
                    </a:lnTo>
                    <a:lnTo>
                      <a:pt x="410" y="26"/>
                    </a:lnTo>
                    <a:lnTo>
                      <a:pt x="408" y="16"/>
                    </a:lnTo>
                    <a:lnTo>
                      <a:pt x="408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2" name="Group 192"/>
            <p:cNvGrpSpPr>
              <a:grpSpLocks noChangeAspect="1"/>
            </p:cNvGrpSpPr>
            <p:nvPr/>
          </p:nvGrpSpPr>
          <p:grpSpPr bwMode="gray">
            <a:xfrm>
              <a:off x="4620419" y="2430810"/>
              <a:ext cx="171450" cy="258763"/>
              <a:chOff x="2428" y="1692"/>
              <a:chExt cx="108" cy="163"/>
            </a:xfrm>
            <a:grpFill/>
          </p:grpSpPr>
          <p:sp>
            <p:nvSpPr>
              <p:cNvPr id="102" name="Freeform 193"/>
              <p:cNvSpPr>
                <a:spLocks noChangeAspect="1"/>
              </p:cNvSpPr>
              <p:nvPr/>
            </p:nvSpPr>
            <p:spPr bwMode="gray">
              <a:xfrm>
                <a:off x="2450" y="1692"/>
                <a:ext cx="86" cy="163"/>
              </a:xfrm>
              <a:custGeom>
                <a:avLst/>
                <a:gdLst/>
                <a:ahLst/>
                <a:cxnLst>
                  <a:cxn ang="0">
                    <a:pos x="227" y="761"/>
                  </a:cxn>
                  <a:cxn ang="0">
                    <a:pos x="260" y="737"/>
                  </a:cxn>
                  <a:cxn ang="0">
                    <a:pos x="328" y="744"/>
                  </a:cxn>
                  <a:cxn ang="0">
                    <a:pos x="410" y="698"/>
                  </a:cxn>
                  <a:cxn ang="0">
                    <a:pos x="381" y="674"/>
                  </a:cxn>
                  <a:cxn ang="0">
                    <a:pos x="394" y="659"/>
                  </a:cxn>
                  <a:cxn ang="0">
                    <a:pos x="423" y="628"/>
                  </a:cxn>
                  <a:cxn ang="0">
                    <a:pos x="399" y="554"/>
                  </a:cxn>
                  <a:cxn ang="0">
                    <a:pos x="337" y="565"/>
                  </a:cxn>
                  <a:cxn ang="0">
                    <a:pos x="339" y="507"/>
                  </a:cxn>
                  <a:cxn ang="0">
                    <a:pos x="344" y="495"/>
                  </a:cxn>
                  <a:cxn ang="0">
                    <a:pos x="316" y="433"/>
                  </a:cxn>
                  <a:cxn ang="0">
                    <a:pos x="268" y="385"/>
                  </a:cxn>
                  <a:cxn ang="0">
                    <a:pos x="228" y="293"/>
                  </a:cxn>
                  <a:cxn ang="0">
                    <a:pos x="155" y="265"/>
                  </a:cxn>
                  <a:cxn ang="0">
                    <a:pos x="181" y="229"/>
                  </a:cxn>
                  <a:cxn ang="0">
                    <a:pos x="198" y="202"/>
                  </a:cxn>
                  <a:cxn ang="0">
                    <a:pos x="233" y="109"/>
                  </a:cxn>
                  <a:cxn ang="0">
                    <a:pos x="154" y="97"/>
                  </a:cxn>
                  <a:cxn ang="0">
                    <a:pos x="99" y="104"/>
                  </a:cxn>
                  <a:cxn ang="0">
                    <a:pos x="109" y="78"/>
                  </a:cxn>
                  <a:cxn ang="0">
                    <a:pos x="151" y="0"/>
                  </a:cxn>
                  <a:cxn ang="0">
                    <a:pos x="75" y="6"/>
                  </a:cxn>
                  <a:cxn ang="0">
                    <a:pos x="37" y="60"/>
                  </a:cxn>
                  <a:cxn ang="0">
                    <a:pos x="25" y="115"/>
                  </a:cxn>
                  <a:cxn ang="0">
                    <a:pos x="33" y="133"/>
                  </a:cxn>
                  <a:cxn ang="0">
                    <a:pos x="26" y="158"/>
                  </a:cxn>
                  <a:cxn ang="0">
                    <a:pos x="5" y="195"/>
                  </a:cxn>
                  <a:cxn ang="0">
                    <a:pos x="33" y="215"/>
                  </a:cxn>
                  <a:cxn ang="0">
                    <a:pos x="31" y="254"/>
                  </a:cxn>
                  <a:cxn ang="0">
                    <a:pos x="34" y="286"/>
                  </a:cxn>
                  <a:cxn ang="0">
                    <a:pos x="28" y="330"/>
                  </a:cxn>
                  <a:cxn ang="0">
                    <a:pos x="54" y="248"/>
                  </a:cxn>
                  <a:cxn ang="0">
                    <a:pos x="53" y="273"/>
                  </a:cxn>
                  <a:cxn ang="0">
                    <a:pos x="79" y="272"/>
                  </a:cxn>
                  <a:cxn ang="0">
                    <a:pos x="77" y="308"/>
                  </a:cxn>
                  <a:cxn ang="0">
                    <a:pos x="60" y="372"/>
                  </a:cxn>
                  <a:cxn ang="0">
                    <a:pos x="65" y="384"/>
                  </a:cxn>
                  <a:cxn ang="0">
                    <a:pos x="95" y="380"/>
                  </a:cxn>
                  <a:cxn ang="0">
                    <a:pos x="162" y="373"/>
                  </a:cxn>
                  <a:cxn ang="0">
                    <a:pos x="145" y="431"/>
                  </a:cxn>
                  <a:cxn ang="0">
                    <a:pos x="181" y="437"/>
                  </a:cxn>
                  <a:cxn ang="0">
                    <a:pos x="179" y="481"/>
                  </a:cxn>
                  <a:cxn ang="0">
                    <a:pos x="168" y="523"/>
                  </a:cxn>
                  <a:cxn ang="0">
                    <a:pos x="98" y="558"/>
                  </a:cxn>
                  <a:cxn ang="0">
                    <a:pos x="108" y="615"/>
                  </a:cxn>
                  <a:cxn ang="0">
                    <a:pos x="59" y="674"/>
                  </a:cxn>
                  <a:cxn ang="0">
                    <a:pos x="97" y="674"/>
                  </a:cxn>
                  <a:cxn ang="0">
                    <a:pos x="141" y="692"/>
                  </a:cxn>
                  <a:cxn ang="0">
                    <a:pos x="194" y="663"/>
                  </a:cxn>
                  <a:cxn ang="0">
                    <a:pos x="156" y="711"/>
                  </a:cxn>
                  <a:cxn ang="0">
                    <a:pos x="47" y="791"/>
                  </a:cxn>
                  <a:cxn ang="0">
                    <a:pos x="45" y="810"/>
                  </a:cxn>
                  <a:cxn ang="0">
                    <a:pos x="77" y="784"/>
                  </a:cxn>
                  <a:cxn ang="0">
                    <a:pos x="149" y="759"/>
                  </a:cxn>
                </a:cxnLst>
                <a:rect l="0" t="0" r="r" b="b"/>
                <a:pathLst>
                  <a:path w="430" h="814">
                    <a:moveTo>
                      <a:pt x="199" y="767"/>
                    </a:moveTo>
                    <a:lnTo>
                      <a:pt x="200" y="768"/>
                    </a:lnTo>
                    <a:lnTo>
                      <a:pt x="203" y="762"/>
                    </a:lnTo>
                    <a:lnTo>
                      <a:pt x="212" y="760"/>
                    </a:lnTo>
                    <a:lnTo>
                      <a:pt x="222" y="764"/>
                    </a:lnTo>
                    <a:lnTo>
                      <a:pt x="227" y="761"/>
                    </a:lnTo>
                    <a:lnTo>
                      <a:pt x="225" y="754"/>
                    </a:lnTo>
                    <a:lnTo>
                      <a:pt x="251" y="754"/>
                    </a:lnTo>
                    <a:lnTo>
                      <a:pt x="253" y="750"/>
                    </a:lnTo>
                    <a:lnTo>
                      <a:pt x="259" y="748"/>
                    </a:lnTo>
                    <a:lnTo>
                      <a:pt x="260" y="743"/>
                    </a:lnTo>
                    <a:lnTo>
                      <a:pt x="260" y="737"/>
                    </a:lnTo>
                    <a:lnTo>
                      <a:pt x="267" y="741"/>
                    </a:lnTo>
                    <a:lnTo>
                      <a:pt x="274" y="744"/>
                    </a:lnTo>
                    <a:lnTo>
                      <a:pt x="283" y="741"/>
                    </a:lnTo>
                    <a:lnTo>
                      <a:pt x="285" y="745"/>
                    </a:lnTo>
                    <a:lnTo>
                      <a:pt x="290" y="750"/>
                    </a:lnTo>
                    <a:lnTo>
                      <a:pt x="328" y="744"/>
                    </a:lnTo>
                    <a:lnTo>
                      <a:pt x="339" y="746"/>
                    </a:lnTo>
                    <a:lnTo>
                      <a:pt x="388" y="733"/>
                    </a:lnTo>
                    <a:lnTo>
                      <a:pt x="389" y="729"/>
                    </a:lnTo>
                    <a:lnTo>
                      <a:pt x="410" y="713"/>
                    </a:lnTo>
                    <a:lnTo>
                      <a:pt x="413" y="702"/>
                    </a:lnTo>
                    <a:lnTo>
                      <a:pt x="410" y="698"/>
                    </a:lnTo>
                    <a:lnTo>
                      <a:pt x="386" y="698"/>
                    </a:lnTo>
                    <a:lnTo>
                      <a:pt x="373" y="697"/>
                    </a:lnTo>
                    <a:lnTo>
                      <a:pt x="373" y="689"/>
                    </a:lnTo>
                    <a:lnTo>
                      <a:pt x="369" y="682"/>
                    </a:lnTo>
                    <a:lnTo>
                      <a:pt x="378" y="679"/>
                    </a:lnTo>
                    <a:lnTo>
                      <a:pt x="381" y="674"/>
                    </a:lnTo>
                    <a:lnTo>
                      <a:pt x="386" y="668"/>
                    </a:lnTo>
                    <a:lnTo>
                      <a:pt x="383" y="665"/>
                    </a:lnTo>
                    <a:lnTo>
                      <a:pt x="377" y="663"/>
                    </a:lnTo>
                    <a:lnTo>
                      <a:pt x="383" y="658"/>
                    </a:lnTo>
                    <a:lnTo>
                      <a:pt x="391" y="655"/>
                    </a:lnTo>
                    <a:lnTo>
                      <a:pt x="394" y="659"/>
                    </a:lnTo>
                    <a:lnTo>
                      <a:pt x="403" y="657"/>
                    </a:lnTo>
                    <a:lnTo>
                      <a:pt x="404" y="651"/>
                    </a:lnTo>
                    <a:lnTo>
                      <a:pt x="403" y="642"/>
                    </a:lnTo>
                    <a:lnTo>
                      <a:pt x="408" y="642"/>
                    </a:lnTo>
                    <a:lnTo>
                      <a:pt x="415" y="638"/>
                    </a:lnTo>
                    <a:lnTo>
                      <a:pt x="423" y="628"/>
                    </a:lnTo>
                    <a:lnTo>
                      <a:pt x="429" y="608"/>
                    </a:lnTo>
                    <a:lnTo>
                      <a:pt x="430" y="593"/>
                    </a:lnTo>
                    <a:lnTo>
                      <a:pt x="426" y="577"/>
                    </a:lnTo>
                    <a:lnTo>
                      <a:pt x="418" y="563"/>
                    </a:lnTo>
                    <a:lnTo>
                      <a:pt x="408" y="557"/>
                    </a:lnTo>
                    <a:lnTo>
                      <a:pt x="399" y="554"/>
                    </a:lnTo>
                    <a:lnTo>
                      <a:pt x="387" y="554"/>
                    </a:lnTo>
                    <a:lnTo>
                      <a:pt x="365" y="557"/>
                    </a:lnTo>
                    <a:lnTo>
                      <a:pt x="355" y="572"/>
                    </a:lnTo>
                    <a:lnTo>
                      <a:pt x="350" y="567"/>
                    </a:lnTo>
                    <a:lnTo>
                      <a:pt x="340" y="566"/>
                    </a:lnTo>
                    <a:lnTo>
                      <a:pt x="337" y="565"/>
                    </a:lnTo>
                    <a:lnTo>
                      <a:pt x="340" y="555"/>
                    </a:lnTo>
                    <a:lnTo>
                      <a:pt x="353" y="540"/>
                    </a:lnTo>
                    <a:lnTo>
                      <a:pt x="355" y="534"/>
                    </a:lnTo>
                    <a:lnTo>
                      <a:pt x="355" y="525"/>
                    </a:lnTo>
                    <a:lnTo>
                      <a:pt x="345" y="512"/>
                    </a:lnTo>
                    <a:lnTo>
                      <a:pt x="339" y="507"/>
                    </a:lnTo>
                    <a:lnTo>
                      <a:pt x="335" y="501"/>
                    </a:lnTo>
                    <a:lnTo>
                      <a:pt x="330" y="498"/>
                    </a:lnTo>
                    <a:lnTo>
                      <a:pt x="317" y="485"/>
                    </a:lnTo>
                    <a:lnTo>
                      <a:pt x="321" y="482"/>
                    </a:lnTo>
                    <a:lnTo>
                      <a:pt x="332" y="492"/>
                    </a:lnTo>
                    <a:lnTo>
                      <a:pt x="344" y="495"/>
                    </a:lnTo>
                    <a:lnTo>
                      <a:pt x="345" y="493"/>
                    </a:lnTo>
                    <a:lnTo>
                      <a:pt x="343" y="477"/>
                    </a:lnTo>
                    <a:lnTo>
                      <a:pt x="335" y="471"/>
                    </a:lnTo>
                    <a:lnTo>
                      <a:pt x="326" y="459"/>
                    </a:lnTo>
                    <a:lnTo>
                      <a:pt x="323" y="444"/>
                    </a:lnTo>
                    <a:lnTo>
                      <a:pt x="316" y="433"/>
                    </a:lnTo>
                    <a:lnTo>
                      <a:pt x="311" y="423"/>
                    </a:lnTo>
                    <a:lnTo>
                      <a:pt x="301" y="410"/>
                    </a:lnTo>
                    <a:lnTo>
                      <a:pt x="290" y="405"/>
                    </a:lnTo>
                    <a:lnTo>
                      <a:pt x="276" y="402"/>
                    </a:lnTo>
                    <a:lnTo>
                      <a:pt x="273" y="399"/>
                    </a:lnTo>
                    <a:lnTo>
                      <a:pt x="268" y="385"/>
                    </a:lnTo>
                    <a:lnTo>
                      <a:pt x="260" y="374"/>
                    </a:lnTo>
                    <a:lnTo>
                      <a:pt x="254" y="361"/>
                    </a:lnTo>
                    <a:lnTo>
                      <a:pt x="252" y="350"/>
                    </a:lnTo>
                    <a:lnTo>
                      <a:pt x="248" y="312"/>
                    </a:lnTo>
                    <a:lnTo>
                      <a:pt x="240" y="305"/>
                    </a:lnTo>
                    <a:lnTo>
                      <a:pt x="228" y="293"/>
                    </a:lnTo>
                    <a:lnTo>
                      <a:pt x="221" y="282"/>
                    </a:lnTo>
                    <a:lnTo>
                      <a:pt x="193" y="266"/>
                    </a:lnTo>
                    <a:lnTo>
                      <a:pt x="188" y="265"/>
                    </a:lnTo>
                    <a:lnTo>
                      <a:pt x="171" y="271"/>
                    </a:lnTo>
                    <a:lnTo>
                      <a:pt x="156" y="267"/>
                    </a:lnTo>
                    <a:lnTo>
                      <a:pt x="155" y="265"/>
                    </a:lnTo>
                    <a:lnTo>
                      <a:pt x="157" y="258"/>
                    </a:lnTo>
                    <a:lnTo>
                      <a:pt x="163" y="251"/>
                    </a:lnTo>
                    <a:lnTo>
                      <a:pt x="172" y="249"/>
                    </a:lnTo>
                    <a:lnTo>
                      <a:pt x="182" y="249"/>
                    </a:lnTo>
                    <a:lnTo>
                      <a:pt x="192" y="244"/>
                    </a:lnTo>
                    <a:lnTo>
                      <a:pt x="181" y="229"/>
                    </a:lnTo>
                    <a:lnTo>
                      <a:pt x="176" y="228"/>
                    </a:lnTo>
                    <a:lnTo>
                      <a:pt x="174" y="222"/>
                    </a:lnTo>
                    <a:lnTo>
                      <a:pt x="183" y="223"/>
                    </a:lnTo>
                    <a:lnTo>
                      <a:pt x="189" y="218"/>
                    </a:lnTo>
                    <a:lnTo>
                      <a:pt x="195" y="210"/>
                    </a:lnTo>
                    <a:lnTo>
                      <a:pt x="198" y="202"/>
                    </a:lnTo>
                    <a:lnTo>
                      <a:pt x="211" y="183"/>
                    </a:lnTo>
                    <a:lnTo>
                      <a:pt x="212" y="173"/>
                    </a:lnTo>
                    <a:lnTo>
                      <a:pt x="216" y="160"/>
                    </a:lnTo>
                    <a:lnTo>
                      <a:pt x="220" y="145"/>
                    </a:lnTo>
                    <a:lnTo>
                      <a:pt x="233" y="129"/>
                    </a:lnTo>
                    <a:lnTo>
                      <a:pt x="233" y="109"/>
                    </a:lnTo>
                    <a:lnTo>
                      <a:pt x="230" y="100"/>
                    </a:lnTo>
                    <a:lnTo>
                      <a:pt x="214" y="99"/>
                    </a:lnTo>
                    <a:lnTo>
                      <a:pt x="200" y="102"/>
                    </a:lnTo>
                    <a:lnTo>
                      <a:pt x="178" y="98"/>
                    </a:lnTo>
                    <a:lnTo>
                      <a:pt x="166" y="100"/>
                    </a:lnTo>
                    <a:lnTo>
                      <a:pt x="154" y="97"/>
                    </a:lnTo>
                    <a:lnTo>
                      <a:pt x="118" y="109"/>
                    </a:lnTo>
                    <a:lnTo>
                      <a:pt x="111" y="116"/>
                    </a:lnTo>
                    <a:lnTo>
                      <a:pt x="106" y="113"/>
                    </a:lnTo>
                    <a:lnTo>
                      <a:pt x="108" y="105"/>
                    </a:lnTo>
                    <a:lnTo>
                      <a:pt x="108" y="102"/>
                    </a:lnTo>
                    <a:lnTo>
                      <a:pt x="99" y="104"/>
                    </a:lnTo>
                    <a:lnTo>
                      <a:pt x="99" y="99"/>
                    </a:lnTo>
                    <a:lnTo>
                      <a:pt x="114" y="95"/>
                    </a:lnTo>
                    <a:lnTo>
                      <a:pt x="124" y="86"/>
                    </a:lnTo>
                    <a:lnTo>
                      <a:pt x="107" y="84"/>
                    </a:lnTo>
                    <a:lnTo>
                      <a:pt x="108" y="77"/>
                    </a:lnTo>
                    <a:lnTo>
                      <a:pt x="109" y="78"/>
                    </a:lnTo>
                    <a:lnTo>
                      <a:pt x="119" y="66"/>
                    </a:lnTo>
                    <a:lnTo>
                      <a:pt x="139" y="54"/>
                    </a:lnTo>
                    <a:lnTo>
                      <a:pt x="147" y="39"/>
                    </a:lnTo>
                    <a:lnTo>
                      <a:pt x="161" y="30"/>
                    </a:lnTo>
                    <a:lnTo>
                      <a:pt x="163" y="4"/>
                    </a:lnTo>
                    <a:lnTo>
                      <a:pt x="151" y="0"/>
                    </a:lnTo>
                    <a:lnTo>
                      <a:pt x="138" y="4"/>
                    </a:lnTo>
                    <a:lnTo>
                      <a:pt x="124" y="8"/>
                    </a:lnTo>
                    <a:lnTo>
                      <a:pt x="112" y="8"/>
                    </a:lnTo>
                    <a:lnTo>
                      <a:pt x="96" y="12"/>
                    </a:lnTo>
                    <a:lnTo>
                      <a:pt x="95" y="11"/>
                    </a:lnTo>
                    <a:lnTo>
                      <a:pt x="75" y="6"/>
                    </a:lnTo>
                    <a:lnTo>
                      <a:pt x="64" y="9"/>
                    </a:lnTo>
                    <a:lnTo>
                      <a:pt x="54" y="27"/>
                    </a:lnTo>
                    <a:lnTo>
                      <a:pt x="54" y="41"/>
                    </a:lnTo>
                    <a:lnTo>
                      <a:pt x="42" y="43"/>
                    </a:lnTo>
                    <a:lnTo>
                      <a:pt x="43" y="57"/>
                    </a:lnTo>
                    <a:lnTo>
                      <a:pt x="37" y="60"/>
                    </a:lnTo>
                    <a:lnTo>
                      <a:pt x="39" y="65"/>
                    </a:lnTo>
                    <a:lnTo>
                      <a:pt x="47" y="73"/>
                    </a:lnTo>
                    <a:lnTo>
                      <a:pt x="20" y="88"/>
                    </a:lnTo>
                    <a:lnTo>
                      <a:pt x="20" y="109"/>
                    </a:lnTo>
                    <a:lnTo>
                      <a:pt x="27" y="113"/>
                    </a:lnTo>
                    <a:lnTo>
                      <a:pt x="25" y="115"/>
                    </a:lnTo>
                    <a:lnTo>
                      <a:pt x="18" y="114"/>
                    </a:lnTo>
                    <a:lnTo>
                      <a:pt x="16" y="115"/>
                    </a:lnTo>
                    <a:lnTo>
                      <a:pt x="16" y="130"/>
                    </a:lnTo>
                    <a:lnTo>
                      <a:pt x="22" y="131"/>
                    </a:lnTo>
                    <a:lnTo>
                      <a:pt x="34" y="129"/>
                    </a:lnTo>
                    <a:lnTo>
                      <a:pt x="33" y="133"/>
                    </a:lnTo>
                    <a:lnTo>
                      <a:pt x="27" y="136"/>
                    </a:lnTo>
                    <a:lnTo>
                      <a:pt x="33" y="138"/>
                    </a:lnTo>
                    <a:lnTo>
                      <a:pt x="28" y="147"/>
                    </a:lnTo>
                    <a:lnTo>
                      <a:pt x="27" y="151"/>
                    </a:lnTo>
                    <a:lnTo>
                      <a:pt x="28" y="157"/>
                    </a:lnTo>
                    <a:lnTo>
                      <a:pt x="26" y="158"/>
                    </a:lnTo>
                    <a:lnTo>
                      <a:pt x="22" y="163"/>
                    </a:lnTo>
                    <a:lnTo>
                      <a:pt x="22" y="167"/>
                    </a:lnTo>
                    <a:lnTo>
                      <a:pt x="18" y="170"/>
                    </a:lnTo>
                    <a:lnTo>
                      <a:pt x="16" y="178"/>
                    </a:lnTo>
                    <a:lnTo>
                      <a:pt x="16" y="192"/>
                    </a:lnTo>
                    <a:lnTo>
                      <a:pt x="5" y="195"/>
                    </a:lnTo>
                    <a:lnTo>
                      <a:pt x="0" y="197"/>
                    </a:lnTo>
                    <a:lnTo>
                      <a:pt x="0" y="201"/>
                    </a:lnTo>
                    <a:lnTo>
                      <a:pt x="10" y="202"/>
                    </a:lnTo>
                    <a:lnTo>
                      <a:pt x="11" y="211"/>
                    </a:lnTo>
                    <a:lnTo>
                      <a:pt x="23" y="222"/>
                    </a:lnTo>
                    <a:lnTo>
                      <a:pt x="33" y="215"/>
                    </a:lnTo>
                    <a:lnTo>
                      <a:pt x="43" y="206"/>
                    </a:lnTo>
                    <a:lnTo>
                      <a:pt x="44" y="205"/>
                    </a:lnTo>
                    <a:lnTo>
                      <a:pt x="45" y="206"/>
                    </a:lnTo>
                    <a:lnTo>
                      <a:pt x="45" y="212"/>
                    </a:lnTo>
                    <a:lnTo>
                      <a:pt x="33" y="243"/>
                    </a:lnTo>
                    <a:lnTo>
                      <a:pt x="31" y="254"/>
                    </a:lnTo>
                    <a:lnTo>
                      <a:pt x="31" y="259"/>
                    </a:lnTo>
                    <a:lnTo>
                      <a:pt x="28" y="264"/>
                    </a:lnTo>
                    <a:lnTo>
                      <a:pt x="26" y="275"/>
                    </a:lnTo>
                    <a:lnTo>
                      <a:pt x="26" y="283"/>
                    </a:lnTo>
                    <a:lnTo>
                      <a:pt x="32" y="282"/>
                    </a:lnTo>
                    <a:lnTo>
                      <a:pt x="34" y="286"/>
                    </a:lnTo>
                    <a:lnTo>
                      <a:pt x="33" y="292"/>
                    </a:lnTo>
                    <a:lnTo>
                      <a:pt x="25" y="307"/>
                    </a:lnTo>
                    <a:lnTo>
                      <a:pt x="20" y="331"/>
                    </a:lnTo>
                    <a:lnTo>
                      <a:pt x="20" y="334"/>
                    </a:lnTo>
                    <a:lnTo>
                      <a:pt x="26" y="334"/>
                    </a:lnTo>
                    <a:lnTo>
                      <a:pt x="28" y="330"/>
                    </a:lnTo>
                    <a:lnTo>
                      <a:pt x="32" y="318"/>
                    </a:lnTo>
                    <a:lnTo>
                      <a:pt x="43" y="291"/>
                    </a:lnTo>
                    <a:lnTo>
                      <a:pt x="42" y="277"/>
                    </a:lnTo>
                    <a:lnTo>
                      <a:pt x="39" y="270"/>
                    </a:lnTo>
                    <a:lnTo>
                      <a:pt x="38" y="266"/>
                    </a:lnTo>
                    <a:lnTo>
                      <a:pt x="54" y="248"/>
                    </a:lnTo>
                    <a:lnTo>
                      <a:pt x="54" y="254"/>
                    </a:lnTo>
                    <a:lnTo>
                      <a:pt x="47" y="271"/>
                    </a:lnTo>
                    <a:lnTo>
                      <a:pt x="47" y="282"/>
                    </a:lnTo>
                    <a:lnTo>
                      <a:pt x="49" y="278"/>
                    </a:lnTo>
                    <a:lnTo>
                      <a:pt x="52" y="277"/>
                    </a:lnTo>
                    <a:lnTo>
                      <a:pt x="53" y="273"/>
                    </a:lnTo>
                    <a:lnTo>
                      <a:pt x="55" y="271"/>
                    </a:lnTo>
                    <a:lnTo>
                      <a:pt x="61" y="276"/>
                    </a:lnTo>
                    <a:lnTo>
                      <a:pt x="64" y="275"/>
                    </a:lnTo>
                    <a:lnTo>
                      <a:pt x="64" y="261"/>
                    </a:lnTo>
                    <a:lnTo>
                      <a:pt x="72" y="266"/>
                    </a:lnTo>
                    <a:lnTo>
                      <a:pt x="79" y="272"/>
                    </a:lnTo>
                    <a:lnTo>
                      <a:pt x="74" y="273"/>
                    </a:lnTo>
                    <a:lnTo>
                      <a:pt x="71" y="278"/>
                    </a:lnTo>
                    <a:lnTo>
                      <a:pt x="69" y="283"/>
                    </a:lnTo>
                    <a:lnTo>
                      <a:pt x="68" y="298"/>
                    </a:lnTo>
                    <a:lnTo>
                      <a:pt x="71" y="303"/>
                    </a:lnTo>
                    <a:lnTo>
                      <a:pt x="77" y="308"/>
                    </a:lnTo>
                    <a:lnTo>
                      <a:pt x="79" y="319"/>
                    </a:lnTo>
                    <a:lnTo>
                      <a:pt x="74" y="328"/>
                    </a:lnTo>
                    <a:lnTo>
                      <a:pt x="69" y="341"/>
                    </a:lnTo>
                    <a:lnTo>
                      <a:pt x="61" y="355"/>
                    </a:lnTo>
                    <a:lnTo>
                      <a:pt x="59" y="363"/>
                    </a:lnTo>
                    <a:lnTo>
                      <a:pt x="60" y="372"/>
                    </a:lnTo>
                    <a:lnTo>
                      <a:pt x="54" y="367"/>
                    </a:lnTo>
                    <a:lnTo>
                      <a:pt x="52" y="372"/>
                    </a:lnTo>
                    <a:lnTo>
                      <a:pt x="59" y="395"/>
                    </a:lnTo>
                    <a:lnTo>
                      <a:pt x="64" y="399"/>
                    </a:lnTo>
                    <a:lnTo>
                      <a:pt x="66" y="398"/>
                    </a:lnTo>
                    <a:lnTo>
                      <a:pt x="65" y="384"/>
                    </a:lnTo>
                    <a:lnTo>
                      <a:pt x="66" y="380"/>
                    </a:lnTo>
                    <a:lnTo>
                      <a:pt x="70" y="379"/>
                    </a:lnTo>
                    <a:lnTo>
                      <a:pt x="87" y="391"/>
                    </a:lnTo>
                    <a:lnTo>
                      <a:pt x="92" y="394"/>
                    </a:lnTo>
                    <a:lnTo>
                      <a:pt x="95" y="388"/>
                    </a:lnTo>
                    <a:lnTo>
                      <a:pt x="95" y="380"/>
                    </a:lnTo>
                    <a:lnTo>
                      <a:pt x="119" y="383"/>
                    </a:lnTo>
                    <a:lnTo>
                      <a:pt x="135" y="374"/>
                    </a:lnTo>
                    <a:lnTo>
                      <a:pt x="136" y="372"/>
                    </a:lnTo>
                    <a:lnTo>
                      <a:pt x="144" y="368"/>
                    </a:lnTo>
                    <a:lnTo>
                      <a:pt x="165" y="371"/>
                    </a:lnTo>
                    <a:lnTo>
                      <a:pt x="162" y="373"/>
                    </a:lnTo>
                    <a:lnTo>
                      <a:pt x="158" y="373"/>
                    </a:lnTo>
                    <a:lnTo>
                      <a:pt x="150" y="380"/>
                    </a:lnTo>
                    <a:lnTo>
                      <a:pt x="138" y="406"/>
                    </a:lnTo>
                    <a:lnTo>
                      <a:pt x="135" y="413"/>
                    </a:lnTo>
                    <a:lnTo>
                      <a:pt x="138" y="421"/>
                    </a:lnTo>
                    <a:lnTo>
                      <a:pt x="145" y="431"/>
                    </a:lnTo>
                    <a:lnTo>
                      <a:pt x="149" y="438"/>
                    </a:lnTo>
                    <a:lnTo>
                      <a:pt x="150" y="439"/>
                    </a:lnTo>
                    <a:lnTo>
                      <a:pt x="151" y="437"/>
                    </a:lnTo>
                    <a:lnTo>
                      <a:pt x="158" y="449"/>
                    </a:lnTo>
                    <a:lnTo>
                      <a:pt x="172" y="444"/>
                    </a:lnTo>
                    <a:lnTo>
                      <a:pt x="181" y="437"/>
                    </a:lnTo>
                    <a:lnTo>
                      <a:pt x="184" y="438"/>
                    </a:lnTo>
                    <a:lnTo>
                      <a:pt x="181" y="444"/>
                    </a:lnTo>
                    <a:lnTo>
                      <a:pt x="179" y="461"/>
                    </a:lnTo>
                    <a:lnTo>
                      <a:pt x="174" y="468"/>
                    </a:lnTo>
                    <a:lnTo>
                      <a:pt x="169" y="479"/>
                    </a:lnTo>
                    <a:lnTo>
                      <a:pt x="179" y="481"/>
                    </a:lnTo>
                    <a:lnTo>
                      <a:pt x="174" y="490"/>
                    </a:lnTo>
                    <a:lnTo>
                      <a:pt x="168" y="506"/>
                    </a:lnTo>
                    <a:lnTo>
                      <a:pt x="172" y="509"/>
                    </a:lnTo>
                    <a:lnTo>
                      <a:pt x="177" y="513"/>
                    </a:lnTo>
                    <a:lnTo>
                      <a:pt x="173" y="514"/>
                    </a:lnTo>
                    <a:lnTo>
                      <a:pt x="168" y="523"/>
                    </a:lnTo>
                    <a:lnTo>
                      <a:pt x="128" y="522"/>
                    </a:lnTo>
                    <a:lnTo>
                      <a:pt x="115" y="529"/>
                    </a:lnTo>
                    <a:lnTo>
                      <a:pt x="102" y="540"/>
                    </a:lnTo>
                    <a:lnTo>
                      <a:pt x="79" y="565"/>
                    </a:lnTo>
                    <a:lnTo>
                      <a:pt x="84" y="568"/>
                    </a:lnTo>
                    <a:lnTo>
                      <a:pt x="98" y="558"/>
                    </a:lnTo>
                    <a:lnTo>
                      <a:pt x="109" y="556"/>
                    </a:lnTo>
                    <a:lnTo>
                      <a:pt x="111" y="565"/>
                    </a:lnTo>
                    <a:lnTo>
                      <a:pt x="112" y="585"/>
                    </a:lnTo>
                    <a:lnTo>
                      <a:pt x="113" y="589"/>
                    </a:lnTo>
                    <a:lnTo>
                      <a:pt x="119" y="593"/>
                    </a:lnTo>
                    <a:lnTo>
                      <a:pt x="108" y="615"/>
                    </a:lnTo>
                    <a:lnTo>
                      <a:pt x="79" y="636"/>
                    </a:lnTo>
                    <a:lnTo>
                      <a:pt x="48" y="652"/>
                    </a:lnTo>
                    <a:lnTo>
                      <a:pt x="50" y="654"/>
                    </a:lnTo>
                    <a:lnTo>
                      <a:pt x="52" y="660"/>
                    </a:lnTo>
                    <a:lnTo>
                      <a:pt x="56" y="671"/>
                    </a:lnTo>
                    <a:lnTo>
                      <a:pt x="59" y="674"/>
                    </a:lnTo>
                    <a:lnTo>
                      <a:pt x="65" y="675"/>
                    </a:lnTo>
                    <a:lnTo>
                      <a:pt x="72" y="671"/>
                    </a:lnTo>
                    <a:lnTo>
                      <a:pt x="82" y="663"/>
                    </a:lnTo>
                    <a:lnTo>
                      <a:pt x="91" y="659"/>
                    </a:lnTo>
                    <a:lnTo>
                      <a:pt x="95" y="660"/>
                    </a:lnTo>
                    <a:lnTo>
                      <a:pt x="97" y="674"/>
                    </a:lnTo>
                    <a:lnTo>
                      <a:pt x="101" y="678"/>
                    </a:lnTo>
                    <a:lnTo>
                      <a:pt x="113" y="678"/>
                    </a:lnTo>
                    <a:lnTo>
                      <a:pt x="120" y="671"/>
                    </a:lnTo>
                    <a:lnTo>
                      <a:pt x="123" y="670"/>
                    </a:lnTo>
                    <a:lnTo>
                      <a:pt x="127" y="673"/>
                    </a:lnTo>
                    <a:lnTo>
                      <a:pt x="141" y="692"/>
                    </a:lnTo>
                    <a:lnTo>
                      <a:pt x="147" y="694"/>
                    </a:lnTo>
                    <a:lnTo>
                      <a:pt x="156" y="694"/>
                    </a:lnTo>
                    <a:lnTo>
                      <a:pt x="162" y="689"/>
                    </a:lnTo>
                    <a:lnTo>
                      <a:pt x="166" y="682"/>
                    </a:lnTo>
                    <a:lnTo>
                      <a:pt x="179" y="675"/>
                    </a:lnTo>
                    <a:lnTo>
                      <a:pt x="194" y="663"/>
                    </a:lnTo>
                    <a:lnTo>
                      <a:pt x="195" y="670"/>
                    </a:lnTo>
                    <a:lnTo>
                      <a:pt x="190" y="678"/>
                    </a:lnTo>
                    <a:lnTo>
                      <a:pt x="174" y="697"/>
                    </a:lnTo>
                    <a:lnTo>
                      <a:pt x="172" y="705"/>
                    </a:lnTo>
                    <a:lnTo>
                      <a:pt x="168" y="708"/>
                    </a:lnTo>
                    <a:lnTo>
                      <a:pt x="156" y="711"/>
                    </a:lnTo>
                    <a:lnTo>
                      <a:pt x="124" y="711"/>
                    </a:lnTo>
                    <a:lnTo>
                      <a:pt x="109" y="713"/>
                    </a:lnTo>
                    <a:lnTo>
                      <a:pt x="104" y="724"/>
                    </a:lnTo>
                    <a:lnTo>
                      <a:pt x="95" y="730"/>
                    </a:lnTo>
                    <a:lnTo>
                      <a:pt x="88" y="745"/>
                    </a:lnTo>
                    <a:lnTo>
                      <a:pt x="47" y="791"/>
                    </a:lnTo>
                    <a:lnTo>
                      <a:pt x="31" y="800"/>
                    </a:lnTo>
                    <a:lnTo>
                      <a:pt x="28" y="809"/>
                    </a:lnTo>
                    <a:lnTo>
                      <a:pt x="28" y="813"/>
                    </a:lnTo>
                    <a:lnTo>
                      <a:pt x="31" y="807"/>
                    </a:lnTo>
                    <a:lnTo>
                      <a:pt x="34" y="804"/>
                    </a:lnTo>
                    <a:lnTo>
                      <a:pt x="45" y="810"/>
                    </a:lnTo>
                    <a:lnTo>
                      <a:pt x="50" y="809"/>
                    </a:lnTo>
                    <a:lnTo>
                      <a:pt x="54" y="814"/>
                    </a:lnTo>
                    <a:lnTo>
                      <a:pt x="58" y="809"/>
                    </a:lnTo>
                    <a:lnTo>
                      <a:pt x="60" y="800"/>
                    </a:lnTo>
                    <a:lnTo>
                      <a:pt x="71" y="796"/>
                    </a:lnTo>
                    <a:lnTo>
                      <a:pt x="77" y="784"/>
                    </a:lnTo>
                    <a:lnTo>
                      <a:pt x="107" y="783"/>
                    </a:lnTo>
                    <a:lnTo>
                      <a:pt x="127" y="791"/>
                    </a:lnTo>
                    <a:lnTo>
                      <a:pt x="134" y="791"/>
                    </a:lnTo>
                    <a:lnTo>
                      <a:pt x="141" y="782"/>
                    </a:lnTo>
                    <a:lnTo>
                      <a:pt x="145" y="760"/>
                    </a:lnTo>
                    <a:lnTo>
                      <a:pt x="149" y="759"/>
                    </a:lnTo>
                    <a:lnTo>
                      <a:pt x="156" y="759"/>
                    </a:lnTo>
                    <a:lnTo>
                      <a:pt x="166" y="754"/>
                    </a:lnTo>
                    <a:lnTo>
                      <a:pt x="182" y="750"/>
                    </a:lnTo>
                    <a:lnTo>
                      <a:pt x="199" y="76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Freeform 194"/>
              <p:cNvSpPr>
                <a:spLocks noChangeAspect="1"/>
              </p:cNvSpPr>
              <p:nvPr/>
            </p:nvSpPr>
            <p:spPr bwMode="gray">
              <a:xfrm>
                <a:off x="2428" y="1759"/>
                <a:ext cx="28" cy="25"/>
              </a:xfrm>
              <a:custGeom>
                <a:avLst/>
                <a:gdLst/>
                <a:ahLst/>
                <a:cxnLst>
                  <a:cxn ang="0">
                    <a:pos x="28" y="36"/>
                  </a:cxn>
                  <a:cxn ang="0">
                    <a:pos x="27" y="48"/>
                  </a:cxn>
                  <a:cxn ang="0">
                    <a:pos x="21" y="58"/>
                  </a:cxn>
                  <a:cxn ang="0">
                    <a:pos x="11" y="59"/>
                  </a:cxn>
                  <a:cxn ang="0">
                    <a:pos x="11" y="72"/>
                  </a:cxn>
                  <a:cxn ang="0">
                    <a:pos x="0" y="80"/>
                  </a:cxn>
                  <a:cxn ang="0">
                    <a:pos x="16" y="91"/>
                  </a:cxn>
                  <a:cxn ang="0">
                    <a:pos x="23" y="110"/>
                  </a:cxn>
                  <a:cxn ang="0">
                    <a:pos x="34" y="115"/>
                  </a:cxn>
                  <a:cxn ang="0">
                    <a:pos x="47" y="104"/>
                  </a:cxn>
                  <a:cxn ang="0">
                    <a:pos x="53" y="93"/>
                  </a:cxn>
                  <a:cxn ang="0">
                    <a:pos x="82" y="85"/>
                  </a:cxn>
                  <a:cxn ang="0">
                    <a:pos x="97" y="99"/>
                  </a:cxn>
                  <a:cxn ang="0">
                    <a:pos x="98" y="106"/>
                  </a:cxn>
                  <a:cxn ang="0">
                    <a:pos x="98" y="121"/>
                  </a:cxn>
                  <a:cxn ang="0">
                    <a:pos x="101" y="126"/>
                  </a:cxn>
                  <a:cxn ang="0">
                    <a:pos x="103" y="126"/>
                  </a:cxn>
                  <a:cxn ang="0">
                    <a:pos x="117" y="117"/>
                  </a:cxn>
                  <a:cxn ang="0">
                    <a:pos x="119" y="107"/>
                  </a:cxn>
                  <a:cxn ang="0">
                    <a:pos x="132" y="105"/>
                  </a:cxn>
                  <a:cxn ang="0">
                    <a:pos x="138" y="97"/>
                  </a:cxn>
                  <a:cxn ang="0">
                    <a:pos x="132" y="85"/>
                  </a:cxn>
                  <a:cxn ang="0">
                    <a:pos x="130" y="78"/>
                  </a:cxn>
                  <a:cxn ang="0">
                    <a:pos x="138" y="90"/>
                  </a:cxn>
                  <a:cxn ang="0">
                    <a:pos x="140" y="79"/>
                  </a:cxn>
                  <a:cxn ang="0">
                    <a:pos x="135" y="68"/>
                  </a:cxn>
                  <a:cxn ang="0">
                    <a:pos x="130" y="66"/>
                  </a:cxn>
                  <a:cxn ang="0">
                    <a:pos x="116" y="68"/>
                  </a:cxn>
                  <a:cxn ang="0">
                    <a:pos x="122" y="57"/>
                  </a:cxn>
                  <a:cxn ang="0">
                    <a:pos x="120" y="39"/>
                  </a:cxn>
                  <a:cxn ang="0">
                    <a:pos x="112" y="27"/>
                  </a:cxn>
                  <a:cxn ang="0">
                    <a:pos x="106" y="16"/>
                  </a:cxn>
                  <a:cxn ang="0">
                    <a:pos x="89" y="10"/>
                  </a:cxn>
                  <a:cxn ang="0">
                    <a:pos x="64" y="18"/>
                  </a:cxn>
                  <a:cxn ang="0">
                    <a:pos x="58" y="24"/>
                  </a:cxn>
                  <a:cxn ang="0">
                    <a:pos x="50" y="27"/>
                  </a:cxn>
                  <a:cxn ang="0">
                    <a:pos x="48" y="24"/>
                  </a:cxn>
                  <a:cxn ang="0">
                    <a:pos x="59" y="10"/>
                  </a:cxn>
                  <a:cxn ang="0">
                    <a:pos x="57" y="7"/>
                  </a:cxn>
                  <a:cxn ang="0">
                    <a:pos x="48" y="2"/>
                  </a:cxn>
                  <a:cxn ang="0">
                    <a:pos x="39" y="0"/>
                  </a:cxn>
                  <a:cxn ang="0">
                    <a:pos x="38" y="5"/>
                  </a:cxn>
                  <a:cxn ang="0">
                    <a:pos x="36" y="8"/>
                  </a:cxn>
                  <a:cxn ang="0">
                    <a:pos x="33" y="14"/>
                  </a:cxn>
                  <a:cxn ang="0">
                    <a:pos x="34" y="20"/>
                  </a:cxn>
                  <a:cxn ang="0">
                    <a:pos x="34" y="27"/>
                  </a:cxn>
                  <a:cxn ang="0">
                    <a:pos x="33" y="34"/>
                  </a:cxn>
                  <a:cxn ang="0">
                    <a:pos x="28" y="36"/>
                  </a:cxn>
                </a:cxnLst>
                <a:rect l="0" t="0" r="r" b="b"/>
                <a:pathLst>
                  <a:path w="140" h="126">
                    <a:moveTo>
                      <a:pt x="28" y="36"/>
                    </a:moveTo>
                    <a:lnTo>
                      <a:pt x="27" y="48"/>
                    </a:lnTo>
                    <a:lnTo>
                      <a:pt x="21" y="58"/>
                    </a:lnTo>
                    <a:lnTo>
                      <a:pt x="11" y="59"/>
                    </a:lnTo>
                    <a:lnTo>
                      <a:pt x="11" y="72"/>
                    </a:lnTo>
                    <a:lnTo>
                      <a:pt x="0" y="80"/>
                    </a:lnTo>
                    <a:lnTo>
                      <a:pt x="16" y="91"/>
                    </a:lnTo>
                    <a:lnTo>
                      <a:pt x="23" y="110"/>
                    </a:lnTo>
                    <a:lnTo>
                      <a:pt x="34" y="115"/>
                    </a:lnTo>
                    <a:lnTo>
                      <a:pt x="47" y="104"/>
                    </a:lnTo>
                    <a:lnTo>
                      <a:pt x="53" y="93"/>
                    </a:lnTo>
                    <a:lnTo>
                      <a:pt x="82" y="85"/>
                    </a:lnTo>
                    <a:lnTo>
                      <a:pt x="97" y="99"/>
                    </a:lnTo>
                    <a:lnTo>
                      <a:pt x="98" y="106"/>
                    </a:lnTo>
                    <a:lnTo>
                      <a:pt x="98" y="121"/>
                    </a:lnTo>
                    <a:lnTo>
                      <a:pt x="101" y="126"/>
                    </a:lnTo>
                    <a:lnTo>
                      <a:pt x="103" y="126"/>
                    </a:lnTo>
                    <a:lnTo>
                      <a:pt x="117" y="117"/>
                    </a:lnTo>
                    <a:lnTo>
                      <a:pt x="119" y="107"/>
                    </a:lnTo>
                    <a:lnTo>
                      <a:pt x="132" y="105"/>
                    </a:lnTo>
                    <a:lnTo>
                      <a:pt x="138" y="97"/>
                    </a:lnTo>
                    <a:lnTo>
                      <a:pt x="132" y="85"/>
                    </a:lnTo>
                    <a:lnTo>
                      <a:pt x="130" y="78"/>
                    </a:lnTo>
                    <a:lnTo>
                      <a:pt x="138" y="90"/>
                    </a:lnTo>
                    <a:lnTo>
                      <a:pt x="140" y="79"/>
                    </a:lnTo>
                    <a:lnTo>
                      <a:pt x="135" y="68"/>
                    </a:lnTo>
                    <a:lnTo>
                      <a:pt x="130" y="66"/>
                    </a:lnTo>
                    <a:lnTo>
                      <a:pt x="116" y="68"/>
                    </a:lnTo>
                    <a:lnTo>
                      <a:pt x="122" y="57"/>
                    </a:lnTo>
                    <a:lnTo>
                      <a:pt x="120" y="39"/>
                    </a:lnTo>
                    <a:lnTo>
                      <a:pt x="112" y="27"/>
                    </a:lnTo>
                    <a:lnTo>
                      <a:pt x="106" y="16"/>
                    </a:lnTo>
                    <a:lnTo>
                      <a:pt x="89" y="10"/>
                    </a:lnTo>
                    <a:lnTo>
                      <a:pt x="64" y="18"/>
                    </a:lnTo>
                    <a:lnTo>
                      <a:pt x="58" y="24"/>
                    </a:lnTo>
                    <a:lnTo>
                      <a:pt x="50" y="27"/>
                    </a:lnTo>
                    <a:lnTo>
                      <a:pt x="48" y="24"/>
                    </a:lnTo>
                    <a:lnTo>
                      <a:pt x="59" y="10"/>
                    </a:lnTo>
                    <a:lnTo>
                      <a:pt x="57" y="7"/>
                    </a:lnTo>
                    <a:lnTo>
                      <a:pt x="48" y="2"/>
                    </a:lnTo>
                    <a:lnTo>
                      <a:pt x="39" y="0"/>
                    </a:lnTo>
                    <a:lnTo>
                      <a:pt x="38" y="5"/>
                    </a:lnTo>
                    <a:lnTo>
                      <a:pt x="36" y="8"/>
                    </a:lnTo>
                    <a:lnTo>
                      <a:pt x="33" y="14"/>
                    </a:lnTo>
                    <a:lnTo>
                      <a:pt x="34" y="20"/>
                    </a:lnTo>
                    <a:lnTo>
                      <a:pt x="34" y="27"/>
                    </a:lnTo>
                    <a:lnTo>
                      <a:pt x="33" y="34"/>
                    </a:lnTo>
                    <a:lnTo>
                      <a:pt x="28" y="3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3" name="Freeform 195"/>
            <p:cNvSpPr>
              <a:spLocks noChangeAspect="1"/>
            </p:cNvSpPr>
            <p:nvPr/>
          </p:nvSpPr>
          <p:spPr bwMode="gray">
            <a:xfrm>
              <a:off x="4580731" y="2540347"/>
              <a:ext cx="74613" cy="109538"/>
            </a:xfrm>
            <a:custGeom>
              <a:avLst/>
              <a:gdLst/>
              <a:ahLst/>
              <a:cxnLst>
                <a:cxn ang="0">
                  <a:pos x="223" y="97"/>
                </a:cxn>
                <a:cxn ang="0">
                  <a:pos x="178" y="84"/>
                </a:cxn>
                <a:cxn ang="0">
                  <a:pos x="148" y="100"/>
                </a:cxn>
                <a:cxn ang="0">
                  <a:pos x="136" y="63"/>
                </a:cxn>
                <a:cxn ang="0">
                  <a:pos x="152" y="39"/>
                </a:cxn>
                <a:cxn ang="0">
                  <a:pos x="152" y="2"/>
                </a:cxn>
                <a:cxn ang="0">
                  <a:pos x="135" y="6"/>
                </a:cxn>
                <a:cxn ang="0">
                  <a:pos x="113" y="18"/>
                </a:cxn>
                <a:cxn ang="0">
                  <a:pos x="108" y="34"/>
                </a:cxn>
                <a:cxn ang="0">
                  <a:pos x="88" y="53"/>
                </a:cxn>
                <a:cxn ang="0">
                  <a:pos x="104" y="60"/>
                </a:cxn>
                <a:cxn ang="0">
                  <a:pos x="120" y="63"/>
                </a:cxn>
                <a:cxn ang="0">
                  <a:pos x="99" y="87"/>
                </a:cxn>
                <a:cxn ang="0">
                  <a:pos x="65" y="97"/>
                </a:cxn>
                <a:cxn ang="0">
                  <a:pos x="31" y="96"/>
                </a:cxn>
                <a:cxn ang="0">
                  <a:pos x="23" y="118"/>
                </a:cxn>
                <a:cxn ang="0">
                  <a:pos x="43" y="130"/>
                </a:cxn>
                <a:cxn ang="0">
                  <a:pos x="24" y="154"/>
                </a:cxn>
                <a:cxn ang="0">
                  <a:pos x="23" y="173"/>
                </a:cxn>
                <a:cxn ang="0">
                  <a:pos x="40" y="179"/>
                </a:cxn>
                <a:cxn ang="0">
                  <a:pos x="78" y="192"/>
                </a:cxn>
                <a:cxn ang="0">
                  <a:pos x="54" y="209"/>
                </a:cxn>
                <a:cxn ang="0">
                  <a:pos x="32" y="248"/>
                </a:cxn>
                <a:cxn ang="0">
                  <a:pos x="81" y="238"/>
                </a:cxn>
                <a:cxn ang="0">
                  <a:pos x="56" y="249"/>
                </a:cxn>
                <a:cxn ang="0">
                  <a:pos x="29" y="274"/>
                </a:cxn>
                <a:cxn ang="0">
                  <a:pos x="15" y="279"/>
                </a:cxn>
                <a:cxn ang="0">
                  <a:pos x="0" y="291"/>
                </a:cxn>
                <a:cxn ang="0">
                  <a:pos x="13" y="299"/>
                </a:cxn>
                <a:cxn ang="0">
                  <a:pos x="11" y="314"/>
                </a:cxn>
                <a:cxn ang="0">
                  <a:pos x="38" y="312"/>
                </a:cxn>
                <a:cxn ang="0">
                  <a:pos x="16" y="334"/>
                </a:cxn>
                <a:cxn ang="0">
                  <a:pos x="48" y="328"/>
                </a:cxn>
                <a:cxn ang="0">
                  <a:pos x="33" y="338"/>
                </a:cxn>
                <a:cxn ang="0">
                  <a:pos x="44" y="340"/>
                </a:cxn>
                <a:cxn ang="0">
                  <a:pos x="60" y="343"/>
                </a:cxn>
                <a:cxn ang="0">
                  <a:pos x="102" y="329"/>
                </a:cxn>
                <a:cxn ang="0">
                  <a:pos x="109" y="308"/>
                </a:cxn>
                <a:cxn ang="0">
                  <a:pos x="119" y="317"/>
                </a:cxn>
                <a:cxn ang="0">
                  <a:pos x="145" y="306"/>
                </a:cxn>
                <a:cxn ang="0">
                  <a:pos x="153" y="291"/>
                </a:cxn>
                <a:cxn ang="0">
                  <a:pos x="201" y="281"/>
                </a:cxn>
                <a:cxn ang="0">
                  <a:pos x="218" y="278"/>
                </a:cxn>
                <a:cxn ang="0">
                  <a:pos x="225" y="236"/>
                </a:cxn>
                <a:cxn ang="0">
                  <a:pos x="231" y="197"/>
                </a:cxn>
                <a:cxn ang="0">
                  <a:pos x="233" y="160"/>
                </a:cxn>
                <a:cxn ang="0">
                  <a:pos x="226" y="117"/>
                </a:cxn>
              </a:cxnLst>
              <a:rect l="0" t="0" r="r" b="b"/>
              <a:pathLst>
                <a:path w="233" h="345">
                  <a:moveTo>
                    <a:pt x="226" y="117"/>
                  </a:moveTo>
                  <a:lnTo>
                    <a:pt x="223" y="112"/>
                  </a:lnTo>
                  <a:lnTo>
                    <a:pt x="223" y="97"/>
                  </a:lnTo>
                  <a:lnTo>
                    <a:pt x="222" y="90"/>
                  </a:lnTo>
                  <a:lnTo>
                    <a:pt x="207" y="76"/>
                  </a:lnTo>
                  <a:lnTo>
                    <a:pt x="178" y="84"/>
                  </a:lnTo>
                  <a:lnTo>
                    <a:pt x="172" y="95"/>
                  </a:lnTo>
                  <a:lnTo>
                    <a:pt x="159" y="106"/>
                  </a:lnTo>
                  <a:lnTo>
                    <a:pt x="148" y="100"/>
                  </a:lnTo>
                  <a:lnTo>
                    <a:pt x="141" y="82"/>
                  </a:lnTo>
                  <a:lnTo>
                    <a:pt x="125" y="71"/>
                  </a:lnTo>
                  <a:lnTo>
                    <a:pt x="136" y="63"/>
                  </a:lnTo>
                  <a:lnTo>
                    <a:pt x="136" y="50"/>
                  </a:lnTo>
                  <a:lnTo>
                    <a:pt x="146" y="49"/>
                  </a:lnTo>
                  <a:lnTo>
                    <a:pt x="152" y="39"/>
                  </a:lnTo>
                  <a:lnTo>
                    <a:pt x="153" y="27"/>
                  </a:lnTo>
                  <a:lnTo>
                    <a:pt x="155" y="22"/>
                  </a:lnTo>
                  <a:lnTo>
                    <a:pt x="152" y="2"/>
                  </a:lnTo>
                  <a:lnTo>
                    <a:pt x="151" y="0"/>
                  </a:lnTo>
                  <a:lnTo>
                    <a:pt x="145" y="1"/>
                  </a:lnTo>
                  <a:lnTo>
                    <a:pt x="135" y="6"/>
                  </a:lnTo>
                  <a:lnTo>
                    <a:pt x="131" y="4"/>
                  </a:lnTo>
                  <a:lnTo>
                    <a:pt x="121" y="11"/>
                  </a:lnTo>
                  <a:lnTo>
                    <a:pt x="113" y="18"/>
                  </a:lnTo>
                  <a:lnTo>
                    <a:pt x="108" y="20"/>
                  </a:lnTo>
                  <a:lnTo>
                    <a:pt x="105" y="30"/>
                  </a:lnTo>
                  <a:lnTo>
                    <a:pt x="108" y="34"/>
                  </a:lnTo>
                  <a:lnTo>
                    <a:pt x="107" y="37"/>
                  </a:lnTo>
                  <a:lnTo>
                    <a:pt x="99" y="45"/>
                  </a:lnTo>
                  <a:lnTo>
                    <a:pt x="88" y="53"/>
                  </a:lnTo>
                  <a:lnTo>
                    <a:pt x="91" y="59"/>
                  </a:lnTo>
                  <a:lnTo>
                    <a:pt x="99" y="59"/>
                  </a:lnTo>
                  <a:lnTo>
                    <a:pt x="104" y="60"/>
                  </a:lnTo>
                  <a:lnTo>
                    <a:pt x="110" y="59"/>
                  </a:lnTo>
                  <a:lnTo>
                    <a:pt x="119" y="59"/>
                  </a:lnTo>
                  <a:lnTo>
                    <a:pt x="120" y="63"/>
                  </a:lnTo>
                  <a:lnTo>
                    <a:pt x="117" y="71"/>
                  </a:lnTo>
                  <a:lnTo>
                    <a:pt x="98" y="84"/>
                  </a:lnTo>
                  <a:lnTo>
                    <a:pt x="99" y="87"/>
                  </a:lnTo>
                  <a:lnTo>
                    <a:pt x="98" y="95"/>
                  </a:lnTo>
                  <a:lnTo>
                    <a:pt x="83" y="93"/>
                  </a:lnTo>
                  <a:lnTo>
                    <a:pt x="65" y="97"/>
                  </a:lnTo>
                  <a:lnTo>
                    <a:pt x="61" y="90"/>
                  </a:lnTo>
                  <a:lnTo>
                    <a:pt x="37" y="87"/>
                  </a:lnTo>
                  <a:lnTo>
                    <a:pt x="31" y="96"/>
                  </a:lnTo>
                  <a:lnTo>
                    <a:pt x="26" y="104"/>
                  </a:lnTo>
                  <a:lnTo>
                    <a:pt x="29" y="120"/>
                  </a:lnTo>
                  <a:lnTo>
                    <a:pt x="23" y="118"/>
                  </a:lnTo>
                  <a:lnTo>
                    <a:pt x="15" y="119"/>
                  </a:lnTo>
                  <a:lnTo>
                    <a:pt x="21" y="128"/>
                  </a:lnTo>
                  <a:lnTo>
                    <a:pt x="43" y="130"/>
                  </a:lnTo>
                  <a:lnTo>
                    <a:pt x="44" y="136"/>
                  </a:lnTo>
                  <a:lnTo>
                    <a:pt x="28" y="146"/>
                  </a:lnTo>
                  <a:lnTo>
                    <a:pt x="24" y="154"/>
                  </a:lnTo>
                  <a:lnTo>
                    <a:pt x="17" y="158"/>
                  </a:lnTo>
                  <a:lnTo>
                    <a:pt x="17" y="166"/>
                  </a:lnTo>
                  <a:lnTo>
                    <a:pt x="23" y="173"/>
                  </a:lnTo>
                  <a:lnTo>
                    <a:pt x="28" y="174"/>
                  </a:lnTo>
                  <a:lnTo>
                    <a:pt x="28" y="179"/>
                  </a:lnTo>
                  <a:lnTo>
                    <a:pt x="40" y="179"/>
                  </a:lnTo>
                  <a:lnTo>
                    <a:pt x="43" y="186"/>
                  </a:lnTo>
                  <a:lnTo>
                    <a:pt x="75" y="187"/>
                  </a:lnTo>
                  <a:lnTo>
                    <a:pt x="78" y="192"/>
                  </a:lnTo>
                  <a:lnTo>
                    <a:pt x="74" y="197"/>
                  </a:lnTo>
                  <a:lnTo>
                    <a:pt x="61" y="201"/>
                  </a:lnTo>
                  <a:lnTo>
                    <a:pt x="54" y="209"/>
                  </a:lnTo>
                  <a:lnTo>
                    <a:pt x="53" y="224"/>
                  </a:lnTo>
                  <a:lnTo>
                    <a:pt x="48" y="233"/>
                  </a:lnTo>
                  <a:lnTo>
                    <a:pt x="32" y="248"/>
                  </a:lnTo>
                  <a:lnTo>
                    <a:pt x="65" y="243"/>
                  </a:lnTo>
                  <a:lnTo>
                    <a:pt x="81" y="227"/>
                  </a:lnTo>
                  <a:lnTo>
                    <a:pt x="81" y="238"/>
                  </a:lnTo>
                  <a:lnTo>
                    <a:pt x="89" y="240"/>
                  </a:lnTo>
                  <a:lnTo>
                    <a:pt x="91" y="241"/>
                  </a:lnTo>
                  <a:lnTo>
                    <a:pt x="56" y="249"/>
                  </a:lnTo>
                  <a:lnTo>
                    <a:pt x="42" y="251"/>
                  </a:lnTo>
                  <a:lnTo>
                    <a:pt x="31" y="268"/>
                  </a:lnTo>
                  <a:lnTo>
                    <a:pt x="29" y="274"/>
                  </a:lnTo>
                  <a:lnTo>
                    <a:pt x="27" y="278"/>
                  </a:lnTo>
                  <a:lnTo>
                    <a:pt x="21" y="276"/>
                  </a:lnTo>
                  <a:lnTo>
                    <a:pt x="15" y="279"/>
                  </a:lnTo>
                  <a:lnTo>
                    <a:pt x="8" y="278"/>
                  </a:lnTo>
                  <a:lnTo>
                    <a:pt x="2" y="283"/>
                  </a:lnTo>
                  <a:lnTo>
                    <a:pt x="0" y="291"/>
                  </a:lnTo>
                  <a:lnTo>
                    <a:pt x="24" y="289"/>
                  </a:lnTo>
                  <a:lnTo>
                    <a:pt x="26" y="294"/>
                  </a:lnTo>
                  <a:lnTo>
                    <a:pt x="13" y="299"/>
                  </a:lnTo>
                  <a:lnTo>
                    <a:pt x="5" y="308"/>
                  </a:lnTo>
                  <a:lnTo>
                    <a:pt x="3" y="314"/>
                  </a:lnTo>
                  <a:lnTo>
                    <a:pt x="11" y="314"/>
                  </a:lnTo>
                  <a:lnTo>
                    <a:pt x="13" y="319"/>
                  </a:lnTo>
                  <a:lnTo>
                    <a:pt x="16" y="319"/>
                  </a:lnTo>
                  <a:lnTo>
                    <a:pt x="38" y="312"/>
                  </a:lnTo>
                  <a:lnTo>
                    <a:pt x="38" y="318"/>
                  </a:lnTo>
                  <a:lnTo>
                    <a:pt x="29" y="323"/>
                  </a:lnTo>
                  <a:lnTo>
                    <a:pt x="16" y="334"/>
                  </a:lnTo>
                  <a:lnTo>
                    <a:pt x="19" y="334"/>
                  </a:lnTo>
                  <a:lnTo>
                    <a:pt x="45" y="326"/>
                  </a:lnTo>
                  <a:lnTo>
                    <a:pt x="48" y="328"/>
                  </a:lnTo>
                  <a:lnTo>
                    <a:pt x="45" y="334"/>
                  </a:lnTo>
                  <a:lnTo>
                    <a:pt x="39" y="334"/>
                  </a:lnTo>
                  <a:lnTo>
                    <a:pt x="33" y="338"/>
                  </a:lnTo>
                  <a:lnTo>
                    <a:pt x="34" y="340"/>
                  </a:lnTo>
                  <a:lnTo>
                    <a:pt x="34" y="345"/>
                  </a:lnTo>
                  <a:lnTo>
                    <a:pt x="44" y="340"/>
                  </a:lnTo>
                  <a:lnTo>
                    <a:pt x="51" y="339"/>
                  </a:lnTo>
                  <a:lnTo>
                    <a:pt x="55" y="341"/>
                  </a:lnTo>
                  <a:lnTo>
                    <a:pt x="60" y="343"/>
                  </a:lnTo>
                  <a:lnTo>
                    <a:pt x="67" y="338"/>
                  </a:lnTo>
                  <a:lnTo>
                    <a:pt x="74" y="338"/>
                  </a:lnTo>
                  <a:lnTo>
                    <a:pt x="102" y="329"/>
                  </a:lnTo>
                  <a:lnTo>
                    <a:pt x="109" y="323"/>
                  </a:lnTo>
                  <a:lnTo>
                    <a:pt x="110" y="316"/>
                  </a:lnTo>
                  <a:lnTo>
                    <a:pt x="109" y="308"/>
                  </a:lnTo>
                  <a:lnTo>
                    <a:pt x="113" y="310"/>
                  </a:lnTo>
                  <a:lnTo>
                    <a:pt x="115" y="316"/>
                  </a:lnTo>
                  <a:lnTo>
                    <a:pt x="119" y="317"/>
                  </a:lnTo>
                  <a:lnTo>
                    <a:pt x="131" y="311"/>
                  </a:lnTo>
                  <a:lnTo>
                    <a:pt x="135" y="305"/>
                  </a:lnTo>
                  <a:lnTo>
                    <a:pt x="145" y="306"/>
                  </a:lnTo>
                  <a:lnTo>
                    <a:pt x="148" y="301"/>
                  </a:lnTo>
                  <a:lnTo>
                    <a:pt x="151" y="295"/>
                  </a:lnTo>
                  <a:lnTo>
                    <a:pt x="153" y="291"/>
                  </a:lnTo>
                  <a:lnTo>
                    <a:pt x="177" y="286"/>
                  </a:lnTo>
                  <a:lnTo>
                    <a:pt x="189" y="281"/>
                  </a:lnTo>
                  <a:lnTo>
                    <a:pt x="201" y="281"/>
                  </a:lnTo>
                  <a:lnTo>
                    <a:pt x="209" y="285"/>
                  </a:lnTo>
                  <a:lnTo>
                    <a:pt x="216" y="285"/>
                  </a:lnTo>
                  <a:lnTo>
                    <a:pt x="218" y="278"/>
                  </a:lnTo>
                  <a:lnTo>
                    <a:pt x="215" y="269"/>
                  </a:lnTo>
                  <a:lnTo>
                    <a:pt x="222" y="251"/>
                  </a:lnTo>
                  <a:lnTo>
                    <a:pt x="225" y="236"/>
                  </a:lnTo>
                  <a:lnTo>
                    <a:pt x="231" y="225"/>
                  </a:lnTo>
                  <a:lnTo>
                    <a:pt x="233" y="216"/>
                  </a:lnTo>
                  <a:lnTo>
                    <a:pt x="231" y="197"/>
                  </a:lnTo>
                  <a:lnTo>
                    <a:pt x="227" y="178"/>
                  </a:lnTo>
                  <a:lnTo>
                    <a:pt x="231" y="176"/>
                  </a:lnTo>
                  <a:lnTo>
                    <a:pt x="233" y="160"/>
                  </a:lnTo>
                  <a:lnTo>
                    <a:pt x="220" y="128"/>
                  </a:lnTo>
                  <a:lnTo>
                    <a:pt x="220" y="119"/>
                  </a:lnTo>
                  <a:lnTo>
                    <a:pt x="226" y="11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4" name="Freeform 196"/>
            <p:cNvSpPr>
              <a:spLocks noChangeAspect="1"/>
            </p:cNvSpPr>
            <p:nvPr/>
          </p:nvSpPr>
          <p:spPr bwMode="gray">
            <a:xfrm>
              <a:off x="5144294" y="2622897"/>
              <a:ext cx="315913" cy="209550"/>
            </a:xfrm>
            <a:custGeom>
              <a:avLst/>
              <a:gdLst/>
              <a:ahLst/>
              <a:cxnLst>
                <a:cxn ang="0">
                  <a:pos x="148" y="384"/>
                </a:cxn>
                <a:cxn ang="0">
                  <a:pos x="40" y="377"/>
                </a:cxn>
                <a:cxn ang="0">
                  <a:pos x="19" y="282"/>
                </a:cxn>
                <a:cxn ang="0">
                  <a:pos x="85" y="184"/>
                </a:cxn>
                <a:cxn ang="0">
                  <a:pos x="84" y="95"/>
                </a:cxn>
                <a:cxn ang="0">
                  <a:pos x="121" y="51"/>
                </a:cxn>
                <a:cxn ang="0">
                  <a:pos x="219" y="44"/>
                </a:cxn>
                <a:cxn ang="0">
                  <a:pos x="275" y="67"/>
                </a:cxn>
                <a:cxn ang="0">
                  <a:pos x="328" y="77"/>
                </a:cxn>
                <a:cxn ang="0">
                  <a:pos x="386" y="70"/>
                </a:cxn>
                <a:cxn ang="0">
                  <a:pos x="449" y="86"/>
                </a:cxn>
                <a:cxn ang="0">
                  <a:pos x="473" y="52"/>
                </a:cxn>
                <a:cxn ang="0">
                  <a:pos x="537" y="18"/>
                </a:cxn>
                <a:cxn ang="0">
                  <a:pos x="589" y="6"/>
                </a:cxn>
                <a:cxn ang="0">
                  <a:pos x="662" y="25"/>
                </a:cxn>
                <a:cxn ang="0">
                  <a:pos x="667" y="72"/>
                </a:cxn>
                <a:cxn ang="0">
                  <a:pos x="720" y="105"/>
                </a:cxn>
                <a:cxn ang="0">
                  <a:pos x="759" y="165"/>
                </a:cxn>
                <a:cxn ang="0">
                  <a:pos x="842" y="163"/>
                </a:cxn>
                <a:cxn ang="0">
                  <a:pos x="896" y="199"/>
                </a:cxn>
                <a:cxn ang="0">
                  <a:pos x="958" y="223"/>
                </a:cxn>
                <a:cxn ang="0">
                  <a:pos x="987" y="282"/>
                </a:cxn>
                <a:cxn ang="0">
                  <a:pos x="968" y="320"/>
                </a:cxn>
                <a:cxn ang="0">
                  <a:pos x="963" y="389"/>
                </a:cxn>
                <a:cxn ang="0">
                  <a:pos x="888" y="419"/>
                </a:cxn>
                <a:cxn ang="0">
                  <a:pos x="817" y="465"/>
                </a:cxn>
                <a:cxn ang="0">
                  <a:pos x="757" y="485"/>
                </a:cxn>
                <a:cxn ang="0">
                  <a:pos x="725" y="517"/>
                </a:cxn>
                <a:cxn ang="0">
                  <a:pos x="709" y="545"/>
                </a:cxn>
                <a:cxn ang="0">
                  <a:pos x="687" y="534"/>
                </a:cxn>
                <a:cxn ang="0">
                  <a:pos x="666" y="507"/>
                </a:cxn>
                <a:cxn ang="0">
                  <a:pos x="660" y="527"/>
                </a:cxn>
                <a:cxn ang="0">
                  <a:pos x="684" y="539"/>
                </a:cxn>
                <a:cxn ang="0">
                  <a:pos x="708" y="559"/>
                </a:cxn>
                <a:cxn ang="0">
                  <a:pos x="750" y="590"/>
                </a:cxn>
                <a:cxn ang="0">
                  <a:pos x="799" y="584"/>
                </a:cxn>
                <a:cxn ang="0">
                  <a:pos x="723" y="619"/>
                </a:cxn>
                <a:cxn ang="0">
                  <a:pos x="680" y="646"/>
                </a:cxn>
                <a:cxn ang="0">
                  <a:pos x="632" y="638"/>
                </a:cxn>
                <a:cxn ang="0">
                  <a:pos x="607" y="590"/>
                </a:cxn>
                <a:cxn ang="0">
                  <a:pos x="613" y="550"/>
                </a:cxn>
                <a:cxn ang="0">
                  <a:pos x="618" y="524"/>
                </a:cxn>
                <a:cxn ang="0">
                  <a:pos x="557" y="518"/>
                </a:cxn>
                <a:cxn ang="0">
                  <a:pos x="528" y="496"/>
                </a:cxn>
                <a:cxn ang="0">
                  <a:pos x="543" y="471"/>
                </a:cxn>
                <a:cxn ang="0">
                  <a:pos x="492" y="489"/>
                </a:cxn>
                <a:cxn ang="0">
                  <a:pos x="450" y="509"/>
                </a:cxn>
                <a:cxn ang="0">
                  <a:pos x="434" y="547"/>
                </a:cxn>
                <a:cxn ang="0">
                  <a:pos x="418" y="566"/>
                </a:cxn>
                <a:cxn ang="0">
                  <a:pos x="368" y="592"/>
                </a:cxn>
                <a:cxn ang="0">
                  <a:pos x="352" y="560"/>
                </a:cxn>
                <a:cxn ang="0">
                  <a:pos x="382" y="498"/>
                </a:cxn>
                <a:cxn ang="0">
                  <a:pos x="431" y="484"/>
                </a:cxn>
                <a:cxn ang="0">
                  <a:pos x="406" y="423"/>
                </a:cxn>
                <a:cxn ang="0">
                  <a:pos x="387" y="369"/>
                </a:cxn>
                <a:cxn ang="0">
                  <a:pos x="310" y="339"/>
                </a:cxn>
              </a:cxnLst>
              <a:rect l="0" t="0" r="r" b="b"/>
              <a:pathLst>
                <a:path w="995" h="658">
                  <a:moveTo>
                    <a:pt x="248" y="353"/>
                  </a:moveTo>
                  <a:lnTo>
                    <a:pt x="242" y="352"/>
                  </a:lnTo>
                  <a:lnTo>
                    <a:pt x="208" y="373"/>
                  </a:lnTo>
                  <a:lnTo>
                    <a:pt x="189" y="374"/>
                  </a:lnTo>
                  <a:lnTo>
                    <a:pt x="173" y="378"/>
                  </a:lnTo>
                  <a:lnTo>
                    <a:pt x="157" y="389"/>
                  </a:lnTo>
                  <a:lnTo>
                    <a:pt x="148" y="384"/>
                  </a:lnTo>
                  <a:lnTo>
                    <a:pt x="137" y="374"/>
                  </a:lnTo>
                  <a:lnTo>
                    <a:pt x="121" y="376"/>
                  </a:lnTo>
                  <a:lnTo>
                    <a:pt x="106" y="379"/>
                  </a:lnTo>
                  <a:lnTo>
                    <a:pt x="83" y="377"/>
                  </a:lnTo>
                  <a:lnTo>
                    <a:pt x="64" y="374"/>
                  </a:lnTo>
                  <a:lnTo>
                    <a:pt x="47" y="374"/>
                  </a:lnTo>
                  <a:lnTo>
                    <a:pt x="40" y="377"/>
                  </a:lnTo>
                  <a:lnTo>
                    <a:pt x="36" y="367"/>
                  </a:lnTo>
                  <a:lnTo>
                    <a:pt x="27" y="358"/>
                  </a:lnTo>
                  <a:lnTo>
                    <a:pt x="15" y="348"/>
                  </a:lnTo>
                  <a:lnTo>
                    <a:pt x="0" y="341"/>
                  </a:lnTo>
                  <a:lnTo>
                    <a:pt x="6" y="318"/>
                  </a:lnTo>
                  <a:lnTo>
                    <a:pt x="17" y="288"/>
                  </a:lnTo>
                  <a:lnTo>
                    <a:pt x="19" y="282"/>
                  </a:lnTo>
                  <a:lnTo>
                    <a:pt x="24" y="283"/>
                  </a:lnTo>
                  <a:lnTo>
                    <a:pt x="33" y="281"/>
                  </a:lnTo>
                  <a:lnTo>
                    <a:pt x="31" y="269"/>
                  </a:lnTo>
                  <a:lnTo>
                    <a:pt x="33" y="254"/>
                  </a:lnTo>
                  <a:lnTo>
                    <a:pt x="51" y="216"/>
                  </a:lnTo>
                  <a:lnTo>
                    <a:pt x="65" y="197"/>
                  </a:lnTo>
                  <a:lnTo>
                    <a:pt x="85" y="184"/>
                  </a:lnTo>
                  <a:lnTo>
                    <a:pt x="103" y="169"/>
                  </a:lnTo>
                  <a:lnTo>
                    <a:pt x="108" y="156"/>
                  </a:lnTo>
                  <a:lnTo>
                    <a:pt x="102" y="140"/>
                  </a:lnTo>
                  <a:lnTo>
                    <a:pt x="103" y="129"/>
                  </a:lnTo>
                  <a:lnTo>
                    <a:pt x="92" y="118"/>
                  </a:lnTo>
                  <a:lnTo>
                    <a:pt x="91" y="114"/>
                  </a:lnTo>
                  <a:lnTo>
                    <a:pt x="84" y="95"/>
                  </a:lnTo>
                  <a:lnTo>
                    <a:pt x="83" y="83"/>
                  </a:lnTo>
                  <a:lnTo>
                    <a:pt x="76" y="71"/>
                  </a:lnTo>
                  <a:lnTo>
                    <a:pt x="83" y="65"/>
                  </a:lnTo>
                  <a:lnTo>
                    <a:pt x="91" y="64"/>
                  </a:lnTo>
                  <a:lnTo>
                    <a:pt x="100" y="65"/>
                  </a:lnTo>
                  <a:lnTo>
                    <a:pt x="114" y="57"/>
                  </a:lnTo>
                  <a:lnTo>
                    <a:pt x="121" y="51"/>
                  </a:lnTo>
                  <a:lnTo>
                    <a:pt x="123" y="44"/>
                  </a:lnTo>
                  <a:lnTo>
                    <a:pt x="130" y="40"/>
                  </a:lnTo>
                  <a:lnTo>
                    <a:pt x="172" y="34"/>
                  </a:lnTo>
                  <a:lnTo>
                    <a:pt x="180" y="37"/>
                  </a:lnTo>
                  <a:lnTo>
                    <a:pt x="197" y="38"/>
                  </a:lnTo>
                  <a:lnTo>
                    <a:pt x="205" y="35"/>
                  </a:lnTo>
                  <a:lnTo>
                    <a:pt x="219" y="44"/>
                  </a:lnTo>
                  <a:lnTo>
                    <a:pt x="235" y="49"/>
                  </a:lnTo>
                  <a:lnTo>
                    <a:pt x="243" y="50"/>
                  </a:lnTo>
                  <a:lnTo>
                    <a:pt x="252" y="49"/>
                  </a:lnTo>
                  <a:lnTo>
                    <a:pt x="258" y="52"/>
                  </a:lnTo>
                  <a:lnTo>
                    <a:pt x="267" y="55"/>
                  </a:lnTo>
                  <a:lnTo>
                    <a:pt x="274" y="59"/>
                  </a:lnTo>
                  <a:lnTo>
                    <a:pt x="275" y="67"/>
                  </a:lnTo>
                  <a:lnTo>
                    <a:pt x="282" y="72"/>
                  </a:lnTo>
                  <a:lnTo>
                    <a:pt x="297" y="71"/>
                  </a:lnTo>
                  <a:lnTo>
                    <a:pt x="299" y="79"/>
                  </a:lnTo>
                  <a:lnTo>
                    <a:pt x="306" y="86"/>
                  </a:lnTo>
                  <a:lnTo>
                    <a:pt x="312" y="79"/>
                  </a:lnTo>
                  <a:lnTo>
                    <a:pt x="320" y="77"/>
                  </a:lnTo>
                  <a:lnTo>
                    <a:pt x="328" y="77"/>
                  </a:lnTo>
                  <a:lnTo>
                    <a:pt x="334" y="71"/>
                  </a:lnTo>
                  <a:lnTo>
                    <a:pt x="340" y="76"/>
                  </a:lnTo>
                  <a:lnTo>
                    <a:pt x="349" y="78"/>
                  </a:lnTo>
                  <a:lnTo>
                    <a:pt x="356" y="76"/>
                  </a:lnTo>
                  <a:lnTo>
                    <a:pt x="361" y="83"/>
                  </a:lnTo>
                  <a:lnTo>
                    <a:pt x="369" y="88"/>
                  </a:lnTo>
                  <a:lnTo>
                    <a:pt x="386" y="70"/>
                  </a:lnTo>
                  <a:lnTo>
                    <a:pt x="398" y="79"/>
                  </a:lnTo>
                  <a:lnTo>
                    <a:pt x="402" y="87"/>
                  </a:lnTo>
                  <a:lnTo>
                    <a:pt x="408" y="93"/>
                  </a:lnTo>
                  <a:lnTo>
                    <a:pt x="415" y="88"/>
                  </a:lnTo>
                  <a:lnTo>
                    <a:pt x="424" y="88"/>
                  </a:lnTo>
                  <a:lnTo>
                    <a:pt x="440" y="86"/>
                  </a:lnTo>
                  <a:lnTo>
                    <a:pt x="449" y="86"/>
                  </a:lnTo>
                  <a:lnTo>
                    <a:pt x="456" y="89"/>
                  </a:lnTo>
                  <a:lnTo>
                    <a:pt x="461" y="95"/>
                  </a:lnTo>
                  <a:lnTo>
                    <a:pt x="469" y="93"/>
                  </a:lnTo>
                  <a:lnTo>
                    <a:pt x="473" y="86"/>
                  </a:lnTo>
                  <a:lnTo>
                    <a:pt x="471" y="70"/>
                  </a:lnTo>
                  <a:lnTo>
                    <a:pt x="473" y="61"/>
                  </a:lnTo>
                  <a:lnTo>
                    <a:pt x="473" y="52"/>
                  </a:lnTo>
                  <a:lnTo>
                    <a:pt x="476" y="44"/>
                  </a:lnTo>
                  <a:lnTo>
                    <a:pt x="494" y="27"/>
                  </a:lnTo>
                  <a:lnTo>
                    <a:pt x="501" y="23"/>
                  </a:lnTo>
                  <a:lnTo>
                    <a:pt x="510" y="23"/>
                  </a:lnTo>
                  <a:lnTo>
                    <a:pt x="517" y="18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543" y="23"/>
                  </a:lnTo>
                  <a:lnTo>
                    <a:pt x="551" y="25"/>
                  </a:lnTo>
                  <a:lnTo>
                    <a:pt x="558" y="22"/>
                  </a:lnTo>
                  <a:lnTo>
                    <a:pt x="563" y="16"/>
                  </a:lnTo>
                  <a:lnTo>
                    <a:pt x="565" y="7"/>
                  </a:lnTo>
                  <a:lnTo>
                    <a:pt x="573" y="2"/>
                  </a:lnTo>
                  <a:lnTo>
                    <a:pt x="589" y="6"/>
                  </a:lnTo>
                  <a:lnTo>
                    <a:pt x="597" y="6"/>
                  </a:lnTo>
                  <a:lnTo>
                    <a:pt x="613" y="1"/>
                  </a:lnTo>
                  <a:lnTo>
                    <a:pt x="629" y="3"/>
                  </a:lnTo>
                  <a:lnTo>
                    <a:pt x="645" y="0"/>
                  </a:lnTo>
                  <a:lnTo>
                    <a:pt x="657" y="9"/>
                  </a:lnTo>
                  <a:lnTo>
                    <a:pt x="662" y="17"/>
                  </a:lnTo>
                  <a:lnTo>
                    <a:pt x="662" y="25"/>
                  </a:lnTo>
                  <a:lnTo>
                    <a:pt x="675" y="37"/>
                  </a:lnTo>
                  <a:lnTo>
                    <a:pt x="680" y="43"/>
                  </a:lnTo>
                  <a:lnTo>
                    <a:pt x="680" y="52"/>
                  </a:lnTo>
                  <a:lnTo>
                    <a:pt x="671" y="56"/>
                  </a:lnTo>
                  <a:lnTo>
                    <a:pt x="664" y="57"/>
                  </a:lnTo>
                  <a:lnTo>
                    <a:pt x="667" y="65"/>
                  </a:lnTo>
                  <a:lnTo>
                    <a:pt x="667" y="72"/>
                  </a:lnTo>
                  <a:lnTo>
                    <a:pt x="671" y="88"/>
                  </a:lnTo>
                  <a:lnTo>
                    <a:pt x="678" y="93"/>
                  </a:lnTo>
                  <a:lnTo>
                    <a:pt x="686" y="97"/>
                  </a:lnTo>
                  <a:lnTo>
                    <a:pt x="702" y="100"/>
                  </a:lnTo>
                  <a:lnTo>
                    <a:pt x="709" y="97"/>
                  </a:lnTo>
                  <a:lnTo>
                    <a:pt x="718" y="97"/>
                  </a:lnTo>
                  <a:lnTo>
                    <a:pt x="720" y="105"/>
                  </a:lnTo>
                  <a:lnTo>
                    <a:pt x="731" y="116"/>
                  </a:lnTo>
                  <a:lnTo>
                    <a:pt x="738" y="145"/>
                  </a:lnTo>
                  <a:lnTo>
                    <a:pt x="736" y="152"/>
                  </a:lnTo>
                  <a:lnTo>
                    <a:pt x="738" y="159"/>
                  </a:lnTo>
                  <a:lnTo>
                    <a:pt x="745" y="165"/>
                  </a:lnTo>
                  <a:lnTo>
                    <a:pt x="752" y="169"/>
                  </a:lnTo>
                  <a:lnTo>
                    <a:pt x="759" y="165"/>
                  </a:lnTo>
                  <a:lnTo>
                    <a:pt x="767" y="164"/>
                  </a:lnTo>
                  <a:lnTo>
                    <a:pt x="775" y="165"/>
                  </a:lnTo>
                  <a:lnTo>
                    <a:pt x="786" y="177"/>
                  </a:lnTo>
                  <a:lnTo>
                    <a:pt x="795" y="174"/>
                  </a:lnTo>
                  <a:lnTo>
                    <a:pt x="801" y="178"/>
                  </a:lnTo>
                  <a:lnTo>
                    <a:pt x="827" y="170"/>
                  </a:lnTo>
                  <a:lnTo>
                    <a:pt x="842" y="163"/>
                  </a:lnTo>
                  <a:lnTo>
                    <a:pt x="849" y="165"/>
                  </a:lnTo>
                  <a:lnTo>
                    <a:pt x="854" y="173"/>
                  </a:lnTo>
                  <a:lnTo>
                    <a:pt x="865" y="195"/>
                  </a:lnTo>
                  <a:lnTo>
                    <a:pt x="876" y="206"/>
                  </a:lnTo>
                  <a:lnTo>
                    <a:pt x="883" y="206"/>
                  </a:lnTo>
                  <a:lnTo>
                    <a:pt x="887" y="199"/>
                  </a:lnTo>
                  <a:lnTo>
                    <a:pt x="896" y="199"/>
                  </a:lnTo>
                  <a:lnTo>
                    <a:pt x="901" y="205"/>
                  </a:lnTo>
                  <a:lnTo>
                    <a:pt x="908" y="206"/>
                  </a:lnTo>
                  <a:lnTo>
                    <a:pt x="915" y="210"/>
                  </a:lnTo>
                  <a:lnTo>
                    <a:pt x="922" y="216"/>
                  </a:lnTo>
                  <a:lnTo>
                    <a:pt x="938" y="215"/>
                  </a:lnTo>
                  <a:lnTo>
                    <a:pt x="951" y="224"/>
                  </a:lnTo>
                  <a:lnTo>
                    <a:pt x="958" y="223"/>
                  </a:lnTo>
                  <a:lnTo>
                    <a:pt x="971" y="234"/>
                  </a:lnTo>
                  <a:lnTo>
                    <a:pt x="979" y="235"/>
                  </a:lnTo>
                  <a:lnTo>
                    <a:pt x="988" y="235"/>
                  </a:lnTo>
                  <a:lnTo>
                    <a:pt x="994" y="240"/>
                  </a:lnTo>
                  <a:lnTo>
                    <a:pt x="987" y="244"/>
                  </a:lnTo>
                  <a:lnTo>
                    <a:pt x="995" y="267"/>
                  </a:lnTo>
                  <a:lnTo>
                    <a:pt x="987" y="282"/>
                  </a:lnTo>
                  <a:lnTo>
                    <a:pt x="971" y="286"/>
                  </a:lnTo>
                  <a:lnTo>
                    <a:pt x="976" y="292"/>
                  </a:lnTo>
                  <a:lnTo>
                    <a:pt x="984" y="294"/>
                  </a:lnTo>
                  <a:lnTo>
                    <a:pt x="988" y="301"/>
                  </a:lnTo>
                  <a:lnTo>
                    <a:pt x="972" y="306"/>
                  </a:lnTo>
                  <a:lnTo>
                    <a:pt x="969" y="313"/>
                  </a:lnTo>
                  <a:lnTo>
                    <a:pt x="968" y="320"/>
                  </a:lnTo>
                  <a:lnTo>
                    <a:pt x="973" y="326"/>
                  </a:lnTo>
                  <a:lnTo>
                    <a:pt x="976" y="335"/>
                  </a:lnTo>
                  <a:lnTo>
                    <a:pt x="974" y="342"/>
                  </a:lnTo>
                  <a:lnTo>
                    <a:pt x="980" y="346"/>
                  </a:lnTo>
                  <a:lnTo>
                    <a:pt x="978" y="362"/>
                  </a:lnTo>
                  <a:lnTo>
                    <a:pt x="971" y="385"/>
                  </a:lnTo>
                  <a:lnTo>
                    <a:pt x="963" y="389"/>
                  </a:lnTo>
                  <a:lnTo>
                    <a:pt x="947" y="385"/>
                  </a:lnTo>
                  <a:lnTo>
                    <a:pt x="940" y="387"/>
                  </a:lnTo>
                  <a:lnTo>
                    <a:pt x="925" y="379"/>
                  </a:lnTo>
                  <a:lnTo>
                    <a:pt x="919" y="384"/>
                  </a:lnTo>
                  <a:lnTo>
                    <a:pt x="910" y="398"/>
                  </a:lnTo>
                  <a:lnTo>
                    <a:pt x="896" y="404"/>
                  </a:lnTo>
                  <a:lnTo>
                    <a:pt x="888" y="419"/>
                  </a:lnTo>
                  <a:lnTo>
                    <a:pt x="890" y="427"/>
                  </a:lnTo>
                  <a:lnTo>
                    <a:pt x="890" y="442"/>
                  </a:lnTo>
                  <a:lnTo>
                    <a:pt x="866" y="446"/>
                  </a:lnTo>
                  <a:lnTo>
                    <a:pt x="853" y="448"/>
                  </a:lnTo>
                  <a:lnTo>
                    <a:pt x="843" y="459"/>
                  </a:lnTo>
                  <a:lnTo>
                    <a:pt x="836" y="458"/>
                  </a:lnTo>
                  <a:lnTo>
                    <a:pt x="817" y="465"/>
                  </a:lnTo>
                  <a:lnTo>
                    <a:pt x="813" y="477"/>
                  </a:lnTo>
                  <a:lnTo>
                    <a:pt x="801" y="470"/>
                  </a:lnTo>
                  <a:lnTo>
                    <a:pt x="779" y="481"/>
                  </a:lnTo>
                  <a:lnTo>
                    <a:pt x="777" y="486"/>
                  </a:lnTo>
                  <a:lnTo>
                    <a:pt x="775" y="481"/>
                  </a:lnTo>
                  <a:lnTo>
                    <a:pt x="764" y="485"/>
                  </a:lnTo>
                  <a:lnTo>
                    <a:pt x="757" y="485"/>
                  </a:lnTo>
                  <a:lnTo>
                    <a:pt x="741" y="500"/>
                  </a:lnTo>
                  <a:lnTo>
                    <a:pt x="737" y="501"/>
                  </a:lnTo>
                  <a:lnTo>
                    <a:pt x="731" y="511"/>
                  </a:lnTo>
                  <a:lnTo>
                    <a:pt x="724" y="522"/>
                  </a:lnTo>
                  <a:lnTo>
                    <a:pt x="716" y="525"/>
                  </a:lnTo>
                  <a:lnTo>
                    <a:pt x="719" y="520"/>
                  </a:lnTo>
                  <a:lnTo>
                    <a:pt x="725" y="517"/>
                  </a:lnTo>
                  <a:lnTo>
                    <a:pt x="730" y="512"/>
                  </a:lnTo>
                  <a:lnTo>
                    <a:pt x="725" y="497"/>
                  </a:lnTo>
                  <a:lnTo>
                    <a:pt x="721" y="497"/>
                  </a:lnTo>
                  <a:lnTo>
                    <a:pt x="716" y="512"/>
                  </a:lnTo>
                  <a:lnTo>
                    <a:pt x="707" y="522"/>
                  </a:lnTo>
                  <a:lnTo>
                    <a:pt x="709" y="536"/>
                  </a:lnTo>
                  <a:lnTo>
                    <a:pt x="709" y="545"/>
                  </a:lnTo>
                  <a:lnTo>
                    <a:pt x="704" y="545"/>
                  </a:lnTo>
                  <a:lnTo>
                    <a:pt x="704" y="541"/>
                  </a:lnTo>
                  <a:lnTo>
                    <a:pt x="698" y="530"/>
                  </a:lnTo>
                  <a:lnTo>
                    <a:pt x="699" y="527"/>
                  </a:lnTo>
                  <a:lnTo>
                    <a:pt x="697" y="523"/>
                  </a:lnTo>
                  <a:lnTo>
                    <a:pt x="691" y="528"/>
                  </a:lnTo>
                  <a:lnTo>
                    <a:pt x="687" y="534"/>
                  </a:lnTo>
                  <a:lnTo>
                    <a:pt x="684" y="533"/>
                  </a:lnTo>
                  <a:lnTo>
                    <a:pt x="687" y="525"/>
                  </a:lnTo>
                  <a:lnTo>
                    <a:pt x="684" y="523"/>
                  </a:lnTo>
                  <a:lnTo>
                    <a:pt x="671" y="523"/>
                  </a:lnTo>
                  <a:lnTo>
                    <a:pt x="670" y="520"/>
                  </a:lnTo>
                  <a:lnTo>
                    <a:pt x="670" y="512"/>
                  </a:lnTo>
                  <a:lnTo>
                    <a:pt x="666" y="507"/>
                  </a:lnTo>
                  <a:lnTo>
                    <a:pt x="664" y="520"/>
                  </a:lnTo>
                  <a:lnTo>
                    <a:pt x="661" y="522"/>
                  </a:lnTo>
                  <a:lnTo>
                    <a:pt x="644" y="517"/>
                  </a:lnTo>
                  <a:lnTo>
                    <a:pt x="649" y="520"/>
                  </a:lnTo>
                  <a:lnTo>
                    <a:pt x="653" y="525"/>
                  </a:lnTo>
                  <a:lnTo>
                    <a:pt x="657" y="525"/>
                  </a:lnTo>
                  <a:lnTo>
                    <a:pt x="660" y="527"/>
                  </a:lnTo>
                  <a:lnTo>
                    <a:pt x="662" y="533"/>
                  </a:lnTo>
                  <a:lnTo>
                    <a:pt x="664" y="538"/>
                  </a:lnTo>
                  <a:lnTo>
                    <a:pt x="667" y="543"/>
                  </a:lnTo>
                  <a:lnTo>
                    <a:pt x="670" y="540"/>
                  </a:lnTo>
                  <a:lnTo>
                    <a:pt x="670" y="533"/>
                  </a:lnTo>
                  <a:lnTo>
                    <a:pt x="680" y="535"/>
                  </a:lnTo>
                  <a:lnTo>
                    <a:pt x="684" y="539"/>
                  </a:lnTo>
                  <a:lnTo>
                    <a:pt x="689" y="539"/>
                  </a:lnTo>
                  <a:lnTo>
                    <a:pt x="686" y="551"/>
                  </a:lnTo>
                  <a:lnTo>
                    <a:pt x="688" y="552"/>
                  </a:lnTo>
                  <a:lnTo>
                    <a:pt x="694" y="550"/>
                  </a:lnTo>
                  <a:lnTo>
                    <a:pt x="697" y="551"/>
                  </a:lnTo>
                  <a:lnTo>
                    <a:pt x="694" y="560"/>
                  </a:lnTo>
                  <a:lnTo>
                    <a:pt x="708" y="559"/>
                  </a:lnTo>
                  <a:lnTo>
                    <a:pt x="714" y="567"/>
                  </a:lnTo>
                  <a:lnTo>
                    <a:pt x="714" y="578"/>
                  </a:lnTo>
                  <a:lnTo>
                    <a:pt x="716" y="588"/>
                  </a:lnTo>
                  <a:lnTo>
                    <a:pt x="720" y="583"/>
                  </a:lnTo>
                  <a:lnTo>
                    <a:pt x="737" y="588"/>
                  </a:lnTo>
                  <a:lnTo>
                    <a:pt x="738" y="582"/>
                  </a:lnTo>
                  <a:lnTo>
                    <a:pt x="750" y="590"/>
                  </a:lnTo>
                  <a:lnTo>
                    <a:pt x="762" y="577"/>
                  </a:lnTo>
                  <a:lnTo>
                    <a:pt x="766" y="577"/>
                  </a:lnTo>
                  <a:lnTo>
                    <a:pt x="768" y="582"/>
                  </a:lnTo>
                  <a:lnTo>
                    <a:pt x="775" y="578"/>
                  </a:lnTo>
                  <a:lnTo>
                    <a:pt x="789" y="575"/>
                  </a:lnTo>
                  <a:lnTo>
                    <a:pt x="800" y="576"/>
                  </a:lnTo>
                  <a:lnTo>
                    <a:pt x="799" y="584"/>
                  </a:lnTo>
                  <a:lnTo>
                    <a:pt x="795" y="588"/>
                  </a:lnTo>
                  <a:lnTo>
                    <a:pt x="794" y="597"/>
                  </a:lnTo>
                  <a:lnTo>
                    <a:pt x="794" y="608"/>
                  </a:lnTo>
                  <a:lnTo>
                    <a:pt x="775" y="608"/>
                  </a:lnTo>
                  <a:lnTo>
                    <a:pt x="772" y="611"/>
                  </a:lnTo>
                  <a:lnTo>
                    <a:pt x="740" y="602"/>
                  </a:lnTo>
                  <a:lnTo>
                    <a:pt x="723" y="619"/>
                  </a:lnTo>
                  <a:lnTo>
                    <a:pt x="714" y="629"/>
                  </a:lnTo>
                  <a:lnTo>
                    <a:pt x="702" y="626"/>
                  </a:lnTo>
                  <a:lnTo>
                    <a:pt x="687" y="630"/>
                  </a:lnTo>
                  <a:lnTo>
                    <a:pt x="692" y="633"/>
                  </a:lnTo>
                  <a:lnTo>
                    <a:pt x="686" y="635"/>
                  </a:lnTo>
                  <a:lnTo>
                    <a:pt x="681" y="641"/>
                  </a:lnTo>
                  <a:lnTo>
                    <a:pt x="680" y="646"/>
                  </a:lnTo>
                  <a:lnTo>
                    <a:pt x="677" y="649"/>
                  </a:lnTo>
                  <a:lnTo>
                    <a:pt x="670" y="651"/>
                  </a:lnTo>
                  <a:lnTo>
                    <a:pt x="659" y="658"/>
                  </a:lnTo>
                  <a:lnTo>
                    <a:pt x="643" y="657"/>
                  </a:lnTo>
                  <a:lnTo>
                    <a:pt x="639" y="656"/>
                  </a:lnTo>
                  <a:lnTo>
                    <a:pt x="628" y="646"/>
                  </a:lnTo>
                  <a:lnTo>
                    <a:pt x="632" y="638"/>
                  </a:lnTo>
                  <a:lnTo>
                    <a:pt x="632" y="629"/>
                  </a:lnTo>
                  <a:lnTo>
                    <a:pt x="634" y="620"/>
                  </a:lnTo>
                  <a:lnTo>
                    <a:pt x="633" y="610"/>
                  </a:lnTo>
                  <a:lnTo>
                    <a:pt x="628" y="599"/>
                  </a:lnTo>
                  <a:lnTo>
                    <a:pt x="621" y="598"/>
                  </a:lnTo>
                  <a:lnTo>
                    <a:pt x="614" y="598"/>
                  </a:lnTo>
                  <a:lnTo>
                    <a:pt x="607" y="590"/>
                  </a:lnTo>
                  <a:lnTo>
                    <a:pt x="595" y="583"/>
                  </a:lnTo>
                  <a:lnTo>
                    <a:pt x="579" y="583"/>
                  </a:lnTo>
                  <a:lnTo>
                    <a:pt x="579" y="581"/>
                  </a:lnTo>
                  <a:lnTo>
                    <a:pt x="581" y="575"/>
                  </a:lnTo>
                  <a:lnTo>
                    <a:pt x="591" y="570"/>
                  </a:lnTo>
                  <a:lnTo>
                    <a:pt x="605" y="556"/>
                  </a:lnTo>
                  <a:lnTo>
                    <a:pt x="613" y="550"/>
                  </a:lnTo>
                  <a:lnTo>
                    <a:pt x="641" y="541"/>
                  </a:lnTo>
                  <a:lnTo>
                    <a:pt x="645" y="539"/>
                  </a:lnTo>
                  <a:lnTo>
                    <a:pt x="641" y="536"/>
                  </a:lnTo>
                  <a:lnTo>
                    <a:pt x="640" y="529"/>
                  </a:lnTo>
                  <a:lnTo>
                    <a:pt x="634" y="523"/>
                  </a:lnTo>
                  <a:lnTo>
                    <a:pt x="628" y="529"/>
                  </a:lnTo>
                  <a:lnTo>
                    <a:pt x="618" y="524"/>
                  </a:lnTo>
                  <a:lnTo>
                    <a:pt x="618" y="519"/>
                  </a:lnTo>
                  <a:lnTo>
                    <a:pt x="610" y="522"/>
                  </a:lnTo>
                  <a:lnTo>
                    <a:pt x="608" y="525"/>
                  </a:lnTo>
                  <a:lnTo>
                    <a:pt x="601" y="525"/>
                  </a:lnTo>
                  <a:lnTo>
                    <a:pt x="579" y="530"/>
                  </a:lnTo>
                  <a:lnTo>
                    <a:pt x="563" y="524"/>
                  </a:lnTo>
                  <a:lnTo>
                    <a:pt x="557" y="518"/>
                  </a:lnTo>
                  <a:lnTo>
                    <a:pt x="551" y="516"/>
                  </a:lnTo>
                  <a:lnTo>
                    <a:pt x="539" y="517"/>
                  </a:lnTo>
                  <a:lnTo>
                    <a:pt x="538" y="513"/>
                  </a:lnTo>
                  <a:lnTo>
                    <a:pt x="551" y="503"/>
                  </a:lnTo>
                  <a:lnTo>
                    <a:pt x="549" y="501"/>
                  </a:lnTo>
                  <a:lnTo>
                    <a:pt x="533" y="498"/>
                  </a:lnTo>
                  <a:lnTo>
                    <a:pt x="528" y="496"/>
                  </a:lnTo>
                  <a:lnTo>
                    <a:pt x="536" y="492"/>
                  </a:lnTo>
                  <a:lnTo>
                    <a:pt x="560" y="496"/>
                  </a:lnTo>
                  <a:lnTo>
                    <a:pt x="563" y="495"/>
                  </a:lnTo>
                  <a:lnTo>
                    <a:pt x="560" y="491"/>
                  </a:lnTo>
                  <a:lnTo>
                    <a:pt x="554" y="490"/>
                  </a:lnTo>
                  <a:lnTo>
                    <a:pt x="548" y="481"/>
                  </a:lnTo>
                  <a:lnTo>
                    <a:pt x="543" y="471"/>
                  </a:lnTo>
                  <a:lnTo>
                    <a:pt x="541" y="479"/>
                  </a:lnTo>
                  <a:lnTo>
                    <a:pt x="533" y="482"/>
                  </a:lnTo>
                  <a:lnTo>
                    <a:pt x="524" y="485"/>
                  </a:lnTo>
                  <a:lnTo>
                    <a:pt x="526" y="475"/>
                  </a:lnTo>
                  <a:lnTo>
                    <a:pt x="520" y="480"/>
                  </a:lnTo>
                  <a:lnTo>
                    <a:pt x="508" y="486"/>
                  </a:lnTo>
                  <a:lnTo>
                    <a:pt x="492" y="489"/>
                  </a:lnTo>
                  <a:lnTo>
                    <a:pt x="485" y="492"/>
                  </a:lnTo>
                  <a:lnTo>
                    <a:pt x="478" y="495"/>
                  </a:lnTo>
                  <a:lnTo>
                    <a:pt x="477" y="502"/>
                  </a:lnTo>
                  <a:lnTo>
                    <a:pt x="466" y="520"/>
                  </a:lnTo>
                  <a:lnTo>
                    <a:pt x="461" y="519"/>
                  </a:lnTo>
                  <a:lnTo>
                    <a:pt x="457" y="511"/>
                  </a:lnTo>
                  <a:lnTo>
                    <a:pt x="450" y="509"/>
                  </a:lnTo>
                  <a:lnTo>
                    <a:pt x="446" y="504"/>
                  </a:lnTo>
                  <a:lnTo>
                    <a:pt x="449" y="512"/>
                  </a:lnTo>
                  <a:lnTo>
                    <a:pt x="457" y="519"/>
                  </a:lnTo>
                  <a:lnTo>
                    <a:pt x="458" y="530"/>
                  </a:lnTo>
                  <a:lnTo>
                    <a:pt x="453" y="541"/>
                  </a:lnTo>
                  <a:lnTo>
                    <a:pt x="449" y="546"/>
                  </a:lnTo>
                  <a:lnTo>
                    <a:pt x="434" y="547"/>
                  </a:lnTo>
                  <a:lnTo>
                    <a:pt x="431" y="552"/>
                  </a:lnTo>
                  <a:lnTo>
                    <a:pt x="426" y="555"/>
                  </a:lnTo>
                  <a:lnTo>
                    <a:pt x="425" y="562"/>
                  </a:lnTo>
                  <a:lnTo>
                    <a:pt x="420" y="560"/>
                  </a:lnTo>
                  <a:lnTo>
                    <a:pt x="419" y="550"/>
                  </a:lnTo>
                  <a:lnTo>
                    <a:pt x="418" y="546"/>
                  </a:lnTo>
                  <a:lnTo>
                    <a:pt x="418" y="566"/>
                  </a:lnTo>
                  <a:lnTo>
                    <a:pt x="419" y="581"/>
                  </a:lnTo>
                  <a:lnTo>
                    <a:pt x="417" y="582"/>
                  </a:lnTo>
                  <a:lnTo>
                    <a:pt x="411" y="578"/>
                  </a:lnTo>
                  <a:lnTo>
                    <a:pt x="402" y="578"/>
                  </a:lnTo>
                  <a:lnTo>
                    <a:pt x="393" y="582"/>
                  </a:lnTo>
                  <a:lnTo>
                    <a:pt x="379" y="584"/>
                  </a:lnTo>
                  <a:lnTo>
                    <a:pt x="368" y="592"/>
                  </a:lnTo>
                  <a:lnTo>
                    <a:pt x="356" y="593"/>
                  </a:lnTo>
                  <a:lnTo>
                    <a:pt x="344" y="576"/>
                  </a:lnTo>
                  <a:lnTo>
                    <a:pt x="336" y="577"/>
                  </a:lnTo>
                  <a:lnTo>
                    <a:pt x="336" y="573"/>
                  </a:lnTo>
                  <a:lnTo>
                    <a:pt x="345" y="573"/>
                  </a:lnTo>
                  <a:lnTo>
                    <a:pt x="350" y="567"/>
                  </a:lnTo>
                  <a:lnTo>
                    <a:pt x="352" y="560"/>
                  </a:lnTo>
                  <a:lnTo>
                    <a:pt x="354" y="552"/>
                  </a:lnTo>
                  <a:lnTo>
                    <a:pt x="363" y="547"/>
                  </a:lnTo>
                  <a:lnTo>
                    <a:pt x="364" y="539"/>
                  </a:lnTo>
                  <a:lnTo>
                    <a:pt x="369" y="534"/>
                  </a:lnTo>
                  <a:lnTo>
                    <a:pt x="376" y="530"/>
                  </a:lnTo>
                  <a:lnTo>
                    <a:pt x="379" y="506"/>
                  </a:lnTo>
                  <a:lnTo>
                    <a:pt x="382" y="498"/>
                  </a:lnTo>
                  <a:lnTo>
                    <a:pt x="391" y="495"/>
                  </a:lnTo>
                  <a:lnTo>
                    <a:pt x="395" y="501"/>
                  </a:lnTo>
                  <a:lnTo>
                    <a:pt x="402" y="497"/>
                  </a:lnTo>
                  <a:lnTo>
                    <a:pt x="425" y="503"/>
                  </a:lnTo>
                  <a:lnTo>
                    <a:pt x="431" y="498"/>
                  </a:lnTo>
                  <a:lnTo>
                    <a:pt x="435" y="491"/>
                  </a:lnTo>
                  <a:lnTo>
                    <a:pt x="431" y="484"/>
                  </a:lnTo>
                  <a:lnTo>
                    <a:pt x="434" y="476"/>
                  </a:lnTo>
                  <a:lnTo>
                    <a:pt x="433" y="468"/>
                  </a:lnTo>
                  <a:lnTo>
                    <a:pt x="428" y="460"/>
                  </a:lnTo>
                  <a:lnTo>
                    <a:pt x="413" y="453"/>
                  </a:lnTo>
                  <a:lnTo>
                    <a:pt x="407" y="439"/>
                  </a:lnTo>
                  <a:lnTo>
                    <a:pt x="408" y="431"/>
                  </a:lnTo>
                  <a:lnTo>
                    <a:pt x="406" y="423"/>
                  </a:lnTo>
                  <a:lnTo>
                    <a:pt x="398" y="422"/>
                  </a:lnTo>
                  <a:lnTo>
                    <a:pt x="395" y="415"/>
                  </a:lnTo>
                  <a:lnTo>
                    <a:pt x="387" y="409"/>
                  </a:lnTo>
                  <a:lnTo>
                    <a:pt x="391" y="393"/>
                  </a:lnTo>
                  <a:lnTo>
                    <a:pt x="391" y="385"/>
                  </a:lnTo>
                  <a:lnTo>
                    <a:pt x="391" y="377"/>
                  </a:lnTo>
                  <a:lnTo>
                    <a:pt x="387" y="369"/>
                  </a:lnTo>
                  <a:lnTo>
                    <a:pt x="379" y="372"/>
                  </a:lnTo>
                  <a:lnTo>
                    <a:pt x="368" y="360"/>
                  </a:lnTo>
                  <a:lnTo>
                    <a:pt x="359" y="358"/>
                  </a:lnTo>
                  <a:lnTo>
                    <a:pt x="343" y="361"/>
                  </a:lnTo>
                  <a:lnTo>
                    <a:pt x="336" y="358"/>
                  </a:lnTo>
                  <a:lnTo>
                    <a:pt x="317" y="342"/>
                  </a:lnTo>
                  <a:lnTo>
                    <a:pt x="310" y="339"/>
                  </a:lnTo>
                  <a:lnTo>
                    <a:pt x="294" y="334"/>
                  </a:lnTo>
                  <a:lnTo>
                    <a:pt x="278" y="339"/>
                  </a:lnTo>
                  <a:lnTo>
                    <a:pt x="269" y="340"/>
                  </a:lnTo>
                  <a:lnTo>
                    <a:pt x="261" y="339"/>
                  </a:lnTo>
                  <a:lnTo>
                    <a:pt x="254" y="342"/>
                  </a:lnTo>
                  <a:lnTo>
                    <a:pt x="248" y="35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5" name="Freeform 197"/>
            <p:cNvSpPr>
              <a:spLocks noChangeAspect="1"/>
            </p:cNvSpPr>
            <p:nvPr/>
          </p:nvSpPr>
          <p:spPr bwMode="gray">
            <a:xfrm>
              <a:off x="5222081" y="2729260"/>
              <a:ext cx="60325" cy="76200"/>
            </a:xfrm>
            <a:custGeom>
              <a:avLst/>
              <a:gdLst/>
              <a:ahLst/>
              <a:cxnLst>
                <a:cxn ang="0">
                  <a:pos x="88" y="239"/>
                </a:cxn>
                <a:cxn ang="0">
                  <a:pos x="88" y="225"/>
                </a:cxn>
                <a:cxn ang="0">
                  <a:pos x="86" y="212"/>
                </a:cxn>
                <a:cxn ang="0">
                  <a:pos x="84" y="200"/>
                </a:cxn>
                <a:cxn ang="0">
                  <a:pos x="86" y="184"/>
                </a:cxn>
                <a:cxn ang="0">
                  <a:pos x="86" y="164"/>
                </a:cxn>
                <a:cxn ang="0">
                  <a:pos x="81" y="135"/>
                </a:cxn>
                <a:cxn ang="0">
                  <a:pos x="70" y="115"/>
                </a:cxn>
                <a:cxn ang="0">
                  <a:pos x="57" y="94"/>
                </a:cxn>
                <a:cxn ang="0">
                  <a:pos x="45" y="73"/>
                </a:cxn>
                <a:cxn ang="0">
                  <a:pos x="42" y="56"/>
                </a:cxn>
                <a:cxn ang="0">
                  <a:pos x="34" y="43"/>
                </a:cxn>
                <a:cxn ang="0">
                  <a:pos x="20" y="29"/>
                </a:cxn>
                <a:cxn ang="0">
                  <a:pos x="8" y="19"/>
                </a:cxn>
                <a:cxn ang="0">
                  <a:pos x="0" y="19"/>
                </a:cxn>
                <a:cxn ang="0">
                  <a:pos x="6" y="8"/>
                </a:cxn>
                <a:cxn ang="0">
                  <a:pos x="13" y="3"/>
                </a:cxn>
                <a:cxn ang="0">
                  <a:pos x="21" y="6"/>
                </a:cxn>
                <a:cxn ang="0">
                  <a:pos x="30" y="5"/>
                </a:cxn>
                <a:cxn ang="0">
                  <a:pos x="46" y="0"/>
                </a:cxn>
                <a:cxn ang="0">
                  <a:pos x="62" y="5"/>
                </a:cxn>
                <a:cxn ang="0">
                  <a:pos x="69" y="8"/>
                </a:cxn>
                <a:cxn ang="0">
                  <a:pos x="88" y="24"/>
                </a:cxn>
                <a:cxn ang="0">
                  <a:pos x="95" y="27"/>
                </a:cxn>
                <a:cxn ang="0">
                  <a:pos x="111" y="24"/>
                </a:cxn>
                <a:cxn ang="0">
                  <a:pos x="120" y="26"/>
                </a:cxn>
                <a:cxn ang="0">
                  <a:pos x="131" y="38"/>
                </a:cxn>
                <a:cxn ang="0">
                  <a:pos x="139" y="35"/>
                </a:cxn>
                <a:cxn ang="0">
                  <a:pos x="143" y="43"/>
                </a:cxn>
                <a:cxn ang="0">
                  <a:pos x="143" y="51"/>
                </a:cxn>
                <a:cxn ang="0">
                  <a:pos x="143" y="59"/>
                </a:cxn>
                <a:cxn ang="0">
                  <a:pos x="139" y="75"/>
                </a:cxn>
                <a:cxn ang="0">
                  <a:pos x="147" y="81"/>
                </a:cxn>
                <a:cxn ang="0">
                  <a:pos x="150" y="87"/>
                </a:cxn>
                <a:cxn ang="0">
                  <a:pos x="158" y="89"/>
                </a:cxn>
                <a:cxn ang="0">
                  <a:pos x="160" y="97"/>
                </a:cxn>
                <a:cxn ang="0">
                  <a:pos x="159" y="104"/>
                </a:cxn>
                <a:cxn ang="0">
                  <a:pos x="165" y="119"/>
                </a:cxn>
                <a:cxn ang="0">
                  <a:pos x="180" y="126"/>
                </a:cxn>
                <a:cxn ang="0">
                  <a:pos x="185" y="134"/>
                </a:cxn>
                <a:cxn ang="0">
                  <a:pos x="186" y="141"/>
                </a:cxn>
                <a:cxn ang="0">
                  <a:pos x="183" y="150"/>
                </a:cxn>
                <a:cxn ang="0">
                  <a:pos x="187" y="157"/>
                </a:cxn>
                <a:cxn ang="0">
                  <a:pos x="183" y="164"/>
                </a:cxn>
                <a:cxn ang="0">
                  <a:pos x="177" y="169"/>
                </a:cxn>
                <a:cxn ang="0">
                  <a:pos x="154" y="163"/>
                </a:cxn>
                <a:cxn ang="0">
                  <a:pos x="147" y="167"/>
                </a:cxn>
                <a:cxn ang="0">
                  <a:pos x="143" y="161"/>
                </a:cxn>
                <a:cxn ang="0">
                  <a:pos x="134" y="164"/>
                </a:cxn>
                <a:cxn ang="0">
                  <a:pos x="131" y="172"/>
                </a:cxn>
                <a:cxn ang="0">
                  <a:pos x="128" y="196"/>
                </a:cxn>
                <a:cxn ang="0">
                  <a:pos x="121" y="200"/>
                </a:cxn>
                <a:cxn ang="0">
                  <a:pos x="116" y="205"/>
                </a:cxn>
                <a:cxn ang="0">
                  <a:pos x="115" y="213"/>
                </a:cxn>
                <a:cxn ang="0">
                  <a:pos x="107" y="218"/>
                </a:cxn>
                <a:cxn ang="0">
                  <a:pos x="104" y="226"/>
                </a:cxn>
                <a:cxn ang="0">
                  <a:pos x="104" y="233"/>
                </a:cxn>
                <a:cxn ang="0">
                  <a:pos x="97" y="239"/>
                </a:cxn>
                <a:cxn ang="0">
                  <a:pos x="88" y="239"/>
                </a:cxn>
              </a:cxnLst>
              <a:rect l="0" t="0" r="r" b="b"/>
              <a:pathLst>
                <a:path w="187" h="239">
                  <a:moveTo>
                    <a:pt x="88" y="239"/>
                  </a:moveTo>
                  <a:lnTo>
                    <a:pt x="88" y="225"/>
                  </a:lnTo>
                  <a:lnTo>
                    <a:pt x="86" y="212"/>
                  </a:lnTo>
                  <a:lnTo>
                    <a:pt x="84" y="200"/>
                  </a:lnTo>
                  <a:lnTo>
                    <a:pt x="86" y="184"/>
                  </a:lnTo>
                  <a:lnTo>
                    <a:pt x="86" y="164"/>
                  </a:lnTo>
                  <a:lnTo>
                    <a:pt x="81" y="135"/>
                  </a:lnTo>
                  <a:lnTo>
                    <a:pt x="70" y="115"/>
                  </a:lnTo>
                  <a:lnTo>
                    <a:pt x="57" y="94"/>
                  </a:lnTo>
                  <a:lnTo>
                    <a:pt x="45" y="73"/>
                  </a:lnTo>
                  <a:lnTo>
                    <a:pt x="42" y="56"/>
                  </a:lnTo>
                  <a:lnTo>
                    <a:pt x="34" y="43"/>
                  </a:lnTo>
                  <a:lnTo>
                    <a:pt x="20" y="29"/>
                  </a:lnTo>
                  <a:lnTo>
                    <a:pt x="8" y="19"/>
                  </a:lnTo>
                  <a:lnTo>
                    <a:pt x="0" y="19"/>
                  </a:lnTo>
                  <a:lnTo>
                    <a:pt x="6" y="8"/>
                  </a:lnTo>
                  <a:lnTo>
                    <a:pt x="13" y="3"/>
                  </a:lnTo>
                  <a:lnTo>
                    <a:pt x="21" y="6"/>
                  </a:lnTo>
                  <a:lnTo>
                    <a:pt x="30" y="5"/>
                  </a:lnTo>
                  <a:lnTo>
                    <a:pt x="46" y="0"/>
                  </a:lnTo>
                  <a:lnTo>
                    <a:pt x="62" y="5"/>
                  </a:lnTo>
                  <a:lnTo>
                    <a:pt x="69" y="8"/>
                  </a:lnTo>
                  <a:lnTo>
                    <a:pt x="88" y="24"/>
                  </a:lnTo>
                  <a:lnTo>
                    <a:pt x="95" y="27"/>
                  </a:lnTo>
                  <a:lnTo>
                    <a:pt x="111" y="24"/>
                  </a:lnTo>
                  <a:lnTo>
                    <a:pt x="120" y="26"/>
                  </a:lnTo>
                  <a:lnTo>
                    <a:pt x="131" y="38"/>
                  </a:lnTo>
                  <a:lnTo>
                    <a:pt x="139" y="35"/>
                  </a:lnTo>
                  <a:lnTo>
                    <a:pt x="143" y="43"/>
                  </a:lnTo>
                  <a:lnTo>
                    <a:pt x="143" y="51"/>
                  </a:lnTo>
                  <a:lnTo>
                    <a:pt x="143" y="59"/>
                  </a:lnTo>
                  <a:lnTo>
                    <a:pt x="139" y="75"/>
                  </a:lnTo>
                  <a:lnTo>
                    <a:pt x="147" y="81"/>
                  </a:lnTo>
                  <a:lnTo>
                    <a:pt x="150" y="87"/>
                  </a:lnTo>
                  <a:lnTo>
                    <a:pt x="158" y="89"/>
                  </a:lnTo>
                  <a:lnTo>
                    <a:pt x="160" y="97"/>
                  </a:lnTo>
                  <a:lnTo>
                    <a:pt x="159" y="104"/>
                  </a:lnTo>
                  <a:lnTo>
                    <a:pt x="165" y="119"/>
                  </a:lnTo>
                  <a:lnTo>
                    <a:pt x="180" y="126"/>
                  </a:lnTo>
                  <a:lnTo>
                    <a:pt x="185" y="134"/>
                  </a:lnTo>
                  <a:lnTo>
                    <a:pt x="186" y="141"/>
                  </a:lnTo>
                  <a:lnTo>
                    <a:pt x="183" y="150"/>
                  </a:lnTo>
                  <a:lnTo>
                    <a:pt x="187" y="157"/>
                  </a:lnTo>
                  <a:lnTo>
                    <a:pt x="183" y="164"/>
                  </a:lnTo>
                  <a:lnTo>
                    <a:pt x="177" y="169"/>
                  </a:lnTo>
                  <a:lnTo>
                    <a:pt x="154" y="163"/>
                  </a:lnTo>
                  <a:lnTo>
                    <a:pt x="147" y="167"/>
                  </a:lnTo>
                  <a:lnTo>
                    <a:pt x="143" y="161"/>
                  </a:lnTo>
                  <a:lnTo>
                    <a:pt x="134" y="164"/>
                  </a:lnTo>
                  <a:lnTo>
                    <a:pt x="131" y="172"/>
                  </a:lnTo>
                  <a:lnTo>
                    <a:pt x="128" y="196"/>
                  </a:lnTo>
                  <a:lnTo>
                    <a:pt x="121" y="200"/>
                  </a:lnTo>
                  <a:lnTo>
                    <a:pt x="116" y="205"/>
                  </a:lnTo>
                  <a:lnTo>
                    <a:pt x="115" y="213"/>
                  </a:lnTo>
                  <a:lnTo>
                    <a:pt x="107" y="218"/>
                  </a:lnTo>
                  <a:lnTo>
                    <a:pt x="104" y="226"/>
                  </a:lnTo>
                  <a:lnTo>
                    <a:pt x="104" y="233"/>
                  </a:lnTo>
                  <a:lnTo>
                    <a:pt x="97" y="239"/>
                  </a:lnTo>
                  <a:lnTo>
                    <a:pt x="88" y="23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6" name="Freeform 198"/>
            <p:cNvSpPr>
              <a:spLocks noChangeAspect="1"/>
            </p:cNvSpPr>
            <p:nvPr/>
          </p:nvSpPr>
          <p:spPr bwMode="gray">
            <a:xfrm>
              <a:off x="5161756" y="2510185"/>
              <a:ext cx="169863" cy="142875"/>
            </a:xfrm>
            <a:custGeom>
              <a:avLst/>
              <a:gdLst/>
              <a:ahLst/>
              <a:cxnLst>
                <a:cxn ang="0">
                  <a:pos x="6" y="374"/>
                </a:cxn>
                <a:cxn ang="0">
                  <a:pos x="26" y="342"/>
                </a:cxn>
                <a:cxn ang="0">
                  <a:pos x="38" y="292"/>
                </a:cxn>
                <a:cxn ang="0">
                  <a:pos x="33" y="214"/>
                </a:cxn>
                <a:cxn ang="0">
                  <a:pos x="73" y="210"/>
                </a:cxn>
                <a:cxn ang="0">
                  <a:pos x="94" y="207"/>
                </a:cxn>
                <a:cxn ang="0">
                  <a:pos x="106" y="190"/>
                </a:cxn>
                <a:cxn ang="0">
                  <a:pos x="125" y="182"/>
                </a:cxn>
                <a:cxn ang="0">
                  <a:pos x="145" y="190"/>
                </a:cxn>
                <a:cxn ang="0">
                  <a:pos x="135" y="167"/>
                </a:cxn>
                <a:cxn ang="0">
                  <a:pos x="145" y="138"/>
                </a:cxn>
                <a:cxn ang="0">
                  <a:pos x="149" y="113"/>
                </a:cxn>
                <a:cxn ang="0">
                  <a:pos x="170" y="102"/>
                </a:cxn>
                <a:cxn ang="0">
                  <a:pos x="199" y="80"/>
                </a:cxn>
                <a:cxn ang="0">
                  <a:pos x="183" y="69"/>
                </a:cxn>
                <a:cxn ang="0">
                  <a:pos x="197" y="51"/>
                </a:cxn>
                <a:cxn ang="0">
                  <a:pos x="204" y="50"/>
                </a:cxn>
                <a:cxn ang="0">
                  <a:pos x="219" y="32"/>
                </a:cxn>
                <a:cxn ang="0">
                  <a:pos x="253" y="25"/>
                </a:cxn>
                <a:cxn ang="0">
                  <a:pos x="273" y="0"/>
                </a:cxn>
                <a:cxn ang="0">
                  <a:pos x="302" y="5"/>
                </a:cxn>
                <a:cxn ang="0">
                  <a:pos x="329" y="13"/>
                </a:cxn>
                <a:cxn ang="0">
                  <a:pos x="348" y="43"/>
                </a:cxn>
                <a:cxn ang="0">
                  <a:pos x="376" y="29"/>
                </a:cxn>
                <a:cxn ang="0">
                  <a:pos x="407" y="34"/>
                </a:cxn>
                <a:cxn ang="0">
                  <a:pos x="430" y="53"/>
                </a:cxn>
                <a:cxn ang="0">
                  <a:pos x="429" y="80"/>
                </a:cxn>
                <a:cxn ang="0">
                  <a:pos x="435" y="102"/>
                </a:cxn>
                <a:cxn ang="0">
                  <a:pos x="424" y="123"/>
                </a:cxn>
                <a:cxn ang="0">
                  <a:pos x="442" y="158"/>
                </a:cxn>
                <a:cxn ang="0">
                  <a:pos x="473" y="195"/>
                </a:cxn>
                <a:cxn ang="0">
                  <a:pos x="478" y="217"/>
                </a:cxn>
                <a:cxn ang="0">
                  <a:pos x="511" y="226"/>
                </a:cxn>
                <a:cxn ang="0">
                  <a:pos x="521" y="242"/>
                </a:cxn>
                <a:cxn ang="0">
                  <a:pos x="525" y="263"/>
                </a:cxn>
                <a:cxn ang="0">
                  <a:pos x="501" y="284"/>
                </a:cxn>
                <a:cxn ang="0">
                  <a:pos x="465" y="271"/>
                </a:cxn>
                <a:cxn ang="0">
                  <a:pos x="449" y="285"/>
                </a:cxn>
                <a:cxn ang="0">
                  <a:pos x="463" y="311"/>
                </a:cxn>
                <a:cxn ang="0">
                  <a:pos x="465" y="333"/>
                </a:cxn>
                <a:cxn ang="0">
                  <a:pos x="473" y="353"/>
                </a:cxn>
                <a:cxn ang="0">
                  <a:pos x="451" y="380"/>
                </a:cxn>
                <a:cxn ang="0">
                  <a:pos x="417" y="401"/>
                </a:cxn>
                <a:cxn ang="0">
                  <a:pos x="412" y="427"/>
                </a:cxn>
                <a:cxn ang="0">
                  <a:pos x="402" y="452"/>
                </a:cxn>
                <a:cxn ang="0">
                  <a:pos x="381" y="443"/>
                </a:cxn>
                <a:cxn ang="0">
                  <a:pos x="349" y="450"/>
                </a:cxn>
                <a:cxn ang="0">
                  <a:pos x="327" y="427"/>
                </a:cxn>
                <a:cxn ang="0">
                  <a:pos x="297" y="433"/>
                </a:cxn>
                <a:cxn ang="0">
                  <a:pos x="275" y="428"/>
                </a:cxn>
                <a:cxn ang="0">
                  <a:pos x="253" y="436"/>
                </a:cxn>
                <a:cxn ang="0">
                  <a:pos x="238" y="428"/>
                </a:cxn>
                <a:cxn ang="0">
                  <a:pos x="215" y="416"/>
                </a:cxn>
                <a:cxn ang="0">
                  <a:pos x="193" y="406"/>
                </a:cxn>
                <a:cxn ang="0">
                  <a:pos x="160" y="401"/>
                </a:cxn>
                <a:cxn ang="0">
                  <a:pos x="121" y="394"/>
                </a:cxn>
                <a:cxn ang="0">
                  <a:pos x="64" y="401"/>
                </a:cxn>
                <a:cxn ang="0">
                  <a:pos x="41" y="422"/>
                </a:cxn>
                <a:cxn ang="0">
                  <a:pos x="17" y="428"/>
                </a:cxn>
              </a:cxnLst>
              <a:rect l="0" t="0" r="r" b="b"/>
              <a:pathLst>
                <a:path w="532" h="452">
                  <a:moveTo>
                    <a:pt x="17" y="428"/>
                  </a:moveTo>
                  <a:lnTo>
                    <a:pt x="21" y="387"/>
                  </a:lnTo>
                  <a:lnTo>
                    <a:pt x="6" y="374"/>
                  </a:lnTo>
                  <a:lnTo>
                    <a:pt x="0" y="363"/>
                  </a:lnTo>
                  <a:lnTo>
                    <a:pt x="11" y="351"/>
                  </a:lnTo>
                  <a:lnTo>
                    <a:pt x="26" y="342"/>
                  </a:lnTo>
                  <a:lnTo>
                    <a:pt x="37" y="325"/>
                  </a:lnTo>
                  <a:lnTo>
                    <a:pt x="38" y="308"/>
                  </a:lnTo>
                  <a:lnTo>
                    <a:pt x="38" y="292"/>
                  </a:lnTo>
                  <a:lnTo>
                    <a:pt x="20" y="220"/>
                  </a:lnTo>
                  <a:lnTo>
                    <a:pt x="19" y="210"/>
                  </a:lnTo>
                  <a:lnTo>
                    <a:pt x="33" y="214"/>
                  </a:lnTo>
                  <a:lnTo>
                    <a:pt x="49" y="210"/>
                  </a:lnTo>
                  <a:lnTo>
                    <a:pt x="65" y="213"/>
                  </a:lnTo>
                  <a:lnTo>
                    <a:pt x="73" y="210"/>
                  </a:lnTo>
                  <a:lnTo>
                    <a:pt x="79" y="204"/>
                  </a:lnTo>
                  <a:lnTo>
                    <a:pt x="86" y="208"/>
                  </a:lnTo>
                  <a:lnTo>
                    <a:pt x="94" y="207"/>
                  </a:lnTo>
                  <a:lnTo>
                    <a:pt x="91" y="193"/>
                  </a:lnTo>
                  <a:lnTo>
                    <a:pt x="97" y="190"/>
                  </a:lnTo>
                  <a:lnTo>
                    <a:pt x="106" y="190"/>
                  </a:lnTo>
                  <a:lnTo>
                    <a:pt x="111" y="183"/>
                  </a:lnTo>
                  <a:lnTo>
                    <a:pt x="118" y="179"/>
                  </a:lnTo>
                  <a:lnTo>
                    <a:pt x="125" y="182"/>
                  </a:lnTo>
                  <a:lnTo>
                    <a:pt x="130" y="188"/>
                  </a:lnTo>
                  <a:lnTo>
                    <a:pt x="138" y="192"/>
                  </a:lnTo>
                  <a:lnTo>
                    <a:pt x="145" y="190"/>
                  </a:lnTo>
                  <a:lnTo>
                    <a:pt x="144" y="181"/>
                  </a:lnTo>
                  <a:lnTo>
                    <a:pt x="139" y="175"/>
                  </a:lnTo>
                  <a:lnTo>
                    <a:pt x="135" y="167"/>
                  </a:lnTo>
                  <a:lnTo>
                    <a:pt x="137" y="160"/>
                  </a:lnTo>
                  <a:lnTo>
                    <a:pt x="145" y="147"/>
                  </a:lnTo>
                  <a:lnTo>
                    <a:pt x="145" y="138"/>
                  </a:lnTo>
                  <a:lnTo>
                    <a:pt x="148" y="129"/>
                  </a:lnTo>
                  <a:lnTo>
                    <a:pt x="148" y="122"/>
                  </a:lnTo>
                  <a:lnTo>
                    <a:pt x="149" y="113"/>
                  </a:lnTo>
                  <a:lnTo>
                    <a:pt x="156" y="110"/>
                  </a:lnTo>
                  <a:lnTo>
                    <a:pt x="165" y="107"/>
                  </a:lnTo>
                  <a:lnTo>
                    <a:pt x="170" y="102"/>
                  </a:lnTo>
                  <a:lnTo>
                    <a:pt x="177" y="99"/>
                  </a:lnTo>
                  <a:lnTo>
                    <a:pt x="191" y="99"/>
                  </a:lnTo>
                  <a:lnTo>
                    <a:pt x="199" y="80"/>
                  </a:lnTo>
                  <a:lnTo>
                    <a:pt x="192" y="77"/>
                  </a:lnTo>
                  <a:lnTo>
                    <a:pt x="183" y="77"/>
                  </a:lnTo>
                  <a:lnTo>
                    <a:pt x="183" y="69"/>
                  </a:lnTo>
                  <a:lnTo>
                    <a:pt x="183" y="61"/>
                  </a:lnTo>
                  <a:lnTo>
                    <a:pt x="191" y="57"/>
                  </a:lnTo>
                  <a:lnTo>
                    <a:pt x="197" y="51"/>
                  </a:lnTo>
                  <a:lnTo>
                    <a:pt x="195" y="50"/>
                  </a:lnTo>
                  <a:lnTo>
                    <a:pt x="195" y="48"/>
                  </a:lnTo>
                  <a:lnTo>
                    <a:pt x="204" y="50"/>
                  </a:lnTo>
                  <a:lnTo>
                    <a:pt x="210" y="46"/>
                  </a:lnTo>
                  <a:lnTo>
                    <a:pt x="213" y="37"/>
                  </a:lnTo>
                  <a:lnTo>
                    <a:pt x="219" y="32"/>
                  </a:lnTo>
                  <a:lnTo>
                    <a:pt x="235" y="39"/>
                  </a:lnTo>
                  <a:lnTo>
                    <a:pt x="242" y="37"/>
                  </a:lnTo>
                  <a:lnTo>
                    <a:pt x="253" y="25"/>
                  </a:lnTo>
                  <a:lnTo>
                    <a:pt x="254" y="16"/>
                  </a:lnTo>
                  <a:lnTo>
                    <a:pt x="267" y="5"/>
                  </a:lnTo>
                  <a:lnTo>
                    <a:pt x="273" y="0"/>
                  </a:lnTo>
                  <a:lnTo>
                    <a:pt x="284" y="0"/>
                  </a:lnTo>
                  <a:lnTo>
                    <a:pt x="286" y="8"/>
                  </a:lnTo>
                  <a:lnTo>
                    <a:pt x="302" y="5"/>
                  </a:lnTo>
                  <a:lnTo>
                    <a:pt x="310" y="8"/>
                  </a:lnTo>
                  <a:lnTo>
                    <a:pt x="313" y="15"/>
                  </a:lnTo>
                  <a:lnTo>
                    <a:pt x="329" y="13"/>
                  </a:lnTo>
                  <a:lnTo>
                    <a:pt x="338" y="14"/>
                  </a:lnTo>
                  <a:lnTo>
                    <a:pt x="350" y="24"/>
                  </a:lnTo>
                  <a:lnTo>
                    <a:pt x="348" y="43"/>
                  </a:lnTo>
                  <a:lnTo>
                    <a:pt x="363" y="35"/>
                  </a:lnTo>
                  <a:lnTo>
                    <a:pt x="370" y="34"/>
                  </a:lnTo>
                  <a:lnTo>
                    <a:pt x="376" y="29"/>
                  </a:lnTo>
                  <a:lnTo>
                    <a:pt x="392" y="27"/>
                  </a:lnTo>
                  <a:lnTo>
                    <a:pt x="399" y="29"/>
                  </a:lnTo>
                  <a:lnTo>
                    <a:pt x="407" y="34"/>
                  </a:lnTo>
                  <a:lnTo>
                    <a:pt x="413" y="39"/>
                  </a:lnTo>
                  <a:lnTo>
                    <a:pt x="422" y="52"/>
                  </a:lnTo>
                  <a:lnTo>
                    <a:pt x="430" y="53"/>
                  </a:lnTo>
                  <a:lnTo>
                    <a:pt x="431" y="64"/>
                  </a:lnTo>
                  <a:lnTo>
                    <a:pt x="429" y="73"/>
                  </a:lnTo>
                  <a:lnTo>
                    <a:pt x="429" y="80"/>
                  </a:lnTo>
                  <a:lnTo>
                    <a:pt x="434" y="88"/>
                  </a:lnTo>
                  <a:lnTo>
                    <a:pt x="436" y="95"/>
                  </a:lnTo>
                  <a:lnTo>
                    <a:pt x="435" y="102"/>
                  </a:lnTo>
                  <a:lnTo>
                    <a:pt x="433" y="110"/>
                  </a:lnTo>
                  <a:lnTo>
                    <a:pt x="426" y="116"/>
                  </a:lnTo>
                  <a:lnTo>
                    <a:pt x="424" y="123"/>
                  </a:lnTo>
                  <a:lnTo>
                    <a:pt x="426" y="131"/>
                  </a:lnTo>
                  <a:lnTo>
                    <a:pt x="437" y="143"/>
                  </a:lnTo>
                  <a:lnTo>
                    <a:pt x="442" y="158"/>
                  </a:lnTo>
                  <a:lnTo>
                    <a:pt x="453" y="180"/>
                  </a:lnTo>
                  <a:lnTo>
                    <a:pt x="458" y="186"/>
                  </a:lnTo>
                  <a:lnTo>
                    <a:pt x="473" y="195"/>
                  </a:lnTo>
                  <a:lnTo>
                    <a:pt x="478" y="201"/>
                  </a:lnTo>
                  <a:lnTo>
                    <a:pt x="479" y="209"/>
                  </a:lnTo>
                  <a:lnTo>
                    <a:pt x="478" y="217"/>
                  </a:lnTo>
                  <a:lnTo>
                    <a:pt x="482" y="224"/>
                  </a:lnTo>
                  <a:lnTo>
                    <a:pt x="505" y="222"/>
                  </a:lnTo>
                  <a:lnTo>
                    <a:pt x="511" y="226"/>
                  </a:lnTo>
                  <a:lnTo>
                    <a:pt x="519" y="229"/>
                  </a:lnTo>
                  <a:lnTo>
                    <a:pt x="516" y="236"/>
                  </a:lnTo>
                  <a:lnTo>
                    <a:pt x="521" y="242"/>
                  </a:lnTo>
                  <a:lnTo>
                    <a:pt x="531" y="244"/>
                  </a:lnTo>
                  <a:lnTo>
                    <a:pt x="532" y="257"/>
                  </a:lnTo>
                  <a:lnTo>
                    <a:pt x="525" y="263"/>
                  </a:lnTo>
                  <a:lnTo>
                    <a:pt x="521" y="269"/>
                  </a:lnTo>
                  <a:lnTo>
                    <a:pt x="509" y="279"/>
                  </a:lnTo>
                  <a:lnTo>
                    <a:pt x="501" y="284"/>
                  </a:lnTo>
                  <a:lnTo>
                    <a:pt x="484" y="282"/>
                  </a:lnTo>
                  <a:lnTo>
                    <a:pt x="472" y="272"/>
                  </a:lnTo>
                  <a:lnTo>
                    <a:pt x="465" y="271"/>
                  </a:lnTo>
                  <a:lnTo>
                    <a:pt x="457" y="274"/>
                  </a:lnTo>
                  <a:lnTo>
                    <a:pt x="456" y="282"/>
                  </a:lnTo>
                  <a:lnTo>
                    <a:pt x="449" y="285"/>
                  </a:lnTo>
                  <a:lnTo>
                    <a:pt x="450" y="294"/>
                  </a:lnTo>
                  <a:lnTo>
                    <a:pt x="461" y="304"/>
                  </a:lnTo>
                  <a:lnTo>
                    <a:pt x="463" y="311"/>
                  </a:lnTo>
                  <a:lnTo>
                    <a:pt x="461" y="320"/>
                  </a:lnTo>
                  <a:lnTo>
                    <a:pt x="466" y="325"/>
                  </a:lnTo>
                  <a:lnTo>
                    <a:pt x="465" y="333"/>
                  </a:lnTo>
                  <a:lnTo>
                    <a:pt x="472" y="337"/>
                  </a:lnTo>
                  <a:lnTo>
                    <a:pt x="474" y="344"/>
                  </a:lnTo>
                  <a:lnTo>
                    <a:pt x="473" y="353"/>
                  </a:lnTo>
                  <a:lnTo>
                    <a:pt x="478" y="375"/>
                  </a:lnTo>
                  <a:lnTo>
                    <a:pt x="458" y="375"/>
                  </a:lnTo>
                  <a:lnTo>
                    <a:pt x="451" y="380"/>
                  </a:lnTo>
                  <a:lnTo>
                    <a:pt x="442" y="380"/>
                  </a:lnTo>
                  <a:lnTo>
                    <a:pt x="435" y="384"/>
                  </a:lnTo>
                  <a:lnTo>
                    <a:pt x="417" y="401"/>
                  </a:lnTo>
                  <a:lnTo>
                    <a:pt x="414" y="409"/>
                  </a:lnTo>
                  <a:lnTo>
                    <a:pt x="414" y="418"/>
                  </a:lnTo>
                  <a:lnTo>
                    <a:pt x="412" y="427"/>
                  </a:lnTo>
                  <a:lnTo>
                    <a:pt x="414" y="443"/>
                  </a:lnTo>
                  <a:lnTo>
                    <a:pt x="410" y="450"/>
                  </a:lnTo>
                  <a:lnTo>
                    <a:pt x="402" y="452"/>
                  </a:lnTo>
                  <a:lnTo>
                    <a:pt x="397" y="446"/>
                  </a:lnTo>
                  <a:lnTo>
                    <a:pt x="390" y="443"/>
                  </a:lnTo>
                  <a:lnTo>
                    <a:pt x="381" y="443"/>
                  </a:lnTo>
                  <a:lnTo>
                    <a:pt x="365" y="445"/>
                  </a:lnTo>
                  <a:lnTo>
                    <a:pt x="356" y="445"/>
                  </a:lnTo>
                  <a:lnTo>
                    <a:pt x="349" y="450"/>
                  </a:lnTo>
                  <a:lnTo>
                    <a:pt x="343" y="444"/>
                  </a:lnTo>
                  <a:lnTo>
                    <a:pt x="339" y="436"/>
                  </a:lnTo>
                  <a:lnTo>
                    <a:pt x="327" y="427"/>
                  </a:lnTo>
                  <a:lnTo>
                    <a:pt x="310" y="445"/>
                  </a:lnTo>
                  <a:lnTo>
                    <a:pt x="302" y="440"/>
                  </a:lnTo>
                  <a:lnTo>
                    <a:pt x="297" y="433"/>
                  </a:lnTo>
                  <a:lnTo>
                    <a:pt x="290" y="435"/>
                  </a:lnTo>
                  <a:lnTo>
                    <a:pt x="281" y="433"/>
                  </a:lnTo>
                  <a:lnTo>
                    <a:pt x="275" y="428"/>
                  </a:lnTo>
                  <a:lnTo>
                    <a:pt x="269" y="434"/>
                  </a:lnTo>
                  <a:lnTo>
                    <a:pt x="261" y="434"/>
                  </a:lnTo>
                  <a:lnTo>
                    <a:pt x="253" y="436"/>
                  </a:lnTo>
                  <a:lnTo>
                    <a:pt x="247" y="443"/>
                  </a:lnTo>
                  <a:lnTo>
                    <a:pt x="240" y="436"/>
                  </a:lnTo>
                  <a:lnTo>
                    <a:pt x="238" y="428"/>
                  </a:lnTo>
                  <a:lnTo>
                    <a:pt x="223" y="429"/>
                  </a:lnTo>
                  <a:lnTo>
                    <a:pt x="216" y="424"/>
                  </a:lnTo>
                  <a:lnTo>
                    <a:pt x="215" y="416"/>
                  </a:lnTo>
                  <a:lnTo>
                    <a:pt x="208" y="412"/>
                  </a:lnTo>
                  <a:lnTo>
                    <a:pt x="199" y="409"/>
                  </a:lnTo>
                  <a:lnTo>
                    <a:pt x="193" y="406"/>
                  </a:lnTo>
                  <a:lnTo>
                    <a:pt x="184" y="407"/>
                  </a:lnTo>
                  <a:lnTo>
                    <a:pt x="176" y="406"/>
                  </a:lnTo>
                  <a:lnTo>
                    <a:pt x="160" y="401"/>
                  </a:lnTo>
                  <a:lnTo>
                    <a:pt x="146" y="392"/>
                  </a:lnTo>
                  <a:lnTo>
                    <a:pt x="138" y="395"/>
                  </a:lnTo>
                  <a:lnTo>
                    <a:pt x="121" y="394"/>
                  </a:lnTo>
                  <a:lnTo>
                    <a:pt x="113" y="391"/>
                  </a:lnTo>
                  <a:lnTo>
                    <a:pt x="71" y="397"/>
                  </a:lnTo>
                  <a:lnTo>
                    <a:pt x="64" y="401"/>
                  </a:lnTo>
                  <a:lnTo>
                    <a:pt x="62" y="408"/>
                  </a:lnTo>
                  <a:lnTo>
                    <a:pt x="55" y="414"/>
                  </a:lnTo>
                  <a:lnTo>
                    <a:pt x="41" y="422"/>
                  </a:lnTo>
                  <a:lnTo>
                    <a:pt x="32" y="421"/>
                  </a:lnTo>
                  <a:lnTo>
                    <a:pt x="24" y="422"/>
                  </a:lnTo>
                  <a:lnTo>
                    <a:pt x="17" y="42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77" name="Group 199"/>
            <p:cNvGrpSpPr>
              <a:grpSpLocks noChangeAspect="1"/>
            </p:cNvGrpSpPr>
            <p:nvPr/>
          </p:nvGrpSpPr>
          <p:grpSpPr bwMode="gray">
            <a:xfrm>
              <a:off x="5033169" y="2808635"/>
              <a:ext cx="68263" cy="68263"/>
              <a:chOff x="2688" y="1930"/>
              <a:chExt cx="43" cy="43"/>
            </a:xfrm>
            <a:grpFill/>
          </p:grpSpPr>
          <p:sp>
            <p:nvSpPr>
              <p:cNvPr id="100" name="Freeform 200"/>
              <p:cNvSpPr>
                <a:spLocks noChangeAspect="1"/>
              </p:cNvSpPr>
              <p:nvPr/>
            </p:nvSpPr>
            <p:spPr bwMode="gray">
              <a:xfrm>
                <a:off x="2688" y="1930"/>
                <a:ext cx="43" cy="43"/>
              </a:xfrm>
              <a:custGeom>
                <a:avLst/>
                <a:gdLst/>
                <a:ahLst/>
                <a:cxnLst>
                  <a:cxn ang="0">
                    <a:pos x="145" y="208"/>
                  </a:cxn>
                  <a:cxn ang="0">
                    <a:pos x="129" y="192"/>
                  </a:cxn>
                  <a:cxn ang="0">
                    <a:pos x="114" y="180"/>
                  </a:cxn>
                  <a:cxn ang="0">
                    <a:pos x="98" y="179"/>
                  </a:cxn>
                  <a:cxn ang="0">
                    <a:pos x="82" y="140"/>
                  </a:cxn>
                  <a:cxn ang="0">
                    <a:pos x="52" y="114"/>
                  </a:cxn>
                  <a:cxn ang="0">
                    <a:pos x="35" y="93"/>
                  </a:cxn>
                  <a:cxn ang="0">
                    <a:pos x="23" y="73"/>
                  </a:cxn>
                  <a:cxn ang="0">
                    <a:pos x="22" y="60"/>
                  </a:cxn>
                  <a:cxn ang="0">
                    <a:pos x="7" y="40"/>
                  </a:cxn>
                  <a:cxn ang="0">
                    <a:pos x="3" y="29"/>
                  </a:cxn>
                  <a:cxn ang="0">
                    <a:pos x="8" y="0"/>
                  </a:cxn>
                  <a:cxn ang="0">
                    <a:pos x="30" y="19"/>
                  </a:cxn>
                  <a:cxn ang="0">
                    <a:pos x="61" y="4"/>
                  </a:cxn>
                  <a:cxn ang="0">
                    <a:pos x="79" y="8"/>
                  </a:cxn>
                  <a:cxn ang="0">
                    <a:pos x="89" y="9"/>
                  </a:cxn>
                  <a:cxn ang="0">
                    <a:pos x="108" y="9"/>
                  </a:cxn>
                  <a:cxn ang="0">
                    <a:pos x="125" y="9"/>
                  </a:cxn>
                  <a:cxn ang="0">
                    <a:pos x="135" y="16"/>
                  </a:cxn>
                  <a:cxn ang="0">
                    <a:pos x="152" y="18"/>
                  </a:cxn>
                  <a:cxn ang="0">
                    <a:pos x="162" y="14"/>
                  </a:cxn>
                  <a:cxn ang="0">
                    <a:pos x="167" y="28"/>
                  </a:cxn>
                  <a:cxn ang="0">
                    <a:pos x="186" y="28"/>
                  </a:cxn>
                  <a:cxn ang="0">
                    <a:pos x="200" y="35"/>
                  </a:cxn>
                  <a:cxn ang="0">
                    <a:pos x="190" y="57"/>
                  </a:cxn>
                  <a:cxn ang="0">
                    <a:pos x="189" y="63"/>
                  </a:cxn>
                  <a:cxn ang="0">
                    <a:pos x="191" y="76"/>
                  </a:cxn>
                  <a:cxn ang="0">
                    <a:pos x="199" y="79"/>
                  </a:cxn>
                  <a:cxn ang="0">
                    <a:pos x="207" y="87"/>
                  </a:cxn>
                  <a:cxn ang="0">
                    <a:pos x="212" y="93"/>
                  </a:cxn>
                  <a:cxn ang="0">
                    <a:pos x="211" y="102"/>
                  </a:cxn>
                  <a:cxn ang="0">
                    <a:pos x="195" y="98"/>
                  </a:cxn>
                  <a:cxn ang="0">
                    <a:pos x="201" y="109"/>
                  </a:cxn>
                  <a:cxn ang="0">
                    <a:pos x="208" y="126"/>
                  </a:cxn>
                  <a:cxn ang="0">
                    <a:pos x="202" y="129"/>
                  </a:cxn>
                  <a:cxn ang="0">
                    <a:pos x="192" y="135"/>
                  </a:cxn>
                  <a:cxn ang="0">
                    <a:pos x="184" y="136"/>
                  </a:cxn>
                  <a:cxn ang="0">
                    <a:pos x="176" y="137"/>
                  </a:cxn>
                  <a:cxn ang="0">
                    <a:pos x="183" y="146"/>
                  </a:cxn>
                  <a:cxn ang="0">
                    <a:pos x="183" y="157"/>
                  </a:cxn>
                  <a:cxn ang="0">
                    <a:pos x="178" y="149"/>
                  </a:cxn>
                  <a:cxn ang="0">
                    <a:pos x="163" y="156"/>
                  </a:cxn>
                  <a:cxn ang="0">
                    <a:pos x="160" y="170"/>
                  </a:cxn>
                  <a:cxn ang="0">
                    <a:pos x="151" y="175"/>
                  </a:cxn>
                  <a:cxn ang="0">
                    <a:pos x="149" y="189"/>
                  </a:cxn>
                  <a:cxn ang="0">
                    <a:pos x="154" y="201"/>
                  </a:cxn>
                </a:cxnLst>
                <a:rect l="0" t="0" r="r" b="b"/>
                <a:pathLst>
                  <a:path w="215" h="216">
                    <a:moveTo>
                      <a:pt x="149" y="216"/>
                    </a:moveTo>
                    <a:lnTo>
                      <a:pt x="149" y="208"/>
                    </a:lnTo>
                    <a:lnTo>
                      <a:pt x="145" y="208"/>
                    </a:lnTo>
                    <a:lnTo>
                      <a:pt x="146" y="203"/>
                    </a:lnTo>
                    <a:lnTo>
                      <a:pt x="137" y="202"/>
                    </a:lnTo>
                    <a:lnTo>
                      <a:pt x="129" y="192"/>
                    </a:lnTo>
                    <a:lnTo>
                      <a:pt x="122" y="191"/>
                    </a:lnTo>
                    <a:lnTo>
                      <a:pt x="114" y="185"/>
                    </a:lnTo>
                    <a:lnTo>
                      <a:pt x="114" y="180"/>
                    </a:lnTo>
                    <a:lnTo>
                      <a:pt x="106" y="179"/>
                    </a:lnTo>
                    <a:lnTo>
                      <a:pt x="99" y="184"/>
                    </a:lnTo>
                    <a:lnTo>
                      <a:pt x="98" y="179"/>
                    </a:lnTo>
                    <a:lnTo>
                      <a:pt x="105" y="175"/>
                    </a:lnTo>
                    <a:lnTo>
                      <a:pt x="83" y="151"/>
                    </a:lnTo>
                    <a:lnTo>
                      <a:pt x="82" y="140"/>
                    </a:lnTo>
                    <a:lnTo>
                      <a:pt x="77" y="136"/>
                    </a:lnTo>
                    <a:lnTo>
                      <a:pt x="72" y="133"/>
                    </a:lnTo>
                    <a:lnTo>
                      <a:pt x="52" y="114"/>
                    </a:lnTo>
                    <a:lnTo>
                      <a:pt x="51" y="109"/>
                    </a:lnTo>
                    <a:lnTo>
                      <a:pt x="41" y="95"/>
                    </a:lnTo>
                    <a:lnTo>
                      <a:pt x="35" y="93"/>
                    </a:lnTo>
                    <a:lnTo>
                      <a:pt x="27" y="81"/>
                    </a:lnTo>
                    <a:lnTo>
                      <a:pt x="22" y="79"/>
                    </a:lnTo>
                    <a:lnTo>
                      <a:pt x="23" y="73"/>
                    </a:lnTo>
                    <a:lnTo>
                      <a:pt x="25" y="71"/>
                    </a:lnTo>
                    <a:lnTo>
                      <a:pt x="22" y="65"/>
                    </a:lnTo>
                    <a:lnTo>
                      <a:pt x="22" y="60"/>
                    </a:lnTo>
                    <a:lnTo>
                      <a:pt x="16" y="54"/>
                    </a:lnTo>
                    <a:lnTo>
                      <a:pt x="12" y="41"/>
                    </a:lnTo>
                    <a:lnTo>
                      <a:pt x="7" y="40"/>
                    </a:lnTo>
                    <a:lnTo>
                      <a:pt x="0" y="34"/>
                    </a:lnTo>
                    <a:lnTo>
                      <a:pt x="0" y="31"/>
                    </a:lnTo>
                    <a:lnTo>
                      <a:pt x="3" y="29"/>
                    </a:lnTo>
                    <a:lnTo>
                      <a:pt x="2" y="25"/>
                    </a:lnTo>
                    <a:lnTo>
                      <a:pt x="2" y="6"/>
                    </a:lnTo>
                    <a:lnTo>
                      <a:pt x="8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30" y="19"/>
                    </a:lnTo>
                    <a:lnTo>
                      <a:pt x="34" y="19"/>
                    </a:lnTo>
                    <a:lnTo>
                      <a:pt x="43" y="2"/>
                    </a:lnTo>
                    <a:lnTo>
                      <a:pt x="61" y="4"/>
                    </a:lnTo>
                    <a:lnTo>
                      <a:pt x="65" y="0"/>
                    </a:lnTo>
                    <a:lnTo>
                      <a:pt x="67" y="0"/>
                    </a:lnTo>
                    <a:lnTo>
                      <a:pt x="79" y="8"/>
                    </a:lnTo>
                    <a:lnTo>
                      <a:pt x="83" y="8"/>
                    </a:lnTo>
                    <a:lnTo>
                      <a:pt x="86" y="6"/>
                    </a:lnTo>
                    <a:lnTo>
                      <a:pt x="89" y="9"/>
                    </a:lnTo>
                    <a:lnTo>
                      <a:pt x="104" y="12"/>
                    </a:lnTo>
                    <a:lnTo>
                      <a:pt x="105" y="9"/>
                    </a:lnTo>
                    <a:lnTo>
                      <a:pt x="108" y="9"/>
                    </a:lnTo>
                    <a:lnTo>
                      <a:pt x="116" y="17"/>
                    </a:lnTo>
                    <a:lnTo>
                      <a:pt x="119" y="17"/>
                    </a:lnTo>
                    <a:lnTo>
                      <a:pt x="125" y="9"/>
                    </a:lnTo>
                    <a:lnTo>
                      <a:pt x="129" y="9"/>
                    </a:lnTo>
                    <a:lnTo>
                      <a:pt x="132" y="14"/>
                    </a:lnTo>
                    <a:lnTo>
                      <a:pt x="135" y="16"/>
                    </a:lnTo>
                    <a:lnTo>
                      <a:pt x="137" y="11"/>
                    </a:lnTo>
                    <a:lnTo>
                      <a:pt x="148" y="12"/>
                    </a:lnTo>
                    <a:lnTo>
                      <a:pt x="152" y="18"/>
                    </a:lnTo>
                    <a:lnTo>
                      <a:pt x="154" y="17"/>
                    </a:lnTo>
                    <a:lnTo>
                      <a:pt x="154" y="14"/>
                    </a:lnTo>
                    <a:lnTo>
                      <a:pt x="162" y="14"/>
                    </a:lnTo>
                    <a:lnTo>
                      <a:pt x="168" y="22"/>
                    </a:lnTo>
                    <a:lnTo>
                      <a:pt x="167" y="27"/>
                    </a:lnTo>
                    <a:lnTo>
                      <a:pt x="167" y="28"/>
                    </a:lnTo>
                    <a:lnTo>
                      <a:pt x="173" y="33"/>
                    </a:lnTo>
                    <a:lnTo>
                      <a:pt x="180" y="33"/>
                    </a:lnTo>
                    <a:lnTo>
                      <a:pt x="186" y="28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0" y="35"/>
                    </a:lnTo>
                    <a:lnTo>
                      <a:pt x="200" y="39"/>
                    </a:lnTo>
                    <a:lnTo>
                      <a:pt x="195" y="46"/>
                    </a:lnTo>
                    <a:lnTo>
                      <a:pt x="190" y="57"/>
                    </a:lnTo>
                    <a:lnTo>
                      <a:pt x="188" y="59"/>
                    </a:lnTo>
                    <a:lnTo>
                      <a:pt x="188" y="61"/>
                    </a:lnTo>
                    <a:lnTo>
                      <a:pt x="189" y="63"/>
                    </a:lnTo>
                    <a:lnTo>
                      <a:pt x="185" y="68"/>
                    </a:lnTo>
                    <a:lnTo>
                      <a:pt x="188" y="76"/>
                    </a:lnTo>
                    <a:lnTo>
                      <a:pt x="191" y="76"/>
                    </a:lnTo>
                    <a:lnTo>
                      <a:pt x="194" y="78"/>
                    </a:lnTo>
                    <a:lnTo>
                      <a:pt x="197" y="77"/>
                    </a:lnTo>
                    <a:lnTo>
                      <a:pt x="199" y="79"/>
                    </a:lnTo>
                    <a:lnTo>
                      <a:pt x="200" y="83"/>
                    </a:lnTo>
                    <a:lnTo>
                      <a:pt x="203" y="87"/>
                    </a:lnTo>
                    <a:lnTo>
                      <a:pt x="207" y="87"/>
                    </a:lnTo>
                    <a:lnTo>
                      <a:pt x="207" y="88"/>
                    </a:lnTo>
                    <a:lnTo>
                      <a:pt x="207" y="90"/>
                    </a:lnTo>
                    <a:lnTo>
                      <a:pt x="212" y="93"/>
                    </a:lnTo>
                    <a:lnTo>
                      <a:pt x="215" y="94"/>
                    </a:lnTo>
                    <a:lnTo>
                      <a:pt x="215" y="97"/>
                    </a:lnTo>
                    <a:lnTo>
                      <a:pt x="211" y="102"/>
                    </a:lnTo>
                    <a:lnTo>
                      <a:pt x="202" y="102"/>
                    </a:lnTo>
                    <a:lnTo>
                      <a:pt x="197" y="98"/>
                    </a:lnTo>
                    <a:lnTo>
                      <a:pt x="195" y="98"/>
                    </a:lnTo>
                    <a:lnTo>
                      <a:pt x="194" y="100"/>
                    </a:lnTo>
                    <a:lnTo>
                      <a:pt x="195" y="102"/>
                    </a:lnTo>
                    <a:lnTo>
                      <a:pt x="201" y="109"/>
                    </a:lnTo>
                    <a:lnTo>
                      <a:pt x="207" y="117"/>
                    </a:lnTo>
                    <a:lnTo>
                      <a:pt x="210" y="119"/>
                    </a:lnTo>
                    <a:lnTo>
                      <a:pt x="208" y="126"/>
                    </a:lnTo>
                    <a:lnTo>
                      <a:pt x="207" y="129"/>
                    </a:lnTo>
                    <a:lnTo>
                      <a:pt x="205" y="130"/>
                    </a:lnTo>
                    <a:lnTo>
                      <a:pt x="202" y="129"/>
                    </a:lnTo>
                    <a:lnTo>
                      <a:pt x="200" y="129"/>
                    </a:lnTo>
                    <a:lnTo>
                      <a:pt x="197" y="132"/>
                    </a:lnTo>
                    <a:lnTo>
                      <a:pt x="192" y="135"/>
                    </a:lnTo>
                    <a:lnTo>
                      <a:pt x="189" y="135"/>
                    </a:lnTo>
                    <a:lnTo>
                      <a:pt x="186" y="136"/>
                    </a:lnTo>
                    <a:lnTo>
                      <a:pt x="184" y="136"/>
                    </a:lnTo>
                    <a:lnTo>
                      <a:pt x="183" y="133"/>
                    </a:lnTo>
                    <a:lnTo>
                      <a:pt x="180" y="133"/>
                    </a:lnTo>
                    <a:lnTo>
                      <a:pt x="176" y="137"/>
                    </a:lnTo>
                    <a:lnTo>
                      <a:pt x="178" y="140"/>
                    </a:lnTo>
                    <a:lnTo>
                      <a:pt x="181" y="141"/>
                    </a:lnTo>
                    <a:lnTo>
                      <a:pt x="183" y="146"/>
                    </a:lnTo>
                    <a:lnTo>
                      <a:pt x="184" y="149"/>
                    </a:lnTo>
                    <a:lnTo>
                      <a:pt x="184" y="154"/>
                    </a:lnTo>
                    <a:lnTo>
                      <a:pt x="183" y="157"/>
                    </a:lnTo>
                    <a:lnTo>
                      <a:pt x="180" y="157"/>
                    </a:lnTo>
                    <a:lnTo>
                      <a:pt x="179" y="154"/>
                    </a:lnTo>
                    <a:lnTo>
                      <a:pt x="178" y="149"/>
                    </a:lnTo>
                    <a:lnTo>
                      <a:pt x="175" y="148"/>
                    </a:lnTo>
                    <a:lnTo>
                      <a:pt x="172" y="148"/>
                    </a:lnTo>
                    <a:lnTo>
                      <a:pt x="163" y="156"/>
                    </a:lnTo>
                    <a:lnTo>
                      <a:pt x="162" y="160"/>
                    </a:lnTo>
                    <a:lnTo>
                      <a:pt x="160" y="163"/>
                    </a:lnTo>
                    <a:lnTo>
                      <a:pt x="160" y="170"/>
                    </a:lnTo>
                    <a:lnTo>
                      <a:pt x="158" y="173"/>
                    </a:lnTo>
                    <a:lnTo>
                      <a:pt x="153" y="173"/>
                    </a:lnTo>
                    <a:lnTo>
                      <a:pt x="151" y="175"/>
                    </a:lnTo>
                    <a:lnTo>
                      <a:pt x="151" y="184"/>
                    </a:lnTo>
                    <a:lnTo>
                      <a:pt x="149" y="185"/>
                    </a:lnTo>
                    <a:lnTo>
                      <a:pt x="149" y="189"/>
                    </a:lnTo>
                    <a:lnTo>
                      <a:pt x="152" y="194"/>
                    </a:lnTo>
                    <a:lnTo>
                      <a:pt x="154" y="196"/>
                    </a:lnTo>
                    <a:lnTo>
                      <a:pt x="154" y="201"/>
                    </a:lnTo>
                    <a:lnTo>
                      <a:pt x="149" y="208"/>
                    </a:lnTo>
                    <a:lnTo>
                      <a:pt x="149" y="21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Freeform 201"/>
              <p:cNvSpPr>
                <a:spLocks noChangeAspect="1"/>
              </p:cNvSpPr>
              <p:nvPr/>
            </p:nvSpPr>
            <p:spPr bwMode="gray">
              <a:xfrm>
                <a:off x="2703" y="1965"/>
                <a:ext cx="15" cy="8"/>
              </a:xfrm>
              <a:custGeom>
                <a:avLst/>
                <a:gdLst/>
                <a:ahLst/>
                <a:cxnLst>
                  <a:cxn ang="0">
                    <a:pos x="75" y="42"/>
                  </a:cxn>
                  <a:cxn ang="0">
                    <a:pos x="45" y="20"/>
                  </a:cxn>
                  <a:cxn ang="0">
                    <a:pos x="29" y="17"/>
                  </a:cxn>
                  <a:cxn ang="0">
                    <a:pos x="13" y="7"/>
                  </a:cxn>
                  <a:cxn ang="0">
                    <a:pos x="0" y="5"/>
                  </a:cxn>
                  <a:cxn ang="0">
                    <a:pos x="4" y="0"/>
                  </a:cxn>
                  <a:cxn ang="0">
                    <a:pos x="15" y="2"/>
                  </a:cxn>
                  <a:cxn ang="0">
                    <a:pos x="20" y="10"/>
                  </a:cxn>
                  <a:cxn ang="0">
                    <a:pos x="25" y="10"/>
                  </a:cxn>
                  <a:cxn ang="0">
                    <a:pos x="32" y="5"/>
                  </a:cxn>
                  <a:cxn ang="0">
                    <a:pos x="40" y="6"/>
                  </a:cxn>
                  <a:cxn ang="0">
                    <a:pos x="40" y="11"/>
                  </a:cxn>
                  <a:cxn ang="0">
                    <a:pos x="48" y="17"/>
                  </a:cxn>
                  <a:cxn ang="0">
                    <a:pos x="55" y="18"/>
                  </a:cxn>
                  <a:cxn ang="0">
                    <a:pos x="63" y="28"/>
                  </a:cxn>
                  <a:cxn ang="0">
                    <a:pos x="72" y="29"/>
                  </a:cxn>
                  <a:cxn ang="0">
                    <a:pos x="71" y="34"/>
                  </a:cxn>
                  <a:cxn ang="0">
                    <a:pos x="75" y="34"/>
                  </a:cxn>
                  <a:cxn ang="0">
                    <a:pos x="75" y="42"/>
                  </a:cxn>
                </a:cxnLst>
                <a:rect l="0" t="0" r="r" b="b"/>
                <a:pathLst>
                  <a:path w="75" h="42">
                    <a:moveTo>
                      <a:pt x="75" y="42"/>
                    </a:moveTo>
                    <a:lnTo>
                      <a:pt x="45" y="20"/>
                    </a:lnTo>
                    <a:lnTo>
                      <a:pt x="29" y="17"/>
                    </a:lnTo>
                    <a:lnTo>
                      <a:pt x="13" y="7"/>
                    </a:lnTo>
                    <a:lnTo>
                      <a:pt x="0" y="5"/>
                    </a:lnTo>
                    <a:lnTo>
                      <a:pt x="4" y="0"/>
                    </a:lnTo>
                    <a:lnTo>
                      <a:pt x="15" y="2"/>
                    </a:lnTo>
                    <a:lnTo>
                      <a:pt x="20" y="10"/>
                    </a:lnTo>
                    <a:lnTo>
                      <a:pt x="25" y="10"/>
                    </a:lnTo>
                    <a:lnTo>
                      <a:pt x="32" y="5"/>
                    </a:lnTo>
                    <a:lnTo>
                      <a:pt x="40" y="6"/>
                    </a:lnTo>
                    <a:lnTo>
                      <a:pt x="40" y="11"/>
                    </a:lnTo>
                    <a:lnTo>
                      <a:pt x="48" y="17"/>
                    </a:lnTo>
                    <a:lnTo>
                      <a:pt x="55" y="18"/>
                    </a:lnTo>
                    <a:lnTo>
                      <a:pt x="63" y="28"/>
                    </a:lnTo>
                    <a:lnTo>
                      <a:pt x="72" y="29"/>
                    </a:lnTo>
                    <a:lnTo>
                      <a:pt x="71" y="34"/>
                    </a:lnTo>
                    <a:lnTo>
                      <a:pt x="75" y="34"/>
                    </a:lnTo>
                    <a:lnTo>
                      <a:pt x="75" y="4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Freeform 202"/>
            <p:cNvSpPr>
              <a:spLocks noChangeAspect="1"/>
            </p:cNvSpPr>
            <p:nvPr/>
          </p:nvSpPr>
          <p:spPr bwMode="gray">
            <a:xfrm>
              <a:off x="5128419" y="2973735"/>
              <a:ext cx="39688" cy="41275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35" y="2"/>
                </a:cxn>
                <a:cxn ang="0">
                  <a:pos x="21" y="12"/>
                </a:cxn>
                <a:cxn ang="0">
                  <a:pos x="13" y="8"/>
                </a:cxn>
                <a:cxn ang="0">
                  <a:pos x="2" y="28"/>
                </a:cxn>
                <a:cxn ang="0">
                  <a:pos x="0" y="37"/>
                </a:cxn>
                <a:cxn ang="0">
                  <a:pos x="6" y="50"/>
                </a:cxn>
                <a:cxn ang="0">
                  <a:pos x="21" y="58"/>
                </a:cxn>
                <a:cxn ang="0">
                  <a:pos x="28" y="70"/>
                </a:cxn>
                <a:cxn ang="0">
                  <a:pos x="23" y="86"/>
                </a:cxn>
                <a:cxn ang="0">
                  <a:pos x="26" y="99"/>
                </a:cxn>
                <a:cxn ang="0">
                  <a:pos x="32" y="106"/>
                </a:cxn>
                <a:cxn ang="0">
                  <a:pos x="39" y="108"/>
                </a:cxn>
                <a:cxn ang="0">
                  <a:pos x="42" y="98"/>
                </a:cxn>
                <a:cxn ang="0">
                  <a:pos x="49" y="90"/>
                </a:cxn>
                <a:cxn ang="0">
                  <a:pos x="53" y="96"/>
                </a:cxn>
                <a:cxn ang="0">
                  <a:pos x="60" y="103"/>
                </a:cxn>
                <a:cxn ang="0">
                  <a:pos x="65" y="119"/>
                </a:cxn>
                <a:cxn ang="0">
                  <a:pos x="66" y="130"/>
                </a:cxn>
                <a:cxn ang="0">
                  <a:pos x="71" y="131"/>
                </a:cxn>
                <a:cxn ang="0">
                  <a:pos x="76" y="110"/>
                </a:cxn>
                <a:cxn ang="0">
                  <a:pos x="85" y="107"/>
                </a:cxn>
                <a:cxn ang="0">
                  <a:pos x="91" y="117"/>
                </a:cxn>
                <a:cxn ang="0">
                  <a:pos x="98" y="124"/>
                </a:cxn>
                <a:cxn ang="0">
                  <a:pos x="107" y="129"/>
                </a:cxn>
                <a:cxn ang="0">
                  <a:pos x="105" y="107"/>
                </a:cxn>
                <a:cxn ang="0">
                  <a:pos x="98" y="77"/>
                </a:cxn>
                <a:cxn ang="0">
                  <a:pos x="91" y="66"/>
                </a:cxn>
                <a:cxn ang="0">
                  <a:pos x="88" y="54"/>
                </a:cxn>
                <a:cxn ang="0">
                  <a:pos x="105" y="66"/>
                </a:cxn>
                <a:cxn ang="0">
                  <a:pos x="108" y="71"/>
                </a:cxn>
                <a:cxn ang="0">
                  <a:pos x="113" y="71"/>
                </a:cxn>
                <a:cxn ang="0">
                  <a:pos x="119" y="65"/>
                </a:cxn>
                <a:cxn ang="0">
                  <a:pos x="128" y="64"/>
                </a:cxn>
                <a:cxn ang="0">
                  <a:pos x="126" y="56"/>
                </a:cxn>
                <a:cxn ang="0">
                  <a:pos x="114" y="48"/>
                </a:cxn>
                <a:cxn ang="0">
                  <a:pos x="107" y="33"/>
                </a:cxn>
                <a:cxn ang="0">
                  <a:pos x="107" y="26"/>
                </a:cxn>
                <a:cxn ang="0">
                  <a:pos x="98" y="21"/>
                </a:cxn>
                <a:cxn ang="0">
                  <a:pos x="74" y="12"/>
                </a:cxn>
                <a:cxn ang="0">
                  <a:pos x="61" y="8"/>
                </a:cxn>
                <a:cxn ang="0">
                  <a:pos x="55" y="8"/>
                </a:cxn>
                <a:cxn ang="0">
                  <a:pos x="49" y="0"/>
                </a:cxn>
              </a:cxnLst>
              <a:rect l="0" t="0" r="r" b="b"/>
              <a:pathLst>
                <a:path w="128" h="131">
                  <a:moveTo>
                    <a:pt x="49" y="0"/>
                  </a:moveTo>
                  <a:lnTo>
                    <a:pt x="35" y="2"/>
                  </a:lnTo>
                  <a:lnTo>
                    <a:pt x="21" y="12"/>
                  </a:lnTo>
                  <a:lnTo>
                    <a:pt x="13" y="8"/>
                  </a:lnTo>
                  <a:lnTo>
                    <a:pt x="2" y="28"/>
                  </a:lnTo>
                  <a:lnTo>
                    <a:pt x="0" y="37"/>
                  </a:lnTo>
                  <a:lnTo>
                    <a:pt x="6" y="50"/>
                  </a:lnTo>
                  <a:lnTo>
                    <a:pt x="21" y="58"/>
                  </a:lnTo>
                  <a:lnTo>
                    <a:pt x="28" y="70"/>
                  </a:lnTo>
                  <a:lnTo>
                    <a:pt x="23" y="86"/>
                  </a:lnTo>
                  <a:lnTo>
                    <a:pt x="26" y="99"/>
                  </a:lnTo>
                  <a:lnTo>
                    <a:pt x="32" y="106"/>
                  </a:lnTo>
                  <a:lnTo>
                    <a:pt x="39" y="108"/>
                  </a:lnTo>
                  <a:lnTo>
                    <a:pt x="42" y="98"/>
                  </a:lnTo>
                  <a:lnTo>
                    <a:pt x="49" y="90"/>
                  </a:lnTo>
                  <a:lnTo>
                    <a:pt x="53" y="96"/>
                  </a:lnTo>
                  <a:lnTo>
                    <a:pt x="60" y="103"/>
                  </a:lnTo>
                  <a:lnTo>
                    <a:pt x="65" y="119"/>
                  </a:lnTo>
                  <a:lnTo>
                    <a:pt x="66" y="130"/>
                  </a:lnTo>
                  <a:lnTo>
                    <a:pt x="71" y="131"/>
                  </a:lnTo>
                  <a:lnTo>
                    <a:pt x="76" y="110"/>
                  </a:lnTo>
                  <a:lnTo>
                    <a:pt x="85" y="107"/>
                  </a:lnTo>
                  <a:lnTo>
                    <a:pt x="91" y="117"/>
                  </a:lnTo>
                  <a:lnTo>
                    <a:pt x="98" y="124"/>
                  </a:lnTo>
                  <a:lnTo>
                    <a:pt x="107" y="129"/>
                  </a:lnTo>
                  <a:lnTo>
                    <a:pt x="105" y="107"/>
                  </a:lnTo>
                  <a:lnTo>
                    <a:pt x="98" y="77"/>
                  </a:lnTo>
                  <a:lnTo>
                    <a:pt x="91" y="66"/>
                  </a:lnTo>
                  <a:lnTo>
                    <a:pt x="88" y="54"/>
                  </a:lnTo>
                  <a:lnTo>
                    <a:pt x="105" y="66"/>
                  </a:lnTo>
                  <a:lnTo>
                    <a:pt x="108" y="71"/>
                  </a:lnTo>
                  <a:lnTo>
                    <a:pt x="113" y="71"/>
                  </a:lnTo>
                  <a:lnTo>
                    <a:pt x="119" y="65"/>
                  </a:lnTo>
                  <a:lnTo>
                    <a:pt x="128" y="64"/>
                  </a:lnTo>
                  <a:lnTo>
                    <a:pt x="126" y="56"/>
                  </a:lnTo>
                  <a:lnTo>
                    <a:pt x="114" y="48"/>
                  </a:lnTo>
                  <a:lnTo>
                    <a:pt x="107" y="33"/>
                  </a:lnTo>
                  <a:lnTo>
                    <a:pt x="107" y="26"/>
                  </a:lnTo>
                  <a:lnTo>
                    <a:pt x="98" y="21"/>
                  </a:lnTo>
                  <a:lnTo>
                    <a:pt x="74" y="12"/>
                  </a:lnTo>
                  <a:lnTo>
                    <a:pt x="61" y="8"/>
                  </a:lnTo>
                  <a:lnTo>
                    <a:pt x="55" y="8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9" name="Freeform 203"/>
            <p:cNvSpPr>
              <a:spLocks noChangeAspect="1"/>
            </p:cNvSpPr>
            <p:nvPr/>
          </p:nvSpPr>
          <p:spPr bwMode="gray">
            <a:xfrm>
              <a:off x="5110956" y="2894360"/>
              <a:ext cx="111125" cy="93663"/>
            </a:xfrm>
            <a:custGeom>
              <a:avLst/>
              <a:gdLst/>
              <a:ahLst/>
              <a:cxnLst>
                <a:cxn ang="0">
                  <a:pos x="314" y="70"/>
                </a:cxn>
                <a:cxn ang="0">
                  <a:pos x="258" y="65"/>
                </a:cxn>
                <a:cxn ang="0">
                  <a:pos x="245" y="66"/>
                </a:cxn>
                <a:cxn ang="0">
                  <a:pos x="223" y="73"/>
                </a:cxn>
                <a:cxn ang="0">
                  <a:pos x="193" y="86"/>
                </a:cxn>
                <a:cxn ang="0">
                  <a:pos x="216" y="100"/>
                </a:cxn>
                <a:cxn ang="0">
                  <a:pos x="227" y="116"/>
                </a:cxn>
                <a:cxn ang="0">
                  <a:pos x="201" y="103"/>
                </a:cxn>
                <a:cxn ang="0">
                  <a:pos x="207" y="120"/>
                </a:cxn>
                <a:cxn ang="0">
                  <a:pos x="201" y="125"/>
                </a:cxn>
                <a:cxn ang="0">
                  <a:pos x="185" y="111"/>
                </a:cxn>
                <a:cxn ang="0">
                  <a:pos x="184" y="124"/>
                </a:cxn>
                <a:cxn ang="0">
                  <a:pos x="188" y="135"/>
                </a:cxn>
                <a:cxn ang="0">
                  <a:pos x="172" y="111"/>
                </a:cxn>
                <a:cxn ang="0">
                  <a:pos x="148" y="93"/>
                </a:cxn>
                <a:cxn ang="0">
                  <a:pos x="137" y="90"/>
                </a:cxn>
                <a:cxn ang="0">
                  <a:pos x="135" y="120"/>
                </a:cxn>
                <a:cxn ang="0">
                  <a:pos x="144" y="140"/>
                </a:cxn>
                <a:cxn ang="0">
                  <a:pos x="164" y="172"/>
                </a:cxn>
                <a:cxn ang="0">
                  <a:pos x="172" y="190"/>
                </a:cxn>
                <a:cxn ang="0">
                  <a:pos x="163" y="191"/>
                </a:cxn>
                <a:cxn ang="0">
                  <a:pos x="161" y="179"/>
                </a:cxn>
                <a:cxn ang="0">
                  <a:pos x="150" y="186"/>
                </a:cxn>
                <a:cxn ang="0">
                  <a:pos x="151" y="203"/>
                </a:cxn>
                <a:cxn ang="0">
                  <a:pos x="141" y="203"/>
                </a:cxn>
                <a:cxn ang="0">
                  <a:pos x="135" y="212"/>
                </a:cxn>
                <a:cxn ang="0">
                  <a:pos x="156" y="219"/>
                </a:cxn>
                <a:cxn ang="0">
                  <a:pos x="172" y="224"/>
                </a:cxn>
                <a:cxn ang="0">
                  <a:pos x="184" y="237"/>
                </a:cxn>
                <a:cxn ang="0">
                  <a:pos x="199" y="250"/>
                </a:cxn>
                <a:cxn ang="0">
                  <a:pos x="211" y="255"/>
                </a:cxn>
                <a:cxn ang="0">
                  <a:pos x="199" y="285"/>
                </a:cxn>
                <a:cxn ang="0">
                  <a:pos x="175" y="275"/>
                </a:cxn>
                <a:cxn ang="0">
                  <a:pos x="152" y="270"/>
                </a:cxn>
                <a:cxn ang="0">
                  <a:pos x="164" y="259"/>
                </a:cxn>
                <a:cxn ang="0">
                  <a:pos x="139" y="243"/>
                </a:cxn>
                <a:cxn ang="0">
                  <a:pos x="123" y="245"/>
                </a:cxn>
                <a:cxn ang="0">
                  <a:pos x="98" y="245"/>
                </a:cxn>
                <a:cxn ang="0">
                  <a:pos x="67" y="242"/>
                </a:cxn>
                <a:cxn ang="0">
                  <a:pos x="61" y="245"/>
                </a:cxn>
                <a:cxn ang="0">
                  <a:pos x="51" y="240"/>
                </a:cxn>
                <a:cxn ang="0">
                  <a:pos x="33" y="208"/>
                </a:cxn>
                <a:cxn ang="0">
                  <a:pos x="53" y="208"/>
                </a:cxn>
                <a:cxn ang="0">
                  <a:pos x="35" y="194"/>
                </a:cxn>
                <a:cxn ang="0">
                  <a:pos x="17" y="178"/>
                </a:cxn>
                <a:cxn ang="0">
                  <a:pos x="3" y="154"/>
                </a:cxn>
                <a:cxn ang="0">
                  <a:pos x="0" y="152"/>
                </a:cxn>
                <a:cxn ang="0">
                  <a:pos x="10" y="146"/>
                </a:cxn>
                <a:cxn ang="0">
                  <a:pos x="17" y="127"/>
                </a:cxn>
                <a:cxn ang="0">
                  <a:pos x="35" y="103"/>
                </a:cxn>
                <a:cxn ang="0">
                  <a:pos x="49" y="77"/>
                </a:cxn>
                <a:cxn ang="0">
                  <a:pos x="82" y="62"/>
                </a:cxn>
                <a:cxn ang="0">
                  <a:pos x="112" y="45"/>
                </a:cxn>
                <a:cxn ang="0">
                  <a:pos x="147" y="31"/>
                </a:cxn>
                <a:cxn ang="0">
                  <a:pos x="166" y="29"/>
                </a:cxn>
                <a:cxn ang="0">
                  <a:pos x="205" y="25"/>
                </a:cxn>
                <a:cxn ang="0">
                  <a:pos x="248" y="16"/>
                </a:cxn>
                <a:cxn ang="0">
                  <a:pos x="293" y="36"/>
                </a:cxn>
                <a:cxn ang="0">
                  <a:pos x="327" y="20"/>
                </a:cxn>
                <a:cxn ang="0">
                  <a:pos x="340" y="0"/>
                </a:cxn>
                <a:cxn ang="0">
                  <a:pos x="352" y="13"/>
                </a:cxn>
                <a:cxn ang="0">
                  <a:pos x="340" y="33"/>
                </a:cxn>
                <a:cxn ang="0">
                  <a:pos x="334" y="63"/>
                </a:cxn>
              </a:cxnLst>
              <a:rect l="0" t="0" r="r" b="b"/>
              <a:pathLst>
                <a:path w="352" h="293">
                  <a:moveTo>
                    <a:pt x="324" y="78"/>
                  </a:moveTo>
                  <a:lnTo>
                    <a:pt x="314" y="70"/>
                  </a:lnTo>
                  <a:lnTo>
                    <a:pt x="268" y="57"/>
                  </a:lnTo>
                  <a:lnTo>
                    <a:pt x="258" y="65"/>
                  </a:lnTo>
                  <a:lnTo>
                    <a:pt x="253" y="66"/>
                  </a:lnTo>
                  <a:lnTo>
                    <a:pt x="245" y="66"/>
                  </a:lnTo>
                  <a:lnTo>
                    <a:pt x="234" y="62"/>
                  </a:lnTo>
                  <a:lnTo>
                    <a:pt x="223" y="73"/>
                  </a:lnTo>
                  <a:lnTo>
                    <a:pt x="207" y="76"/>
                  </a:lnTo>
                  <a:lnTo>
                    <a:pt x="193" y="86"/>
                  </a:lnTo>
                  <a:lnTo>
                    <a:pt x="201" y="94"/>
                  </a:lnTo>
                  <a:lnTo>
                    <a:pt x="216" y="100"/>
                  </a:lnTo>
                  <a:lnTo>
                    <a:pt x="225" y="110"/>
                  </a:lnTo>
                  <a:lnTo>
                    <a:pt x="227" y="116"/>
                  </a:lnTo>
                  <a:lnTo>
                    <a:pt x="217" y="106"/>
                  </a:lnTo>
                  <a:lnTo>
                    <a:pt x="201" y="103"/>
                  </a:lnTo>
                  <a:lnTo>
                    <a:pt x="196" y="113"/>
                  </a:lnTo>
                  <a:lnTo>
                    <a:pt x="207" y="120"/>
                  </a:lnTo>
                  <a:lnTo>
                    <a:pt x="209" y="133"/>
                  </a:lnTo>
                  <a:lnTo>
                    <a:pt x="201" y="125"/>
                  </a:lnTo>
                  <a:lnTo>
                    <a:pt x="195" y="115"/>
                  </a:lnTo>
                  <a:lnTo>
                    <a:pt x="185" y="111"/>
                  </a:lnTo>
                  <a:lnTo>
                    <a:pt x="182" y="113"/>
                  </a:lnTo>
                  <a:lnTo>
                    <a:pt x="184" y="124"/>
                  </a:lnTo>
                  <a:lnTo>
                    <a:pt x="193" y="131"/>
                  </a:lnTo>
                  <a:lnTo>
                    <a:pt x="188" y="135"/>
                  </a:lnTo>
                  <a:lnTo>
                    <a:pt x="177" y="125"/>
                  </a:lnTo>
                  <a:lnTo>
                    <a:pt x="172" y="111"/>
                  </a:lnTo>
                  <a:lnTo>
                    <a:pt x="148" y="97"/>
                  </a:lnTo>
                  <a:lnTo>
                    <a:pt x="148" y="93"/>
                  </a:lnTo>
                  <a:lnTo>
                    <a:pt x="151" y="86"/>
                  </a:lnTo>
                  <a:lnTo>
                    <a:pt x="137" y="90"/>
                  </a:lnTo>
                  <a:lnTo>
                    <a:pt x="135" y="105"/>
                  </a:lnTo>
                  <a:lnTo>
                    <a:pt x="135" y="120"/>
                  </a:lnTo>
                  <a:lnTo>
                    <a:pt x="136" y="132"/>
                  </a:lnTo>
                  <a:lnTo>
                    <a:pt x="144" y="140"/>
                  </a:lnTo>
                  <a:lnTo>
                    <a:pt x="147" y="154"/>
                  </a:lnTo>
                  <a:lnTo>
                    <a:pt x="164" y="172"/>
                  </a:lnTo>
                  <a:lnTo>
                    <a:pt x="169" y="181"/>
                  </a:lnTo>
                  <a:lnTo>
                    <a:pt x="172" y="190"/>
                  </a:lnTo>
                  <a:lnTo>
                    <a:pt x="167" y="192"/>
                  </a:lnTo>
                  <a:lnTo>
                    <a:pt x="163" y="191"/>
                  </a:lnTo>
                  <a:lnTo>
                    <a:pt x="164" y="185"/>
                  </a:lnTo>
                  <a:lnTo>
                    <a:pt x="161" y="179"/>
                  </a:lnTo>
                  <a:lnTo>
                    <a:pt x="151" y="178"/>
                  </a:lnTo>
                  <a:lnTo>
                    <a:pt x="150" y="186"/>
                  </a:lnTo>
                  <a:lnTo>
                    <a:pt x="155" y="200"/>
                  </a:lnTo>
                  <a:lnTo>
                    <a:pt x="151" y="203"/>
                  </a:lnTo>
                  <a:lnTo>
                    <a:pt x="147" y="203"/>
                  </a:lnTo>
                  <a:lnTo>
                    <a:pt x="141" y="203"/>
                  </a:lnTo>
                  <a:lnTo>
                    <a:pt x="131" y="206"/>
                  </a:lnTo>
                  <a:lnTo>
                    <a:pt x="135" y="212"/>
                  </a:lnTo>
                  <a:lnTo>
                    <a:pt x="147" y="217"/>
                  </a:lnTo>
                  <a:lnTo>
                    <a:pt x="156" y="219"/>
                  </a:lnTo>
                  <a:lnTo>
                    <a:pt x="163" y="224"/>
                  </a:lnTo>
                  <a:lnTo>
                    <a:pt x="172" y="224"/>
                  </a:lnTo>
                  <a:lnTo>
                    <a:pt x="177" y="237"/>
                  </a:lnTo>
                  <a:lnTo>
                    <a:pt x="184" y="237"/>
                  </a:lnTo>
                  <a:lnTo>
                    <a:pt x="190" y="244"/>
                  </a:lnTo>
                  <a:lnTo>
                    <a:pt x="199" y="250"/>
                  </a:lnTo>
                  <a:lnTo>
                    <a:pt x="204" y="250"/>
                  </a:lnTo>
                  <a:lnTo>
                    <a:pt x="211" y="255"/>
                  </a:lnTo>
                  <a:lnTo>
                    <a:pt x="212" y="293"/>
                  </a:lnTo>
                  <a:lnTo>
                    <a:pt x="199" y="285"/>
                  </a:lnTo>
                  <a:lnTo>
                    <a:pt x="189" y="272"/>
                  </a:lnTo>
                  <a:lnTo>
                    <a:pt x="175" y="275"/>
                  </a:lnTo>
                  <a:lnTo>
                    <a:pt x="161" y="275"/>
                  </a:lnTo>
                  <a:lnTo>
                    <a:pt x="152" y="270"/>
                  </a:lnTo>
                  <a:lnTo>
                    <a:pt x="162" y="266"/>
                  </a:lnTo>
                  <a:lnTo>
                    <a:pt x="164" y="259"/>
                  </a:lnTo>
                  <a:lnTo>
                    <a:pt x="152" y="256"/>
                  </a:lnTo>
                  <a:lnTo>
                    <a:pt x="139" y="243"/>
                  </a:lnTo>
                  <a:lnTo>
                    <a:pt x="132" y="249"/>
                  </a:lnTo>
                  <a:lnTo>
                    <a:pt x="123" y="245"/>
                  </a:lnTo>
                  <a:lnTo>
                    <a:pt x="110" y="248"/>
                  </a:lnTo>
                  <a:lnTo>
                    <a:pt x="98" y="245"/>
                  </a:lnTo>
                  <a:lnTo>
                    <a:pt x="81" y="248"/>
                  </a:lnTo>
                  <a:lnTo>
                    <a:pt x="67" y="242"/>
                  </a:lnTo>
                  <a:lnTo>
                    <a:pt x="64" y="242"/>
                  </a:lnTo>
                  <a:lnTo>
                    <a:pt x="61" y="245"/>
                  </a:lnTo>
                  <a:lnTo>
                    <a:pt x="55" y="248"/>
                  </a:lnTo>
                  <a:lnTo>
                    <a:pt x="51" y="240"/>
                  </a:lnTo>
                  <a:lnTo>
                    <a:pt x="45" y="228"/>
                  </a:lnTo>
                  <a:lnTo>
                    <a:pt x="33" y="208"/>
                  </a:lnTo>
                  <a:lnTo>
                    <a:pt x="43" y="210"/>
                  </a:lnTo>
                  <a:lnTo>
                    <a:pt x="53" y="208"/>
                  </a:lnTo>
                  <a:lnTo>
                    <a:pt x="49" y="200"/>
                  </a:lnTo>
                  <a:lnTo>
                    <a:pt x="35" y="194"/>
                  </a:lnTo>
                  <a:lnTo>
                    <a:pt x="33" y="203"/>
                  </a:lnTo>
                  <a:lnTo>
                    <a:pt x="17" y="178"/>
                  </a:lnTo>
                  <a:lnTo>
                    <a:pt x="7" y="170"/>
                  </a:lnTo>
                  <a:lnTo>
                    <a:pt x="3" y="154"/>
                  </a:lnTo>
                  <a:lnTo>
                    <a:pt x="1" y="152"/>
                  </a:lnTo>
                  <a:lnTo>
                    <a:pt x="0" y="152"/>
                  </a:lnTo>
                  <a:lnTo>
                    <a:pt x="1" y="152"/>
                  </a:lnTo>
                  <a:lnTo>
                    <a:pt x="10" y="146"/>
                  </a:lnTo>
                  <a:lnTo>
                    <a:pt x="15" y="140"/>
                  </a:lnTo>
                  <a:lnTo>
                    <a:pt x="17" y="127"/>
                  </a:lnTo>
                  <a:lnTo>
                    <a:pt x="27" y="120"/>
                  </a:lnTo>
                  <a:lnTo>
                    <a:pt x="35" y="103"/>
                  </a:lnTo>
                  <a:lnTo>
                    <a:pt x="49" y="92"/>
                  </a:lnTo>
                  <a:lnTo>
                    <a:pt x="49" y="77"/>
                  </a:lnTo>
                  <a:lnTo>
                    <a:pt x="46" y="67"/>
                  </a:lnTo>
                  <a:lnTo>
                    <a:pt x="82" y="62"/>
                  </a:lnTo>
                  <a:lnTo>
                    <a:pt x="93" y="52"/>
                  </a:lnTo>
                  <a:lnTo>
                    <a:pt x="112" y="45"/>
                  </a:lnTo>
                  <a:lnTo>
                    <a:pt x="132" y="45"/>
                  </a:lnTo>
                  <a:lnTo>
                    <a:pt x="147" y="31"/>
                  </a:lnTo>
                  <a:lnTo>
                    <a:pt x="153" y="29"/>
                  </a:lnTo>
                  <a:lnTo>
                    <a:pt x="166" y="29"/>
                  </a:lnTo>
                  <a:lnTo>
                    <a:pt x="183" y="25"/>
                  </a:lnTo>
                  <a:lnTo>
                    <a:pt x="205" y="25"/>
                  </a:lnTo>
                  <a:lnTo>
                    <a:pt x="236" y="16"/>
                  </a:lnTo>
                  <a:lnTo>
                    <a:pt x="248" y="16"/>
                  </a:lnTo>
                  <a:lnTo>
                    <a:pt x="258" y="24"/>
                  </a:lnTo>
                  <a:lnTo>
                    <a:pt x="293" y="36"/>
                  </a:lnTo>
                  <a:lnTo>
                    <a:pt x="313" y="33"/>
                  </a:lnTo>
                  <a:lnTo>
                    <a:pt x="327" y="20"/>
                  </a:lnTo>
                  <a:lnTo>
                    <a:pt x="329" y="1"/>
                  </a:lnTo>
                  <a:lnTo>
                    <a:pt x="340" y="0"/>
                  </a:lnTo>
                  <a:lnTo>
                    <a:pt x="343" y="6"/>
                  </a:lnTo>
                  <a:lnTo>
                    <a:pt x="352" y="13"/>
                  </a:lnTo>
                  <a:lnTo>
                    <a:pt x="351" y="24"/>
                  </a:lnTo>
                  <a:lnTo>
                    <a:pt x="340" y="33"/>
                  </a:lnTo>
                  <a:lnTo>
                    <a:pt x="338" y="49"/>
                  </a:lnTo>
                  <a:lnTo>
                    <a:pt x="334" y="63"/>
                  </a:lnTo>
                  <a:lnTo>
                    <a:pt x="324" y="7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0" name="Freeform 204"/>
            <p:cNvSpPr>
              <a:spLocks noChangeAspect="1"/>
            </p:cNvSpPr>
            <p:nvPr/>
          </p:nvSpPr>
          <p:spPr bwMode="gray">
            <a:xfrm>
              <a:off x="5039519" y="2727672"/>
              <a:ext cx="117475" cy="69850"/>
            </a:xfrm>
            <a:custGeom>
              <a:avLst/>
              <a:gdLst/>
              <a:ahLst/>
              <a:cxnLst>
                <a:cxn ang="0">
                  <a:pos x="71" y="47"/>
                </a:cxn>
                <a:cxn ang="0">
                  <a:pos x="128" y="64"/>
                </a:cxn>
                <a:cxn ang="0">
                  <a:pos x="147" y="44"/>
                </a:cxn>
                <a:cxn ang="0">
                  <a:pos x="194" y="26"/>
                </a:cxn>
                <a:cxn ang="0">
                  <a:pos x="225" y="24"/>
                </a:cxn>
                <a:cxn ang="0">
                  <a:pos x="240" y="10"/>
                </a:cxn>
                <a:cxn ang="0">
                  <a:pos x="273" y="2"/>
                </a:cxn>
                <a:cxn ang="0">
                  <a:pos x="300" y="5"/>
                </a:cxn>
                <a:cxn ang="0">
                  <a:pos x="329" y="12"/>
                </a:cxn>
                <a:cxn ang="0">
                  <a:pos x="356" y="29"/>
                </a:cxn>
                <a:cxn ang="0">
                  <a:pos x="369" y="48"/>
                </a:cxn>
                <a:cxn ang="0">
                  <a:pos x="357" y="62"/>
                </a:cxn>
                <a:cxn ang="0">
                  <a:pos x="335" y="69"/>
                </a:cxn>
                <a:cxn ang="0">
                  <a:pos x="324" y="86"/>
                </a:cxn>
                <a:cxn ang="0">
                  <a:pos x="316" y="108"/>
                </a:cxn>
                <a:cxn ang="0">
                  <a:pos x="298" y="135"/>
                </a:cxn>
                <a:cxn ang="0">
                  <a:pos x="284" y="161"/>
                </a:cxn>
                <a:cxn ang="0">
                  <a:pos x="260" y="185"/>
                </a:cxn>
                <a:cxn ang="0">
                  <a:pos x="225" y="195"/>
                </a:cxn>
                <a:cxn ang="0">
                  <a:pos x="209" y="193"/>
                </a:cxn>
                <a:cxn ang="0">
                  <a:pos x="181" y="204"/>
                </a:cxn>
                <a:cxn ang="0">
                  <a:pos x="160" y="209"/>
                </a:cxn>
                <a:cxn ang="0">
                  <a:pos x="133" y="218"/>
                </a:cxn>
                <a:cxn ang="0">
                  <a:pos x="102" y="223"/>
                </a:cxn>
                <a:cxn ang="0">
                  <a:pos x="76" y="210"/>
                </a:cxn>
                <a:cxn ang="0">
                  <a:pos x="50" y="188"/>
                </a:cxn>
                <a:cxn ang="0">
                  <a:pos x="28" y="167"/>
                </a:cxn>
                <a:cxn ang="0">
                  <a:pos x="15" y="140"/>
                </a:cxn>
                <a:cxn ang="0">
                  <a:pos x="0" y="136"/>
                </a:cxn>
                <a:cxn ang="0">
                  <a:pos x="21" y="123"/>
                </a:cxn>
                <a:cxn ang="0">
                  <a:pos x="20" y="102"/>
                </a:cxn>
                <a:cxn ang="0">
                  <a:pos x="22" y="75"/>
                </a:cxn>
                <a:cxn ang="0">
                  <a:pos x="53" y="67"/>
                </a:cxn>
                <a:cxn ang="0">
                  <a:pos x="58" y="39"/>
                </a:cxn>
              </a:cxnLst>
              <a:rect l="0" t="0" r="r" b="b"/>
              <a:pathLst>
                <a:path w="369" h="223">
                  <a:moveTo>
                    <a:pt x="58" y="39"/>
                  </a:moveTo>
                  <a:lnTo>
                    <a:pt x="71" y="47"/>
                  </a:lnTo>
                  <a:lnTo>
                    <a:pt x="95" y="65"/>
                  </a:lnTo>
                  <a:lnTo>
                    <a:pt x="128" y="64"/>
                  </a:lnTo>
                  <a:lnTo>
                    <a:pt x="134" y="64"/>
                  </a:lnTo>
                  <a:lnTo>
                    <a:pt x="147" y="44"/>
                  </a:lnTo>
                  <a:lnTo>
                    <a:pt x="178" y="35"/>
                  </a:lnTo>
                  <a:lnTo>
                    <a:pt x="194" y="26"/>
                  </a:lnTo>
                  <a:lnTo>
                    <a:pt x="211" y="32"/>
                  </a:lnTo>
                  <a:lnTo>
                    <a:pt x="225" y="24"/>
                  </a:lnTo>
                  <a:lnTo>
                    <a:pt x="235" y="22"/>
                  </a:lnTo>
                  <a:lnTo>
                    <a:pt x="240" y="10"/>
                  </a:lnTo>
                  <a:lnTo>
                    <a:pt x="255" y="1"/>
                  </a:lnTo>
                  <a:lnTo>
                    <a:pt x="273" y="2"/>
                  </a:lnTo>
                  <a:lnTo>
                    <a:pt x="285" y="0"/>
                  </a:lnTo>
                  <a:lnTo>
                    <a:pt x="300" y="5"/>
                  </a:lnTo>
                  <a:lnTo>
                    <a:pt x="317" y="15"/>
                  </a:lnTo>
                  <a:lnTo>
                    <a:pt x="329" y="12"/>
                  </a:lnTo>
                  <a:lnTo>
                    <a:pt x="344" y="19"/>
                  </a:lnTo>
                  <a:lnTo>
                    <a:pt x="356" y="29"/>
                  </a:lnTo>
                  <a:lnTo>
                    <a:pt x="365" y="38"/>
                  </a:lnTo>
                  <a:lnTo>
                    <a:pt x="369" y="48"/>
                  </a:lnTo>
                  <a:lnTo>
                    <a:pt x="365" y="55"/>
                  </a:lnTo>
                  <a:lnTo>
                    <a:pt x="357" y="62"/>
                  </a:lnTo>
                  <a:lnTo>
                    <a:pt x="350" y="62"/>
                  </a:lnTo>
                  <a:lnTo>
                    <a:pt x="335" y="69"/>
                  </a:lnTo>
                  <a:lnTo>
                    <a:pt x="326" y="78"/>
                  </a:lnTo>
                  <a:lnTo>
                    <a:pt x="324" y="86"/>
                  </a:lnTo>
                  <a:lnTo>
                    <a:pt x="318" y="97"/>
                  </a:lnTo>
                  <a:lnTo>
                    <a:pt x="316" y="108"/>
                  </a:lnTo>
                  <a:lnTo>
                    <a:pt x="303" y="121"/>
                  </a:lnTo>
                  <a:lnTo>
                    <a:pt x="298" y="135"/>
                  </a:lnTo>
                  <a:lnTo>
                    <a:pt x="291" y="151"/>
                  </a:lnTo>
                  <a:lnTo>
                    <a:pt x="284" y="161"/>
                  </a:lnTo>
                  <a:lnTo>
                    <a:pt x="276" y="178"/>
                  </a:lnTo>
                  <a:lnTo>
                    <a:pt x="260" y="185"/>
                  </a:lnTo>
                  <a:lnTo>
                    <a:pt x="228" y="195"/>
                  </a:lnTo>
                  <a:lnTo>
                    <a:pt x="225" y="195"/>
                  </a:lnTo>
                  <a:lnTo>
                    <a:pt x="221" y="188"/>
                  </a:lnTo>
                  <a:lnTo>
                    <a:pt x="209" y="193"/>
                  </a:lnTo>
                  <a:lnTo>
                    <a:pt x="197" y="193"/>
                  </a:lnTo>
                  <a:lnTo>
                    <a:pt x="181" y="204"/>
                  </a:lnTo>
                  <a:lnTo>
                    <a:pt x="166" y="204"/>
                  </a:lnTo>
                  <a:lnTo>
                    <a:pt x="160" y="209"/>
                  </a:lnTo>
                  <a:lnTo>
                    <a:pt x="145" y="210"/>
                  </a:lnTo>
                  <a:lnTo>
                    <a:pt x="133" y="218"/>
                  </a:lnTo>
                  <a:lnTo>
                    <a:pt x="119" y="222"/>
                  </a:lnTo>
                  <a:lnTo>
                    <a:pt x="102" y="223"/>
                  </a:lnTo>
                  <a:lnTo>
                    <a:pt x="87" y="214"/>
                  </a:lnTo>
                  <a:lnTo>
                    <a:pt x="76" y="210"/>
                  </a:lnTo>
                  <a:lnTo>
                    <a:pt x="65" y="195"/>
                  </a:lnTo>
                  <a:lnTo>
                    <a:pt x="50" y="188"/>
                  </a:lnTo>
                  <a:lnTo>
                    <a:pt x="41" y="172"/>
                  </a:lnTo>
                  <a:lnTo>
                    <a:pt x="28" y="167"/>
                  </a:lnTo>
                  <a:lnTo>
                    <a:pt x="20" y="153"/>
                  </a:lnTo>
                  <a:lnTo>
                    <a:pt x="15" y="140"/>
                  </a:lnTo>
                  <a:lnTo>
                    <a:pt x="7" y="136"/>
                  </a:lnTo>
                  <a:lnTo>
                    <a:pt x="0" y="136"/>
                  </a:lnTo>
                  <a:lnTo>
                    <a:pt x="10" y="125"/>
                  </a:lnTo>
                  <a:lnTo>
                    <a:pt x="21" y="123"/>
                  </a:lnTo>
                  <a:lnTo>
                    <a:pt x="20" y="112"/>
                  </a:lnTo>
                  <a:lnTo>
                    <a:pt x="20" y="102"/>
                  </a:lnTo>
                  <a:lnTo>
                    <a:pt x="28" y="83"/>
                  </a:lnTo>
                  <a:lnTo>
                    <a:pt x="22" y="75"/>
                  </a:lnTo>
                  <a:lnTo>
                    <a:pt x="26" y="67"/>
                  </a:lnTo>
                  <a:lnTo>
                    <a:pt x="53" y="67"/>
                  </a:lnTo>
                  <a:lnTo>
                    <a:pt x="58" y="59"/>
                  </a:lnTo>
                  <a:lnTo>
                    <a:pt x="58" y="3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1" name="Freeform 205"/>
            <p:cNvSpPr>
              <a:spLocks noChangeAspect="1"/>
            </p:cNvSpPr>
            <p:nvPr/>
          </p:nvSpPr>
          <p:spPr bwMode="gray">
            <a:xfrm>
              <a:off x="5004594" y="2549872"/>
              <a:ext cx="173038" cy="163513"/>
            </a:xfrm>
            <a:custGeom>
              <a:avLst/>
              <a:gdLst/>
              <a:ahLst/>
              <a:cxnLst>
                <a:cxn ang="0">
                  <a:pos x="521" y="323"/>
                </a:cxn>
                <a:cxn ang="0">
                  <a:pos x="540" y="357"/>
                </a:cxn>
                <a:cxn ang="0">
                  <a:pos x="540" y="397"/>
                </a:cxn>
                <a:cxn ang="0">
                  <a:pos x="488" y="444"/>
                </a:cxn>
                <a:cxn ang="0">
                  <a:pos x="470" y="509"/>
                </a:cxn>
                <a:cxn ang="0">
                  <a:pos x="446" y="506"/>
                </a:cxn>
                <a:cxn ang="0">
                  <a:pos x="416" y="483"/>
                </a:cxn>
                <a:cxn ang="0">
                  <a:pos x="379" y="488"/>
                </a:cxn>
                <a:cxn ang="0">
                  <a:pos x="343" y="487"/>
                </a:cxn>
                <a:cxn ang="0">
                  <a:pos x="317" y="498"/>
                </a:cxn>
                <a:cxn ang="0">
                  <a:pos x="291" y="473"/>
                </a:cxn>
                <a:cxn ang="0">
                  <a:pos x="259" y="475"/>
                </a:cxn>
                <a:cxn ang="0">
                  <a:pos x="212" y="433"/>
                </a:cxn>
                <a:cxn ang="0">
                  <a:pos x="198" y="412"/>
                </a:cxn>
                <a:cxn ang="0">
                  <a:pos x="152" y="407"/>
                </a:cxn>
                <a:cxn ang="0">
                  <a:pos x="136" y="418"/>
                </a:cxn>
                <a:cxn ang="0">
                  <a:pos x="121" y="386"/>
                </a:cxn>
                <a:cxn ang="0">
                  <a:pos x="99" y="370"/>
                </a:cxn>
                <a:cxn ang="0">
                  <a:pos x="65" y="357"/>
                </a:cxn>
                <a:cxn ang="0">
                  <a:pos x="34" y="363"/>
                </a:cxn>
                <a:cxn ang="0">
                  <a:pos x="43" y="316"/>
                </a:cxn>
                <a:cxn ang="0">
                  <a:pos x="23" y="269"/>
                </a:cxn>
                <a:cxn ang="0">
                  <a:pos x="20" y="233"/>
                </a:cxn>
                <a:cxn ang="0">
                  <a:pos x="1" y="190"/>
                </a:cxn>
                <a:cxn ang="0">
                  <a:pos x="11" y="158"/>
                </a:cxn>
                <a:cxn ang="0">
                  <a:pos x="4" y="111"/>
                </a:cxn>
                <a:cxn ang="0">
                  <a:pos x="21" y="105"/>
                </a:cxn>
                <a:cxn ang="0">
                  <a:pos x="16" y="86"/>
                </a:cxn>
                <a:cxn ang="0">
                  <a:pos x="38" y="74"/>
                </a:cxn>
                <a:cxn ang="0">
                  <a:pos x="102" y="53"/>
                </a:cxn>
                <a:cxn ang="0">
                  <a:pos x="172" y="9"/>
                </a:cxn>
                <a:cxn ang="0">
                  <a:pos x="239" y="3"/>
                </a:cxn>
                <a:cxn ang="0">
                  <a:pos x="254" y="21"/>
                </a:cxn>
                <a:cxn ang="0">
                  <a:pos x="250" y="50"/>
                </a:cxn>
                <a:cxn ang="0">
                  <a:pos x="262" y="45"/>
                </a:cxn>
                <a:cxn ang="0">
                  <a:pos x="290" y="42"/>
                </a:cxn>
                <a:cxn ang="0">
                  <a:pos x="378" y="52"/>
                </a:cxn>
                <a:cxn ang="0">
                  <a:pos x="477" y="42"/>
                </a:cxn>
                <a:cxn ang="0">
                  <a:pos x="515" y="74"/>
                </a:cxn>
                <a:cxn ang="0">
                  <a:pos x="534" y="163"/>
                </a:cxn>
                <a:cxn ang="0">
                  <a:pos x="522" y="212"/>
                </a:cxn>
                <a:cxn ang="0">
                  <a:pos x="502" y="245"/>
                </a:cxn>
              </a:cxnLst>
              <a:rect l="0" t="0" r="r" b="b"/>
              <a:pathLst>
                <a:path w="545" h="511">
                  <a:moveTo>
                    <a:pt x="513" y="298"/>
                  </a:moveTo>
                  <a:lnTo>
                    <a:pt x="520" y="311"/>
                  </a:lnTo>
                  <a:lnTo>
                    <a:pt x="521" y="323"/>
                  </a:lnTo>
                  <a:lnTo>
                    <a:pt x="528" y="342"/>
                  </a:lnTo>
                  <a:lnTo>
                    <a:pt x="529" y="346"/>
                  </a:lnTo>
                  <a:lnTo>
                    <a:pt x="540" y="357"/>
                  </a:lnTo>
                  <a:lnTo>
                    <a:pt x="539" y="368"/>
                  </a:lnTo>
                  <a:lnTo>
                    <a:pt x="545" y="382"/>
                  </a:lnTo>
                  <a:lnTo>
                    <a:pt x="540" y="397"/>
                  </a:lnTo>
                  <a:lnTo>
                    <a:pt x="522" y="412"/>
                  </a:lnTo>
                  <a:lnTo>
                    <a:pt x="502" y="425"/>
                  </a:lnTo>
                  <a:lnTo>
                    <a:pt x="488" y="444"/>
                  </a:lnTo>
                  <a:lnTo>
                    <a:pt x="470" y="482"/>
                  </a:lnTo>
                  <a:lnTo>
                    <a:pt x="468" y="497"/>
                  </a:lnTo>
                  <a:lnTo>
                    <a:pt x="470" y="509"/>
                  </a:lnTo>
                  <a:lnTo>
                    <a:pt x="461" y="511"/>
                  </a:lnTo>
                  <a:lnTo>
                    <a:pt x="456" y="510"/>
                  </a:lnTo>
                  <a:lnTo>
                    <a:pt x="446" y="506"/>
                  </a:lnTo>
                  <a:lnTo>
                    <a:pt x="435" y="498"/>
                  </a:lnTo>
                  <a:lnTo>
                    <a:pt x="426" y="491"/>
                  </a:lnTo>
                  <a:lnTo>
                    <a:pt x="416" y="483"/>
                  </a:lnTo>
                  <a:lnTo>
                    <a:pt x="403" y="482"/>
                  </a:lnTo>
                  <a:lnTo>
                    <a:pt x="391" y="483"/>
                  </a:lnTo>
                  <a:lnTo>
                    <a:pt x="379" y="488"/>
                  </a:lnTo>
                  <a:lnTo>
                    <a:pt x="372" y="494"/>
                  </a:lnTo>
                  <a:lnTo>
                    <a:pt x="362" y="487"/>
                  </a:lnTo>
                  <a:lnTo>
                    <a:pt x="343" y="487"/>
                  </a:lnTo>
                  <a:lnTo>
                    <a:pt x="334" y="495"/>
                  </a:lnTo>
                  <a:lnTo>
                    <a:pt x="324" y="500"/>
                  </a:lnTo>
                  <a:lnTo>
                    <a:pt x="317" y="498"/>
                  </a:lnTo>
                  <a:lnTo>
                    <a:pt x="309" y="489"/>
                  </a:lnTo>
                  <a:lnTo>
                    <a:pt x="300" y="479"/>
                  </a:lnTo>
                  <a:lnTo>
                    <a:pt x="291" y="473"/>
                  </a:lnTo>
                  <a:lnTo>
                    <a:pt x="281" y="478"/>
                  </a:lnTo>
                  <a:lnTo>
                    <a:pt x="270" y="481"/>
                  </a:lnTo>
                  <a:lnTo>
                    <a:pt x="259" y="475"/>
                  </a:lnTo>
                  <a:lnTo>
                    <a:pt x="241" y="466"/>
                  </a:lnTo>
                  <a:lnTo>
                    <a:pt x="221" y="438"/>
                  </a:lnTo>
                  <a:lnTo>
                    <a:pt x="212" y="433"/>
                  </a:lnTo>
                  <a:lnTo>
                    <a:pt x="207" y="435"/>
                  </a:lnTo>
                  <a:lnTo>
                    <a:pt x="198" y="428"/>
                  </a:lnTo>
                  <a:lnTo>
                    <a:pt x="198" y="412"/>
                  </a:lnTo>
                  <a:lnTo>
                    <a:pt x="178" y="409"/>
                  </a:lnTo>
                  <a:lnTo>
                    <a:pt x="153" y="401"/>
                  </a:lnTo>
                  <a:lnTo>
                    <a:pt x="152" y="407"/>
                  </a:lnTo>
                  <a:lnTo>
                    <a:pt x="155" y="413"/>
                  </a:lnTo>
                  <a:lnTo>
                    <a:pt x="144" y="421"/>
                  </a:lnTo>
                  <a:lnTo>
                    <a:pt x="136" y="418"/>
                  </a:lnTo>
                  <a:lnTo>
                    <a:pt x="117" y="400"/>
                  </a:lnTo>
                  <a:lnTo>
                    <a:pt x="121" y="389"/>
                  </a:lnTo>
                  <a:lnTo>
                    <a:pt x="121" y="386"/>
                  </a:lnTo>
                  <a:lnTo>
                    <a:pt x="120" y="384"/>
                  </a:lnTo>
                  <a:lnTo>
                    <a:pt x="109" y="382"/>
                  </a:lnTo>
                  <a:lnTo>
                    <a:pt x="99" y="370"/>
                  </a:lnTo>
                  <a:lnTo>
                    <a:pt x="79" y="365"/>
                  </a:lnTo>
                  <a:lnTo>
                    <a:pt x="71" y="366"/>
                  </a:lnTo>
                  <a:lnTo>
                    <a:pt x="65" y="357"/>
                  </a:lnTo>
                  <a:lnTo>
                    <a:pt x="55" y="352"/>
                  </a:lnTo>
                  <a:lnTo>
                    <a:pt x="40" y="366"/>
                  </a:lnTo>
                  <a:lnTo>
                    <a:pt x="34" y="363"/>
                  </a:lnTo>
                  <a:lnTo>
                    <a:pt x="38" y="354"/>
                  </a:lnTo>
                  <a:lnTo>
                    <a:pt x="42" y="337"/>
                  </a:lnTo>
                  <a:lnTo>
                    <a:pt x="43" y="316"/>
                  </a:lnTo>
                  <a:lnTo>
                    <a:pt x="42" y="312"/>
                  </a:lnTo>
                  <a:lnTo>
                    <a:pt x="26" y="293"/>
                  </a:lnTo>
                  <a:lnTo>
                    <a:pt x="23" y="269"/>
                  </a:lnTo>
                  <a:lnTo>
                    <a:pt x="23" y="258"/>
                  </a:lnTo>
                  <a:lnTo>
                    <a:pt x="22" y="242"/>
                  </a:lnTo>
                  <a:lnTo>
                    <a:pt x="20" y="233"/>
                  </a:lnTo>
                  <a:lnTo>
                    <a:pt x="17" y="209"/>
                  </a:lnTo>
                  <a:lnTo>
                    <a:pt x="16" y="201"/>
                  </a:lnTo>
                  <a:lnTo>
                    <a:pt x="1" y="190"/>
                  </a:lnTo>
                  <a:lnTo>
                    <a:pt x="0" y="182"/>
                  </a:lnTo>
                  <a:lnTo>
                    <a:pt x="5" y="170"/>
                  </a:lnTo>
                  <a:lnTo>
                    <a:pt x="11" y="158"/>
                  </a:lnTo>
                  <a:lnTo>
                    <a:pt x="12" y="145"/>
                  </a:lnTo>
                  <a:lnTo>
                    <a:pt x="12" y="128"/>
                  </a:lnTo>
                  <a:lnTo>
                    <a:pt x="4" y="111"/>
                  </a:lnTo>
                  <a:lnTo>
                    <a:pt x="1" y="102"/>
                  </a:lnTo>
                  <a:lnTo>
                    <a:pt x="18" y="110"/>
                  </a:lnTo>
                  <a:lnTo>
                    <a:pt x="21" y="105"/>
                  </a:lnTo>
                  <a:lnTo>
                    <a:pt x="21" y="96"/>
                  </a:lnTo>
                  <a:lnTo>
                    <a:pt x="7" y="93"/>
                  </a:lnTo>
                  <a:lnTo>
                    <a:pt x="16" y="86"/>
                  </a:lnTo>
                  <a:lnTo>
                    <a:pt x="26" y="83"/>
                  </a:lnTo>
                  <a:lnTo>
                    <a:pt x="27" y="86"/>
                  </a:lnTo>
                  <a:lnTo>
                    <a:pt x="38" y="74"/>
                  </a:lnTo>
                  <a:lnTo>
                    <a:pt x="51" y="67"/>
                  </a:lnTo>
                  <a:lnTo>
                    <a:pt x="70" y="63"/>
                  </a:lnTo>
                  <a:lnTo>
                    <a:pt x="102" y="53"/>
                  </a:lnTo>
                  <a:lnTo>
                    <a:pt x="134" y="26"/>
                  </a:lnTo>
                  <a:lnTo>
                    <a:pt x="149" y="21"/>
                  </a:lnTo>
                  <a:lnTo>
                    <a:pt x="172" y="9"/>
                  </a:lnTo>
                  <a:lnTo>
                    <a:pt x="215" y="0"/>
                  </a:lnTo>
                  <a:lnTo>
                    <a:pt x="228" y="0"/>
                  </a:lnTo>
                  <a:lnTo>
                    <a:pt x="239" y="3"/>
                  </a:lnTo>
                  <a:lnTo>
                    <a:pt x="248" y="7"/>
                  </a:lnTo>
                  <a:lnTo>
                    <a:pt x="255" y="15"/>
                  </a:lnTo>
                  <a:lnTo>
                    <a:pt x="254" y="21"/>
                  </a:lnTo>
                  <a:lnTo>
                    <a:pt x="236" y="10"/>
                  </a:lnTo>
                  <a:lnTo>
                    <a:pt x="237" y="16"/>
                  </a:lnTo>
                  <a:lnTo>
                    <a:pt x="250" y="50"/>
                  </a:lnTo>
                  <a:lnTo>
                    <a:pt x="257" y="52"/>
                  </a:lnTo>
                  <a:lnTo>
                    <a:pt x="258" y="48"/>
                  </a:lnTo>
                  <a:lnTo>
                    <a:pt x="262" y="45"/>
                  </a:lnTo>
                  <a:lnTo>
                    <a:pt x="266" y="48"/>
                  </a:lnTo>
                  <a:lnTo>
                    <a:pt x="276" y="45"/>
                  </a:lnTo>
                  <a:lnTo>
                    <a:pt x="290" y="42"/>
                  </a:lnTo>
                  <a:lnTo>
                    <a:pt x="300" y="36"/>
                  </a:lnTo>
                  <a:lnTo>
                    <a:pt x="314" y="41"/>
                  </a:lnTo>
                  <a:lnTo>
                    <a:pt x="378" y="52"/>
                  </a:lnTo>
                  <a:lnTo>
                    <a:pt x="426" y="51"/>
                  </a:lnTo>
                  <a:lnTo>
                    <a:pt x="453" y="45"/>
                  </a:lnTo>
                  <a:lnTo>
                    <a:pt x="477" y="42"/>
                  </a:lnTo>
                  <a:lnTo>
                    <a:pt x="491" y="50"/>
                  </a:lnTo>
                  <a:lnTo>
                    <a:pt x="510" y="63"/>
                  </a:lnTo>
                  <a:lnTo>
                    <a:pt x="515" y="74"/>
                  </a:lnTo>
                  <a:lnTo>
                    <a:pt x="515" y="81"/>
                  </a:lnTo>
                  <a:lnTo>
                    <a:pt x="516" y="91"/>
                  </a:lnTo>
                  <a:lnTo>
                    <a:pt x="534" y="163"/>
                  </a:lnTo>
                  <a:lnTo>
                    <a:pt x="534" y="179"/>
                  </a:lnTo>
                  <a:lnTo>
                    <a:pt x="533" y="196"/>
                  </a:lnTo>
                  <a:lnTo>
                    <a:pt x="522" y="212"/>
                  </a:lnTo>
                  <a:lnTo>
                    <a:pt x="507" y="220"/>
                  </a:lnTo>
                  <a:lnTo>
                    <a:pt x="496" y="234"/>
                  </a:lnTo>
                  <a:lnTo>
                    <a:pt x="502" y="245"/>
                  </a:lnTo>
                  <a:lnTo>
                    <a:pt x="517" y="257"/>
                  </a:lnTo>
                  <a:lnTo>
                    <a:pt x="513" y="29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2" name="Freeform 206"/>
            <p:cNvSpPr>
              <a:spLocks noChangeAspect="1"/>
            </p:cNvSpPr>
            <p:nvPr/>
          </p:nvSpPr>
          <p:spPr bwMode="gray">
            <a:xfrm>
              <a:off x="5123656" y="2449860"/>
              <a:ext cx="128588" cy="76200"/>
            </a:xfrm>
            <a:custGeom>
              <a:avLst/>
              <a:gdLst/>
              <a:ahLst/>
              <a:cxnLst>
                <a:cxn ang="0">
                  <a:pos x="0" y="184"/>
                </a:cxn>
                <a:cxn ang="0">
                  <a:pos x="12" y="118"/>
                </a:cxn>
                <a:cxn ang="0">
                  <a:pos x="24" y="93"/>
                </a:cxn>
                <a:cxn ang="0">
                  <a:pos x="33" y="64"/>
                </a:cxn>
                <a:cxn ang="0">
                  <a:pos x="51" y="44"/>
                </a:cxn>
                <a:cxn ang="0">
                  <a:pos x="86" y="33"/>
                </a:cxn>
                <a:cxn ang="0">
                  <a:pos x="113" y="68"/>
                </a:cxn>
                <a:cxn ang="0">
                  <a:pos x="119" y="86"/>
                </a:cxn>
                <a:cxn ang="0">
                  <a:pos x="125" y="92"/>
                </a:cxn>
                <a:cxn ang="0">
                  <a:pos x="147" y="108"/>
                </a:cxn>
                <a:cxn ang="0">
                  <a:pos x="169" y="102"/>
                </a:cxn>
                <a:cxn ang="0">
                  <a:pos x="174" y="113"/>
                </a:cxn>
                <a:cxn ang="0">
                  <a:pos x="181" y="92"/>
                </a:cxn>
                <a:cxn ang="0">
                  <a:pos x="185" y="21"/>
                </a:cxn>
                <a:cxn ang="0">
                  <a:pos x="200" y="14"/>
                </a:cxn>
                <a:cxn ang="0">
                  <a:pos x="239" y="0"/>
                </a:cxn>
                <a:cxn ang="0">
                  <a:pos x="269" y="15"/>
                </a:cxn>
                <a:cxn ang="0">
                  <a:pos x="288" y="30"/>
                </a:cxn>
                <a:cxn ang="0">
                  <a:pos x="318" y="49"/>
                </a:cxn>
                <a:cxn ang="0">
                  <a:pos x="341" y="44"/>
                </a:cxn>
                <a:cxn ang="0">
                  <a:pos x="359" y="49"/>
                </a:cxn>
                <a:cxn ang="0">
                  <a:pos x="368" y="63"/>
                </a:cxn>
                <a:cxn ang="0">
                  <a:pos x="379" y="74"/>
                </a:cxn>
                <a:cxn ang="0">
                  <a:pos x="375" y="106"/>
                </a:cxn>
                <a:cxn ang="0">
                  <a:pos x="380" y="116"/>
                </a:cxn>
                <a:cxn ang="0">
                  <a:pos x="387" y="128"/>
                </a:cxn>
                <a:cxn ang="0">
                  <a:pos x="402" y="159"/>
                </a:cxn>
                <a:cxn ang="0">
                  <a:pos x="406" y="182"/>
                </a:cxn>
                <a:cxn ang="0">
                  <a:pos x="395" y="190"/>
                </a:cxn>
                <a:cxn ang="0">
                  <a:pos x="375" y="206"/>
                </a:cxn>
                <a:cxn ang="0">
                  <a:pos x="363" y="227"/>
                </a:cxn>
                <a:cxn ang="0">
                  <a:pos x="340" y="222"/>
                </a:cxn>
                <a:cxn ang="0">
                  <a:pos x="331" y="236"/>
                </a:cxn>
                <a:cxn ang="0">
                  <a:pos x="316" y="238"/>
                </a:cxn>
                <a:cxn ang="0">
                  <a:pos x="303" y="231"/>
                </a:cxn>
                <a:cxn ang="0">
                  <a:pos x="258" y="189"/>
                </a:cxn>
                <a:cxn ang="0">
                  <a:pos x="234" y="188"/>
                </a:cxn>
                <a:cxn ang="0">
                  <a:pos x="218" y="160"/>
                </a:cxn>
                <a:cxn ang="0">
                  <a:pos x="200" y="173"/>
                </a:cxn>
                <a:cxn ang="0">
                  <a:pos x="153" y="166"/>
                </a:cxn>
                <a:cxn ang="0">
                  <a:pos x="129" y="163"/>
                </a:cxn>
                <a:cxn ang="0">
                  <a:pos x="114" y="163"/>
                </a:cxn>
                <a:cxn ang="0">
                  <a:pos x="98" y="167"/>
                </a:cxn>
                <a:cxn ang="0">
                  <a:pos x="83" y="162"/>
                </a:cxn>
                <a:cxn ang="0">
                  <a:pos x="44" y="171"/>
                </a:cxn>
                <a:cxn ang="0">
                  <a:pos x="20" y="193"/>
                </a:cxn>
                <a:cxn ang="0">
                  <a:pos x="3" y="195"/>
                </a:cxn>
              </a:cxnLst>
              <a:rect l="0" t="0" r="r" b="b"/>
              <a:pathLst>
                <a:path w="406" h="240">
                  <a:moveTo>
                    <a:pt x="3" y="195"/>
                  </a:moveTo>
                  <a:lnTo>
                    <a:pt x="0" y="184"/>
                  </a:lnTo>
                  <a:lnTo>
                    <a:pt x="4" y="134"/>
                  </a:lnTo>
                  <a:lnTo>
                    <a:pt x="12" y="118"/>
                  </a:lnTo>
                  <a:lnTo>
                    <a:pt x="20" y="107"/>
                  </a:lnTo>
                  <a:lnTo>
                    <a:pt x="24" y="93"/>
                  </a:lnTo>
                  <a:lnTo>
                    <a:pt x="27" y="77"/>
                  </a:lnTo>
                  <a:lnTo>
                    <a:pt x="33" y="64"/>
                  </a:lnTo>
                  <a:lnTo>
                    <a:pt x="43" y="52"/>
                  </a:lnTo>
                  <a:lnTo>
                    <a:pt x="51" y="44"/>
                  </a:lnTo>
                  <a:lnTo>
                    <a:pt x="63" y="42"/>
                  </a:lnTo>
                  <a:lnTo>
                    <a:pt x="86" y="33"/>
                  </a:lnTo>
                  <a:lnTo>
                    <a:pt x="94" y="47"/>
                  </a:lnTo>
                  <a:lnTo>
                    <a:pt x="113" y="68"/>
                  </a:lnTo>
                  <a:lnTo>
                    <a:pt x="115" y="79"/>
                  </a:lnTo>
                  <a:lnTo>
                    <a:pt x="119" y="86"/>
                  </a:lnTo>
                  <a:lnTo>
                    <a:pt x="120" y="75"/>
                  </a:lnTo>
                  <a:lnTo>
                    <a:pt x="125" y="92"/>
                  </a:lnTo>
                  <a:lnTo>
                    <a:pt x="131" y="100"/>
                  </a:lnTo>
                  <a:lnTo>
                    <a:pt x="147" y="108"/>
                  </a:lnTo>
                  <a:lnTo>
                    <a:pt x="153" y="108"/>
                  </a:lnTo>
                  <a:lnTo>
                    <a:pt x="169" y="102"/>
                  </a:lnTo>
                  <a:lnTo>
                    <a:pt x="169" y="107"/>
                  </a:lnTo>
                  <a:lnTo>
                    <a:pt x="174" y="113"/>
                  </a:lnTo>
                  <a:lnTo>
                    <a:pt x="175" y="98"/>
                  </a:lnTo>
                  <a:lnTo>
                    <a:pt x="181" y="92"/>
                  </a:lnTo>
                  <a:lnTo>
                    <a:pt x="185" y="85"/>
                  </a:lnTo>
                  <a:lnTo>
                    <a:pt x="185" y="21"/>
                  </a:lnTo>
                  <a:lnTo>
                    <a:pt x="191" y="15"/>
                  </a:lnTo>
                  <a:lnTo>
                    <a:pt x="200" y="14"/>
                  </a:lnTo>
                  <a:lnTo>
                    <a:pt x="213" y="4"/>
                  </a:lnTo>
                  <a:lnTo>
                    <a:pt x="239" y="0"/>
                  </a:lnTo>
                  <a:lnTo>
                    <a:pt x="255" y="4"/>
                  </a:lnTo>
                  <a:lnTo>
                    <a:pt x="269" y="15"/>
                  </a:lnTo>
                  <a:lnTo>
                    <a:pt x="283" y="20"/>
                  </a:lnTo>
                  <a:lnTo>
                    <a:pt x="288" y="30"/>
                  </a:lnTo>
                  <a:lnTo>
                    <a:pt x="310" y="49"/>
                  </a:lnTo>
                  <a:lnTo>
                    <a:pt x="318" y="49"/>
                  </a:lnTo>
                  <a:lnTo>
                    <a:pt x="326" y="46"/>
                  </a:lnTo>
                  <a:lnTo>
                    <a:pt x="341" y="44"/>
                  </a:lnTo>
                  <a:lnTo>
                    <a:pt x="358" y="48"/>
                  </a:lnTo>
                  <a:lnTo>
                    <a:pt x="359" y="49"/>
                  </a:lnTo>
                  <a:lnTo>
                    <a:pt x="364" y="55"/>
                  </a:lnTo>
                  <a:lnTo>
                    <a:pt x="368" y="63"/>
                  </a:lnTo>
                  <a:lnTo>
                    <a:pt x="375" y="66"/>
                  </a:lnTo>
                  <a:lnTo>
                    <a:pt x="379" y="74"/>
                  </a:lnTo>
                  <a:lnTo>
                    <a:pt x="380" y="82"/>
                  </a:lnTo>
                  <a:lnTo>
                    <a:pt x="375" y="106"/>
                  </a:lnTo>
                  <a:lnTo>
                    <a:pt x="372" y="113"/>
                  </a:lnTo>
                  <a:lnTo>
                    <a:pt x="380" y="116"/>
                  </a:lnTo>
                  <a:lnTo>
                    <a:pt x="387" y="120"/>
                  </a:lnTo>
                  <a:lnTo>
                    <a:pt x="387" y="128"/>
                  </a:lnTo>
                  <a:lnTo>
                    <a:pt x="400" y="150"/>
                  </a:lnTo>
                  <a:lnTo>
                    <a:pt x="402" y="159"/>
                  </a:lnTo>
                  <a:lnTo>
                    <a:pt x="406" y="166"/>
                  </a:lnTo>
                  <a:lnTo>
                    <a:pt x="406" y="182"/>
                  </a:lnTo>
                  <a:lnTo>
                    <a:pt x="405" y="189"/>
                  </a:lnTo>
                  <a:lnTo>
                    <a:pt x="395" y="190"/>
                  </a:lnTo>
                  <a:lnTo>
                    <a:pt x="388" y="194"/>
                  </a:lnTo>
                  <a:lnTo>
                    <a:pt x="375" y="206"/>
                  </a:lnTo>
                  <a:lnTo>
                    <a:pt x="374" y="214"/>
                  </a:lnTo>
                  <a:lnTo>
                    <a:pt x="363" y="227"/>
                  </a:lnTo>
                  <a:lnTo>
                    <a:pt x="356" y="229"/>
                  </a:lnTo>
                  <a:lnTo>
                    <a:pt x="340" y="222"/>
                  </a:lnTo>
                  <a:lnTo>
                    <a:pt x="334" y="227"/>
                  </a:lnTo>
                  <a:lnTo>
                    <a:pt x="331" y="236"/>
                  </a:lnTo>
                  <a:lnTo>
                    <a:pt x="325" y="240"/>
                  </a:lnTo>
                  <a:lnTo>
                    <a:pt x="316" y="238"/>
                  </a:lnTo>
                  <a:lnTo>
                    <a:pt x="310" y="233"/>
                  </a:lnTo>
                  <a:lnTo>
                    <a:pt x="303" y="231"/>
                  </a:lnTo>
                  <a:lnTo>
                    <a:pt x="285" y="208"/>
                  </a:lnTo>
                  <a:lnTo>
                    <a:pt x="258" y="189"/>
                  </a:lnTo>
                  <a:lnTo>
                    <a:pt x="242" y="190"/>
                  </a:lnTo>
                  <a:lnTo>
                    <a:pt x="234" y="188"/>
                  </a:lnTo>
                  <a:lnTo>
                    <a:pt x="224" y="165"/>
                  </a:lnTo>
                  <a:lnTo>
                    <a:pt x="218" y="160"/>
                  </a:lnTo>
                  <a:lnTo>
                    <a:pt x="211" y="162"/>
                  </a:lnTo>
                  <a:lnTo>
                    <a:pt x="200" y="173"/>
                  </a:lnTo>
                  <a:lnTo>
                    <a:pt x="184" y="177"/>
                  </a:lnTo>
                  <a:lnTo>
                    <a:pt x="153" y="166"/>
                  </a:lnTo>
                  <a:lnTo>
                    <a:pt x="146" y="166"/>
                  </a:lnTo>
                  <a:lnTo>
                    <a:pt x="129" y="163"/>
                  </a:lnTo>
                  <a:lnTo>
                    <a:pt x="121" y="166"/>
                  </a:lnTo>
                  <a:lnTo>
                    <a:pt x="114" y="163"/>
                  </a:lnTo>
                  <a:lnTo>
                    <a:pt x="106" y="167"/>
                  </a:lnTo>
                  <a:lnTo>
                    <a:pt x="98" y="167"/>
                  </a:lnTo>
                  <a:lnTo>
                    <a:pt x="92" y="163"/>
                  </a:lnTo>
                  <a:lnTo>
                    <a:pt x="83" y="162"/>
                  </a:lnTo>
                  <a:lnTo>
                    <a:pt x="67" y="163"/>
                  </a:lnTo>
                  <a:lnTo>
                    <a:pt x="44" y="171"/>
                  </a:lnTo>
                  <a:lnTo>
                    <a:pt x="29" y="179"/>
                  </a:lnTo>
                  <a:lnTo>
                    <a:pt x="20" y="193"/>
                  </a:lnTo>
                  <a:lnTo>
                    <a:pt x="13" y="198"/>
                  </a:lnTo>
                  <a:lnTo>
                    <a:pt x="3" y="19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3" name="Freeform 207"/>
            <p:cNvSpPr>
              <a:spLocks noChangeAspect="1"/>
            </p:cNvSpPr>
            <p:nvPr/>
          </p:nvSpPr>
          <p:spPr bwMode="gray">
            <a:xfrm>
              <a:off x="4966494" y="2657822"/>
              <a:ext cx="120650" cy="71438"/>
            </a:xfrm>
            <a:custGeom>
              <a:avLst/>
              <a:gdLst/>
              <a:ahLst/>
              <a:cxnLst>
                <a:cxn ang="0">
                  <a:pos x="371" y="143"/>
                </a:cxn>
                <a:cxn ang="0">
                  <a:pos x="355" y="149"/>
                </a:cxn>
                <a:cxn ang="0">
                  <a:pos x="341" y="159"/>
                </a:cxn>
                <a:cxn ang="0">
                  <a:pos x="338" y="176"/>
                </a:cxn>
                <a:cxn ang="0">
                  <a:pos x="324" y="187"/>
                </a:cxn>
                <a:cxn ang="0">
                  <a:pos x="311" y="203"/>
                </a:cxn>
                <a:cxn ang="0">
                  <a:pos x="291" y="201"/>
                </a:cxn>
                <a:cxn ang="0">
                  <a:pos x="276" y="210"/>
                </a:cxn>
                <a:cxn ang="0">
                  <a:pos x="271" y="208"/>
                </a:cxn>
                <a:cxn ang="0">
                  <a:pos x="227" y="201"/>
                </a:cxn>
                <a:cxn ang="0">
                  <a:pos x="205" y="183"/>
                </a:cxn>
                <a:cxn ang="0">
                  <a:pos x="166" y="192"/>
                </a:cxn>
                <a:cxn ang="0">
                  <a:pos x="152" y="209"/>
                </a:cxn>
                <a:cxn ang="0">
                  <a:pos x="132" y="214"/>
                </a:cxn>
                <a:cxn ang="0">
                  <a:pos x="114" y="207"/>
                </a:cxn>
                <a:cxn ang="0">
                  <a:pos x="97" y="196"/>
                </a:cxn>
                <a:cxn ang="0">
                  <a:pos x="61" y="164"/>
                </a:cxn>
                <a:cxn ang="0">
                  <a:pos x="23" y="127"/>
                </a:cxn>
                <a:cxn ang="0">
                  <a:pos x="21" y="97"/>
                </a:cxn>
                <a:cxn ang="0">
                  <a:pos x="0" y="82"/>
                </a:cxn>
                <a:cxn ang="0">
                  <a:pos x="1" y="68"/>
                </a:cxn>
                <a:cxn ang="0">
                  <a:pos x="19" y="83"/>
                </a:cxn>
                <a:cxn ang="0">
                  <a:pos x="40" y="62"/>
                </a:cxn>
                <a:cxn ang="0">
                  <a:pos x="75" y="48"/>
                </a:cxn>
                <a:cxn ang="0">
                  <a:pos x="119" y="23"/>
                </a:cxn>
                <a:cxn ang="0">
                  <a:pos x="132" y="3"/>
                </a:cxn>
                <a:cxn ang="0">
                  <a:pos x="146" y="24"/>
                </a:cxn>
                <a:cxn ang="0">
                  <a:pos x="159" y="27"/>
                </a:cxn>
                <a:cxn ang="0">
                  <a:pos x="184" y="18"/>
                </a:cxn>
                <a:cxn ang="0">
                  <a:pos x="198" y="27"/>
                </a:cxn>
                <a:cxn ang="0">
                  <a:pos x="228" y="43"/>
                </a:cxn>
                <a:cxn ang="0">
                  <a:pos x="240" y="47"/>
                </a:cxn>
                <a:cxn ang="0">
                  <a:pos x="236" y="61"/>
                </a:cxn>
                <a:cxn ang="0">
                  <a:pos x="263" y="82"/>
                </a:cxn>
                <a:cxn ang="0">
                  <a:pos x="271" y="68"/>
                </a:cxn>
                <a:cxn ang="0">
                  <a:pos x="297" y="70"/>
                </a:cxn>
                <a:cxn ang="0">
                  <a:pos x="317" y="89"/>
                </a:cxn>
                <a:cxn ang="0">
                  <a:pos x="331" y="94"/>
                </a:cxn>
                <a:cxn ang="0">
                  <a:pos x="360" y="127"/>
                </a:cxn>
              </a:cxnLst>
              <a:rect l="0" t="0" r="r" b="b"/>
              <a:pathLst>
                <a:path w="378" h="222">
                  <a:moveTo>
                    <a:pt x="378" y="136"/>
                  </a:moveTo>
                  <a:lnTo>
                    <a:pt x="371" y="143"/>
                  </a:lnTo>
                  <a:lnTo>
                    <a:pt x="360" y="142"/>
                  </a:lnTo>
                  <a:lnTo>
                    <a:pt x="355" y="149"/>
                  </a:lnTo>
                  <a:lnTo>
                    <a:pt x="350" y="156"/>
                  </a:lnTo>
                  <a:lnTo>
                    <a:pt x="341" y="159"/>
                  </a:lnTo>
                  <a:lnTo>
                    <a:pt x="339" y="164"/>
                  </a:lnTo>
                  <a:lnTo>
                    <a:pt x="338" y="176"/>
                  </a:lnTo>
                  <a:lnTo>
                    <a:pt x="333" y="185"/>
                  </a:lnTo>
                  <a:lnTo>
                    <a:pt x="324" y="187"/>
                  </a:lnTo>
                  <a:lnTo>
                    <a:pt x="324" y="193"/>
                  </a:lnTo>
                  <a:lnTo>
                    <a:pt x="311" y="203"/>
                  </a:lnTo>
                  <a:lnTo>
                    <a:pt x="296" y="206"/>
                  </a:lnTo>
                  <a:lnTo>
                    <a:pt x="291" y="201"/>
                  </a:lnTo>
                  <a:lnTo>
                    <a:pt x="283" y="201"/>
                  </a:lnTo>
                  <a:lnTo>
                    <a:pt x="276" y="210"/>
                  </a:lnTo>
                  <a:lnTo>
                    <a:pt x="271" y="222"/>
                  </a:lnTo>
                  <a:lnTo>
                    <a:pt x="271" y="208"/>
                  </a:lnTo>
                  <a:lnTo>
                    <a:pt x="263" y="197"/>
                  </a:lnTo>
                  <a:lnTo>
                    <a:pt x="227" y="201"/>
                  </a:lnTo>
                  <a:lnTo>
                    <a:pt x="213" y="188"/>
                  </a:lnTo>
                  <a:lnTo>
                    <a:pt x="205" y="183"/>
                  </a:lnTo>
                  <a:lnTo>
                    <a:pt x="172" y="182"/>
                  </a:lnTo>
                  <a:lnTo>
                    <a:pt x="166" y="192"/>
                  </a:lnTo>
                  <a:lnTo>
                    <a:pt x="162" y="201"/>
                  </a:lnTo>
                  <a:lnTo>
                    <a:pt x="152" y="209"/>
                  </a:lnTo>
                  <a:lnTo>
                    <a:pt x="143" y="213"/>
                  </a:lnTo>
                  <a:lnTo>
                    <a:pt x="132" y="214"/>
                  </a:lnTo>
                  <a:lnTo>
                    <a:pt x="121" y="213"/>
                  </a:lnTo>
                  <a:lnTo>
                    <a:pt x="114" y="207"/>
                  </a:lnTo>
                  <a:lnTo>
                    <a:pt x="100" y="202"/>
                  </a:lnTo>
                  <a:lnTo>
                    <a:pt x="97" y="196"/>
                  </a:lnTo>
                  <a:lnTo>
                    <a:pt x="71" y="176"/>
                  </a:lnTo>
                  <a:lnTo>
                    <a:pt x="61" y="164"/>
                  </a:lnTo>
                  <a:lnTo>
                    <a:pt x="33" y="140"/>
                  </a:lnTo>
                  <a:lnTo>
                    <a:pt x="23" y="127"/>
                  </a:lnTo>
                  <a:lnTo>
                    <a:pt x="23" y="110"/>
                  </a:lnTo>
                  <a:lnTo>
                    <a:pt x="21" y="97"/>
                  </a:lnTo>
                  <a:lnTo>
                    <a:pt x="8" y="91"/>
                  </a:lnTo>
                  <a:lnTo>
                    <a:pt x="0" y="82"/>
                  </a:lnTo>
                  <a:lnTo>
                    <a:pt x="0" y="73"/>
                  </a:lnTo>
                  <a:lnTo>
                    <a:pt x="1" y="68"/>
                  </a:lnTo>
                  <a:lnTo>
                    <a:pt x="17" y="83"/>
                  </a:lnTo>
                  <a:lnTo>
                    <a:pt x="19" y="83"/>
                  </a:lnTo>
                  <a:lnTo>
                    <a:pt x="24" y="69"/>
                  </a:lnTo>
                  <a:lnTo>
                    <a:pt x="40" y="62"/>
                  </a:lnTo>
                  <a:lnTo>
                    <a:pt x="57" y="57"/>
                  </a:lnTo>
                  <a:lnTo>
                    <a:pt x="75" y="48"/>
                  </a:lnTo>
                  <a:lnTo>
                    <a:pt x="81" y="36"/>
                  </a:lnTo>
                  <a:lnTo>
                    <a:pt x="119" y="23"/>
                  </a:lnTo>
                  <a:lnTo>
                    <a:pt x="123" y="0"/>
                  </a:lnTo>
                  <a:lnTo>
                    <a:pt x="132" y="3"/>
                  </a:lnTo>
                  <a:lnTo>
                    <a:pt x="140" y="15"/>
                  </a:lnTo>
                  <a:lnTo>
                    <a:pt x="146" y="24"/>
                  </a:lnTo>
                  <a:lnTo>
                    <a:pt x="153" y="24"/>
                  </a:lnTo>
                  <a:lnTo>
                    <a:pt x="159" y="27"/>
                  </a:lnTo>
                  <a:lnTo>
                    <a:pt x="174" y="13"/>
                  </a:lnTo>
                  <a:lnTo>
                    <a:pt x="184" y="18"/>
                  </a:lnTo>
                  <a:lnTo>
                    <a:pt x="190" y="27"/>
                  </a:lnTo>
                  <a:lnTo>
                    <a:pt x="198" y="27"/>
                  </a:lnTo>
                  <a:lnTo>
                    <a:pt x="218" y="31"/>
                  </a:lnTo>
                  <a:lnTo>
                    <a:pt x="228" y="43"/>
                  </a:lnTo>
                  <a:lnTo>
                    <a:pt x="239" y="45"/>
                  </a:lnTo>
                  <a:lnTo>
                    <a:pt x="240" y="47"/>
                  </a:lnTo>
                  <a:lnTo>
                    <a:pt x="240" y="50"/>
                  </a:lnTo>
                  <a:lnTo>
                    <a:pt x="236" y="61"/>
                  </a:lnTo>
                  <a:lnTo>
                    <a:pt x="255" y="79"/>
                  </a:lnTo>
                  <a:lnTo>
                    <a:pt x="263" y="82"/>
                  </a:lnTo>
                  <a:lnTo>
                    <a:pt x="274" y="74"/>
                  </a:lnTo>
                  <a:lnTo>
                    <a:pt x="271" y="68"/>
                  </a:lnTo>
                  <a:lnTo>
                    <a:pt x="272" y="62"/>
                  </a:lnTo>
                  <a:lnTo>
                    <a:pt x="297" y="70"/>
                  </a:lnTo>
                  <a:lnTo>
                    <a:pt x="317" y="73"/>
                  </a:lnTo>
                  <a:lnTo>
                    <a:pt x="317" y="89"/>
                  </a:lnTo>
                  <a:lnTo>
                    <a:pt x="326" y="96"/>
                  </a:lnTo>
                  <a:lnTo>
                    <a:pt x="331" y="94"/>
                  </a:lnTo>
                  <a:lnTo>
                    <a:pt x="340" y="99"/>
                  </a:lnTo>
                  <a:lnTo>
                    <a:pt x="360" y="127"/>
                  </a:lnTo>
                  <a:lnTo>
                    <a:pt x="378" y="13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4" name="Freeform 208"/>
            <p:cNvSpPr>
              <a:spLocks noChangeAspect="1"/>
            </p:cNvSpPr>
            <p:nvPr/>
          </p:nvSpPr>
          <p:spPr bwMode="gray">
            <a:xfrm>
              <a:off x="5149056" y="2837210"/>
              <a:ext cx="109538" cy="68263"/>
            </a:xfrm>
            <a:custGeom>
              <a:avLst/>
              <a:gdLst/>
              <a:ahLst/>
              <a:cxnLst>
                <a:cxn ang="0">
                  <a:pos x="32" y="208"/>
                </a:cxn>
                <a:cxn ang="0">
                  <a:pos x="31" y="192"/>
                </a:cxn>
                <a:cxn ang="0">
                  <a:pos x="26" y="163"/>
                </a:cxn>
                <a:cxn ang="0">
                  <a:pos x="3" y="143"/>
                </a:cxn>
                <a:cxn ang="0">
                  <a:pos x="3" y="118"/>
                </a:cxn>
                <a:cxn ang="0">
                  <a:pos x="15" y="94"/>
                </a:cxn>
                <a:cxn ang="0">
                  <a:pos x="26" y="82"/>
                </a:cxn>
                <a:cxn ang="0">
                  <a:pos x="11" y="66"/>
                </a:cxn>
                <a:cxn ang="0">
                  <a:pos x="3" y="51"/>
                </a:cxn>
                <a:cxn ang="0">
                  <a:pos x="0" y="29"/>
                </a:cxn>
                <a:cxn ang="0">
                  <a:pos x="3" y="8"/>
                </a:cxn>
                <a:cxn ang="0">
                  <a:pos x="20" y="0"/>
                </a:cxn>
                <a:cxn ang="0">
                  <a:pos x="32" y="4"/>
                </a:cxn>
                <a:cxn ang="0">
                  <a:pos x="26" y="19"/>
                </a:cxn>
                <a:cxn ang="0">
                  <a:pos x="37" y="27"/>
                </a:cxn>
                <a:cxn ang="0">
                  <a:pos x="51" y="27"/>
                </a:cxn>
                <a:cxn ang="0">
                  <a:pos x="85" y="31"/>
                </a:cxn>
                <a:cxn ang="0">
                  <a:pos x="126" y="32"/>
                </a:cxn>
                <a:cxn ang="0">
                  <a:pos x="170" y="40"/>
                </a:cxn>
                <a:cxn ang="0">
                  <a:pos x="187" y="35"/>
                </a:cxn>
                <a:cxn ang="0">
                  <a:pos x="206" y="23"/>
                </a:cxn>
                <a:cxn ang="0">
                  <a:pos x="226" y="13"/>
                </a:cxn>
                <a:cxn ang="0">
                  <a:pos x="252" y="4"/>
                </a:cxn>
                <a:cxn ang="0">
                  <a:pos x="272" y="5"/>
                </a:cxn>
                <a:cxn ang="0">
                  <a:pos x="278" y="10"/>
                </a:cxn>
                <a:cxn ang="0">
                  <a:pos x="308" y="19"/>
                </a:cxn>
                <a:cxn ang="0">
                  <a:pos x="328" y="32"/>
                </a:cxn>
                <a:cxn ang="0">
                  <a:pos x="346" y="31"/>
                </a:cxn>
                <a:cxn ang="0">
                  <a:pos x="343" y="47"/>
                </a:cxn>
                <a:cxn ang="0">
                  <a:pos x="338" y="58"/>
                </a:cxn>
                <a:cxn ang="0">
                  <a:pos x="319" y="63"/>
                </a:cxn>
                <a:cxn ang="0">
                  <a:pos x="306" y="78"/>
                </a:cxn>
                <a:cxn ang="0">
                  <a:pos x="306" y="107"/>
                </a:cxn>
                <a:cxn ang="0">
                  <a:pos x="298" y="110"/>
                </a:cxn>
                <a:cxn ang="0">
                  <a:pos x="295" y="116"/>
                </a:cxn>
                <a:cxn ang="0">
                  <a:pos x="284" y="126"/>
                </a:cxn>
                <a:cxn ang="0">
                  <a:pos x="287" y="129"/>
                </a:cxn>
                <a:cxn ang="0">
                  <a:pos x="292" y="131"/>
                </a:cxn>
                <a:cxn ang="0">
                  <a:pos x="296" y="138"/>
                </a:cxn>
                <a:cxn ang="0">
                  <a:pos x="299" y="148"/>
                </a:cxn>
                <a:cxn ang="0">
                  <a:pos x="310" y="163"/>
                </a:cxn>
                <a:cxn ang="0">
                  <a:pos x="311" y="169"/>
                </a:cxn>
                <a:cxn ang="0">
                  <a:pos x="303" y="167"/>
                </a:cxn>
                <a:cxn ang="0">
                  <a:pos x="280" y="171"/>
                </a:cxn>
                <a:cxn ang="0">
                  <a:pos x="262" y="161"/>
                </a:cxn>
                <a:cxn ang="0">
                  <a:pos x="242" y="169"/>
                </a:cxn>
                <a:cxn ang="0">
                  <a:pos x="228" y="171"/>
                </a:cxn>
                <a:cxn ang="0">
                  <a:pos x="219" y="179"/>
                </a:cxn>
                <a:cxn ang="0">
                  <a:pos x="208" y="180"/>
                </a:cxn>
                <a:cxn ang="0">
                  <a:pos x="206" y="199"/>
                </a:cxn>
                <a:cxn ang="0">
                  <a:pos x="192" y="212"/>
                </a:cxn>
                <a:cxn ang="0">
                  <a:pos x="172" y="215"/>
                </a:cxn>
                <a:cxn ang="0">
                  <a:pos x="137" y="203"/>
                </a:cxn>
                <a:cxn ang="0">
                  <a:pos x="127" y="195"/>
                </a:cxn>
                <a:cxn ang="0">
                  <a:pos x="115" y="195"/>
                </a:cxn>
                <a:cxn ang="0">
                  <a:pos x="84" y="204"/>
                </a:cxn>
                <a:cxn ang="0">
                  <a:pos x="62" y="204"/>
                </a:cxn>
                <a:cxn ang="0">
                  <a:pos x="45" y="208"/>
                </a:cxn>
                <a:cxn ang="0">
                  <a:pos x="32" y="208"/>
                </a:cxn>
              </a:cxnLst>
              <a:rect l="0" t="0" r="r" b="b"/>
              <a:pathLst>
                <a:path w="346" h="215">
                  <a:moveTo>
                    <a:pt x="32" y="208"/>
                  </a:moveTo>
                  <a:lnTo>
                    <a:pt x="31" y="192"/>
                  </a:lnTo>
                  <a:lnTo>
                    <a:pt x="26" y="163"/>
                  </a:lnTo>
                  <a:lnTo>
                    <a:pt x="3" y="143"/>
                  </a:lnTo>
                  <a:lnTo>
                    <a:pt x="3" y="118"/>
                  </a:lnTo>
                  <a:lnTo>
                    <a:pt x="15" y="94"/>
                  </a:lnTo>
                  <a:lnTo>
                    <a:pt x="26" y="82"/>
                  </a:lnTo>
                  <a:lnTo>
                    <a:pt x="11" y="66"/>
                  </a:lnTo>
                  <a:lnTo>
                    <a:pt x="3" y="51"/>
                  </a:lnTo>
                  <a:lnTo>
                    <a:pt x="0" y="29"/>
                  </a:lnTo>
                  <a:lnTo>
                    <a:pt x="3" y="8"/>
                  </a:lnTo>
                  <a:lnTo>
                    <a:pt x="20" y="0"/>
                  </a:lnTo>
                  <a:lnTo>
                    <a:pt x="32" y="4"/>
                  </a:lnTo>
                  <a:lnTo>
                    <a:pt x="26" y="19"/>
                  </a:lnTo>
                  <a:lnTo>
                    <a:pt x="37" y="27"/>
                  </a:lnTo>
                  <a:lnTo>
                    <a:pt x="51" y="27"/>
                  </a:lnTo>
                  <a:lnTo>
                    <a:pt x="85" y="31"/>
                  </a:lnTo>
                  <a:lnTo>
                    <a:pt x="126" y="32"/>
                  </a:lnTo>
                  <a:lnTo>
                    <a:pt x="170" y="40"/>
                  </a:lnTo>
                  <a:lnTo>
                    <a:pt x="187" y="35"/>
                  </a:lnTo>
                  <a:lnTo>
                    <a:pt x="206" y="23"/>
                  </a:lnTo>
                  <a:lnTo>
                    <a:pt x="226" y="13"/>
                  </a:lnTo>
                  <a:lnTo>
                    <a:pt x="252" y="4"/>
                  </a:lnTo>
                  <a:lnTo>
                    <a:pt x="272" y="5"/>
                  </a:lnTo>
                  <a:lnTo>
                    <a:pt x="278" y="10"/>
                  </a:lnTo>
                  <a:lnTo>
                    <a:pt x="308" y="19"/>
                  </a:lnTo>
                  <a:lnTo>
                    <a:pt x="328" y="32"/>
                  </a:lnTo>
                  <a:lnTo>
                    <a:pt x="346" y="31"/>
                  </a:lnTo>
                  <a:lnTo>
                    <a:pt x="343" y="47"/>
                  </a:lnTo>
                  <a:lnTo>
                    <a:pt x="338" y="58"/>
                  </a:lnTo>
                  <a:lnTo>
                    <a:pt x="319" y="63"/>
                  </a:lnTo>
                  <a:lnTo>
                    <a:pt x="306" y="78"/>
                  </a:lnTo>
                  <a:lnTo>
                    <a:pt x="306" y="107"/>
                  </a:lnTo>
                  <a:lnTo>
                    <a:pt x="298" y="110"/>
                  </a:lnTo>
                  <a:lnTo>
                    <a:pt x="295" y="116"/>
                  </a:lnTo>
                  <a:lnTo>
                    <a:pt x="284" y="126"/>
                  </a:lnTo>
                  <a:lnTo>
                    <a:pt x="287" y="129"/>
                  </a:lnTo>
                  <a:lnTo>
                    <a:pt x="292" y="131"/>
                  </a:lnTo>
                  <a:lnTo>
                    <a:pt x="296" y="138"/>
                  </a:lnTo>
                  <a:lnTo>
                    <a:pt x="299" y="148"/>
                  </a:lnTo>
                  <a:lnTo>
                    <a:pt x="310" y="163"/>
                  </a:lnTo>
                  <a:lnTo>
                    <a:pt x="311" y="169"/>
                  </a:lnTo>
                  <a:lnTo>
                    <a:pt x="303" y="167"/>
                  </a:lnTo>
                  <a:lnTo>
                    <a:pt x="280" y="171"/>
                  </a:lnTo>
                  <a:lnTo>
                    <a:pt x="262" y="161"/>
                  </a:lnTo>
                  <a:lnTo>
                    <a:pt x="242" y="169"/>
                  </a:lnTo>
                  <a:lnTo>
                    <a:pt x="228" y="171"/>
                  </a:lnTo>
                  <a:lnTo>
                    <a:pt x="219" y="179"/>
                  </a:lnTo>
                  <a:lnTo>
                    <a:pt x="208" y="180"/>
                  </a:lnTo>
                  <a:lnTo>
                    <a:pt x="206" y="199"/>
                  </a:lnTo>
                  <a:lnTo>
                    <a:pt x="192" y="212"/>
                  </a:lnTo>
                  <a:lnTo>
                    <a:pt x="172" y="215"/>
                  </a:lnTo>
                  <a:lnTo>
                    <a:pt x="137" y="203"/>
                  </a:lnTo>
                  <a:lnTo>
                    <a:pt x="127" y="195"/>
                  </a:lnTo>
                  <a:lnTo>
                    <a:pt x="115" y="195"/>
                  </a:lnTo>
                  <a:lnTo>
                    <a:pt x="84" y="204"/>
                  </a:lnTo>
                  <a:lnTo>
                    <a:pt x="62" y="204"/>
                  </a:lnTo>
                  <a:lnTo>
                    <a:pt x="45" y="208"/>
                  </a:lnTo>
                  <a:lnTo>
                    <a:pt x="32" y="20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5" name="Freeform 209"/>
            <p:cNvSpPr>
              <a:spLocks noChangeAspect="1"/>
            </p:cNvSpPr>
            <p:nvPr/>
          </p:nvSpPr>
          <p:spPr bwMode="gray">
            <a:xfrm>
              <a:off x="4995069" y="2778472"/>
              <a:ext cx="101600" cy="87313"/>
            </a:xfrm>
            <a:custGeom>
              <a:avLst/>
              <a:gdLst/>
              <a:ahLst/>
              <a:cxnLst>
                <a:cxn ang="0">
                  <a:pos x="258" y="62"/>
                </a:cxn>
                <a:cxn ang="0">
                  <a:pos x="215" y="50"/>
                </a:cxn>
                <a:cxn ang="0">
                  <a:pos x="180" y="12"/>
                </a:cxn>
                <a:cxn ang="0">
                  <a:pos x="164" y="7"/>
                </a:cxn>
                <a:cxn ang="0">
                  <a:pos x="148" y="3"/>
                </a:cxn>
                <a:cxn ang="0">
                  <a:pos x="149" y="15"/>
                </a:cxn>
                <a:cxn ang="0">
                  <a:pos x="138" y="19"/>
                </a:cxn>
                <a:cxn ang="0">
                  <a:pos x="111" y="34"/>
                </a:cxn>
                <a:cxn ang="0">
                  <a:pos x="118" y="56"/>
                </a:cxn>
                <a:cxn ang="0">
                  <a:pos x="94" y="73"/>
                </a:cxn>
                <a:cxn ang="0">
                  <a:pos x="95" y="95"/>
                </a:cxn>
                <a:cxn ang="0">
                  <a:pos x="81" y="93"/>
                </a:cxn>
                <a:cxn ang="0">
                  <a:pos x="73" y="90"/>
                </a:cxn>
                <a:cxn ang="0">
                  <a:pos x="57" y="76"/>
                </a:cxn>
                <a:cxn ang="0">
                  <a:pos x="30" y="92"/>
                </a:cxn>
                <a:cxn ang="0">
                  <a:pos x="8" y="93"/>
                </a:cxn>
                <a:cxn ang="0">
                  <a:pos x="16" y="135"/>
                </a:cxn>
                <a:cxn ang="0">
                  <a:pos x="38" y="116"/>
                </a:cxn>
                <a:cxn ang="0">
                  <a:pos x="65" y="113"/>
                </a:cxn>
                <a:cxn ang="0">
                  <a:pos x="75" y="128"/>
                </a:cxn>
                <a:cxn ang="0">
                  <a:pos x="103" y="175"/>
                </a:cxn>
                <a:cxn ang="0">
                  <a:pos x="91" y="187"/>
                </a:cxn>
                <a:cxn ang="0">
                  <a:pos x="119" y="216"/>
                </a:cxn>
                <a:cxn ang="0">
                  <a:pos x="135" y="238"/>
                </a:cxn>
                <a:cxn ang="0">
                  <a:pos x="183" y="245"/>
                </a:cxn>
                <a:cxn ang="0">
                  <a:pos x="219" y="276"/>
                </a:cxn>
                <a:cxn ang="0">
                  <a:pos x="203" y="237"/>
                </a:cxn>
                <a:cxn ang="0">
                  <a:pos x="173" y="211"/>
                </a:cxn>
                <a:cxn ang="0">
                  <a:pos x="156" y="190"/>
                </a:cxn>
                <a:cxn ang="0">
                  <a:pos x="144" y="170"/>
                </a:cxn>
                <a:cxn ang="0">
                  <a:pos x="143" y="157"/>
                </a:cxn>
                <a:cxn ang="0">
                  <a:pos x="128" y="137"/>
                </a:cxn>
                <a:cxn ang="0">
                  <a:pos x="124" y="126"/>
                </a:cxn>
                <a:cxn ang="0">
                  <a:pos x="129" y="97"/>
                </a:cxn>
                <a:cxn ang="0">
                  <a:pos x="151" y="116"/>
                </a:cxn>
                <a:cxn ang="0">
                  <a:pos x="182" y="101"/>
                </a:cxn>
                <a:cxn ang="0">
                  <a:pos x="200" y="105"/>
                </a:cxn>
                <a:cxn ang="0">
                  <a:pos x="210" y="106"/>
                </a:cxn>
                <a:cxn ang="0">
                  <a:pos x="229" y="106"/>
                </a:cxn>
                <a:cxn ang="0">
                  <a:pos x="246" y="106"/>
                </a:cxn>
                <a:cxn ang="0">
                  <a:pos x="256" y="113"/>
                </a:cxn>
                <a:cxn ang="0">
                  <a:pos x="273" y="115"/>
                </a:cxn>
                <a:cxn ang="0">
                  <a:pos x="283" y="111"/>
                </a:cxn>
                <a:cxn ang="0">
                  <a:pos x="288" y="125"/>
                </a:cxn>
                <a:cxn ang="0">
                  <a:pos x="307" y="125"/>
                </a:cxn>
                <a:cxn ang="0">
                  <a:pos x="305" y="109"/>
                </a:cxn>
                <a:cxn ang="0">
                  <a:pos x="311" y="100"/>
                </a:cxn>
                <a:cxn ang="0">
                  <a:pos x="322" y="100"/>
                </a:cxn>
                <a:cxn ang="0">
                  <a:pos x="316" y="98"/>
                </a:cxn>
                <a:cxn ang="0">
                  <a:pos x="304" y="93"/>
                </a:cxn>
                <a:cxn ang="0">
                  <a:pos x="297" y="89"/>
                </a:cxn>
                <a:cxn ang="0">
                  <a:pos x="297" y="83"/>
                </a:cxn>
                <a:cxn ang="0">
                  <a:pos x="302" y="79"/>
                </a:cxn>
                <a:cxn ang="0">
                  <a:pos x="297" y="74"/>
                </a:cxn>
                <a:cxn ang="0">
                  <a:pos x="291" y="73"/>
                </a:cxn>
                <a:cxn ang="0">
                  <a:pos x="291" y="63"/>
                </a:cxn>
                <a:cxn ang="0">
                  <a:pos x="284" y="50"/>
                </a:cxn>
              </a:cxnLst>
              <a:rect l="0" t="0" r="r" b="b"/>
              <a:pathLst>
                <a:path w="322" h="276">
                  <a:moveTo>
                    <a:pt x="284" y="50"/>
                  </a:moveTo>
                  <a:lnTo>
                    <a:pt x="272" y="58"/>
                  </a:lnTo>
                  <a:lnTo>
                    <a:pt x="258" y="62"/>
                  </a:lnTo>
                  <a:lnTo>
                    <a:pt x="241" y="63"/>
                  </a:lnTo>
                  <a:lnTo>
                    <a:pt x="226" y="54"/>
                  </a:lnTo>
                  <a:lnTo>
                    <a:pt x="215" y="50"/>
                  </a:lnTo>
                  <a:lnTo>
                    <a:pt x="204" y="35"/>
                  </a:lnTo>
                  <a:lnTo>
                    <a:pt x="189" y="28"/>
                  </a:lnTo>
                  <a:lnTo>
                    <a:pt x="180" y="12"/>
                  </a:lnTo>
                  <a:lnTo>
                    <a:pt x="167" y="7"/>
                  </a:lnTo>
                  <a:lnTo>
                    <a:pt x="167" y="4"/>
                  </a:lnTo>
                  <a:lnTo>
                    <a:pt x="164" y="7"/>
                  </a:lnTo>
                  <a:lnTo>
                    <a:pt x="155" y="1"/>
                  </a:lnTo>
                  <a:lnTo>
                    <a:pt x="151" y="0"/>
                  </a:lnTo>
                  <a:lnTo>
                    <a:pt x="148" y="3"/>
                  </a:lnTo>
                  <a:lnTo>
                    <a:pt x="148" y="8"/>
                  </a:lnTo>
                  <a:lnTo>
                    <a:pt x="149" y="14"/>
                  </a:lnTo>
                  <a:lnTo>
                    <a:pt x="149" y="15"/>
                  </a:lnTo>
                  <a:lnTo>
                    <a:pt x="145" y="14"/>
                  </a:lnTo>
                  <a:lnTo>
                    <a:pt x="138" y="14"/>
                  </a:lnTo>
                  <a:lnTo>
                    <a:pt x="138" y="19"/>
                  </a:lnTo>
                  <a:lnTo>
                    <a:pt x="134" y="22"/>
                  </a:lnTo>
                  <a:lnTo>
                    <a:pt x="114" y="29"/>
                  </a:lnTo>
                  <a:lnTo>
                    <a:pt x="111" y="34"/>
                  </a:lnTo>
                  <a:lnTo>
                    <a:pt x="112" y="38"/>
                  </a:lnTo>
                  <a:lnTo>
                    <a:pt x="118" y="45"/>
                  </a:lnTo>
                  <a:lnTo>
                    <a:pt x="118" y="56"/>
                  </a:lnTo>
                  <a:lnTo>
                    <a:pt x="113" y="63"/>
                  </a:lnTo>
                  <a:lnTo>
                    <a:pt x="105" y="65"/>
                  </a:lnTo>
                  <a:lnTo>
                    <a:pt x="94" y="73"/>
                  </a:lnTo>
                  <a:lnTo>
                    <a:pt x="97" y="78"/>
                  </a:lnTo>
                  <a:lnTo>
                    <a:pt x="94" y="83"/>
                  </a:lnTo>
                  <a:lnTo>
                    <a:pt x="95" y="95"/>
                  </a:lnTo>
                  <a:lnTo>
                    <a:pt x="90" y="99"/>
                  </a:lnTo>
                  <a:lnTo>
                    <a:pt x="86" y="99"/>
                  </a:lnTo>
                  <a:lnTo>
                    <a:pt x="81" y="93"/>
                  </a:lnTo>
                  <a:lnTo>
                    <a:pt x="78" y="93"/>
                  </a:lnTo>
                  <a:lnTo>
                    <a:pt x="75" y="90"/>
                  </a:lnTo>
                  <a:lnTo>
                    <a:pt x="73" y="90"/>
                  </a:lnTo>
                  <a:lnTo>
                    <a:pt x="73" y="94"/>
                  </a:lnTo>
                  <a:lnTo>
                    <a:pt x="68" y="95"/>
                  </a:lnTo>
                  <a:lnTo>
                    <a:pt x="57" y="76"/>
                  </a:lnTo>
                  <a:lnTo>
                    <a:pt x="54" y="76"/>
                  </a:lnTo>
                  <a:lnTo>
                    <a:pt x="47" y="92"/>
                  </a:lnTo>
                  <a:lnTo>
                    <a:pt x="30" y="92"/>
                  </a:lnTo>
                  <a:lnTo>
                    <a:pt x="24" y="87"/>
                  </a:lnTo>
                  <a:lnTo>
                    <a:pt x="21" y="92"/>
                  </a:lnTo>
                  <a:lnTo>
                    <a:pt x="8" y="93"/>
                  </a:lnTo>
                  <a:lnTo>
                    <a:pt x="0" y="87"/>
                  </a:lnTo>
                  <a:lnTo>
                    <a:pt x="4" y="108"/>
                  </a:lnTo>
                  <a:lnTo>
                    <a:pt x="16" y="135"/>
                  </a:lnTo>
                  <a:lnTo>
                    <a:pt x="21" y="138"/>
                  </a:lnTo>
                  <a:lnTo>
                    <a:pt x="27" y="137"/>
                  </a:lnTo>
                  <a:lnTo>
                    <a:pt x="38" y="116"/>
                  </a:lnTo>
                  <a:lnTo>
                    <a:pt x="44" y="99"/>
                  </a:lnTo>
                  <a:lnTo>
                    <a:pt x="57" y="103"/>
                  </a:lnTo>
                  <a:lnTo>
                    <a:pt x="65" y="113"/>
                  </a:lnTo>
                  <a:lnTo>
                    <a:pt x="68" y="113"/>
                  </a:lnTo>
                  <a:lnTo>
                    <a:pt x="73" y="119"/>
                  </a:lnTo>
                  <a:lnTo>
                    <a:pt x="75" y="128"/>
                  </a:lnTo>
                  <a:lnTo>
                    <a:pt x="75" y="143"/>
                  </a:lnTo>
                  <a:lnTo>
                    <a:pt x="84" y="159"/>
                  </a:lnTo>
                  <a:lnTo>
                    <a:pt x="103" y="175"/>
                  </a:lnTo>
                  <a:lnTo>
                    <a:pt x="94" y="178"/>
                  </a:lnTo>
                  <a:lnTo>
                    <a:pt x="90" y="183"/>
                  </a:lnTo>
                  <a:lnTo>
                    <a:pt x="91" y="187"/>
                  </a:lnTo>
                  <a:lnTo>
                    <a:pt x="102" y="202"/>
                  </a:lnTo>
                  <a:lnTo>
                    <a:pt x="112" y="210"/>
                  </a:lnTo>
                  <a:lnTo>
                    <a:pt x="119" y="216"/>
                  </a:lnTo>
                  <a:lnTo>
                    <a:pt x="129" y="221"/>
                  </a:lnTo>
                  <a:lnTo>
                    <a:pt x="134" y="230"/>
                  </a:lnTo>
                  <a:lnTo>
                    <a:pt x="135" y="238"/>
                  </a:lnTo>
                  <a:lnTo>
                    <a:pt x="154" y="237"/>
                  </a:lnTo>
                  <a:lnTo>
                    <a:pt x="166" y="238"/>
                  </a:lnTo>
                  <a:lnTo>
                    <a:pt x="183" y="245"/>
                  </a:lnTo>
                  <a:lnTo>
                    <a:pt x="198" y="256"/>
                  </a:lnTo>
                  <a:lnTo>
                    <a:pt x="211" y="270"/>
                  </a:lnTo>
                  <a:lnTo>
                    <a:pt x="219" y="276"/>
                  </a:lnTo>
                  <a:lnTo>
                    <a:pt x="226" y="272"/>
                  </a:lnTo>
                  <a:lnTo>
                    <a:pt x="204" y="248"/>
                  </a:lnTo>
                  <a:lnTo>
                    <a:pt x="203" y="237"/>
                  </a:lnTo>
                  <a:lnTo>
                    <a:pt x="198" y="233"/>
                  </a:lnTo>
                  <a:lnTo>
                    <a:pt x="193" y="230"/>
                  </a:lnTo>
                  <a:lnTo>
                    <a:pt x="173" y="211"/>
                  </a:lnTo>
                  <a:lnTo>
                    <a:pt x="172" y="206"/>
                  </a:lnTo>
                  <a:lnTo>
                    <a:pt x="162" y="192"/>
                  </a:lnTo>
                  <a:lnTo>
                    <a:pt x="156" y="190"/>
                  </a:lnTo>
                  <a:lnTo>
                    <a:pt x="148" y="178"/>
                  </a:lnTo>
                  <a:lnTo>
                    <a:pt x="143" y="176"/>
                  </a:lnTo>
                  <a:lnTo>
                    <a:pt x="144" y="170"/>
                  </a:lnTo>
                  <a:lnTo>
                    <a:pt x="146" y="168"/>
                  </a:lnTo>
                  <a:lnTo>
                    <a:pt x="143" y="162"/>
                  </a:lnTo>
                  <a:lnTo>
                    <a:pt x="143" y="157"/>
                  </a:lnTo>
                  <a:lnTo>
                    <a:pt x="137" y="151"/>
                  </a:lnTo>
                  <a:lnTo>
                    <a:pt x="133" y="138"/>
                  </a:lnTo>
                  <a:lnTo>
                    <a:pt x="128" y="137"/>
                  </a:lnTo>
                  <a:lnTo>
                    <a:pt x="121" y="131"/>
                  </a:lnTo>
                  <a:lnTo>
                    <a:pt x="121" y="128"/>
                  </a:lnTo>
                  <a:lnTo>
                    <a:pt x="124" y="126"/>
                  </a:lnTo>
                  <a:lnTo>
                    <a:pt x="123" y="122"/>
                  </a:lnTo>
                  <a:lnTo>
                    <a:pt x="123" y="103"/>
                  </a:lnTo>
                  <a:lnTo>
                    <a:pt x="129" y="97"/>
                  </a:lnTo>
                  <a:lnTo>
                    <a:pt x="138" y="99"/>
                  </a:lnTo>
                  <a:lnTo>
                    <a:pt x="138" y="101"/>
                  </a:lnTo>
                  <a:lnTo>
                    <a:pt x="151" y="116"/>
                  </a:lnTo>
                  <a:lnTo>
                    <a:pt x="155" y="116"/>
                  </a:lnTo>
                  <a:lnTo>
                    <a:pt x="164" y="99"/>
                  </a:lnTo>
                  <a:lnTo>
                    <a:pt x="182" y="101"/>
                  </a:lnTo>
                  <a:lnTo>
                    <a:pt x="186" y="97"/>
                  </a:lnTo>
                  <a:lnTo>
                    <a:pt x="188" y="97"/>
                  </a:lnTo>
                  <a:lnTo>
                    <a:pt x="200" y="105"/>
                  </a:lnTo>
                  <a:lnTo>
                    <a:pt x="204" y="105"/>
                  </a:lnTo>
                  <a:lnTo>
                    <a:pt x="207" y="103"/>
                  </a:lnTo>
                  <a:lnTo>
                    <a:pt x="210" y="106"/>
                  </a:lnTo>
                  <a:lnTo>
                    <a:pt x="225" y="109"/>
                  </a:lnTo>
                  <a:lnTo>
                    <a:pt x="226" y="106"/>
                  </a:lnTo>
                  <a:lnTo>
                    <a:pt x="229" y="106"/>
                  </a:lnTo>
                  <a:lnTo>
                    <a:pt x="237" y="114"/>
                  </a:lnTo>
                  <a:lnTo>
                    <a:pt x="240" y="114"/>
                  </a:lnTo>
                  <a:lnTo>
                    <a:pt x="246" y="106"/>
                  </a:lnTo>
                  <a:lnTo>
                    <a:pt x="250" y="106"/>
                  </a:lnTo>
                  <a:lnTo>
                    <a:pt x="253" y="111"/>
                  </a:lnTo>
                  <a:lnTo>
                    <a:pt x="256" y="113"/>
                  </a:lnTo>
                  <a:lnTo>
                    <a:pt x="258" y="108"/>
                  </a:lnTo>
                  <a:lnTo>
                    <a:pt x="269" y="109"/>
                  </a:lnTo>
                  <a:lnTo>
                    <a:pt x="273" y="115"/>
                  </a:lnTo>
                  <a:lnTo>
                    <a:pt x="275" y="114"/>
                  </a:lnTo>
                  <a:lnTo>
                    <a:pt x="275" y="111"/>
                  </a:lnTo>
                  <a:lnTo>
                    <a:pt x="283" y="111"/>
                  </a:lnTo>
                  <a:lnTo>
                    <a:pt x="289" y="119"/>
                  </a:lnTo>
                  <a:lnTo>
                    <a:pt x="288" y="124"/>
                  </a:lnTo>
                  <a:lnTo>
                    <a:pt x="288" y="125"/>
                  </a:lnTo>
                  <a:lnTo>
                    <a:pt x="294" y="130"/>
                  </a:lnTo>
                  <a:lnTo>
                    <a:pt x="301" y="130"/>
                  </a:lnTo>
                  <a:lnTo>
                    <a:pt x="307" y="125"/>
                  </a:lnTo>
                  <a:lnTo>
                    <a:pt x="309" y="120"/>
                  </a:lnTo>
                  <a:lnTo>
                    <a:pt x="307" y="119"/>
                  </a:lnTo>
                  <a:lnTo>
                    <a:pt x="305" y="109"/>
                  </a:lnTo>
                  <a:lnTo>
                    <a:pt x="307" y="106"/>
                  </a:lnTo>
                  <a:lnTo>
                    <a:pt x="309" y="101"/>
                  </a:lnTo>
                  <a:lnTo>
                    <a:pt x="311" y="100"/>
                  </a:lnTo>
                  <a:lnTo>
                    <a:pt x="315" y="101"/>
                  </a:lnTo>
                  <a:lnTo>
                    <a:pt x="318" y="103"/>
                  </a:lnTo>
                  <a:lnTo>
                    <a:pt x="322" y="100"/>
                  </a:lnTo>
                  <a:lnTo>
                    <a:pt x="322" y="98"/>
                  </a:lnTo>
                  <a:lnTo>
                    <a:pt x="320" y="97"/>
                  </a:lnTo>
                  <a:lnTo>
                    <a:pt x="316" y="98"/>
                  </a:lnTo>
                  <a:lnTo>
                    <a:pt x="312" y="95"/>
                  </a:lnTo>
                  <a:lnTo>
                    <a:pt x="307" y="95"/>
                  </a:lnTo>
                  <a:lnTo>
                    <a:pt x="304" y="93"/>
                  </a:lnTo>
                  <a:lnTo>
                    <a:pt x="302" y="92"/>
                  </a:lnTo>
                  <a:lnTo>
                    <a:pt x="299" y="92"/>
                  </a:lnTo>
                  <a:lnTo>
                    <a:pt x="297" y="89"/>
                  </a:lnTo>
                  <a:lnTo>
                    <a:pt x="297" y="88"/>
                  </a:lnTo>
                  <a:lnTo>
                    <a:pt x="299" y="84"/>
                  </a:lnTo>
                  <a:lnTo>
                    <a:pt x="297" y="83"/>
                  </a:lnTo>
                  <a:lnTo>
                    <a:pt x="299" y="81"/>
                  </a:lnTo>
                  <a:lnTo>
                    <a:pt x="300" y="81"/>
                  </a:lnTo>
                  <a:lnTo>
                    <a:pt x="302" y="79"/>
                  </a:lnTo>
                  <a:lnTo>
                    <a:pt x="302" y="77"/>
                  </a:lnTo>
                  <a:lnTo>
                    <a:pt x="299" y="74"/>
                  </a:lnTo>
                  <a:lnTo>
                    <a:pt x="297" y="74"/>
                  </a:lnTo>
                  <a:lnTo>
                    <a:pt x="295" y="77"/>
                  </a:lnTo>
                  <a:lnTo>
                    <a:pt x="291" y="76"/>
                  </a:lnTo>
                  <a:lnTo>
                    <a:pt x="291" y="73"/>
                  </a:lnTo>
                  <a:lnTo>
                    <a:pt x="294" y="70"/>
                  </a:lnTo>
                  <a:lnTo>
                    <a:pt x="294" y="66"/>
                  </a:lnTo>
                  <a:lnTo>
                    <a:pt x="291" y="63"/>
                  </a:lnTo>
                  <a:lnTo>
                    <a:pt x="293" y="61"/>
                  </a:lnTo>
                  <a:lnTo>
                    <a:pt x="293" y="57"/>
                  </a:lnTo>
                  <a:lnTo>
                    <a:pt x="284" y="5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6" name="Freeform 210"/>
            <p:cNvSpPr>
              <a:spLocks noChangeAspect="1"/>
            </p:cNvSpPr>
            <p:nvPr/>
          </p:nvSpPr>
          <p:spPr bwMode="gray">
            <a:xfrm>
              <a:off x="5095081" y="2873722"/>
              <a:ext cx="31750" cy="68263"/>
            </a:xfrm>
            <a:custGeom>
              <a:avLst/>
              <a:gdLst/>
              <a:ahLst/>
              <a:cxnLst>
                <a:cxn ang="0">
                  <a:pos x="48" y="215"/>
                </a:cxn>
                <a:cxn ang="0">
                  <a:pos x="39" y="210"/>
                </a:cxn>
                <a:cxn ang="0">
                  <a:pos x="38" y="200"/>
                </a:cxn>
                <a:cxn ang="0">
                  <a:pos x="31" y="190"/>
                </a:cxn>
                <a:cxn ang="0">
                  <a:pos x="13" y="183"/>
                </a:cxn>
                <a:cxn ang="0">
                  <a:pos x="4" y="168"/>
                </a:cxn>
                <a:cxn ang="0">
                  <a:pos x="0" y="160"/>
                </a:cxn>
                <a:cxn ang="0">
                  <a:pos x="7" y="161"/>
                </a:cxn>
                <a:cxn ang="0">
                  <a:pos x="7" y="152"/>
                </a:cxn>
                <a:cxn ang="0">
                  <a:pos x="4" y="139"/>
                </a:cxn>
                <a:cxn ang="0">
                  <a:pos x="7" y="125"/>
                </a:cxn>
                <a:cxn ang="0">
                  <a:pos x="8" y="123"/>
                </a:cxn>
                <a:cxn ang="0">
                  <a:pos x="8" y="114"/>
                </a:cxn>
                <a:cxn ang="0">
                  <a:pos x="10" y="106"/>
                </a:cxn>
                <a:cxn ang="0">
                  <a:pos x="6" y="94"/>
                </a:cxn>
                <a:cxn ang="0">
                  <a:pos x="15" y="64"/>
                </a:cxn>
                <a:cxn ang="0">
                  <a:pos x="10" y="58"/>
                </a:cxn>
                <a:cxn ang="0">
                  <a:pos x="2" y="56"/>
                </a:cxn>
                <a:cxn ang="0">
                  <a:pos x="7" y="40"/>
                </a:cxn>
                <a:cxn ang="0">
                  <a:pos x="5" y="29"/>
                </a:cxn>
                <a:cxn ang="0">
                  <a:pos x="10" y="15"/>
                </a:cxn>
                <a:cxn ang="0">
                  <a:pos x="17" y="10"/>
                </a:cxn>
                <a:cxn ang="0">
                  <a:pos x="23" y="0"/>
                </a:cxn>
                <a:cxn ang="0">
                  <a:pos x="31" y="7"/>
                </a:cxn>
                <a:cxn ang="0">
                  <a:pos x="45" y="9"/>
                </a:cxn>
                <a:cxn ang="0">
                  <a:pos x="51" y="20"/>
                </a:cxn>
                <a:cxn ang="0">
                  <a:pos x="61" y="24"/>
                </a:cxn>
                <a:cxn ang="0">
                  <a:pos x="74" y="40"/>
                </a:cxn>
                <a:cxn ang="0">
                  <a:pos x="69" y="76"/>
                </a:cxn>
                <a:cxn ang="0">
                  <a:pos x="69" y="93"/>
                </a:cxn>
                <a:cxn ang="0">
                  <a:pos x="77" y="113"/>
                </a:cxn>
                <a:cxn ang="0">
                  <a:pos x="94" y="130"/>
                </a:cxn>
                <a:cxn ang="0">
                  <a:pos x="97" y="140"/>
                </a:cxn>
                <a:cxn ang="0">
                  <a:pos x="97" y="155"/>
                </a:cxn>
                <a:cxn ang="0">
                  <a:pos x="83" y="166"/>
                </a:cxn>
                <a:cxn ang="0">
                  <a:pos x="75" y="183"/>
                </a:cxn>
                <a:cxn ang="0">
                  <a:pos x="65" y="190"/>
                </a:cxn>
                <a:cxn ang="0">
                  <a:pos x="63" y="203"/>
                </a:cxn>
                <a:cxn ang="0">
                  <a:pos x="58" y="209"/>
                </a:cxn>
                <a:cxn ang="0">
                  <a:pos x="49" y="215"/>
                </a:cxn>
                <a:cxn ang="0">
                  <a:pos x="48" y="215"/>
                </a:cxn>
              </a:cxnLst>
              <a:rect l="0" t="0" r="r" b="b"/>
              <a:pathLst>
                <a:path w="97" h="215">
                  <a:moveTo>
                    <a:pt x="48" y="215"/>
                  </a:moveTo>
                  <a:lnTo>
                    <a:pt x="39" y="210"/>
                  </a:lnTo>
                  <a:lnTo>
                    <a:pt x="38" y="200"/>
                  </a:lnTo>
                  <a:lnTo>
                    <a:pt x="31" y="190"/>
                  </a:lnTo>
                  <a:lnTo>
                    <a:pt x="13" y="183"/>
                  </a:lnTo>
                  <a:lnTo>
                    <a:pt x="4" y="168"/>
                  </a:lnTo>
                  <a:lnTo>
                    <a:pt x="0" y="160"/>
                  </a:lnTo>
                  <a:lnTo>
                    <a:pt x="7" y="161"/>
                  </a:lnTo>
                  <a:lnTo>
                    <a:pt x="7" y="152"/>
                  </a:lnTo>
                  <a:lnTo>
                    <a:pt x="4" y="139"/>
                  </a:lnTo>
                  <a:lnTo>
                    <a:pt x="7" y="125"/>
                  </a:lnTo>
                  <a:lnTo>
                    <a:pt x="8" y="123"/>
                  </a:lnTo>
                  <a:lnTo>
                    <a:pt x="8" y="114"/>
                  </a:lnTo>
                  <a:lnTo>
                    <a:pt x="10" y="106"/>
                  </a:lnTo>
                  <a:lnTo>
                    <a:pt x="6" y="94"/>
                  </a:lnTo>
                  <a:lnTo>
                    <a:pt x="15" y="64"/>
                  </a:lnTo>
                  <a:lnTo>
                    <a:pt x="10" y="58"/>
                  </a:lnTo>
                  <a:lnTo>
                    <a:pt x="2" y="56"/>
                  </a:lnTo>
                  <a:lnTo>
                    <a:pt x="7" y="40"/>
                  </a:lnTo>
                  <a:lnTo>
                    <a:pt x="5" y="29"/>
                  </a:lnTo>
                  <a:lnTo>
                    <a:pt x="10" y="15"/>
                  </a:lnTo>
                  <a:lnTo>
                    <a:pt x="17" y="10"/>
                  </a:lnTo>
                  <a:lnTo>
                    <a:pt x="23" y="0"/>
                  </a:lnTo>
                  <a:lnTo>
                    <a:pt x="31" y="7"/>
                  </a:lnTo>
                  <a:lnTo>
                    <a:pt x="45" y="9"/>
                  </a:lnTo>
                  <a:lnTo>
                    <a:pt x="51" y="20"/>
                  </a:lnTo>
                  <a:lnTo>
                    <a:pt x="61" y="24"/>
                  </a:lnTo>
                  <a:lnTo>
                    <a:pt x="74" y="40"/>
                  </a:lnTo>
                  <a:lnTo>
                    <a:pt x="69" y="76"/>
                  </a:lnTo>
                  <a:lnTo>
                    <a:pt x="69" y="93"/>
                  </a:lnTo>
                  <a:lnTo>
                    <a:pt x="77" y="113"/>
                  </a:lnTo>
                  <a:lnTo>
                    <a:pt x="94" y="130"/>
                  </a:lnTo>
                  <a:lnTo>
                    <a:pt x="97" y="140"/>
                  </a:lnTo>
                  <a:lnTo>
                    <a:pt x="97" y="155"/>
                  </a:lnTo>
                  <a:lnTo>
                    <a:pt x="83" y="166"/>
                  </a:lnTo>
                  <a:lnTo>
                    <a:pt x="75" y="183"/>
                  </a:lnTo>
                  <a:lnTo>
                    <a:pt x="65" y="190"/>
                  </a:lnTo>
                  <a:lnTo>
                    <a:pt x="63" y="203"/>
                  </a:lnTo>
                  <a:lnTo>
                    <a:pt x="58" y="209"/>
                  </a:lnTo>
                  <a:lnTo>
                    <a:pt x="49" y="215"/>
                  </a:lnTo>
                  <a:lnTo>
                    <a:pt x="48" y="21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7" name="Freeform 211"/>
            <p:cNvSpPr>
              <a:spLocks noChangeAspect="1"/>
            </p:cNvSpPr>
            <p:nvPr/>
          </p:nvSpPr>
          <p:spPr bwMode="gray">
            <a:xfrm>
              <a:off x="5125244" y="2500660"/>
              <a:ext cx="100013" cy="76200"/>
            </a:xfrm>
            <a:custGeom>
              <a:avLst/>
              <a:gdLst/>
              <a:ahLst/>
              <a:cxnLst>
                <a:cxn ang="0">
                  <a:pos x="3" y="57"/>
                </a:cxn>
                <a:cxn ang="0">
                  <a:pos x="5" y="78"/>
                </a:cxn>
                <a:cxn ang="0">
                  <a:pos x="4" y="64"/>
                </a:cxn>
                <a:cxn ang="0">
                  <a:pos x="11" y="94"/>
                </a:cxn>
                <a:cxn ang="0">
                  <a:pos x="11" y="110"/>
                </a:cxn>
                <a:cxn ang="0">
                  <a:pos x="15" y="118"/>
                </a:cxn>
                <a:cxn ang="0">
                  <a:pos x="31" y="120"/>
                </a:cxn>
                <a:cxn ang="0">
                  <a:pos x="44" y="127"/>
                </a:cxn>
                <a:cxn ang="0">
                  <a:pos x="69" y="134"/>
                </a:cxn>
                <a:cxn ang="0">
                  <a:pos x="91" y="136"/>
                </a:cxn>
                <a:cxn ang="0">
                  <a:pos x="96" y="174"/>
                </a:cxn>
                <a:cxn ang="0">
                  <a:pos x="99" y="201"/>
                </a:cxn>
                <a:cxn ang="0">
                  <a:pos x="132" y="222"/>
                </a:cxn>
                <a:cxn ang="0">
                  <a:pos x="137" y="240"/>
                </a:cxn>
                <a:cxn ang="0">
                  <a:pos x="167" y="240"/>
                </a:cxn>
                <a:cxn ang="0">
                  <a:pos x="191" y="239"/>
                </a:cxn>
                <a:cxn ang="0">
                  <a:pos x="204" y="238"/>
                </a:cxn>
                <a:cxn ang="0">
                  <a:pos x="209" y="222"/>
                </a:cxn>
                <a:cxn ang="0">
                  <a:pos x="224" y="220"/>
                </a:cxn>
                <a:cxn ang="0">
                  <a:pos x="236" y="209"/>
                </a:cxn>
                <a:cxn ang="0">
                  <a:pos x="248" y="218"/>
                </a:cxn>
                <a:cxn ang="0">
                  <a:pos x="263" y="220"/>
                </a:cxn>
                <a:cxn ang="0">
                  <a:pos x="257" y="205"/>
                </a:cxn>
                <a:cxn ang="0">
                  <a:pos x="255" y="190"/>
                </a:cxn>
                <a:cxn ang="0">
                  <a:pos x="263" y="168"/>
                </a:cxn>
                <a:cxn ang="0">
                  <a:pos x="266" y="151"/>
                </a:cxn>
                <a:cxn ang="0">
                  <a:pos x="274" y="140"/>
                </a:cxn>
                <a:cxn ang="0">
                  <a:pos x="288" y="132"/>
                </a:cxn>
                <a:cxn ang="0">
                  <a:pos x="309" y="129"/>
                </a:cxn>
                <a:cxn ang="0">
                  <a:pos x="310" y="107"/>
                </a:cxn>
                <a:cxn ang="0">
                  <a:pos x="301" y="99"/>
                </a:cxn>
                <a:cxn ang="0">
                  <a:pos x="309" y="87"/>
                </a:cxn>
                <a:cxn ang="0">
                  <a:pos x="313" y="80"/>
                </a:cxn>
                <a:cxn ang="0">
                  <a:pos x="307" y="73"/>
                </a:cxn>
                <a:cxn ang="0">
                  <a:pos x="282" y="48"/>
                </a:cxn>
                <a:cxn ang="0">
                  <a:pos x="239" y="30"/>
                </a:cxn>
                <a:cxn ang="0">
                  <a:pos x="221" y="5"/>
                </a:cxn>
                <a:cxn ang="0">
                  <a:pos x="208" y="2"/>
                </a:cxn>
                <a:cxn ang="0">
                  <a:pos x="181" y="17"/>
                </a:cxn>
                <a:cxn ang="0">
                  <a:pos x="143" y="6"/>
                </a:cxn>
                <a:cxn ang="0">
                  <a:pos x="118" y="6"/>
                </a:cxn>
                <a:cxn ang="0">
                  <a:pos x="103" y="7"/>
                </a:cxn>
                <a:cxn ang="0">
                  <a:pos x="89" y="3"/>
                </a:cxn>
                <a:cxn ang="0">
                  <a:pos x="64" y="3"/>
                </a:cxn>
                <a:cxn ang="0">
                  <a:pos x="26" y="19"/>
                </a:cxn>
                <a:cxn ang="0">
                  <a:pos x="10" y="38"/>
                </a:cxn>
              </a:cxnLst>
              <a:rect l="0" t="0" r="r" b="b"/>
              <a:pathLst>
                <a:path w="317" h="244">
                  <a:moveTo>
                    <a:pt x="0" y="35"/>
                  </a:moveTo>
                  <a:lnTo>
                    <a:pt x="3" y="57"/>
                  </a:lnTo>
                  <a:lnTo>
                    <a:pt x="3" y="71"/>
                  </a:lnTo>
                  <a:lnTo>
                    <a:pt x="5" y="78"/>
                  </a:lnTo>
                  <a:lnTo>
                    <a:pt x="3" y="54"/>
                  </a:lnTo>
                  <a:lnTo>
                    <a:pt x="4" y="64"/>
                  </a:lnTo>
                  <a:lnTo>
                    <a:pt x="6" y="72"/>
                  </a:lnTo>
                  <a:lnTo>
                    <a:pt x="11" y="94"/>
                  </a:lnTo>
                  <a:lnTo>
                    <a:pt x="13" y="102"/>
                  </a:lnTo>
                  <a:lnTo>
                    <a:pt x="11" y="110"/>
                  </a:lnTo>
                  <a:lnTo>
                    <a:pt x="14" y="110"/>
                  </a:lnTo>
                  <a:lnTo>
                    <a:pt x="15" y="118"/>
                  </a:lnTo>
                  <a:lnTo>
                    <a:pt x="25" y="115"/>
                  </a:lnTo>
                  <a:lnTo>
                    <a:pt x="31" y="120"/>
                  </a:lnTo>
                  <a:lnTo>
                    <a:pt x="38" y="123"/>
                  </a:lnTo>
                  <a:lnTo>
                    <a:pt x="44" y="127"/>
                  </a:lnTo>
                  <a:lnTo>
                    <a:pt x="52" y="131"/>
                  </a:lnTo>
                  <a:lnTo>
                    <a:pt x="69" y="134"/>
                  </a:lnTo>
                  <a:lnTo>
                    <a:pt x="85" y="132"/>
                  </a:lnTo>
                  <a:lnTo>
                    <a:pt x="91" y="136"/>
                  </a:lnTo>
                  <a:lnTo>
                    <a:pt x="102" y="159"/>
                  </a:lnTo>
                  <a:lnTo>
                    <a:pt x="96" y="174"/>
                  </a:lnTo>
                  <a:lnTo>
                    <a:pt x="96" y="191"/>
                  </a:lnTo>
                  <a:lnTo>
                    <a:pt x="99" y="201"/>
                  </a:lnTo>
                  <a:lnTo>
                    <a:pt x="113" y="209"/>
                  </a:lnTo>
                  <a:lnTo>
                    <a:pt x="132" y="222"/>
                  </a:lnTo>
                  <a:lnTo>
                    <a:pt x="137" y="233"/>
                  </a:lnTo>
                  <a:lnTo>
                    <a:pt x="137" y="240"/>
                  </a:lnTo>
                  <a:lnTo>
                    <a:pt x="151" y="244"/>
                  </a:lnTo>
                  <a:lnTo>
                    <a:pt x="167" y="240"/>
                  </a:lnTo>
                  <a:lnTo>
                    <a:pt x="183" y="243"/>
                  </a:lnTo>
                  <a:lnTo>
                    <a:pt x="191" y="239"/>
                  </a:lnTo>
                  <a:lnTo>
                    <a:pt x="197" y="234"/>
                  </a:lnTo>
                  <a:lnTo>
                    <a:pt x="204" y="238"/>
                  </a:lnTo>
                  <a:lnTo>
                    <a:pt x="212" y="237"/>
                  </a:lnTo>
                  <a:lnTo>
                    <a:pt x="209" y="222"/>
                  </a:lnTo>
                  <a:lnTo>
                    <a:pt x="215" y="220"/>
                  </a:lnTo>
                  <a:lnTo>
                    <a:pt x="224" y="220"/>
                  </a:lnTo>
                  <a:lnTo>
                    <a:pt x="229" y="213"/>
                  </a:lnTo>
                  <a:lnTo>
                    <a:pt x="236" y="209"/>
                  </a:lnTo>
                  <a:lnTo>
                    <a:pt x="245" y="211"/>
                  </a:lnTo>
                  <a:lnTo>
                    <a:pt x="248" y="218"/>
                  </a:lnTo>
                  <a:lnTo>
                    <a:pt x="256" y="222"/>
                  </a:lnTo>
                  <a:lnTo>
                    <a:pt x="263" y="220"/>
                  </a:lnTo>
                  <a:lnTo>
                    <a:pt x="262" y="211"/>
                  </a:lnTo>
                  <a:lnTo>
                    <a:pt x="257" y="205"/>
                  </a:lnTo>
                  <a:lnTo>
                    <a:pt x="253" y="197"/>
                  </a:lnTo>
                  <a:lnTo>
                    <a:pt x="255" y="190"/>
                  </a:lnTo>
                  <a:lnTo>
                    <a:pt x="263" y="175"/>
                  </a:lnTo>
                  <a:lnTo>
                    <a:pt x="263" y="168"/>
                  </a:lnTo>
                  <a:lnTo>
                    <a:pt x="266" y="159"/>
                  </a:lnTo>
                  <a:lnTo>
                    <a:pt x="266" y="151"/>
                  </a:lnTo>
                  <a:lnTo>
                    <a:pt x="267" y="143"/>
                  </a:lnTo>
                  <a:lnTo>
                    <a:pt x="274" y="140"/>
                  </a:lnTo>
                  <a:lnTo>
                    <a:pt x="283" y="137"/>
                  </a:lnTo>
                  <a:lnTo>
                    <a:pt x="288" y="132"/>
                  </a:lnTo>
                  <a:lnTo>
                    <a:pt x="295" y="129"/>
                  </a:lnTo>
                  <a:lnTo>
                    <a:pt x="309" y="129"/>
                  </a:lnTo>
                  <a:lnTo>
                    <a:pt x="317" y="110"/>
                  </a:lnTo>
                  <a:lnTo>
                    <a:pt x="310" y="107"/>
                  </a:lnTo>
                  <a:lnTo>
                    <a:pt x="301" y="107"/>
                  </a:lnTo>
                  <a:lnTo>
                    <a:pt x="301" y="99"/>
                  </a:lnTo>
                  <a:lnTo>
                    <a:pt x="301" y="91"/>
                  </a:lnTo>
                  <a:lnTo>
                    <a:pt x="309" y="87"/>
                  </a:lnTo>
                  <a:lnTo>
                    <a:pt x="315" y="81"/>
                  </a:lnTo>
                  <a:lnTo>
                    <a:pt x="313" y="80"/>
                  </a:lnTo>
                  <a:lnTo>
                    <a:pt x="313" y="78"/>
                  </a:lnTo>
                  <a:lnTo>
                    <a:pt x="307" y="73"/>
                  </a:lnTo>
                  <a:lnTo>
                    <a:pt x="300" y="71"/>
                  </a:lnTo>
                  <a:lnTo>
                    <a:pt x="282" y="48"/>
                  </a:lnTo>
                  <a:lnTo>
                    <a:pt x="255" y="29"/>
                  </a:lnTo>
                  <a:lnTo>
                    <a:pt x="239" y="30"/>
                  </a:lnTo>
                  <a:lnTo>
                    <a:pt x="231" y="28"/>
                  </a:lnTo>
                  <a:lnTo>
                    <a:pt x="221" y="5"/>
                  </a:lnTo>
                  <a:lnTo>
                    <a:pt x="215" y="0"/>
                  </a:lnTo>
                  <a:lnTo>
                    <a:pt x="208" y="2"/>
                  </a:lnTo>
                  <a:lnTo>
                    <a:pt x="197" y="13"/>
                  </a:lnTo>
                  <a:lnTo>
                    <a:pt x="181" y="17"/>
                  </a:lnTo>
                  <a:lnTo>
                    <a:pt x="150" y="6"/>
                  </a:lnTo>
                  <a:lnTo>
                    <a:pt x="143" y="6"/>
                  </a:lnTo>
                  <a:lnTo>
                    <a:pt x="126" y="3"/>
                  </a:lnTo>
                  <a:lnTo>
                    <a:pt x="118" y="6"/>
                  </a:lnTo>
                  <a:lnTo>
                    <a:pt x="111" y="3"/>
                  </a:lnTo>
                  <a:lnTo>
                    <a:pt x="103" y="7"/>
                  </a:lnTo>
                  <a:lnTo>
                    <a:pt x="95" y="7"/>
                  </a:lnTo>
                  <a:lnTo>
                    <a:pt x="89" y="3"/>
                  </a:lnTo>
                  <a:lnTo>
                    <a:pt x="80" y="2"/>
                  </a:lnTo>
                  <a:lnTo>
                    <a:pt x="64" y="3"/>
                  </a:lnTo>
                  <a:lnTo>
                    <a:pt x="41" y="11"/>
                  </a:lnTo>
                  <a:lnTo>
                    <a:pt x="26" y="19"/>
                  </a:lnTo>
                  <a:lnTo>
                    <a:pt x="17" y="33"/>
                  </a:lnTo>
                  <a:lnTo>
                    <a:pt x="10" y="38"/>
                  </a:lnTo>
                  <a:lnTo>
                    <a:pt x="0" y="3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8" name="Freeform 213"/>
            <p:cNvSpPr>
              <a:spLocks noChangeAspect="1"/>
            </p:cNvSpPr>
            <p:nvPr/>
          </p:nvSpPr>
          <p:spPr bwMode="gray">
            <a:xfrm>
              <a:off x="5053806" y="2700685"/>
              <a:ext cx="95250" cy="47625"/>
            </a:xfrm>
            <a:custGeom>
              <a:avLst/>
              <a:gdLst/>
              <a:ahLst/>
              <a:cxnLst>
                <a:cxn ang="0">
                  <a:pos x="285" y="96"/>
                </a:cxn>
                <a:cxn ang="0">
                  <a:pos x="273" y="100"/>
                </a:cxn>
                <a:cxn ang="0">
                  <a:pos x="256" y="89"/>
                </a:cxn>
                <a:cxn ang="0">
                  <a:pos x="241" y="84"/>
                </a:cxn>
                <a:cxn ang="0">
                  <a:pos x="229" y="88"/>
                </a:cxn>
                <a:cxn ang="0">
                  <a:pos x="211" y="85"/>
                </a:cxn>
                <a:cxn ang="0">
                  <a:pos x="196" y="94"/>
                </a:cxn>
                <a:cxn ang="0">
                  <a:pos x="191" y="106"/>
                </a:cxn>
                <a:cxn ang="0">
                  <a:pos x="181" y="108"/>
                </a:cxn>
                <a:cxn ang="0">
                  <a:pos x="167" y="116"/>
                </a:cxn>
                <a:cxn ang="0">
                  <a:pos x="150" y="110"/>
                </a:cxn>
                <a:cxn ang="0">
                  <a:pos x="134" y="119"/>
                </a:cxn>
                <a:cxn ang="0">
                  <a:pos x="103" y="128"/>
                </a:cxn>
                <a:cxn ang="0">
                  <a:pos x="90" y="148"/>
                </a:cxn>
                <a:cxn ang="0">
                  <a:pos x="84" y="148"/>
                </a:cxn>
                <a:cxn ang="0">
                  <a:pos x="51" y="149"/>
                </a:cxn>
                <a:cxn ang="0">
                  <a:pos x="27" y="131"/>
                </a:cxn>
                <a:cxn ang="0">
                  <a:pos x="12" y="123"/>
                </a:cxn>
                <a:cxn ang="0">
                  <a:pos x="6" y="110"/>
                </a:cxn>
                <a:cxn ang="0">
                  <a:pos x="0" y="88"/>
                </a:cxn>
                <a:cxn ang="0">
                  <a:pos x="5" y="76"/>
                </a:cxn>
                <a:cxn ang="0">
                  <a:pos x="12" y="67"/>
                </a:cxn>
                <a:cxn ang="0">
                  <a:pos x="20" y="67"/>
                </a:cxn>
                <a:cxn ang="0">
                  <a:pos x="25" y="72"/>
                </a:cxn>
                <a:cxn ang="0">
                  <a:pos x="40" y="69"/>
                </a:cxn>
                <a:cxn ang="0">
                  <a:pos x="53" y="59"/>
                </a:cxn>
                <a:cxn ang="0">
                  <a:pos x="53" y="53"/>
                </a:cxn>
                <a:cxn ang="0">
                  <a:pos x="62" y="51"/>
                </a:cxn>
                <a:cxn ang="0">
                  <a:pos x="67" y="42"/>
                </a:cxn>
                <a:cxn ang="0">
                  <a:pos x="68" y="30"/>
                </a:cxn>
                <a:cxn ang="0">
                  <a:pos x="70" y="25"/>
                </a:cxn>
                <a:cxn ang="0">
                  <a:pos x="79" y="22"/>
                </a:cxn>
                <a:cxn ang="0">
                  <a:pos x="84" y="15"/>
                </a:cxn>
                <a:cxn ang="0">
                  <a:pos x="89" y="8"/>
                </a:cxn>
                <a:cxn ang="0">
                  <a:pos x="100" y="9"/>
                </a:cxn>
                <a:cxn ang="0">
                  <a:pos x="107" y="2"/>
                </a:cxn>
                <a:cxn ang="0">
                  <a:pos x="118" y="8"/>
                </a:cxn>
                <a:cxn ang="0">
                  <a:pos x="129" y="5"/>
                </a:cxn>
                <a:cxn ang="0">
                  <a:pos x="139" y="0"/>
                </a:cxn>
                <a:cxn ang="0">
                  <a:pos x="148" y="6"/>
                </a:cxn>
                <a:cxn ang="0">
                  <a:pos x="157" y="16"/>
                </a:cxn>
                <a:cxn ang="0">
                  <a:pos x="165" y="25"/>
                </a:cxn>
                <a:cxn ang="0">
                  <a:pos x="172" y="27"/>
                </a:cxn>
                <a:cxn ang="0">
                  <a:pos x="182" y="22"/>
                </a:cxn>
                <a:cxn ang="0">
                  <a:pos x="191" y="14"/>
                </a:cxn>
                <a:cxn ang="0">
                  <a:pos x="210" y="14"/>
                </a:cxn>
                <a:cxn ang="0">
                  <a:pos x="220" y="21"/>
                </a:cxn>
                <a:cxn ang="0">
                  <a:pos x="227" y="15"/>
                </a:cxn>
                <a:cxn ang="0">
                  <a:pos x="239" y="10"/>
                </a:cxn>
                <a:cxn ang="0">
                  <a:pos x="251" y="9"/>
                </a:cxn>
                <a:cxn ang="0">
                  <a:pos x="264" y="10"/>
                </a:cxn>
                <a:cxn ang="0">
                  <a:pos x="274" y="18"/>
                </a:cxn>
                <a:cxn ang="0">
                  <a:pos x="283" y="25"/>
                </a:cxn>
                <a:cxn ang="0">
                  <a:pos x="294" y="33"/>
                </a:cxn>
                <a:cxn ang="0">
                  <a:pos x="304" y="37"/>
                </a:cxn>
                <a:cxn ang="0">
                  <a:pos x="302" y="43"/>
                </a:cxn>
                <a:cxn ang="0">
                  <a:pos x="291" y="73"/>
                </a:cxn>
                <a:cxn ang="0">
                  <a:pos x="285" y="96"/>
                </a:cxn>
              </a:cxnLst>
              <a:rect l="0" t="0" r="r" b="b"/>
              <a:pathLst>
                <a:path w="304" h="149">
                  <a:moveTo>
                    <a:pt x="285" y="96"/>
                  </a:moveTo>
                  <a:lnTo>
                    <a:pt x="273" y="100"/>
                  </a:lnTo>
                  <a:lnTo>
                    <a:pt x="256" y="89"/>
                  </a:lnTo>
                  <a:lnTo>
                    <a:pt x="241" y="84"/>
                  </a:lnTo>
                  <a:lnTo>
                    <a:pt x="229" y="88"/>
                  </a:lnTo>
                  <a:lnTo>
                    <a:pt x="211" y="85"/>
                  </a:lnTo>
                  <a:lnTo>
                    <a:pt x="196" y="94"/>
                  </a:lnTo>
                  <a:lnTo>
                    <a:pt x="191" y="106"/>
                  </a:lnTo>
                  <a:lnTo>
                    <a:pt x="181" y="108"/>
                  </a:lnTo>
                  <a:lnTo>
                    <a:pt x="167" y="116"/>
                  </a:lnTo>
                  <a:lnTo>
                    <a:pt x="150" y="110"/>
                  </a:lnTo>
                  <a:lnTo>
                    <a:pt x="134" y="119"/>
                  </a:lnTo>
                  <a:lnTo>
                    <a:pt x="103" y="128"/>
                  </a:lnTo>
                  <a:lnTo>
                    <a:pt x="90" y="148"/>
                  </a:lnTo>
                  <a:lnTo>
                    <a:pt x="84" y="148"/>
                  </a:lnTo>
                  <a:lnTo>
                    <a:pt x="51" y="149"/>
                  </a:lnTo>
                  <a:lnTo>
                    <a:pt x="27" y="131"/>
                  </a:lnTo>
                  <a:lnTo>
                    <a:pt x="12" y="123"/>
                  </a:lnTo>
                  <a:lnTo>
                    <a:pt x="6" y="110"/>
                  </a:lnTo>
                  <a:lnTo>
                    <a:pt x="0" y="88"/>
                  </a:lnTo>
                  <a:lnTo>
                    <a:pt x="5" y="76"/>
                  </a:lnTo>
                  <a:lnTo>
                    <a:pt x="12" y="67"/>
                  </a:lnTo>
                  <a:lnTo>
                    <a:pt x="20" y="67"/>
                  </a:lnTo>
                  <a:lnTo>
                    <a:pt x="25" y="72"/>
                  </a:lnTo>
                  <a:lnTo>
                    <a:pt x="40" y="69"/>
                  </a:lnTo>
                  <a:lnTo>
                    <a:pt x="53" y="59"/>
                  </a:lnTo>
                  <a:lnTo>
                    <a:pt x="53" y="53"/>
                  </a:lnTo>
                  <a:lnTo>
                    <a:pt x="62" y="51"/>
                  </a:lnTo>
                  <a:lnTo>
                    <a:pt x="67" y="42"/>
                  </a:lnTo>
                  <a:lnTo>
                    <a:pt x="68" y="30"/>
                  </a:lnTo>
                  <a:lnTo>
                    <a:pt x="70" y="25"/>
                  </a:lnTo>
                  <a:lnTo>
                    <a:pt x="79" y="22"/>
                  </a:lnTo>
                  <a:lnTo>
                    <a:pt x="84" y="15"/>
                  </a:lnTo>
                  <a:lnTo>
                    <a:pt x="89" y="8"/>
                  </a:lnTo>
                  <a:lnTo>
                    <a:pt x="100" y="9"/>
                  </a:lnTo>
                  <a:lnTo>
                    <a:pt x="107" y="2"/>
                  </a:lnTo>
                  <a:lnTo>
                    <a:pt x="118" y="8"/>
                  </a:lnTo>
                  <a:lnTo>
                    <a:pt x="129" y="5"/>
                  </a:lnTo>
                  <a:lnTo>
                    <a:pt x="139" y="0"/>
                  </a:lnTo>
                  <a:lnTo>
                    <a:pt x="148" y="6"/>
                  </a:lnTo>
                  <a:lnTo>
                    <a:pt x="157" y="16"/>
                  </a:lnTo>
                  <a:lnTo>
                    <a:pt x="165" y="25"/>
                  </a:lnTo>
                  <a:lnTo>
                    <a:pt x="172" y="27"/>
                  </a:lnTo>
                  <a:lnTo>
                    <a:pt x="182" y="22"/>
                  </a:lnTo>
                  <a:lnTo>
                    <a:pt x="191" y="14"/>
                  </a:lnTo>
                  <a:lnTo>
                    <a:pt x="210" y="14"/>
                  </a:lnTo>
                  <a:lnTo>
                    <a:pt x="220" y="21"/>
                  </a:lnTo>
                  <a:lnTo>
                    <a:pt x="227" y="15"/>
                  </a:lnTo>
                  <a:lnTo>
                    <a:pt x="239" y="10"/>
                  </a:lnTo>
                  <a:lnTo>
                    <a:pt x="251" y="9"/>
                  </a:lnTo>
                  <a:lnTo>
                    <a:pt x="264" y="10"/>
                  </a:lnTo>
                  <a:lnTo>
                    <a:pt x="274" y="18"/>
                  </a:lnTo>
                  <a:lnTo>
                    <a:pt x="283" y="25"/>
                  </a:lnTo>
                  <a:lnTo>
                    <a:pt x="294" y="33"/>
                  </a:lnTo>
                  <a:lnTo>
                    <a:pt x="304" y="37"/>
                  </a:lnTo>
                  <a:lnTo>
                    <a:pt x="302" y="43"/>
                  </a:lnTo>
                  <a:lnTo>
                    <a:pt x="291" y="73"/>
                  </a:lnTo>
                  <a:lnTo>
                    <a:pt x="285" y="9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9" name="Freeform 214"/>
            <p:cNvSpPr>
              <a:spLocks noChangeAspect="1"/>
            </p:cNvSpPr>
            <p:nvPr/>
          </p:nvSpPr>
          <p:spPr bwMode="gray">
            <a:xfrm>
              <a:off x="4993481" y="2770535"/>
              <a:ext cx="53975" cy="39688"/>
            </a:xfrm>
            <a:custGeom>
              <a:avLst/>
              <a:gdLst/>
              <a:ahLst/>
              <a:cxnLst>
                <a:cxn ang="0">
                  <a:pos x="136" y="4"/>
                </a:cxn>
                <a:cxn ang="0">
                  <a:pos x="117" y="10"/>
                </a:cxn>
                <a:cxn ang="0">
                  <a:pos x="108" y="19"/>
                </a:cxn>
                <a:cxn ang="0">
                  <a:pos x="75" y="17"/>
                </a:cxn>
                <a:cxn ang="0">
                  <a:pos x="58" y="33"/>
                </a:cxn>
                <a:cxn ang="0">
                  <a:pos x="14" y="31"/>
                </a:cxn>
                <a:cxn ang="0">
                  <a:pos x="0" y="48"/>
                </a:cxn>
                <a:cxn ang="0">
                  <a:pos x="2" y="54"/>
                </a:cxn>
                <a:cxn ang="0">
                  <a:pos x="5" y="60"/>
                </a:cxn>
                <a:cxn ang="0">
                  <a:pos x="9" y="74"/>
                </a:cxn>
                <a:cxn ang="0">
                  <a:pos x="11" y="85"/>
                </a:cxn>
                <a:cxn ang="0">
                  <a:pos x="21" y="94"/>
                </a:cxn>
                <a:cxn ang="0">
                  <a:pos x="27" y="98"/>
                </a:cxn>
                <a:cxn ang="0">
                  <a:pos x="22" y="106"/>
                </a:cxn>
                <a:cxn ang="0">
                  <a:pos x="12" y="106"/>
                </a:cxn>
                <a:cxn ang="0">
                  <a:pos x="14" y="117"/>
                </a:cxn>
                <a:cxn ang="0">
                  <a:pos x="30" y="111"/>
                </a:cxn>
                <a:cxn ang="0">
                  <a:pos x="53" y="116"/>
                </a:cxn>
                <a:cxn ang="0">
                  <a:pos x="63" y="100"/>
                </a:cxn>
                <a:cxn ang="0">
                  <a:pos x="79" y="118"/>
                </a:cxn>
                <a:cxn ang="0">
                  <a:pos x="81" y="114"/>
                </a:cxn>
                <a:cxn ang="0">
                  <a:pos x="87" y="117"/>
                </a:cxn>
                <a:cxn ang="0">
                  <a:pos x="96" y="123"/>
                </a:cxn>
                <a:cxn ang="0">
                  <a:pos x="100" y="107"/>
                </a:cxn>
                <a:cxn ang="0">
                  <a:pos x="100" y="97"/>
                </a:cxn>
                <a:cxn ang="0">
                  <a:pos x="119" y="87"/>
                </a:cxn>
                <a:cxn ang="0">
                  <a:pos x="124" y="69"/>
                </a:cxn>
                <a:cxn ang="0">
                  <a:pos x="117" y="58"/>
                </a:cxn>
                <a:cxn ang="0">
                  <a:pos x="140" y="46"/>
                </a:cxn>
                <a:cxn ang="0">
                  <a:pos x="144" y="38"/>
                </a:cxn>
                <a:cxn ang="0">
                  <a:pos x="155" y="39"/>
                </a:cxn>
                <a:cxn ang="0">
                  <a:pos x="154" y="32"/>
                </a:cxn>
                <a:cxn ang="0">
                  <a:pos x="157" y="24"/>
                </a:cxn>
                <a:cxn ang="0">
                  <a:pos x="170" y="31"/>
                </a:cxn>
                <a:cxn ang="0">
                  <a:pos x="173" y="31"/>
                </a:cxn>
                <a:cxn ang="0">
                  <a:pos x="160" y="4"/>
                </a:cxn>
                <a:cxn ang="0">
                  <a:pos x="145" y="0"/>
                </a:cxn>
              </a:cxnLst>
              <a:rect l="0" t="0" r="r" b="b"/>
              <a:pathLst>
                <a:path w="173" h="123">
                  <a:moveTo>
                    <a:pt x="145" y="0"/>
                  </a:moveTo>
                  <a:lnTo>
                    <a:pt x="136" y="4"/>
                  </a:lnTo>
                  <a:lnTo>
                    <a:pt x="134" y="12"/>
                  </a:lnTo>
                  <a:lnTo>
                    <a:pt x="117" y="10"/>
                  </a:lnTo>
                  <a:lnTo>
                    <a:pt x="113" y="10"/>
                  </a:lnTo>
                  <a:lnTo>
                    <a:pt x="108" y="19"/>
                  </a:lnTo>
                  <a:lnTo>
                    <a:pt x="88" y="15"/>
                  </a:lnTo>
                  <a:lnTo>
                    <a:pt x="75" y="17"/>
                  </a:lnTo>
                  <a:lnTo>
                    <a:pt x="66" y="28"/>
                  </a:lnTo>
                  <a:lnTo>
                    <a:pt x="58" y="33"/>
                  </a:lnTo>
                  <a:lnTo>
                    <a:pt x="30" y="31"/>
                  </a:lnTo>
                  <a:lnTo>
                    <a:pt x="14" y="31"/>
                  </a:lnTo>
                  <a:lnTo>
                    <a:pt x="2" y="41"/>
                  </a:lnTo>
                  <a:lnTo>
                    <a:pt x="0" y="48"/>
                  </a:lnTo>
                  <a:lnTo>
                    <a:pt x="0" y="53"/>
                  </a:lnTo>
                  <a:lnTo>
                    <a:pt x="2" y="54"/>
                  </a:lnTo>
                  <a:lnTo>
                    <a:pt x="7" y="53"/>
                  </a:lnTo>
                  <a:lnTo>
                    <a:pt x="5" y="60"/>
                  </a:lnTo>
                  <a:lnTo>
                    <a:pt x="4" y="68"/>
                  </a:lnTo>
                  <a:lnTo>
                    <a:pt x="9" y="74"/>
                  </a:lnTo>
                  <a:lnTo>
                    <a:pt x="9" y="82"/>
                  </a:lnTo>
                  <a:lnTo>
                    <a:pt x="11" y="85"/>
                  </a:lnTo>
                  <a:lnTo>
                    <a:pt x="18" y="89"/>
                  </a:lnTo>
                  <a:lnTo>
                    <a:pt x="21" y="94"/>
                  </a:lnTo>
                  <a:lnTo>
                    <a:pt x="25" y="95"/>
                  </a:lnTo>
                  <a:lnTo>
                    <a:pt x="27" y="98"/>
                  </a:lnTo>
                  <a:lnTo>
                    <a:pt x="26" y="103"/>
                  </a:lnTo>
                  <a:lnTo>
                    <a:pt x="22" y="106"/>
                  </a:lnTo>
                  <a:lnTo>
                    <a:pt x="17" y="107"/>
                  </a:lnTo>
                  <a:lnTo>
                    <a:pt x="12" y="106"/>
                  </a:lnTo>
                  <a:lnTo>
                    <a:pt x="6" y="111"/>
                  </a:lnTo>
                  <a:lnTo>
                    <a:pt x="14" y="117"/>
                  </a:lnTo>
                  <a:lnTo>
                    <a:pt x="27" y="116"/>
                  </a:lnTo>
                  <a:lnTo>
                    <a:pt x="30" y="111"/>
                  </a:lnTo>
                  <a:lnTo>
                    <a:pt x="36" y="116"/>
                  </a:lnTo>
                  <a:lnTo>
                    <a:pt x="53" y="116"/>
                  </a:lnTo>
                  <a:lnTo>
                    <a:pt x="60" y="100"/>
                  </a:lnTo>
                  <a:lnTo>
                    <a:pt x="63" y="100"/>
                  </a:lnTo>
                  <a:lnTo>
                    <a:pt x="74" y="119"/>
                  </a:lnTo>
                  <a:lnTo>
                    <a:pt x="79" y="118"/>
                  </a:lnTo>
                  <a:lnTo>
                    <a:pt x="79" y="114"/>
                  </a:lnTo>
                  <a:lnTo>
                    <a:pt x="81" y="114"/>
                  </a:lnTo>
                  <a:lnTo>
                    <a:pt x="84" y="117"/>
                  </a:lnTo>
                  <a:lnTo>
                    <a:pt x="87" y="117"/>
                  </a:lnTo>
                  <a:lnTo>
                    <a:pt x="92" y="123"/>
                  </a:lnTo>
                  <a:lnTo>
                    <a:pt x="96" y="123"/>
                  </a:lnTo>
                  <a:lnTo>
                    <a:pt x="101" y="119"/>
                  </a:lnTo>
                  <a:lnTo>
                    <a:pt x="100" y="107"/>
                  </a:lnTo>
                  <a:lnTo>
                    <a:pt x="103" y="102"/>
                  </a:lnTo>
                  <a:lnTo>
                    <a:pt x="100" y="97"/>
                  </a:lnTo>
                  <a:lnTo>
                    <a:pt x="111" y="89"/>
                  </a:lnTo>
                  <a:lnTo>
                    <a:pt x="119" y="87"/>
                  </a:lnTo>
                  <a:lnTo>
                    <a:pt x="124" y="80"/>
                  </a:lnTo>
                  <a:lnTo>
                    <a:pt x="124" y="69"/>
                  </a:lnTo>
                  <a:lnTo>
                    <a:pt x="118" y="62"/>
                  </a:lnTo>
                  <a:lnTo>
                    <a:pt x="117" y="58"/>
                  </a:lnTo>
                  <a:lnTo>
                    <a:pt x="120" y="53"/>
                  </a:lnTo>
                  <a:lnTo>
                    <a:pt x="140" y="46"/>
                  </a:lnTo>
                  <a:lnTo>
                    <a:pt x="144" y="43"/>
                  </a:lnTo>
                  <a:lnTo>
                    <a:pt x="144" y="38"/>
                  </a:lnTo>
                  <a:lnTo>
                    <a:pt x="151" y="38"/>
                  </a:lnTo>
                  <a:lnTo>
                    <a:pt x="155" y="39"/>
                  </a:lnTo>
                  <a:lnTo>
                    <a:pt x="155" y="38"/>
                  </a:lnTo>
                  <a:lnTo>
                    <a:pt x="154" y="32"/>
                  </a:lnTo>
                  <a:lnTo>
                    <a:pt x="154" y="27"/>
                  </a:lnTo>
                  <a:lnTo>
                    <a:pt x="157" y="24"/>
                  </a:lnTo>
                  <a:lnTo>
                    <a:pt x="161" y="25"/>
                  </a:lnTo>
                  <a:lnTo>
                    <a:pt x="170" y="31"/>
                  </a:lnTo>
                  <a:lnTo>
                    <a:pt x="173" y="28"/>
                  </a:lnTo>
                  <a:lnTo>
                    <a:pt x="173" y="31"/>
                  </a:lnTo>
                  <a:lnTo>
                    <a:pt x="165" y="17"/>
                  </a:lnTo>
                  <a:lnTo>
                    <a:pt x="160" y="4"/>
                  </a:lnTo>
                  <a:lnTo>
                    <a:pt x="152" y="0"/>
                  </a:lnTo>
                  <a:lnTo>
                    <a:pt x="145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0" name="Freeform 215"/>
            <p:cNvSpPr>
              <a:spLocks noChangeAspect="1"/>
            </p:cNvSpPr>
            <p:nvPr/>
          </p:nvSpPr>
          <p:spPr bwMode="gray">
            <a:xfrm>
              <a:off x="5117306" y="2881660"/>
              <a:ext cx="41275" cy="33338"/>
            </a:xfrm>
            <a:custGeom>
              <a:avLst/>
              <a:gdLst/>
              <a:ahLst/>
              <a:cxnLst>
                <a:cxn ang="0">
                  <a:pos x="25" y="107"/>
                </a:cxn>
                <a:cxn ang="0">
                  <a:pos x="8" y="90"/>
                </a:cxn>
                <a:cxn ang="0">
                  <a:pos x="0" y="70"/>
                </a:cxn>
                <a:cxn ang="0">
                  <a:pos x="0" y="53"/>
                </a:cxn>
                <a:cxn ang="0">
                  <a:pos x="5" y="17"/>
                </a:cxn>
                <a:cxn ang="0">
                  <a:pos x="6" y="19"/>
                </a:cxn>
                <a:cxn ang="0">
                  <a:pos x="11" y="19"/>
                </a:cxn>
                <a:cxn ang="0">
                  <a:pos x="14" y="16"/>
                </a:cxn>
                <a:cxn ang="0">
                  <a:pos x="14" y="8"/>
                </a:cxn>
                <a:cxn ang="0">
                  <a:pos x="32" y="1"/>
                </a:cxn>
                <a:cxn ang="0">
                  <a:pos x="35" y="3"/>
                </a:cxn>
                <a:cxn ang="0">
                  <a:pos x="41" y="10"/>
                </a:cxn>
                <a:cxn ang="0">
                  <a:pos x="44" y="10"/>
                </a:cxn>
                <a:cxn ang="0">
                  <a:pos x="44" y="5"/>
                </a:cxn>
                <a:cxn ang="0">
                  <a:pos x="51" y="0"/>
                </a:cxn>
                <a:cxn ang="0">
                  <a:pos x="67" y="4"/>
                </a:cxn>
                <a:cxn ang="0">
                  <a:pos x="71" y="0"/>
                </a:cxn>
                <a:cxn ang="0">
                  <a:pos x="86" y="3"/>
                </a:cxn>
                <a:cxn ang="0">
                  <a:pos x="97" y="1"/>
                </a:cxn>
                <a:cxn ang="0">
                  <a:pos x="103" y="4"/>
                </a:cxn>
                <a:cxn ang="0">
                  <a:pos x="126" y="24"/>
                </a:cxn>
                <a:cxn ang="0">
                  <a:pos x="131" y="53"/>
                </a:cxn>
                <a:cxn ang="0">
                  <a:pos x="132" y="69"/>
                </a:cxn>
                <a:cxn ang="0">
                  <a:pos x="126" y="71"/>
                </a:cxn>
                <a:cxn ang="0">
                  <a:pos x="111" y="85"/>
                </a:cxn>
                <a:cxn ang="0">
                  <a:pos x="91" y="85"/>
                </a:cxn>
                <a:cxn ang="0">
                  <a:pos x="72" y="92"/>
                </a:cxn>
                <a:cxn ang="0">
                  <a:pos x="61" y="102"/>
                </a:cxn>
                <a:cxn ang="0">
                  <a:pos x="25" y="107"/>
                </a:cxn>
              </a:cxnLst>
              <a:rect l="0" t="0" r="r" b="b"/>
              <a:pathLst>
                <a:path w="132" h="107">
                  <a:moveTo>
                    <a:pt x="25" y="107"/>
                  </a:moveTo>
                  <a:lnTo>
                    <a:pt x="8" y="90"/>
                  </a:lnTo>
                  <a:lnTo>
                    <a:pt x="0" y="70"/>
                  </a:lnTo>
                  <a:lnTo>
                    <a:pt x="0" y="53"/>
                  </a:lnTo>
                  <a:lnTo>
                    <a:pt x="5" y="17"/>
                  </a:lnTo>
                  <a:lnTo>
                    <a:pt x="6" y="19"/>
                  </a:lnTo>
                  <a:lnTo>
                    <a:pt x="11" y="19"/>
                  </a:lnTo>
                  <a:lnTo>
                    <a:pt x="14" y="16"/>
                  </a:lnTo>
                  <a:lnTo>
                    <a:pt x="14" y="8"/>
                  </a:lnTo>
                  <a:lnTo>
                    <a:pt x="32" y="1"/>
                  </a:lnTo>
                  <a:lnTo>
                    <a:pt x="35" y="3"/>
                  </a:lnTo>
                  <a:lnTo>
                    <a:pt x="41" y="10"/>
                  </a:lnTo>
                  <a:lnTo>
                    <a:pt x="44" y="10"/>
                  </a:lnTo>
                  <a:lnTo>
                    <a:pt x="44" y="5"/>
                  </a:lnTo>
                  <a:lnTo>
                    <a:pt x="51" y="0"/>
                  </a:lnTo>
                  <a:lnTo>
                    <a:pt x="67" y="4"/>
                  </a:lnTo>
                  <a:lnTo>
                    <a:pt x="71" y="0"/>
                  </a:lnTo>
                  <a:lnTo>
                    <a:pt x="86" y="3"/>
                  </a:lnTo>
                  <a:lnTo>
                    <a:pt x="97" y="1"/>
                  </a:lnTo>
                  <a:lnTo>
                    <a:pt x="103" y="4"/>
                  </a:lnTo>
                  <a:lnTo>
                    <a:pt x="126" y="24"/>
                  </a:lnTo>
                  <a:lnTo>
                    <a:pt x="131" y="53"/>
                  </a:lnTo>
                  <a:lnTo>
                    <a:pt x="132" y="69"/>
                  </a:lnTo>
                  <a:lnTo>
                    <a:pt x="126" y="71"/>
                  </a:lnTo>
                  <a:lnTo>
                    <a:pt x="111" y="85"/>
                  </a:lnTo>
                  <a:lnTo>
                    <a:pt x="91" y="85"/>
                  </a:lnTo>
                  <a:lnTo>
                    <a:pt x="72" y="92"/>
                  </a:lnTo>
                  <a:lnTo>
                    <a:pt x="61" y="102"/>
                  </a:lnTo>
                  <a:lnTo>
                    <a:pt x="25" y="10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1" name="Freeform 216"/>
            <p:cNvSpPr>
              <a:spLocks noChangeAspect="1"/>
            </p:cNvSpPr>
            <p:nvPr/>
          </p:nvSpPr>
          <p:spPr bwMode="gray">
            <a:xfrm>
              <a:off x="5110956" y="2734022"/>
              <a:ext cx="165100" cy="115888"/>
            </a:xfrm>
            <a:custGeom>
              <a:avLst/>
              <a:gdLst/>
              <a:ahLst/>
              <a:cxnLst>
                <a:cxn ang="0">
                  <a:pos x="449" y="356"/>
                </a:cxn>
                <a:cxn ang="0">
                  <a:pos x="399" y="334"/>
                </a:cxn>
                <a:cxn ang="0">
                  <a:pos x="373" y="328"/>
                </a:cxn>
                <a:cxn ang="0">
                  <a:pos x="327" y="347"/>
                </a:cxn>
                <a:cxn ang="0">
                  <a:pos x="291" y="364"/>
                </a:cxn>
                <a:cxn ang="0">
                  <a:pos x="206" y="355"/>
                </a:cxn>
                <a:cxn ang="0">
                  <a:pos x="158" y="351"/>
                </a:cxn>
                <a:cxn ang="0">
                  <a:pos x="153" y="328"/>
                </a:cxn>
                <a:cxn ang="0">
                  <a:pos x="131" y="322"/>
                </a:cxn>
                <a:cxn ang="0">
                  <a:pos x="134" y="295"/>
                </a:cxn>
                <a:cxn ang="0">
                  <a:pos x="115" y="293"/>
                </a:cxn>
                <a:cxn ang="0">
                  <a:pos x="72" y="270"/>
                </a:cxn>
                <a:cxn ang="0">
                  <a:pos x="69" y="246"/>
                </a:cxn>
                <a:cxn ang="0">
                  <a:pos x="49" y="238"/>
                </a:cxn>
                <a:cxn ang="0">
                  <a:pos x="35" y="207"/>
                </a:cxn>
                <a:cxn ang="0">
                  <a:pos x="19" y="182"/>
                </a:cxn>
                <a:cxn ang="0">
                  <a:pos x="0" y="172"/>
                </a:cxn>
                <a:cxn ang="0">
                  <a:pos x="35" y="162"/>
                </a:cxn>
                <a:cxn ang="0">
                  <a:pos x="59" y="138"/>
                </a:cxn>
                <a:cxn ang="0">
                  <a:pos x="73" y="112"/>
                </a:cxn>
                <a:cxn ang="0">
                  <a:pos x="91" y="85"/>
                </a:cxn>
                <a:cxn ang="0">
                  <a:pos x="99" y="63"/>
                </a:cxn>
                <a:cxn ang="0">
                  <a:pos x="110" y="46"/>
                </a:cxn>
                <a:cxn ang="0">
                  <a:pos x="132" y="39"/>
                </a:cxn>
                <a:cxn ang="0">
                  <a:pos x="144" y="25"/>
                </a:cxn>
                <a:cxn ang="0">
                  <a:pos x="168" y="22"/>
                </a:cxn>
                <a:cxn ang="0">
                  <a:pos x="210" y="27"/>
                </a:cxn>
                <a:cxn ang="0">
                  <a:pos x="241" y="22"/>
                </a:cxn>
                <a:cxn ang="0">
                  <a:pos x="261" y="37"/>
                </a:cxn>
                <a:cxn ang="0">
                  <a:pos x="295" y="21"/>
                </a:cxn>
                <a:cxn ang="0">
                  <a:pos x="346" y="0"/>
                </a:cxn>
                <a:cxn ang="0">
                  <a:pos x="360" y="1"/>
                </a:cxn>
                <a:cxn ang="0">
                  <a:pos x="386" y="25"/>
                </a:cxn>
                <a:cxn ang="0">
                  <a:pos x="397" y="55"/>
                </a:cxn>
                <a:cxn ang="0">
                  <a:pos x="422" y="97"/>
                </a:cxn>
                <a:cxn ang="0">
                  <a:pos x="438" y="146"/>
                </a:cxn>
                <a:cxn ang="0">
                  <a:pos x="436" y="182"/>
                </a:cxn>
                <a:cxn ang="0">
                  <a:pos x="440" y="207"/>
                </a:cxn>
                <a:cxn ang="0">
                  <a:pos x="440" y="225"/>
                </a:cxn>
                <a:cxn ang="0">
                  <a:pos x="462" y="241"/>
                </a:cxn>
                <a:cxn ang="0">
                  <a:pos x="483" y="232"/>
                </a:cxn>
                <a:cxn ang="0">
                  <a:pos x="506" y="226"/>
                </a:cxn>
                <a:cxn ang="0">
                  <a:pos x="521" y="230"/>
                </a:cxn>
                <a:cxn ang="0">
                  <a:pos x="523" y="254"/>
                </a:cxn>
                <a:cxn ang="0">
                  <a:pos x="518" y="270"/>
                </a:cxn>
                <a:cxn ang="0">
                  <a:pos x="502" y="279"/>
                </a:cxn>
                <a:cxn ang="0">
                  <a:pos x="485" y="296"/>
                </a:cxn>
                <a:cxn ang="0">
                  <a:pos x="475" y="296"/>
                </a:cxn>
                <a:cxn ang="0">
                  <a:pos x="487" y="277"/>
                </a:cxn>
                <a:cxn ang="0">
                  <a:pos x="480" y="263"/>
                </a:cxn>
                <a:cxn ang="0">
                  <a:pos x="472" y="299"/>
                </a:cxn>
                <a:cxn ang="0">
                  <a:pos x="467" y="317"/>
                </a:cxn>
                <a:cxn ang="0">
                  <a:pos x="465" y="344"/>
                </a:cxn>
              </a:cxnLst>
              <a:rect l="0" t="0" r="r" b="b"/>
              <a:pathLst>
                <a:path w="523" h="364">
                  <a:moveTo>
                    <a:pt x="467" y="355"/>
                  </a:moveTo>
                  <a:lnTo>
                    <a:pt x="449" y="356"/>
                  </a:lnTo>
                  <a:lnTo>
                    <a:pt x="429" y="343"/>
                  </a:lnTo>
                  <a:lnTo>
                    <a:pt x="399" y="334"/>
                  </a:lnTo>
                  <a:lnTo>
                    <a:pt x="393" y="329"/>
                  </a:lnTo>
                  <a:lnTo>
                    <a:pt x="373" y="328"/>
                  </a:lnTo>
                  <a:lnTo>
                    <a:pt x="347" y="337"/>
                  </a:lnTo>
                  <a:lnTo>
                    <a:pt x="327" y="347"/>
                  </a:lnTo>
                  <a:lnTo>
                    <a:pt x="308" y="359"/>
                  </a:lnTo>
                  <a:lnTo>
                    <a:pt x="291" y="364"/>
                  </a:lnTo>
                  <a:lnTo>
                    <a:pt x="247" y="356"/>
                  </a:lnTo>
                  <a:lnTo>
                    <a:pt x="206" y="355"/>
                  </a:lnTo>
                  <a:lnTo>
                    <a:pt x="172" y="351"/>
                  </a:lnTo>
                  <a:lnTo>
                    <a:pt x="158" y="351"/>
                  </a:lnTo>
                  <a:lnTo>
                    <a:pt x="147" y="343"/>
                  </a:lnTo>
                  <a:lnTo>
                    <a:pt x="153" y="328"/>
                  </a:lnTo>
                  <a:lnTo>
                    <a:pt x="141" y="324"/>
                  </a:lnTo>
                  <a:lnTo>
                    <a:pt x="131" y="322"/>
                  </a:lnTo>
                  <a:lnTo>
                    <a:pt x="124" y="306"/>
                  </a:lnTo>
                  <a:lnTo>
                    <a:pt x="134" y="295"/>
                  </a:lnTo>
                  <a:lnTo>
                    <a:pt x="126" y="284"/>
                  </a:lnTo>
                  <a:lnTo>
                    <a:pt x="115" y="293"/>
                  </a:lnTo>
                  <a:lnTo>
                    <a:pt x="87" y="283"/>
                  </a:lnTo>
                  <a:lnTo>
                    <a:pt x="72" y="270"/>
                  </a:lnTo>
                  <a:lnTo>
                    <a:pt x="71" y="256"/>
                  </a:lnTo>
                  <a:lnTo>
                    <a:pt x="69" y="246"/>
                  </a:lnTo>
                  <a:lnTo>
                    <a:pt x="60" y="241"/>
                  </a:lnTo>
                  <a:lnTo>
                    <a:pt x="49" y="238"/>
                  </a:lnTo>
                  <a:lnTo>
                    <a:pt x="40" y="225"/>
                  </a:lnTo>
                  <a:lnTo>
                    <a:pt x="35" y="207"/>
                  </a:lnTo>
                  <a:lnTo>
                    <a:pt x="30" y="194"/>
                  </a:lnTo>
                  <a:lnTo>
                    <a:pt x="19" y="182"/>
                  </a:lnTo>
                  <a:lnTo>
                    <a:pt x="5" y="176"/>
                  </a:lnTo>
                  <a:lnTo>
                    <a:pt x="0" y="172"/>
                  </a:lnTo>
                  <a:lnTo>
                    <a:pt x="3" y="172"/>
                  </a:lnTo>
                  <a:lnTo>
                    <a:pt x="35" y="162"/>
                  </a:lnTo>
                  <a:lnTo>
                    <a:pt x="51" y="155"/>
                  </a:lnTo>
                  <a:lnTo>
                    <a:pt x="59" y="138"/>
                  </a:lnTo>
                  <a:lnTo>
                    <a:pt x="66" y="128"/>
                  </a:lnTo>
                  <a:lnTo>
                    <a:pt x="73" y="112"/>
                  </a:lnTo>
                  <a:lnTo>
                    <a:pt x="78" y="98"/>
                  </a:lnTo>
                  <a:lnTo>
                    <a:pt x="91" y="85"/>
                  </a:lnTo>
                  <a:lnTo>
                    <a:pt x="93" y="74"/>
                  </a:lnTo>
                  <a:lnTo>
                    <a:pt x="99" y="63"/>
                  </a:lnTo>
                  <a:lnTo>
                    <a:pt x="101" y="55"/>
                  </a:lnTo>
                  <a:lnTo>
                    <a:pt x="110" y="46"/>
                  </a:lnTo>
                  <a:lnTo>
                    <a:pt x="125" y="39"/>
                  </a:lnTo>
                  <a:lnTo>
                    <a:pt x="132" y="39"/>
                  </a:lnTo>
                  <a:lnTo>
                    <a:pt x="140" y="32"/>
                  </a:lnTo>
                  <a:lnTo>
                    <a:pt x="144" y="25"/>
                  </a:lnTo>
                  <a:lnTo>
                    <a:pt x="151" y="22"/>
                  </a:lnTo>
                  <a:lnTo>
                    <a:pt x="168" y="22"/>
                  </a:lnTo>
                  <a:lnTo>
                    <a:pt x="187" y="25"/>
                  </a:lnTo>
                  <a:lnTo>
                    <a:pt x="210" y="27"/>
                  </a:lnTo>
                  <a:lnTo>
                    <a:pt x="225" y="24"/>
                  </a:lnTo>
                  <a:lnTo>
                    <a:pt x="241" y="22"/>
                  </a:lnTo>
                  <a:lnTo>
                    <a:pt x="252" y="32"/>
                  </a:lnTo>
                  <a:lnTo>
                    <a:pt x="261" y="37"/>
                  </a:lnTo>
                  <a:lnTo>
                    <a:pt x="277" y="26"/>
                  </a:lnTo>
                  <a:lnTo>
                    <a:pt x="295" y="21"/>
                  </a:lnTo>
                  <a:lnTo>
                    <a:pt x="312" y="21"/>
                  </a:lnTo>
                  <a:lnTo>
                    <a:pt x="346" y="0"/>
                  </a:lnTo>
                  <a:lnTo>
                    <a:pt x="352" y="1"/>
                  </a:lnTo>
                  <a:lnTo>
                    <a:pt x="360" y="1"/>
                  </a:lnTo>
                  <a:lnTo>
                    <a:pt x="372" y="11"/>
                  </a:lnTo>
                  <a:lnTo>
                    <a:pt x="386" y="25"/>
                  </a:lnTo>
                  <a:lnTo>
                    <a:pt x="394" y="38"/>
                  </a:lnTo>
                  <a:lnTo>
                    <a:pt x="397" y="55"/>
                  </a:lnTo>
                  <a:lnTo>
                    <a:pt x="409" y="76"/>
                  </a:lnTo>
                  <a:lnTo>
                    <a:pt x="422" y="97"/>
                  </a:lnTo>
                  <a:lnTo>
                    <a:pt x="433" y="117"/>
                  </a:lnTo>
                  <a:lnTo>
                    <a:pt x="438" y="146"/>
                  </a:lnTo>
                  <a:lnTo>
                    <a:pt x="438" y="166"/>
                  </a:lnTo>
                  <a:lnTo>
                    <a:pt x="436" y="182"/>
                  </a:lnTo>
                  <a:lnTo>
                    <a:pt x="438" y="194"/>
                  </a:lnTo>
                  <a:lnTo>
                    <a:pt x="440" y="207"/>
                  </a:lnTo>
                  <a:lnTo>
                    <a:pt x="440" y="221"/>
                  </a:lnTo>
                  <a:lnTo>
                    <a:pt x="440" y="225"/>
                  </a:lnTo>
                  <a:lnTo>
                    <a:pt x="448" y="224"/>
                  </a:lnTo>
                  <a:lnTo>
                    <a:pt x="462" y="241"/>
                  </a:lnTo>
                  <a:lnTo>
                    <a:pt x="472" y="240"/>
                  </a:lnTo>
                  <a:lnTo>
                    <a:pt x="483" y="232"/>
                  </a:lnTo>
                  <a:lnTo>
                    <a:pt x="497" y="230"/>
                  </a:lnTo>
                  <a:lnTo>
                    <a:pt x="506" y="226"/>
                  </a:lnTo>
                  <a:lnTo>
                    <a:pt x="515" y="226"/>
                  </a:lnTo>
                  <a:lnTo>
                    <a:pt x="521" y="230"/>
                  </a:lnTo>
                  <a:lnTo>
                    <a:pt x="523" y="237"/>
                  </a:lnTo>
                  <a:lnTo>
                    <a:pt x="523" y="254"/>
                  </a:lnTo>
                  <a:lnTo>
                    <a:pt x="521" y="265"/>
                  </a:lnTo>
                  <a:lnTo>
                    <a:pt x="518" y="270"/>
                  </a:lnTo>
                  <a:lnTo>
                    <a:pt x="513" y="277"/>
                  </a:lnTo>
                  <a:lnTo>
                    <a:pt x="502" y="279"/>
                  </a:lnTo>
                  <a:lnTo>
                    <a:pt x="492" y="286"/>
                  </a:lnTo>
                  <a:lnTo>
                    <a:pt x="485" y="296"/>
                  </a:lnTo>
                  <a:lnTo>
                    <a:pt x="478" y="302"/>
                  </a:lnTo>
                  <a:lnTo>
                    <a:pt x="475" y="296"/>
                  </a:lnTo>
                  <a:lnTo>
                    <a:pt x="481" y="289"/>
                  </a:lnTo>
                  <a:lnTo>
                    <a:pt x="487" y="277"/>
                  </a:lnTo>
                  <a:lnTo>
                    <a:pt x="487" y="263"/>
                  </a:lnTo>
                  <a:lnTo>
                    <a:pt x="480" y="263"/>
                  </a:lnTo>
                  <a:lnTo>
                    <a:pt x="476" y="286"/>
                  </a:lnTo>
                  <a:lnTo>
                    <a:pt x="472" y="299"/>
                  </a:lnTo>
                  <a:lnTo>
                    <a:pt x="469" y="310"/>
                  </a:lnTo>
                  <a:lnTo>
                    <a:pt x="467" y="317"/>
                  </a:lnTo>
                  <a:lnTo>
                    <a:pt x="467" y="336"/>
                  </a:lnTo>
                  <a:lnTo>
                    <a:pt x="465" y="344"/>
                  </a:lnTo>
                  <a:lnTo>
                    <a:pt x="467" y="35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2" name="Freeform 217"/>
            <p:cNvSpPr>
              <a:spLocks noChangeAspect="1"/>
            </p:cNvSpPr>
            <p:nvPr/>
          </p:nvSpPr>
          <p:spPr bwMode="gray">
            <a:xfrm>
              <a:off x="5166519" y="2397472"/>
              <a:ext cx="85725" cy="69850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40" y="5"/>
                </a:cxn>
                <a:cxn ang="0">
                  <a:pos x="159" y="13"/>
                </a:cxn>
                <a:cxn ang="0">
                  <a:pos x="184" y="21"/>
                </a:cxn>
                <a:cxn ang="0">
                  <a:pos x="239" y="26"/>
                </a:cxn>
                <a:cxn ang="0">
                  <a:pos x="253" y="15"/>
                </a:cxn>
                <a:cxn ang="0">
                  <a:pos x="265" y="22"/>
                </a:cxn>
                <a:cxn ang="0">
                  <a:pos x="264" y="38"/>
                </a:cxn>
                <a:cxn ang="0">
                  <a:pos x="244" y="64"/>
                </a:cxn>
                <a:cxn ang="0">
                  <a:pos x="242" y="91"/>
                </a:cxn>
                <a:cxn ang="0">
                  <a:pos x="240" y="116"/>
                </a:cxn>
                <a:cxn ang="0">
                  <a:pos x="243" y="127"/>
                </a:cxn>
                <a:cxn ang="0">
                  <a:pos x="232" y="143"/>
                </a:cxn>
                <a:cxn ang="0">
                  <a:pos x="224" y="154"/>
                </a:cxn>
                <a:cxn ang="0">
                  <a:pos x="237" y="162"/>
                </a:cxn>
                <a:cxn ang="0">
                  <a:pos x="261" y="178"/>
                </a:cxn>
                <a:cxn ang="0">
                  <a:pos x="250" y="194"/>
                </a:cxn>
                <a:cxn ang="0">
                  <a:pos x="233" y="176"/>
                </a:cxn>
                <a:cxn ang="0">
                  <a:pos x="229" y="198"/>
                </a:cxn>
                <a:cxn ang="0">
                  <a:pos x="224" y="220"/>
                </a:cxn>
                <a:cxn ang="0">
                  <a:pos x="206" y="215"/>
                </a:cxn>
                <a:cxn ang="0">
                  <a:pos x="183" y="220"/>
                </a:cxn>
                <a:cxn ang="0">
                  <a:pos x="153" y="201"/>
                </a:cxn>
                <a:cxn ang="0">
                  <a:pos x="134" y="186"/>
                </a:cxn>
                <a:cxn ang="0">
                  <a:pos x="104" y="171"/>
                </a:cxn>
                <a:cxn ang="0">
                  <a:pos x="65" y="185"/>
                </a:cxn>
                <a:cxn ang="0">
                  <a:pos x="50" y="192"/>
                </a:cxn>
                <a:cxn ang="0">
                  <a:pos x="56" y="155"/>
                </a:cxn>
                <a:cxn ang="0">
                  <a:pos x="60" y="139"/>
                </a:cxn>
                <a:cxn ang="0">
                  <a:pos x="43" y="144"/>
                </a:cxn>
                <a:cxn ang="0">
                  <a:pos x="28" y="140"/>
                </a:cxn>
                <a:cxn ang="0">
                  <a:pos x="14" y="139"/>
                </a:cxn>
                <a:cxn ang="0">
                  <a:pos x="5" y="119"/>
                </a:cxn>
                <a:cxn ang="0">
                  <a:pos x="7" y="100"/>
                </a:cxn>
                <a:cxn ang="0">
                  <a:pos x="16" y="94"/>
                </a:cxn>
                <a:cxn ang="0">
                  <a:pos x="3" y="79"/>
                </a:cxn>
                <a:cxn ang="0">
                  <a:pos x="5" y="72"/>
                </a:cxn>
                <a:cxn ang="0">
                  <a:pos x="3" y="49"/>
                </a:cxn>
                <a:cxn ang="0">
                  <a:pos x="35" y="38"/>
                </a:cxn>
                <a:cxn ang="0">
                  <a:pos x="39" y="30"/>
                </a:cxn>
                <a:cxn ang="0">
                  <a:pos x="54" y="21"/>
                </a:cxn>
                <a:cxn ang="0">
                  <a:pos x="77" y="13"/>
                </a:cxn>
                <a:cxn ang="0">
                  <a:pos x="108" y="16"/>
                </a:cxn>
                <a:cxn ang="0">
                  <a:pos x="111" y="5"/>
                </a:cxn>
              </a:cxnLst>
              <a:rect l="0" t="0" r="r" b="b"/>
              <a:pathLst>
                <a:path w="267" h="220">
                  <a:moveTo>
                    <a:pt x="121" y="5"/>
                  </a:moveTo>
                  <a:lnTo>
                    <a:pt x="124" y="0"/>
                  </a:lnTo>
                  <a:lnTo>
                    <a:pt x="131" y="9"/>
                  </a:lnTo>
                  <a:lnTo>
                    <a:pt x="140" y="5"/>
                  </a:lnTo>
                  <a:lnTo>
                    <a:pt x="147" y="6"/>
                  </a:lnTo>
                  <a:lnTo>
                    <a:pt x="159" y="13"/>
                  </a:lnTo>
                  <a:lnTo>
                    <a:pt x="179" y="15"/>
                  </a:lnTo>
                  <a:lnTo>
                    <a:pt x="184" y="21"/>
                  </a:lnTo>
                  <a:lnTo>
                    <a:pt x="196" y="25"/>
                  </a:lnTo>
                  <a:lnTo>
                    <a:pt x="239" y="26"/>
                  </a:lnTo>
                  <a:lnTo>
                    <a:pt x="250" y="22"/>
                  </a:lnTo>
                  <a:lnTo>
                    <a:pt x="253" y="15"/>
                  </a:lnTo>
                  <a:lnTo>
                    <a:pt x="260" y="16"/>
                  </a:lnTo>
                  <a:lnTo>
                    <a:pt x="265" y="22"/>
                  </a:lnTo>
                  <a:lnTo>
                    <a:pt x="267" y="30"/>
                  </a:lnTo>
                  <a:lnTo>
                    <a:pt x="264" y="38"/>
                  </a:lnTo>
                  <a:lnTo>
                    <a:pt x="253" y="49"/>
                  </a:lnTo>
                  <a:lnTo>
                    <a:pt x="244" y="64"/>
                  </a:lnTo>
                  <a:lnTo>
                    <a:pt x="238" y="78"/>
                  </a:lnTo>
                  <a:lnTo>
                    <a:pt x="242" y="91"/>
                  </a:lnTo>
                  <a:lnTo>
                    <a:pt x="239" y="110"/>
                  </a:lnTo>
                  <a:lnTo>
                    <a:pt x="240" y="116"/>
                  </a:lnTo>
                  <a:lnTo>
                    <a:pt x="243" y="121"/>
                  </a:lnTo>
                  <a:lnTo>
                    <a:pt x="243" y="127"/>
                  </a:lnTo>
                  <a:lnTo>
                    <a:pt x="240" y="134"/>
                  </a:lnTo>
                  <a:lnTo>
                    <a:pt x="232" y="143"/>
                  </a:lnTo>
                  <a:lnTo>
                    <a:pt x="227" y="146"/>
                  </a:lnTo>
                  <a:lnTo>
                    <a:pt x="224" y="154"/>
                  </a:lnTo>
                  <a:lnTo>
                    <a:pt x="228" y="161"/>
                  </a:lnTo>
                  <a:lnTo>
                    <a:pt x="237" y="162"/>
                  </a:lnTo>
                  <a:lnTo>
                    <a:pt x="250" y="161"/>
                  </a:lnTo>
                  <a:lnTo>
                    <a:pt x="261" y="178"/>
                  </a:lnTo>
                  <a:lnTo>
                    <a:pt x="260" y="194"/>
                  </a:lnTo>
                  <a:lnTo>
                    <a:pt x="250" y="194"/>
                  </a:lnTo>
                  <a:lnTo>
                    <a:pt x="242" y="183"/>
                  </a:lnTo>
                  <a:lnTo>
                    <a:pt x="233" y="176"/>
                  </a:lnTo>
                  <a:lnTo>
                    <a:pt x="233" y="191"/>
                  </a:lnTo>
                  <a:lnTo>
                    <a:pt x="229" y="198"/>
                  </a:lnTo>
                  <a:lnTo>
                    <a:pt x="223" y="213"/>
                  </a:lnTo>
                  <a:lnTo>
                    <a:pt x="224" y="220"/>
                  </a:lnTo>
                  <a:lnTo>
                    <a:pt x="223" y="219"/>
                  </a:lnTo>
                  <a:lnTo>
                    <a:pt x="206" y="215"/>
                  </a:lnTo>
                  <a:lnTo>
                    <a:pt x="191" y="217"/>
                  </a:lnTo>
                  <a:lnTo>
                    <a:pt x="183" y="220"/>
                  </a:lnTo>
                  <a:lnTo>
                    <a:pt x="175" y="220"/>
                  </a:lnTo>
                  <a:lnTo>
                    <a:pt x="153" y="201"/>
                  </a:lnTo>
                  <a:lnTo>
                    <a:pt x="148" y="191"/>
                  </a:lnTo>
                  <a:lnTo>
                    <a:pt x="134" y="186"/>
                  </a:lnTo>
                  <a:lnTo>
                    <a:pt x="120" y="175"/>
                  </a:lnTo>
                  <a:lnTo>
                    <a:pt x="104" y="171"/>
                  </a:lnTo>
                  <a:lnTo>
                    <a:pt x="78" y="175"/>
                  </a:lnTo>
                  <a:lnTo>
                    <a:pt x="65" y="185"/>
                  </a:lnTo>
                  <a:lnTo>
                    <a:pt x="56" y="186"/>
                  </a:lnTo>
                  <a:lnTo>
                    <a:pt x="50" y="192"/>
                  </a:lnTo>
                  <a:lnTo>
                    <a:pt x="54" y="180"/>
                  </a:lnTo>
                  <a:lnTo>
                    <a:pt x="56" y="155"/>
                  </a:lnTo>
                  <a:lnTo>
                    <a:pt x="60" y="144"/>
                  </a:lnTo>
                  <a:lnTo>
                    <a:pt x="60" y="139"/>
                  </a:lnTo>
                  <a:lnTo>
                    <a:pt x="45" y="137"/>
                  </a:lnTo>
                  <a:lnTo>
                    <a:pt x="43" y="144"/>
                  </a:lnTo>
                  <a:lnTo>
                    <a:pt x="34" y="149"/>
                  </a:lnTo>
                  <a:lnTo>
                    <a:pt x="28" y="140"/>
                  </a:lnTo>
                  <a:lnTo>
                    <a:pt x="22" y="142"/>
                  </a:lnTo>
                  <a:lnTo>
                    <a:pt x="14" y="139"/>
                  </a:lnTo>
                  <a:lnTo>
                    <a:pt x="11" y="128"/>
                  </a:lnTo>
                  <a:lnTo>
                    <a:pt x="5" y="119"/>
                  </a:lnTo>
                  <a:lnTo>
                    <a:pt x="3" y="110"/>
                  </a:lnTo>
                  <a:lnTo>
                    <a:pt x="7" y="100"/>
                  </a:lnTo>
                  <a:lnTo>
                    <a:pt x="18" y="97"/>
                  </a:lnTo>
                  <a:lnTo>
                    <a:pt x="16" y="94"/>
                  </a:lnTo>
                  <a:lnTo>
                    <a:pt x="2" y="92"/>
                  </a:lnTo>
                  <a:lnTo>
                    <a:pt x="3" y="79"/>
                  </a:lnTo>
                  <a:lnTo>
                    <a:pt x="6" y="75"/>
                  </a:lnTo>
                  <a:lnTo>
                    <a:pt x="5" y="72"/>
                  </a:lnTo>
                  <a:lnTo>
                    <a:pt x="0" y="70"/>
                  </a:lnTo>
                  <a:lnTo>
                    <a:pt x="3" y="49"/>
                  </a:lnTo>
                  <a:lnTo>
                    <a:pt x="8" y="46"/>
                  </a:lnTo>
                  <a:lnTo>
                    <a:pt x="35" y="38"/>
                  </a:lnTo>
                  <a:lnTo>
                    <a:pt x="35" y="33"/>
                  </a:lnTo>
                  <a:lnTo>
                    <a:pt x="39" y="30"/>
                  </a:lnTo>
                  <a:lnTo>
                    <a:pt x="48" y="27"/>
                  </a:lnTo>
                  <a:lnTo>
                    <a:pt x="54" y="21"/>
                  </a:lnTo>
                  <a:lnTo>
                    <a:pt x="75" y="22"/>
                  </a:lnTo>
                  <a:lnTo>
                    <a:pt x="77" y="13"/>
                  </a:lnTo>
                  <a:lnTo>
                    <a:pt x="87" y="19"/>
                  </a:lnTo>
                  <a:lnTo>
                    <a:pt x="108" y="16"/>
                  </a:lnTo>
                  <a:lnTo>
                    <a:pt x="113" y="13"/>
                  </a:lnTo>
                  <a:lnTo>
                    <a:pt x="111" y="5"/>
                  </a:lnTo>
                  <a:lnTo>
                    <a:pt x="121" y="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3" name="Freeform 218"/>
            <p:cNvSpPr>
              <a:spLocks noChangeAspect="1"/>
            </p:cNvSpPr>
            <p:nvPr/>
          </p:nvSpPr>
          <p:spPr bwMode="gray">
            <a:xfrm>
              <a:off x="5117306" y="1964085"/>
              <a:ext cx="188913" cy="425450"/>
            </a:xfrm>
            <a:custGeom>
              <a:avLst/>
              <a:gdLst/>
              <a:ahLst/>
              <a:cxnLst>
                <a:cxn ang="0">
                  <a:pos x="46" y="207"/>
                </a:cxn>
                <a:cxn ang="0">
                  <a:pos x="162" y="322"/>
                </a:cxn>
                <a:cxn ang="0">
                  <a:pos x="159" y="379"/>
                </a:cxn>
                <a:cxn ang="0">
                  <a:pos x="161" y="435"/>
                </a:cxn>
                <a:cxn ang="0">
                  <a:pos x="183" y="520"/>
                </a:cxn>
                <a:cxn ang="0">
                  <a:pos x="189" y="605"/>
                </a:cxn>
                <a:cxn ang="0">
                  <a:pos x="211" y="625"/>
                </a:cxn>
                <a:cxn ang="0">
                  <a:pos x="240" y="648"/>
                </a:cxn>
                <a:cxn ang="0">
                  <a:pos x="270" y="734"/>
                </a:cxn>
                <a:cxn ang="0">
                  <a:pos x="251" y="743"/>
                </a:cxn>
                <a:cxn ang="0">
                  <a:pos x="200" y="801"/>
                </a:cxn>
                <a:cxn ang="0">
                  <a:pos x="118" y="918"/>
                </a:cxn>
                <a:cxn ang="0">
                  <a:pos x="90" y="949"/>
                </a:cxn>
                <a:cxn ang="0">
                  <a:pos x="63" y="972"/>
                </a:cxn>
                <a:cxn ang="0">
                  <a:pos x="39" y="990"/>
                </a:cxn>
                <a:cxn ang="0">
                  <a:pos x="21" y="1019"/>
                </a:cxn>
                <a:cxn ang="0">
                  <a:pos x="33" y="1065"/>
                </a:cxn>
                <a:cxn ang="0">
                  <a:pos x="43" y="1120"/>
                </a:cxn>
                <a:cxn ang="0">
                  <a:pos x="57" y="1152"/>
                </a:cxn>
                <a:cxn ang="0">
                  <a:pos x="44" y="1159"/>
                </a:cxn>
                <a:cxn ang="0">
                  <a:pos x="39" y="1202"/>
                </a:cxn>
                <a:cxn ang="0">
                  <a:pos x="37" y="1224"/>
                </a:cxn>
                <a:cxn ang="0">
                  <a:pos x="43" y="1241"/>
                </a:cxn>
                <a:cxn ang="0">
                  <a:pos x="64" y="1257"/>
                </a:cxn>
                <a:cxn ang="0">
                  <a:pos x="100" y="1278"/>
                </a:cxn>
                <a:cxn ang="0">
                  <a:pos x="122" y="1288"/>
                </a:cxn>
                <a:cxn ang="0">
                  <a:pos x="136" y="1324"/>
                </a:cxn>
                <a:cxn ang="0">
                  <a:pos x="139" y="1333"/>
                </a:cxn>
                <a:cxn ang="0">
                  <a:pos x="157" y="1327"/>
                </a:cxn>
                <a:cxn ang="0">
                  <a:pos x="200" y="1316"/>
                </a:cxn>
                <a:cxn ang="0">
                  <a:pos x="229" y="1299"/>
                </a:cxn>
                <a:cxn ang="0">
                  <a:pos x="268" y="1276"/>
                </a:cxn>
                <a:cxn ang="0">
                  <a:pos x="290" y="1272"/>
                </a:cxn>
                <a:cxn ang="0">
                  <a:pos x="329" y="1268"/>
                </a:cxn>
                <a:cxn ang="0">
                  <a:pos x="377" y="1265"/>
                </a:cxn>
                <a:cxn ang="0">
                  <a:pos x="423" y="1231"/>
                </a:cxn>
                <a:cxn ang="0">
                  <a:pos x="576" y="1050"/>
                </a:cxn>
                <a:cxn ang="0">
                  <a:pos x="579" y="962"/>
                </a:cxn>
                <a:cxn ang="0">
                  <a:pos x="530" y="891"/>
                </a:cxn>
                <a:cxn ang="0">
                  <a:pos x="549" y="822"/>
                </a:cxn>
                <a:cxn ang="0">
                  <a:pos x="520" y="753"/>
                </a:cxn>
                <a:cxn ang="0">
                  <a:pos x="507" y="699"/>
                </a:cxn>
                <a:cxn ang="0">
                  <a:pos x="525" y="639"/>
                </a:cxn>
                <a:cxn ang="0">
                  <a:pos x="495" y="546"/>
                </a:cxn>
                <a:cxn ang="0">
                  <a:pos x="474" y="469"/>
                </a:cxn>
                <a:cxn ang="0">
                  <a:pos x="514" y="354"/>
                </a:cxn>
                <a:cxn ang="0">
                  <a:pos x="456" y="291"/>
                </a:cxn>
                <a:cxn ang="0">
                  <a:pos x="434" y="232"/>
                </a:cxn>
                <a:cxn ang="0">
                  <a:pos x="436" y="185"/>
                </a:cxn>
                <a:cxn ang="0">
                  <a:pos x="460" y="126"/>
                </a:cxn>
                <a:cxn ang="0">
                  <a:pos x="453" y="41"/>
                </a:cxn>
                <a:cxn ang="0">
                  <a:pos x="409" y="0"/>
                </a:cxn>
                <a:cxn ang="0">
                  <a:pos x="310" y="32"/>
                </a:cxn>
                <a:cxn ang="0">
                  <a:pos x="283" y="132"/>
                </a:cxn>
                <a:cxn ang="0">
                  <a:pos x="248" y="201"/>
                </a:cxn>
                <a:cxn ang="0">
                  <a:pos x="207" y="205"/>
                </a:cxn>
                <a:cxn ang="0">
                  <a:pos x="156" y="214"/>
                </a:cxn>
                <a:cxn ang="0">
                  <a:pos x="98" y="196"/>
                </a:cxn>
                <a:cxn ang="0">
                  <a:pos x="37" y="116"/>
                </a:cxn>
                <a:cxn ang="0">
                  <a:pos x="20" y="150"/>
                </a:cxn>
              </a:cxnLst>
              <a:rect l="0" t="0" r="r" b="b"/>
              <a:pathLst>
                <a:path w="593" h="1339">
                  <a:moveTo>
                    <a:pt x="0" y="156"/>
                  </a:moveTo>
                  <a:lnTo>
                    <a:pt x="3" y="156"/>
                  </a:lnTo>
                  <a:lnTo>
                    <a:pt x="5" y="161"/>
                  </a:lnTo>
                  <a:lnTo>
                    <a:pt x="46" y="207"/>
                  </a:lnTo>
                  <a:lnTo>
                    <a:pt x="76" y="237"/>
                  </a:lnTo>
                  <a:lnTo>
                    <a:pt x="112" y="248"/>
                  </a:lnTo>
                  <a:lnTo>
                    <a:pt x="130" y="266"/>
                  </a:lnTo>
                  <a:lnTo>
                    <a:pt x="162" y="322"/>
                  </a:lnTo>
                  <a:lnTo>
                    <a:pt x="165" y="329"/>
                  </a:lnTo>
                  <a:lnTo>
                    <a:pt x="160" y="342"/>
                  </a:lnTo>
                  <a:lnTo>
                    <a:pt x="159" y="358"/>
                  </a:lnTo>
                  <a:lnTo>
                    <a:pt x="159" y="379"/>
                  </a:lnTo>
                  <a:lnTo>
                    <a:pt x="160" y="393"/>
                  </a:lnTo>
                  <a:lnTo>
                    <a:pt x="165" y="399"/>
                  </a:lnTo>
                  <a:lnTo>
                    <a:pt x="167" y="414"/>
                  </a:lnTo>
                  <a:lnTo>
                    <a:pt x="161" y="435"/>
                  </a:lnTo>
                  <a:lnTo>
                    <a:pt x="164" y="452"/>
                  </a:lnTo>
                  <a:lnTo>
                    <a:pt x="184" y="498"/>
                  </a:lnTo>
                  <a:lnTo>
                    <a:pt x="184" y="510"/>
                  </a:lnTo>
                  <a:lnTo>
                    <a:pt x="183" y="520"/>
                  </a:lnTo>
                  <a:lnTo>
                    <a:pt x="175" y="533"/>
                  </a:lnTo>
                  <a:lnTo>
                    <a:pt x="171" y="551"/>
                  </a:lnTo>
                  <a:lnTo>
                    <a:pt x="175" y="571"/>
                  </a:lnTo>
                  <a:lnTo>
                    <a:pt x="189" y="605"/>
                  </a:lnTo>
                  <a:lnTo>
                    <a:pt x="197" y="613"/>
                  </a:lnTo>
                  <a:lnTo>
                    <a:pt x="202" y="614"/>
                  </a:lnTo>
                  <a:lnTo>
                    <a:pt x="205" y="622"/>
                  </a:lnTo>
                  <a:lnTo>
                    <a:pt x="211" y="625"/>
                  </a:lnTo>
                  <a:lnTo>
                    <a:pt x="216" y="619"/>
                  </a:lnTo>
                  <a:lnTo>
                    <a:pt x="220" y="623"/>
                  </a:lnTo>
                  <a:lnTo>
                    <a:pt x="224" y="637"/>
                  </a:lnTo>
                  <a:lnTo>
                    <a:pt x="240" y="648"/>
                  </a:lnTo>
                  <a:lnTo>
                    <a:pt x="257" y="671"/>
                  </a:lnTo>
                  <a:lnTo>
                    <a:pt x="262" y="684"/>
                  </a:lnTo>
                  <a:lnTo>
                    <a:pt x="259" y="714"/>
                  </a:lnTo>
                  <a:lnTo>
                    <a:pt x="270" y="734"/>
                  </a:lnTo>
                  <a:lnTo>
                    <a:pt x="262" y="732"/>
                  </a:lnTo>
                  <a:lnTo>
                    <a:pt x="258" y="740"/>
                  </a:lnTo>
                  <a:lnTo>
                    <a:pt x="262" y="750"/>
                  </a:lnTo>
                  <a:lnTo>
                    <a:pt x="251" y="743"/>
                  </a:lnTo>
                  <a:lnTo>
                    <a:pt x="241" y="745"/>
                  </a:lnTo>
                  <a:lnTo>
                    <a:pt x="222" y="752"/>
                  </a:lnTo>
                  <a:lnTo>
                    <a:pt x="214" y="788"/>
                  </a:lnTo>
                  <a:lnTo>
                    <a:pt x="200" y="801"/>
                  </a:lnTo>
                  <a:lnTo>
                    <a:pt x="181" y="828"/>
                  </a:lnTo>
                  <a:lnTo>
                    <a:pt x="156" y="855"/>
                  </a:lnTo>
                  <a:lnTo>
                    <a:pt x="140" y="879"/>
                  </a:lnTo>
                  <a:lnTo>
                    <a:pt x="118" y="918"/>
                  </a:lnTo>
                  <a:lnTo>
                    <a:pt x="108" y="925"/>
                  </a:lnTo>
                  <a:lnTo>
                    <a:pt x="102" y="935"/>
                  </a:lnTo>
                  <a:lnTo>
                    <a:pt x="97" y="940"/>
                  </a:lnTo>
                  <a:lnTo>
                    <a:pt x="90" y="949"/>
                  </a:lnTo>
                  <a:lnTo>
                    <a:pt x="70" y="952"/>
                  </a:lnTo>
                  <a:lnTo>
                    <a:pt x="62" y="949"/>
                  </a:lnTo>
                  <a:lnTo>
                    <a:pt x="55" y="962"/>
                  </a:lnTo>
                  <a:lnTo>
                    <a:pt x="63" y="972"/>
                  </a:lnTo>
                  <a:lnTo>
                    <a:pt x="59" y="974"/>
                  </a:lnTo>
                  <a:lnTo>
                    <a:pt x="42" y="976"/>
                  </a:lnTo>
                  <a:lnTo>
                    <a:pt x="43" y="982"/>
                  </a:lnTo>
                  <a:lnTo>
                    <a:pt x="39" y="990"/>
                  </a:lnTo>
                  <a:lnTo>
                    <a:pt x="33" y="990"/>
                  </a:lnTo>
                  <a:lnTo>
                    <a:pt x="30" y="993"/>
                  </a:lnTo>
                  <a:lnTo>
                    <a:pt x="26" y="1000"/>
                  </a:lnTo>
                  <a:lnTo>
                    <a:pt x="21" y="1019"/>
                  </a:lnTo>
                  <a:lnTo>
                    <a:pt x="23" y="1039"/>
                  </a:lnTo>
                  <a:lnTo>
                    <a:pt x="26" y="1047"/>
                  </a:lnTo>
                  <a:lnTo>
                    <a:pt x="30" y="1053"/>
                  </a:lnTo>
                  <a:lnTo>
                    <a:pt x="33" y="1065"/>
                  </a:lnTo>
                  <a:lnTo>
                    <a:pt x="30" y="1091"/>
                  </a:lnTo>
                  <a:lnTo>
                    <a:pt x="35" y="1101"/>
                  </a:lnTo>
                  <a:lnTo>
                    <a:pt x="42" y="1109"/>
                  </a:lnTo>
                  <a:lnTo>
                    <a:pt x="43" y="1120"/>
                  </a:lnTo>
                  <a:lnTo>
                    <a:pt x="47" y="1135"/>
                  </a:lnTo>
                  <a:lnTo>
                    <a:pt x="50" y="1144"/>
                  </a:lnTo>
                  <a:lnTo>
                    <a:pt x="55" y="1150"/>
                  </a:lnTo>
                  <a:lnTo>
                    <a:pt x="57" y="1152"/>
                  </a:lnTo>
                  <a:lnTo>
                    <a:pt x="52" y="1148"/>
                  </a:lnTo>
                  <a:lnTo>
                    <a:pt x="47" y="1148"/>
                  </a:lnTo>
                  <a:lnTo>
                    <a:pt x="43" y="1152"/>
                  </a:lnTo>
                  <a:lnTo>
                    <a:pt x="44" y="1159"/>
                  </a:lnTo>
                  <a:lnTo>
                    <a:pt x="43" y="1165"/>
                  </a:lnTo>
                  <a:lnTo>
                    <a:pt x="44" y="1173"/>
                  </a:lnTo>
                  <a:lnTo>
                    <a:pt x="44" y="1188"/>
                  </a:lnTo>
                  <a:lnTo>
                    <a:pt x="39" y="1202"/>
                  </a:lnTo>
                  <a:lnTo>
                    <a:pt x="36" y="1202"/>
                  </a:lnTo>
                  <a:lnTo>
                    <a:pt x="33" y="1211"/>
                  </a:lnTo>
                  <a:lnTo>
                    <a:pt x="37" y="1218"/>
                  </a:lnTo>
                  <a:lnTo>
                    <a:pt x="37" y="1224"/>
                  </a:lnTo>
                  <a:lnTo>
                    <a:pt x="36" y="1229"/>
                  </a:lnTo>
                  <a:lnTo>
                    <a:pt x="37" y="1234"/>
                  </a:lnTo>
                  <a:lnTo>
                    <a:pt x="44" y="1237"/>
                  </a:lnTo>
                  <a:lnTo>
                    <a:pt x="43" y="1241"/>
                  </a:lnTo>
                  <a:lnTo>
                    <a:pt x="38" y="1242"/>
                  </a:lnTo>
                  <a:lnTo>
                    <a:pt x="39" y="1249"/>
                  </a:lnTo>
                  <a:lnTo>
                    <a:pt x="53" y="1249"/>
                  </a:lnTo>
                  <a:lnTo>
                    <a:pt x="64" y="1257"/>
                  </a:lnTo>
                  <a:lnTo>
                    <a:pt x="69" y="1264"/>
                  </a:lnTo>
                  <a:lnTo>
                    <a:pt x="80" y="1269"/>
                  </a:lnTo>
                  <a:lnTo>
                    <a:pt x="97" y="1274"/>
                  </a:lnTo>
                  <a:lnTo>
                    <a:pt x="100" y="1278"/>
                  </a:lnTo>
                  <a:lnTo>
                    <a:pt x="97" y="1285"/>
                  </a:lnTo>
                  <a:lnTo>
                    <a:pt x="106" y="1291"/>
                  </a:lnTo>
                  <a:lnTo>
                    <a:pt x="121" y="1283"/>
                  </a:lnTo>
                  <a:lnTo>
                    <a:pt x="122" y="1288"/>
                  </a:lnTo>
                  <a:lnTo>
                    <a:pt x="122" y="1300"/>
                  </a:lnTo>
                  <a:lnTo>
                    <a:pt x="130" y="1313"/>
                  </a:lnTo>
                  <a:lnTo>
                    <a:pt x="129" y="1321"/>
                  </a:lnTo>
                  <a:lnTo>
                    <a:pt x="136" y="1324"/>
                  </a:lnTo>
                  <a:lnTo>
                    <a:pt x="134" y="1331"/>
                  </a:lnTo>
                  <a:lnTo>
                    <a:pt x="124" y="1338"/>
                  </a:lnTo>
                  <a:lnTo>
                    <a:pt x="129" y="1339"/>
                  </a:lnTo>
                  <a:lnTo>
                    <a:pt x="139" y="1333"/>
                  </a:lnTo>
                  <a:lnTo>
                    <a:pt x="150" y="1313"/>
                  </a:lnTo>
                  <a:lnTo>
                    <a:pt x="152" y="1316"/>
                  </a:lnTo>
                  <a:lnTo>
                    <a:pt x="152" y="1326"/>
                  </a:lnTo>
                  <a:lnTo>
                    <a:pt x="157" y="1327"/>
                  </a:lnTo>
                  <a:lnTo>
                    <a:pt x="181" y="1315"/>
                  </a:lnTo>
                  <a:lnTo>
                    <a:pt x="189" y="1315"/>
                  </a:lnTo>
                  <a:lnTo>
                    <a:pt x="197" y="1311"/>
                  </a:lnTo>
                  <a:lnTo>
                    <a:pt x="200" y="1316"/>
                  </a:lnTo>
                  <a:lnTo>
                    <a:pt x="203" y="1316"/>
                  </a:lnTo>
                  <a:lnTo>
                    <a:pt x="213" y="1306"/>
                  </a:lnTo>
                  <a:lnTo>
                    <a:pt x="221" y="1300"/>
                  </a:lnTo>
                  <a:lnTo>
                    <a:pt x="229" y="1299"/>
                  </a:lnTo>
                  <a:lnTo>
                    <a:pt x="235" y="1301"/>
                  </a:lnTo>
                  <a:lnTo>
                    <a:pt x="251" y="1291"/>
                  </a:lnTo>
                  <a:lnTo>
                    <a:pt x="261" y="1290"/>
                  </a:lnTo>
                  <a:lnTo>
                    <a:pt x="268" y="1276"/>
                  </a:lnTo>
                  <a:lnTo>
                    <a:pt x="273" y="1286"/>
                  </a:lnTo>
                  <a:lnTo>
                    <a:pt x="291" y="1279"/>
                  </a:lnTo>
                  <a:lnTo>
                    <a:pt x="289" y="1269"/>
                  </a:lnTo>
                  <a:lnTo>
                    <a:pt x="290" y="1272"/>
                  </a:lnTo>
                  <a:lnTo>
                    <a:pt x="299" y="1275"/>
                  </a:lnTo>
                  <a:lnTo>
                    <a:pt x="305" y="1275"/>
                  </a:lnTo>
                  <a:lnTo>
                    <a:pt x="311" y="1269"/>
                  </a:lnTo>
                  <a:lnTo>
                    <a:pt x="329" y="1268"/>
                  </a:lnTo>
                  <a:lnTo>
                    <a:pt x="342" y="1263"/>
                  </a:lnTo>
                  <a:lnTo>
                    <a:pt x="351" y="1258"/>
                  </a:lnTo>
                  <a:lnTo>
                    <a:pt x="359" y="1263"/>
                  </a:lnTo>
                  <a:lnTo>
                    <a:pt x="377" y="1265"/>
                  </a:lnTo>
                  <a:lnTo>
                    <a:pt x="382" y="1262"/>
                  </a:lnTo>
                  <a:lnTo>
                    <a:pt x="386" y="1257"/>
                  </a:lnTo>
                  <a:lnTo>
                    <a:pt x="387" y="1258"/>
                  </a:lnTo>
                  <a:lnTo>
                    <a:pt x="423" y="1231"/>
                  </a:lnTo>
                  <a:lnTo>
                    <a:pt x="473" y="1182"/>
                  </a:lnTo>
                  <a:lnTo>
                    <a:pt x="511" y="1139"/>
                  </a:lnTo>
                  <a:lnTo>
                    <a:pt x="563" y="1070"/>
                  </a:lnTo>
                  <a:lnTo>
                    <a:pt x="576" y="1050"/>
                  </a:lnTo>
                  <a:lnTo>
                    <a:pt x="592" y="1012"/>
                  </a:lnTo>
                  <a:lnTo>
                    <a:pt x="593" y="973"/>
                  </a:lnTo>
                  <a:lnTo>
                    <a:pt x="589" y="979"/>
                  </a:lnTo>
                  <a:lnTo>
                    <a:pt x="579" y="962"/>
                  </a:lnTo>
                  <a:lnTo>
                    <a:pt x="574" y="945"/>
                  </a:lnTo>
                  <a:lnTo>
                    <a:pt x="544" y="922"/>
                  </a:lnTo>
                  <a:lnTo>
                    <a:pt x="536" y="909"/>
                  </a:lnTo>
                  <a:lnTo>
                    <a:pt x="530" y="891"/>
                  </a:lnTo>
                  <a:lnTo>
                    <a:pt x="534" y="875"/>
                  </a:lnTo>
                  <a:lnTo>
                    <a:pt x="544" y="860"/>
                  </a:lnTo>
                  <a:lnTo>
                    <a:pt x="550" y="842"/>
                  </a:lnTo>
                  <a:lnTo>
                    <a:pt x="549" y="822"/>
                  </a:lnTo>
                  <a:lnTo>
                    <a:pt x="533" y="807"/>
                  </a:lnTo>
                  <a:lnTo>
                    <a:pt x="526" y="791"/>
                  </a:lnTo>
                  <a:lnTo>
                    <a:pt x="528" y="770"/>
                  </a:lnTo>
                  <a:lnTo>
                    <a:pt x="520" y="753"/>
                  </a:lnTo>
                  <a:lnTo>
                    <a:pt x="504" y="750"/>
                  </a:lnTo>
                  <a:lnTo>
                    <a:pt x="503" y="729"/>
                  </a:lnTo>
                  <a:lnTo>
                    <a:pt x="509" y="718"/>
                  </a:lnTo>
                  <a:lnTo>
                    <a:pt x="507" y="699"/>
                  </a:lnTo>
                  <a:lnTo>
                    <a:pt x="504" y="689"/>
                  </a:lnTo>
                  <a:lnTo>
                    <a:pt x="509" y="673"/>
                  </a:lnTo>
                  <a:lnTo>
                    <a:pt x="511" y="651"/>
                  </a:lnTo>
                  <a:lnTo>
                    <a:pt x="525" y="639"/>
                  </a:lnTo>
                  <a:lnTo>
                    <a:pt x="523" y="624"/>
                  </a:lnTo>
                  <a:lnTo>
                    <a:pt x="521" y="607"/>
                  </a:lnTo>
                  <a:lnTo>
                    <a:pt x="510" y="573"/>
                  </a:lnTo>
                  <a:lnTo>
                    <a:pt x="495" y="546"/>
                  </a:lnTo>
                  <a:lnTo>
                    <a:pt x="493" y="527"/>
                  </a:lnTo>
                  <a:lnTo>
                    <a:pt x="485" y="510"/>
                  </a:lnTo>
                  <a:lnTo>
                    <a:pt x="476" y="490"/>
                  </a:lnTo>
                  <a:lnTo>
                    <a:pt x="474" y="469"/>
                  </a:lnTo>
                  <a:lnTo>
                    <a:pt x="480" y="456"/>
                  </a:lnTo>
                  <a:lnTo>
                    <a:pt x="499" y="413"/>
                  </a:lnTo>
                  <a:lnTo>
                    <a:pt x="517" y="376"/>
                  </a:lnTo>
                  <a:lnTo>
                    <a:pt x="514" y="354"/>
                  </a:lnTo>
                  <a:lnTo>
                    <a:pt x="504" y="339"/>
                  </a:lnTo>
                  <a:lnTo>
                    <a:pt x="484" y="301"/>
                  </a:lnTo>
                  <a:lnTo>
                    <a:pt x="469" y="294"/>
                  </a:lnTo>
                  <a:lnTo>
                    <a:pt x="456" y="291"/>
                  </a:lnTo>
                  <a:lnTo>
                    <a:pt x="446" y="285"/>
                  </a:lnTo>
                  <a:lnTo>
                    <a:pt x="441" y="278"/>
                  </a:lnTo>
                  <a:lnTo>
                    <a:pt x="436" y="258"/>
                  </a:lnTo>
                  <a:lnTo>
                    <a:pt x="434" y="232"/>
                  </a:lnTo>
                  <a:lnTo>
                    <a:pt x="435" y="223"/>
                  </a:lnTo>
                  <a:lnTo>
                    <a:pt x="446" y="194"/>
                  </a:lnTo>
                  <a:lnTo>
                    <a:pt x="446" y="189"/>
                  </a:lnTo>
                  <a:lnTo>
                    <a:pt x="436" y="185"/>
                  </a:lnTo>
                  <a:lnTo>
                    <a:pt x="467" y="158"/>
                  </a:lnTo>
                  <a:lnTo>
                    <a:pt x="457" y="150"/>
                  </a:lnTo>
                  <a:lnTo>
                    <a:pt x="456" y="139"/>
                  </a:lnTo>
                  <a:lnTo>
                    <a:pt x="460" y="126"/>
                  </a:lnTo>
                  <a:lnTo>
                    <a:pt x="479" y="102"/>
                  </a:lnTo>
                  <a:lnTo>
                    <a:pt x="478" y="86"/>
                  </a:lnTo>
                  <a:lnTo>
                    <a:pt x="471" y="58"/>
                  </a:lnTo>
                  <a:lnTo>
                    <a:pt x="453" y="41"/>
                  </a:lnTo>
                  <a:lnTo>
                    <a:pt x="435" y="35"/>
                  </a:lnTo>
                  <a:lnTo>
                    <a:pt x="425" y="26"/>
                  </a:lnTo>
                  <a:lnTo>
                    <a:pt x="415" y="5"/>
                  </a:lnTo>
                  <a:lnTo>
                    <a:pt x="409" y="0"/>
                  </a:lnTo>
                  <a:lnTo>
                    <a:pt x="386" y="5"/>
                  </a:lnTo>
                  <a:lnTo>
                    <a:pt x="348" y="22"/>
                  </a:lnTo>
                  <a:lnTo>
                    <a:pt x="323" y="25"/>
                  </a:lnTo>
                  <a:lnTo>
                    <a:pt x="310" y="32"/>
                  </a:lnTo>
                  <a:lnTo>
                    <a:pt x="300" y="45"/>
                  </a:lnTo>
                  <a:lnTo>
                    <a:pt x="286" y="76"/>
                  </a:lnTo>
                  <a:lnTo>
                    <a:pt x="283" y="118"/>
                  </a:lnTo>
                  <a:lnTo>
                    <a:pt x="283" y="132"/>
                  </a:lnTo>
                  <a:lnTo>
                    <a:pt x="285" y="155"/>
                  </a:lnTo>
                  <a:lnTo>
                    <a:pt x="283" y="167"/>
                  </a:lnTo>
                  <a:lnTo>
                    <a:pt x="257" y="187"/>
                  </a:lnTo>
                  <a:lnTo>
                    <a:pt x="248" y="201"/>
                  </a:lnTo>
                  <a:lnTo>
                    <a:pt x="236" y="210"/>
                  </a:lnTo>
                  <a:lnTo>
                    <a:pt x="220" y="218"/>
                  </a:lnTo>
                  <a:lnTo>
                    <a:pt x="210" y="214"/>
                  </a:lnTo>
                  <a:lnTo>
                    <a:pt x="207" y="205"/>
                  </a:lnTo>
                  <a:lnTo>
                    <a:pt x="198" y="193"/>
                  </a:lnTo>
                  <a:lnTo>
                    <a:pt x="188" y="186"/>
                  </a:lnTo>
                  <a:lnTo>
                    <a:pt x="171" y="205"/>
                  </a:lnTo>
                  <a:lnTo>
                    <a:pt x="156" y="214"/>
                  </a:lnTo>
                  <a:lnTo>
                    <a:pt x="144" y="215"/>
                  </a:lnTo>
                  <a:lnTo>
                    <a:pt x="129" y="208"/>
                  </a:lnTo>
                  <a:lnTo>
                    <a:pt x="103" y="204"/>
                  </a:lnTo>
                  <a:lnTo>
                    <a:pt x="98" y="196"/>
                  </a:lnTo>
                  <a:lnTo>
                    <a:pt x="93" y="177"/>
                  </a:lnTo>
                  <a:lnTo>
                    <a:pt x="63" y="133"/>
                  </a:lnTo>
                  <a:lnTo>
                    <a:pt x="52" y="122"/>
                  </a:lnTo>
                  <a:lnTo>
                    <a:pt x="37" y="116"/>
                  </a:lnTo>
                  <a:lnTo>
                    <a:pt x="25" y="122"/>
                  </a:lnTo>
                  <a:lnTo>
                    <a:pt x="26" y="134"/>
                  </a:lnTo>
                  <a:lnTo>
                    <a:pt x="28" y="146"/>
                  </a:lnTo>
                  <a:lnTo>
                    <a:pt x="20" y="150"/>
                  </a:lnTo>
                  <a:lnTo>
                    <a:pt x="11" y="145"/>
                  </a:lnTo>
                  <a:lnTo>
                    <a:pt x="3" y="149"/>
                  </a:lnTo>
                  <a:lnTo>
                    <a:pt x="0" y="15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4" name="Freeform 219"/>
            <p:cNvSpPr>
              <a:spLocks noChangeAspect="1"/>
            </p:cNvSpPr>
            <p:nvPr/>
          </p:nvSpPr>
          <p:spPr bwMode="gray">
            <a:xfrm>
              <a:off x="4899819" y="2460972"/>
              <a:ext cx="49213" cy="90488"/>
            </a:xfrm>
            <a:custGeom>
              <a:avLst/>
              <a:gdLst/>
              <a:ahLst/>
              <a:cxnLst>
                <a:cxn ang="0">
                  <a:pos x="43" y="278"/>
                </a:cxn>
                <a:cxn ang="0">
                  <a:pos x="75" y="280"/>
                </a:cxn>
                <a:cxn ang="0">
                  <a:pos x="80" y="276"/>
                </a:cxn>
                <a:cxn ang="0">
                  <a:pos x="84" y="279"/>
                </a:cxn>
                <a:cxn ang="0">
                  <a:pos x="89" y="275"/>
                </a:cxn>
                <a:cxn ang="0">
                  <a:pos x="83" y="266"/>
                </a:cxn>
                <a:cxn ang="0">
                  <a:pos x="75" y="262"/>
                </a:cxn>
                <a:cxn ang="0">
                  <a:pos x="85" y="247"/>
                </a:cxn>
                <a:cxn ang="0">
                  <a:pos x="83" y="243"/>
                </a:cxn>
                <a:cxn ang="0">
                  <a:pos x="84" y="223"/>
                </a:cxn>
                <a:cxn ang="0">
                  <a:pos x="91" y="210"/>
                </a:cxn>
                <a:cxn ang="0">
                  <a:pos x="84" y="200"/>
                </a:cxn>
                <a:cxn ang="0">
                  <a:pos x="102" y="199"/>
                </a:cxn>
                <a:cxn ang="0">
                  <a:pos x="98" y="185"/>
                </a:cxn>
                <a:cxn ang="0">
                  <a:pos x="116" y="182"/>
                </a:cxn>
                <a:cxn ang="0">
                  <a:pos x="118" y="163"/>
                </a:cxn>
                <a:cxn ang="0">
                  <a:pos x="127" y="149"/>
                </a:cxn>
                <a:cxn ang="0">
                  <a:pos x="130" y="161"/>
                </a:cxn>
                <a:cxn ang="0">
                  <a:pos x="138" y="156"/>
                </a:cxn>
                <a:cxn ang="0">
                  <a:pos x="154" y="133"/>
                </a:cxn>
                <a:cxn ang="0">
                  <a:pos x="146" y="123"/>
                </a:cxn>
                <a:cxn ang="0">
                  <a:pos x="129" y="126"/>
                </a:cxn>
                <a:cxn ang="0">
                  <a:pos x="119" y="120"/>
                </a:cxn>
                <a:cxn ang="0">
                  <a:pos x="112" y="123"/>
                </a:cxn>
                <a:cxn ang="0">
                  <a:pos x="119" y="109"/>
                </a:cxn>
                <a:cxn ang="0">
                  <a:pos x="108" y="109"/>
                </a:cxn>
                <a:cxn ang="0">
                  <a:pos x="117" y="102"/>
                </a:cxn>
                <a:cxn ang="0">
                  <a:pos x="118" y="92"/>
                </a:cxn>
                <a:cxn ang="0">
                  <a:pos x="122" y="66"/>
                </a:cxn>
                <a:cxn ang="0">
                  <a:pos x="132" y="39"/>
                </a:cxn>
                <a:cxn ang="0">
                  <a:pos x="128" y="10"/>
                </a:cxn>
                <a:cxn ang="0">
                  <a:pos x="129" y="0"/>
                </a:cxn>
                <a:cxn ang="0">
                  <a:pos x="101" y="17"/>
                </a:cxn>
                <a:cxn ang="0">
                  <a:pos x="83" y="45"/>
                </a:cxn>
                <a:cxn ang="0">
                  <a:pos x="28" y="63"/>
                </a:cxn>
                <a:cxn ang="0">
                  <a:pos x="15" y="82"/>
                </a:cxn>
                <a:cxn ang="0">
                  <a:pos x="6" y="119"/>
                </a:cxn>
                <a:cxn ang="0">
                  <a:pos x="0" y="146"/>
                </a:cxn>
                <a:cxn ang="0">
                  <a:pos x="6" y="185"/>
                </a:cxn>
                <a:cxn ang="0">
                  <a:pos x="4" y="216"/>
                </a:cxn>
                <a:cxn ang="0">
                  <a:pos x="12" y="214"/>
                </a:cxn>
                <a:cxn ang="0">
                  <a:pos x="28" y="226"/>
                </a:cxn>
                <a:cxn ang="0">
                  <a:pos x="33" y="269"/>
                </a:cxn>
              </a:cxnLst>
              <a:rect l="0" t="0" r="r" b="b"/>
              <a:pathLst>
                <a:path w="154" h="284">
                  <a:moveTo>
                    <a:pt x="35" y="279"/>
                  </a:moveTo>
                  <a:lnTo>
                    <a:pt x="43" y="278"/>
                  </a:lnTo>
                  <a:lnTo>
                    <a:pt x="67" y="284"/>
                  </a:lnTo>
                  <a:lnTo>
                    <a:pt x="75" y="280"/>
                  </a:lnTo>
                  <a:lnTo>
                    <a:pt x="79" y="279"/>
                  </a:lnTo>
                  <a:lnTo>
                    <a:pt x="80" y="276"/>
                  </a:lnTo>
                  <a:lnTo>
                    <a:pt x="83" y="276"/>
                  </a:lnTo>
                  <a:lnTo>
                    <a:pt x="84" y="279"/>
                  </a:lnTo>
                  <a:lnTo>
                    <a:pt x="89" y="279"/>
                  </a:lnTo>
                  <a:lnTo>
                    <a:pt x="89" y="275"/>
                  </a:lnTo>
                  <a:lnTo>
                    <a:pt x="86" y="270"/>
                  </a:lnTo>
                  <a:lnTo>
                    <a:pt x="83" y="266"/>
                  </a:lnTo>
                  <a:lnTo>
                    <a:pt x="75" y="266"/>
                  </a:lnTo>
                  <a:lnTo>
                    <a:pt x="75" y="262"/>
                  </a:lnTo>
                  <a:lnTo>
                    <a:pt x="75" y="253"/>
                  </a:lnTo>
                  <a:lnTo>
                    <a:pt x="85" y="247"/>
                  </a:lnTo>
                  <a:lnTo>
                    <a:pt x="85" y="243"/>
                  </a:lnTo>
                  <a:lnTo>
                    <a:pt x="83" y="243"/>
                  </a:lnTo>
                  <a:lnTo>
                    <a:pt x="81" y="235"/>
                  </a:lnTo>
                  <a:lnTo>
                    <a:pt x="84" y="223"/>
                  </a:lnTo>
                  <a:lnTo>
                    <a:pt x="81" y="220"/>
                  </a:lnTo>
                  <a:lnTo>
                    <a:pt x="91" y="210"/>
                  </a:lnTo>
                  <a:lnTo>
                    <a:pt x="90" y="206"/>
                  </a:lnTo>
                  <a:lnTo>
                    <a:pt x="84" y="200"/>
                  </a:lnTo>
                  <a:lnTo>
                    <a:pt x="90" y="198"/>
                  </a:lnTo>
                  <a:lnTo>
                    <a:pt x="102" y="199"/>
                  </a:lnTo>
                  <a:lnTo>
                    <a:pt x="103" y="193"/>
                  </a:lnTo>
                  <a:lnTo>
                    <a:pt x="98" y="185"/>
                  </a:lnTo>
                  <a:lnTo>
                    <a:pt x="102" y="180"/>
                  </a:lnTo>
                  <a:lnTo>
                    <a:pt x="116" y="182"/>
                  </a:lnTo>
                  <a:lnTo>
                    <a:pt x="121" y="176"/>
                  </a:lnTo>
                  <a:lnTo>
                    <a:pt x="118" y="163"/>
                  </a:lnTo>
                  <a:lnTo>
                    <a:pt x="122" y="151"/>
                  </a:lnTo>
                  <a:lnTo>
                    <a:pt x="127" y="149"/>
                  </a:lnTo>
                  <a:lnTo>
                    <a:pt x="127" y="153"/>
                  </a:lnTo>
                  <a:lnTo>
                    <a:pt x="130" y="161"/>
                  </a:lnTo>
                  <a:lnTo>
                    <a:pt x="137" y="152"/>
                  </a:lnTo>
                  <a:lnTo>
                    <a:pt x="138" y="156"/>
                  </a:lnTo>
                  <a:lnTo>
                    <a:pt x="153" y="144"/>
                  </a:lnTo>
                  <a:lnTo>
                    <a:pt x="154" y="133"/>
                  </a:lnTo>
                  <a:lnTo>
                    <a:pt x="151" y="125"/>
                  </a:lnTo>
                  <a:lnTo>
                    <a:pt x="146" y="123"/>
                  </a:lnTo>
                  <a:lnTo>
                    <a:pt x="137" y="124"/>
                  </a:lnTo>
                  <a:lnTo>
                    <a:pt x="129" y="126"/>
                  </a:lnTo>
                  <a:lnTo>
                    <a:pt x="126" y="120"/>
                  </a:lnTo>
                  <a:lnTo>
                    <a:pt x="119" y="120"/>
                  </a:lnTo>
                  <a:lnTo>
                    <a:pt x="114" y="128"/>
                  </a:lnTo>
                  <a:lnTo>
                    <a:pt x="112" y="123"/>
                  </a:lnTo>
                  <a:lnTo>
                    <a:pt x="113" y="117"/>
                  </a:lnTo>
                  <a:lnTo>
                    <a:pt x="119" y="109"/>
                  </a:lnTo>
                  <a:lnTo>
                    <a:pt x="118" y="107"/>
                  </a:lnTo>
                  <a:lnTo>
                    <a:pt x="108" y="109"/>
                  </a:lnTo>
                  <a:lnTo>
                    <a:pt x="108" y="106"/>
                  </a:lnTo>
                  <a:lnTo>
                    <a:pt x="117" y="102"/>
                  </a:lnTo>
                  <a:lnTo>
                    <a:pt x="117" y="93"/>
                  </a:lnTo>
                  <a:lnTo>
                    <a:pt x="118" y="92"/>
                  </a:lnTo>
                  <a:lnTo>
                    <a:pt x="118" y="80"/>
                  </a:lnTo>
                  <a:lnTo>
                    <a:pt x="122" y="66"/>
                  </a:lnTo>
                  <a:lnTo>
                    <a:pt x="132" y="48"/>
                  </a:lnTo>
                  <a:lnTo>
                    <a:pt x="132" y="39"/>
                  </a:lnTo>
                  <a:lnTo>
                    <a:pt x="126" y="20"/>
                  </a:lnTo>
                  <a:lnTo>
                    <a:pt x="128" y="10"/>
                  </a:lnTo>
                  <a:lnTo>
                    <a:pt x="130" y="2"/>
                  </a:lnTo>
                  <a:lnTo>
                    <a:pt x="129" y="0"/>
                  </a:lnTo>
                  <a:lnTo>
                    <a:pt x="123" y="6"/>
                  </a:lnTo>
                  <a:lnTo>
                    <a:pt x="101" y="17"/>
                  </a:lnTo>
                  <a:lnTo>
                    <a:pt x="85" y="34"/>
                  </a:lnTo>
                  <a:lnTo>
                    <a:pt x="83" y="45"/>
                  </a:lnTo>
                  <a:lnTo>
                    <a:pt x="71" y="54"/>
                  </a:lnTo>
                  <a:lnTo>
                    <a:pt x="28" y="63"/>
                  </a:lnTo>
                  <a:lnTo>
                    <a:pt x="20" y="71"/>
                  </a:lnTo>
                  <a:lnTo>
                    <a:pt x="15" y="82"/>
                  </a:lnTo>
                  <a:lnTo>
                    <a:pt x="8" y="107"/>
                  </a:lnTo>
                  <a:lnTo>
                    <a:pt x="6" y="119"/>
                  </a:lnTo>
                  <a:lnTo>
                    <a:pt x="0" y="134"/>
                  </a:lnTo>
                  <a:lnTo>
                    <a:pt x="0" y="146"/>
                  </a:lnTo>
                  <a:lnTo>
                    <a:pt x="3" y="174"/>
                  </a:lnTo>
                  <a:lnTo>
                    <a:pt x="6" y="185"/>
                  </a:lnTo>
                  <a:lnTo>
                    <a:pt x="6" y="199"/>
                  </a:lnTo>
                  <a:lnTo>
                    <a:pt x="4" y="216"/>
                  </a:lnTo>
                  <a:lnTo>
                    <a:pt x="9" y="216"/>
                  </a:lnTo>
                  <a:lnTo>
                    <a:pt x="12" y="214"/>
                  </a:lnTo>
                  <a:lnTo>
                    <a:pt x="21" y="219"/>
                  </a:lnTo>
                  <a:lnTo>
                    <a:pt x="28" y="226"/>
                  </a:lnTo>
                  <a:lnTo>
                    <a:pt x="33" y="236"/>
                  </a:lnTo>
                  <a:lnTo>
                    <a:pt x="33" y="269"/>
                  </a:lnTo>
                  <a:lnTo>
                    <a:pt x="35" y="27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5" name="Freeform 220"/>
            <p:cNvSpPr>
              <a:spLocks noChangeAspect="1"/>
            </p:cNvSpPr>
            <p:nvPr/>
          </p:nvSpPr>
          <p:spPr bwMode="gray">
            <a:xfrm>
              <a:off x="4847431" y="1911697"/>
              <a:ext cx="452438" cy="539750"/>
            </a:xfrm>
            <a:custGeom>
              <a:avLst/>
              <a:gdLst/>
              <a:ahLst/>
              <a:cxnLst>
                <a:cxn ang="0">
                  <a:pos x="1358" y="214"/>
                </a:cxn>
                <a:cxn ang="0">
                  <a:pos x="1321" y="157"/>
                </a:cxn>
                <a:cxn ang="0">
                  <a:pos x="1355" y="75"/>
                </a:cxn>
                <a:cxn ang="0">
                  <a:pos x="1290" y="70"/>
                </a:cxn>
                <a:cxn ang="0">
                  <a:pos x="1260" y="47"/>
                </a:cxn>
                <a:cxn ang="0">
                  <a:pos x="1218" y="67"/>
                </a:cxn>
                <a:cxn ang="0">
                  <a:pos x="1176" y="31"/>
                </a:cxn>
                <a:cxn ang="0">
                  <a:pos x="1106" y="112"/>
                </a:cxn>
                <a:cxn ang="0">
                  <a:pos x="1074" y="26"/>
                </a:cxn>
                <a:cxn ang="0">
                  <a:pos x="1003" y="159"/>
                </a:cxn>
                <a:cxn ang="0">
                  <a:pos x="944" y="150"/>
                </a:cxn>
                <a:cxn ang="0">
                  <a:pos x="930" y="178"/>
                </a:cxn>
                <a:cxn ang="0">
                  <a:pos x="874" y="202"/>
                </a:cxn>
                <a:cxn ang="0">
                  <a:pos x="841" y="212"/>
                </a:cxn>
                <a:cxn ang="0">
                  <a:pos x="795" y="291"/>
                </a:cxn>
                <a:cxn ang="0">
                  <a:pos x="726" y="285"/>
                </a:cxn>
                <a:cxn ang="0">
                  <a:pos x="704" y="355"/>
                </a:cxn>
                <a:cxn ang="0">
                  <a:pos x="632" y="407"/>
                </a:cxn>
                <a:cxn ang="0">
                  <a:pos x="633" y="422"/>
                </a:cxn>
                <a:cxn ang="0">
                  <a:pos x="586" y="471"/>
                </a:cxn>
                <a:cxn ang="0">
                  <a:pos x="561" y="542"/>
                </a:cxn>
                <a:cxn ang="0">
                  <a:pos x="520" y="591"/>
                </a:cxn>
                <a:cxn ang="0">
                  <a:pos x="459" y="673"/>
                </a:cxn>
                <a:cxn ang="0">
                  <a:pos x="436" y="734"/>
                </a:cxn>
                <a:cxn ang="0">
                  <a:pos x="420" y="796"/>
                </a:cxn>
                <a:cxn ang="0">
                  <a:pos x="387" y="856"/>
                </a:cxn>
                <a:cxn ang="0">
                  <a:pos x="360" y="902"/>
                </a:cxn>
                <a:cxn ang="0">
                  <a:pos x="305" y="969"/>
                </a:cxn>
                <a:cxn ang="0">
                  <a:pos x="320" y="1052"/>
                </a:cxn>
                <a:cxn ang="0">
                  <a:pos x="284" y="1096"/>
                </a:cxn>
                <a:cxn ang="0">
                  <a:pos x="228" y="1097"/>
                </a:cxn>
                <a:cxn ang="0">
                  <a:pos x="167" y="1122"/>
                </a:cxn>
                <a:cxn ang="0">
                  <a:pos x="137" y="1182"/>
                </a:cxn>
                <a:cxn ang="0">
                  <a:pos x="75" y="1214"/>
                </a:cxn>
                <a:cxn ang="0">
                  <a:pos x="53" y="1253"/>
                </a:cxn>
                <a:cxn ang="0">
                  <a:pos x="53" y="1279"/>
                </a:cxn>
                <a:cxn ang="0">
                  <a:pos x="16" y="1310"/>
                </a:cxn>
                <a:cxn ang="0">
                  <a:pos x="74" y="1349"/>
                </a:cxn>
                <a:cxn ang="0">
                  <a:pos x="127" y="1354"/>
                </a:cxn>
                <a:cxn ang="0">
                  <a:pos x="57" y="1370"/>
                </a:cxn>
                <a:cxn ang="0">
                  <a:pos x="0" y="1407"/>
                </a:cxn>
                <a:cxn ang="0">
                  <a:pos x="30" y="1461"/>
                </a:cxn>
                <a:cxn ang="0">
                  <a:pos x="88" y="1428"/>
                </a:cxn>
                <a:cxn ang="0">
                  <a:pos x="40" y="1506"/>
                </a:cxn>
                <a:cxn ang="0">
                  <a:pos x="16" y="1560"/>
                </a:cxn>
                <a:cxn ang="0">
                  <a:pos x="64" y="1571"/>
                </a:cxn>
                <a:cxn ang="0">
                  <a:pos x="85" y="1677"/>
                </a:cxn>
                <a:cxn ang="0">
                  <a:pos x="190" y="1671"/>
                </a:cxn>
                <a:cxn ang="0">
                  <a:pos x="293" y="1556"/>
                </a:cxn>
                <a:cxn ang="0">
                  <a:pos x="299" y="1506"/>
                </a:cxn>
                <a:cxn ang="0">
                  <a:pos x="339" y="1614"/>
                </a:cxn>
                <a:cxn ang="0">
                  <a:pos x="400" y="1394"/>
                </a:cxn>
                <a:cxn ang="0">
                  <a:pos x="386" y="1186"/>
                </a:cxn>
                <a:cxn ang="0">
                  <a:pos x="488" y="1020"/>
                </a:cxn>
                <a:cxn ang="0">
                  <a:pos x="542" y="750"/>
                </a:cxn>
                <a:cxn ang="0">
                  <a:pos x="633" y="532"/>
                </a:cxn>
                <a:cxn ang="0">
                  <a:pos x="729" y="404"/>
                </a:cxn>
                <a:cxn ang="0">
                  <a:pos x="826" y="326"/>
                </a:cxn>
                <a:cxn ang="0">
                  <a:pos x="957" y="371"/>
                </a:cxn>
                <a:cxn ang="0">
                  <a:pos x="1139" y="322"/>
                </a:cxn>
                <a:cxn ang="0">
                  <a:pos x="1325" y="225"/>
                </a:cxn>
                <a:cxn ang="0">
                  <a:pos x="1381" y="239"/>
                </a:cxn>
              </a:cxnLst>
              <a:rect l="0" t="0" r="r" b="b"/>
              <a:pathLst>
                <a:path w="1427" h="1701">
                  <a:moveTo>
                    <a:pt x="1419" y="216"/>
                  </a:moveTo>
                  <a:lnTo>
                    <a:pt x="1397" y="212"/>
                  </a:lnTo>
                  <a:lnTo>
                    <a:pt x="1395" y="232"/>
                  </a:lnTo>
                  <a:lnTo>
                    <a:pt x="1388" y="232"/>
                  </a:lnTo>
                  <a:lnTo>
                    <a:pt x="1390" y="229"/>
                  </a:lnTo>
                  <a:lnTo>
                    <a:pt x="1380" y="225"/>
                  </a:lnTo>
                  <a:lnTo>
                    <a:pt x="1376" y="219"/>
                  </a:lnTo>
                  <a:lnTo>
                    <a:pt x="1376" y="231"/>
                  </a:lnTo>
                  <a:lnTo>
                    <a:pt x="1375" y="234"/>
                  </a:lnTo>
                  <a:lnTo>
                    <a:pt x="1370" y="224"/>
                  </a:lnTo>
                  <a:lnTo>
                    <a:pt x="1357" y="226"/>
                  </a:lnTo>
                  <a:lnTo>
                    <a:pt x="1347" y="232"/>
                  </a:lnTo>
                  <a:lnTo>
                    <a:pt x="1350" y="220"/>
                  </a:lnTo>
                  <a:lnTo>
                    <a:pt x="1358" y="214"/>
                  </a:lnTo>
                  <a:lnTo>
                    <a:pt x="1365" y="212"/>
                  </a:lnTo>
                  <a:lnTo>
                    <a:pt x="1368" y="205"/>
                  </a:lnTo>
                  <a:lnTo>
                    <a:pt x="1366" y="200"/>
                  </a:lnTo>
                  <a:lnTo>
                    <a:pt x="1361" y="193"/>
                  </a:lnTo>
                  <a:lnTo>
                    <a:pt x="1341" y="196"/>
                  </a:lnTo>
                  <a:lnTo>
                    <a:pt x="1344" y="189"/>
                  </a:lnTo>
                  <a:lnTo>
                    <a:pt x="1338" y="183"/>
                  </a:lnTo>
                  <a:lnTo>
                    <a:pt x="1326" y="177"/>
                  </a:lnTo>
                  <a:lnTo>
                    <a:pt x="1315" y="166"/>
                  </a:lnTo>
                  <a:lnTo>
                    <a:pt x="1301" y="162"/>
                  </a:lnTo>
                  <a:lnTo>
                    <a:pt x="1296" y="156"/>
                  </a:lnTo>
                  <a:lnTo>
                    <a:pt x="1299" y="153"/>
                  </a:lnTo>
                  <a:lnTo>
                    <a:pt x="1299" y="149"/>
                  </a:lnTo>
                  <a:lnTo>
                    <a:pt x="1321" y="157"/>
                  </a:lnTo>
                  <a:lnTo>
                    <a:pt x="1371" y="166"/>
                  </a:lnTo>
                  <a:lnTo>
                    <a:pt x="1407" y="137"/>
                  </a:lnTo>
                  <a:lnTo>
                    <a:pt x="1419" y="132"/>
                  </a:lnTo>
                  <a:lnTo>
                    <a:pt x="1427" y="126"/>
                  </a:lnTo>
                  <a:lnTo>
                    <a:pt x="1424" y="112"/>
                  </a:lnTo>
                  <a:lnTo>
                    <a:pt x="1412" y="106"/>
                  </a:lnTo>
                  <a:lnTo>
                    <a:pt x="1404" y="92"/>
                  </a:lnTo>
                  <a:lnTo>
                    <a:pt x="1388" y="91"/>
                  </a:lnTo>
                  <a:lnTo>
                    <a:pt x="1380" y="87"/>
                  </a:lnTo>
                  <a:lnTo>
                    <a:pt x="1388" y="80"/>
                  </a:lnTo>
                  <a:lnTo>
                    <a:pt x="1374" y="73"/>
                  </a:lnTo>
                  <a:lnTo>
                    <a:pt x="1369" y="63"/>
                  </a:lnTo>
                  <a:lnTo>
                    <a:pt x="1361" y="71"/>
                  </a:lnTo>
                  <a:lnTo>
                    <a:pt x="1355" y="75"/>
                  </a:lnTo>
                  <a:lnTo>
                    <a:pt x="1355" y="68"/>
                  </a:lnTo>
                  <a:lnTo>
                    <a:pt x="1353" y="63"/>
                  </a:lnTo>
                  <a:lnTo>
                    <a:pt x="1333" y="70"/>
                  </a:lnTo>
                  <a:lnTo>
                    <a:pt x="1332" y="68"/>
                  </a:lnTo>
                  <a:lnTo>
                    <a:pt x="1331" y="63"/>
                  </a:lnTo>
                  <a:lnTo>
                    <a:pt x="1332" y="59"/>
                  </a:lnTo>
                  <a:lnTo>
                    <a:pt x="1332" y="49"/>
                  </a:lnTo>
                  <a:lnTo>
                    <a:pt x="1327" y="46"/>
                  </a:lnTo>
                  <a:lnTo>
                    <a:pt x="1325" y="38"/>
                  </a:lnTo>
                  <a:lnTo>
                    <a:pt x="1316" y="42"/>
                  </a:lnTo>
                  <a:lnTo>
                    <a:pt x="1310" y="38"/>
                  </a:lnTo>
                  <a:lnTo>
                    <a:pt x="1301" y="41"/>
                  </a:lnTo>
                  <a:lnTo>
                    <a:pt x="1293" y="56"/>
                  </a:lnTo>
                  <a:lnTo>
                    <a:pt x="1290" y="70"/>
                  </a:lnTo>
                  <a:lnTo>
                    <a:pt x="1290" y="89"/>
                  </a:lnTo>
                  <a:lnTo>
                    <a:pt x="1293" y="103"/>
                  </a:lnTo>
                  <a:lnTo>
                    <a:pt x="1280" y="110"/>
                  </a:lnTo>
                  <a:lnTo>
                    <a:pt x="1271" y="102"/>
                  </a:lnTo>
                  <a:lnTo>
                    <a:pt x="1260" y="105"/>
                  </a:lnTo>
                  <a:lnTo>
                    <a:pt x="1257" y="101"/>
                  </a:lnTo>
                  <a:lnTo>
                    <a:pt x="1267" y="91"/>
                  </a:lnTo>
                  <a:lnTo>
                    <a:pt x="1277" y="76"/>
                  </a:lnTo>
                  <a:lnTo>
                    <a:pt x="1272" y="67"/>
                  </a:lnTo>
                  <a:lnTo>
                    <a:pt x="1257" y="78"/>
                  </a:lnTo>
                  <a:lnTo>
                    <a:pt x="1247" y="78"/>
                  </a:lnTo>
                  <a:lnTo>
                    <a:pt x="1262" y="67"/>
                  </a:lnTo>
                  <a:lnTo>
                    <a:pt x="1253" y="56"/>
                  </a:lnTo>
                  <a:lnTo>
                    <a:pt x="1260" y="47"/>
                  </a:lnTo>
                  <a:lnTo>
                    <a:pt x="1277" y="49"/>
                  </a:lnTo>
                  <a:lnTo>
                    <a:pt x="1284" y="35"/>
                  </a:lnTo>
                  <a:lnTo>
                    <a:pt x="1285" y="19"/>
                  </a:lnTo>
                  <a:lnTo>
                    <a:pt x="1273" y="19"/>
                  </a:lnTo>
                  <a:lnTo>
                    <a:pt x="1275" y="9"/>
                  </a:lnTo>
                  <a:lnTo>
                    <a:pt x="1268" y="3"/>
                  </a:lnTo>
                  <a:lnTo>
                    <a:pt x="1262" y="3"/>
                  </a:lnTo>
                  <a:lnTo>
                    <a:pt x="1250" y="13"/>
                  </a:lnTo>
                  <a:lnTo>
                    <a:pt x="1239" y="0"/>
                  </a:lnTo>
                  <a:lnTo>
                    <a:pt x="1236" y="17"/>
                  </a:lnTo>
                  <a:lnTo>
                    <a:pt x="1231" y="37"/>
                  </a:lnTo>
                  <a:lnTo>
                    <a:pt x="1226" y="49"/>
                  </a:lnTo>
                  <a:lnTo>
                    <a:pt x="1220" y="59"/>
                  </a:lnTo>
                  <a:lnTo>
                    <a:pt x="1218" y="67"/>
                  </a:lnTo>
                  <a:lnTo>
                    <a:pt x="1219" y="78"/>
                  </a:lnTo>
                  <a:lnTo>
                    <a:pt x="1212" y="79"/>
                  </a:lnTo>
                  <a:lnTo>
                    <a:pt x="1208" y="89"/>
                  </a:lnTo>
                  <a:lnTo>
                    <a:pt x="1208" y="103"/>
                  </a:lnTo>
                  <a:lnTo>
                    <a:pt x="1197" y="103"/>
                  </a:lnTo>
                  <a:lnTo>
                    <a:pt x="1182" y="118"/>
                  </a:lnTo>
                  <a:lnTo>
                    <a:pt x="1183" y="102"/>
                  </a:lnTo>
                  <a:lnTo>
                    <a:pt x="1188" y="85"/>
                  </a:lnTo>
                  <a:lnTo>
                    <a:pt x="1178" y="70"/>
                  </a:lnTo>
                  <a:lnTo>
                    <a:pt x="1188" y="62"/>
                  </a:lnTo>
                  <a:lnTo>
                    <a:pt x="1188" y="41"/>
                  </a:lnTo>
                  <a:lnTo>
                    <a:pt x="1187" y="28"/>
                  </a:lnTo>
                  <a:lnTo>
                    <a:pt x="1182" y="27"/>
                  </a:lnTo>
                  <a:lnTo>
                    <a:pt x="1176" y="31"/>
                  </a:lnTo>
                  <a:lnTo>
                    <a:pt x="1142" y="90"/>
                  </a:lnTo>
                  <a:lnTo>
                    <a:pt x="1135" y="96"/>
                  </a:lnTo>
                  <a:lnTo>
                    <a:pt x="1129" y="111"/>
                  </a:lnTo>
                  <a:lnTo>
                    <a:pt x="1121" y="122"/>
                  </a:lnTo>
                  <a:lnTo>
                    <a:pt x="1115" y="140"/>
                  </a:lnTo>
                  <a:lnTo>
                    <a:pt x="1123" y="132"/>
                  </a:lnTo>
                  <a:lnTo>
                    <a:pt x="1101" y="167"/>
                  </a:lnTo>
                  <a:lnTo>
                    <a:pt x="1092" y="172"/>
                  </a:lnTo>
                  <a:lnTo>
                    <a:pt x="1091" y="160"/>
                  </a:lnTo>
                  <a:lnTo>
                    <a:pt x="1092" y="148"/>
                  </a:lnTo>
                  <a:lnTo>
                    <a:pt x="1099" y="139"/>
                  </a:lnTo>
                  <a:lnTo>
                    <a:pt x="1104" y="137"/>
                  </a:lnTo>
                  <a:lnTo>
                    <a:pt x="1104" y="129"/>
                  </a:lnTo>
                  <a:lnTo>
                    <a:pt x="1106" y="112"/>
                  </a:lnTo>
                  <a:lnTo>
                    <a:pt x="1105" y="105"/>
                  </a:lnTo>
                  <a:lnTo>
                    <a:pt x="1111" y="87"/>
                  </a:lnTo>
                  <a:lnTo>
                    <a:pt x="1133" y="58"/>
                  </a:lnTo>
                  <a:lnTo>
                    <a:pt x="1140" y="42"/>
                  </a:lnTo>
                  <a:lnTo>
                    <a:pt x="1131" y="37"/>
                  </a:lnTo>
                  <a:lnTo>
                    <a:pt x="1116" y="48"/>
                  </a:lnTo>
                  <a:lnTo>
                    <a:pt x="1107" y="51"/>
                  </a:lnTo>
                  <a:lnTo>
                    <a:pt x="1106" y="37"/>
                  </a:lnTo>
                  <a:lnTo>
                    <a:pt x="1100" y="33"/>
                  </a:lnTo>
                  <a:lnTo>
                    <a:pt x="1096" y="27"/>
                  </a:lnTo>
                  <a:lnTo>
                    <a:pt x="1095" y="20"/>
                  </a:lnTo>
                  <a:lnTo>
                    <a:pt x="1085" y="32"/>
                  </a:lnTo>
                  <a:lnTo>
                    <a:pt x="1081" y="26"/>
                  </a:lnTo>
                  <a:lnTo>
                    <a:pt x="1074" y="26"/>
                  </a:lnTo>
                  <a:lnTo>
                    <a:pt x="1073" y="51"/>
                  </a:lnTo>
                  <a:lnTo>
                    <a:pt x="1059" y="46"/>
                  </a:lnTo>
                  <a:lnTo>
                    <a:pt x="1065" y="59"/>
                  </a:lnTo>
                  <a:lnTo>
                    <a:pt x="1073" y="67"/>
                  </a:lnTo>
                  <a:lnTo>
                    <a:pt x="1074" y="71"/>
                  </a:lnTo>
                  <a:lnTo>
                    <a:pt x="1061" y="79"/>
                  </a:lnTo>
                  <a:lnTo>
                    <a:pt x="1053" y="91"/>
                  </a:lnTo>
                  <a:lnTo>
                    <a:pt x="1057" y="105"/>
                  </a:lnTo>
                  <a:lnTo>
                    <a:pt x="1032" y="105"/>
                  </a:lnTo>
                  <a:lnTo>
                    <a:pt x="1020" y="118"/>
                  </a:lnTo>
                  <a:lnTo>
                    <a:pt x="1015" y="129"/>
                  </a:lnTo>
                  <a:lnTo>
                    <a:pt x="1002" y="144"/>
                  </a:lnTo>
                  <a:lnTo>
                    <a:pt x="1000" y="150"/>
                  </a:lnTo>
                  <a:lnTo>
                    <a:pt x="1003" y="159"/>
                  </a:lnTo>
                  <a:lnTo>
                    <a:pt x="1000" y="169"/>
                  </a:lnTo>
                  <a:lnTo>
                    <a:pt x="1000" y="183"/>
                  </a:lnTo>
                  <a:lnTo>
                    <a:pt x="992" y="184"/>
                  </a:lnTo>
                  <a:lnTo>
                    <a:pt x="987" y="178"/>
                  </a:lnTo>
                  <a:lnTo>
                    <a:pt x="987" y="170"/>
                  </a:lnTo>
                  <a:lnTo>
                    <a:pt x="992" y="166"/>
                  </a:lnTo>
                  <a:lnTo>
                    <a:pt x="978" y="162"/>
                  </a:lnTo>
                  <a:lnTo>
                    <a:pt x="986" y="151"/>
                  </a:lnTo>
                  <a:lnTo>
                    <a:pt x="984" y="150"/>
                  </a:lnTo>
                  <a:lnTo>
                    <a:pt x="954" y="145"/>
                  </a:lnTo>
                  <a:lnTo>
                    <a:pt x="956" y="159"/>
                  </a:lnTo>
                  <a:lnTo>
                    <a:pt x="952" y="160"/>
                  </a:lnTo>
                  <a:lnTo>
                    <a:pt x="944" y="156"/>
                  </a:lnTo>
                  <a:lnTo>
                    <a:pt x="944" y="150"/>
                  </a:lnTo>
                  <a:lnTo>
                    <a:pt x="941" y="140"/>
                  </a:lnTo>
                  <a:lnTo>
                    <a:pt x="938" y="143"/>
                  </a:lnTo>
                  <a:lnTo>
                    <a:pt x="935" y="133"/>
                  </a:lnTo>
                  <a:lnTo>
                    <a:pt x="929" y="138"/>
                  </a:lnTo>
                  <a:lnTo>
                    <a:pt x="927" y="133"/>
                  </a:lnTo>
                  <a:lnTo>
                    <a:pt x="922" y="138"/>
                  </a:lnTo>
                  <a:lnTo>
                    <a:pt x="920" y="155"/>
                  </a:lnTo>
                  <a:lnTo>
                    <a:pt x="916" y="146"/>
                  </a:lnTo>
                  <a:lnTo>
                    <a:pt x="911" y="135"/>
                  </a:lnTo>
                  <a:lnTo>
                    <a:pt x="907" y="132"/>
                  </a:lnTo>
                  <a:lnTo>
                    <a:pt x="907" y="157"/>
                  </a:lnTo>
                  <a:lnTo>
                    <a:pt x="924" y="167"/>
                  </a:lnTo>
                  <a:lnTo>
                    <a:pt x="930" y="167"/>
                  </a:lnTo>
                  <a:lnTo>
                    <a:pt x="930" y="178"/>
                  </a:lnTo>
                  <a:lnTo>
                    <a:pt x="928" y="188"/>
                  </a:lnTo>
                  <a:lnTo>
                    <a:pt x="928" y="199"/>
                  </a:lnTo>
                  <a:lnTo>
                    <a:pt x="933" y="210"/>
                  </a:lnTo>
                  <a:lnTo>
                    <a:pt x="933" y="225"/>
                  </a:lnTo>
                  <a:lnTo>
                    <a:pt x="925" y="219"/>
                  </a:lnTo>
                  <a:lnTo>
                    <a:pt x="907" y="191"/>
                  </a:lnTo>
                  <a:lnTo>
                    <a:pt x="891" y="175"/>
                  </a:lnTo>
                  <a:lnTo>
                    <a:pt x="895" y="194"/>
                  </a:lnTo>
                  <a:lnTo>
                    <a:pt x="890" y="194"/>
                  </a:lnTo>
                  <a:lnTo>
                    <a:pt x="886" y="205"/>
                  </a:lnTo>
                  <a:lnTo>
                    <a:pt x="881" y="204"/>
                  </a:lnTo>
                  <a:lnTo>
                    <a:pt x="877" y="212"/>
                  </a:lnTo>
                  <a:lnTo>
                    <a:pt x="874" y="208"/>
                  </a:lnTo>
                  <a:lnTo>
                    <a:pt x="874" y="202"/>
                  </a:lnTo>
                  <a:lnTo>
                    <a:pt x="877" y="191"/>
                  </a:lnTo>
                  <a:lnTo>
                    <a:pt x="870" y="194"/>
                  </a:lnTo>
                  <a:lnTo>
                    <a:pt x="863" y="204"/>
                  </a:lnTo>
                  <a:lnTo>
                    <a:pt x="859" y="218"/>
                  </a:lnTo>
                  <a:lnTo>
                    <a:pt x="853" y="220"/>
                  </a:lnTo>
                  <a:lnTo>
                    <a:pt x="855" y="235"/>
                  </a:lnTo>
                  <a:lnTo>
                    <a:pt x="857" y="241"/>
                  </a:lnTo>
                  <a:lnTo>
                    <a:pt x="841" y="256"/>
                  </a:lnTo>
                  <a:lnTo>
                    <a:pt x="834" y="275"/>
                  </a:lnTo>
                  <a:lnTo>
                    <a:pt x="827" y="285"/>
                  </a:lnTo>
                  <a:lnTo>
                    <a:pt x="837" y="264"/>
                  </a:lnTo>
                  <a:lnTo>
                    <a:pt x="838" y="252"/>
                  </a:lnTo>
                  <a:lnTo>
                    <a:pt x="839" y="229"/>
                  </a:lnTo>
                  <a:lnTo>
                    <a:pt x="841" y="212"/>
                  </a:lnTo>
                  <a:lnTo>
                    <a:pt x="838" y="191"/>
                  </a:lnTo>
                  <a:lnTo>
                    <a:pt x="828" y="194"/>
                  </a:lnTo>
                  <a:lnTo>
                    <a:pt x="822" y="208"/>
                  </a:lnTo>
                  <a:lnTo>
                    <a:pt x="812" y="223"/>
                  </a:lnTo>
                  <a:lnTo>
                    <a:pt x="809" y="246"/>
                  </a:lnTo>
                  <a:lnTo>
                    <a:pt x="804" y="266"/>
                  </a:lnTo>
                  <a:lnTo>
                    <a:pt x="803" y="214"/>
                  </a:lnTo>
                  <a:lnTo>
                    <a:pt x="777" y="218"/>
                  </a:lnTo>
                  <a:lnTo>
                    <a:pt x="768" y="235"/>
                  </a:lnTo>
                  <a:lnTo>
                    <a:pt x="767" y="240"/>
                  </a:lnTo>
                  <a:lnTo>
                    <a:pt x="769" y="261"/>
                  </a:lnTo>
                  <a:lnTo>
                    <a:pt x="779" y="274"/>
                  </a:lnTo>
                  <a:lnTo>
                    <a:pt x="788" y="278"/>
                  </a:lnTo>
                  <a:lnTo>
                    <a:pt x="795" y="291"/>
                  </a:lnTo>
                  <a:lnTo>
                    <a:pt x="794" y="301"/>
                  </a:lnTo>
                  <a:lnTo>
                    <a:pt x="785" y="300"/>
                  </a:lnTo>
                  <a:lnTo>
                    <a:pt x="779" y="284"/>
                  </a:lnTo>
                  <a:lnTo>
                    <a:pt x="768" y="277"/>
                  </a:lnTo>
                  <a:lnTo>
                    <a:pt x="760" y="261"/>
                  </a:lnTo>
                  <a:lnTo>
                    <a:pt x="751" y="252"/>
                  </a:lnTo>
                  <a:lnTo>
                    <a:pt x="739" y="254"/>
                  </a:lnTo>
                  <a:lnTo>
                    <a:pt x="746" y="272"/>
                  </a:lnTo>
                  <a:lnTo>
                    <a:pt x="760" y="284"/>
                  </a:lnTo>
                  <a:lnTo>
                    <a:pt x="750" y="294"/>
                  </a:lnTo>
                  <a:lnTo>
                    <a:pt x="741" y="286"/>
                  </a:lnTo>
                  <a:lnTo>
                    <a:pt x="737" y="293"/>
                  </a:lnTo>
                  <a:lnTo>
                    <a:pt x="735" y="280"/>
                  </a:lnTo>
                  <a:lnTo>
                    <a:pt x="726" y="285"/>
                  </a:lnTo>
                  <a:lnTo>
                    <a:pt x="726" y="280"/>
                  </a:lnTo>
                  <a:lnTo>
                    <a:pt x="729" y="267"/>
                  </a:lnTo>
                  <a:lnTo>
                    <a:pt x="724" y="261"/>
                  </a:lnTo>
                  <a:lnTo>
                    <a:pt x="721" y="266"/>
                  </a:lnTo>
                  <a:lnTo>
                    <a:pt x="714" y="290"/>
                  </a:lnTo>
                  <a:lnTo>
                    <a:pt x="715" y="299"/>
                  </a:lnTo>
                  <a:lnTo>
                    <a:pt x="720" y="306"/>
                  </a:lnTo>
                  <a:lnTo>
                    <a:pt x="697" y="318"/>
                  </a:lnTo>
                  <a:lnTo>
                    <a:pt x="691" y="325"/>
                  </a:lnTo>
                  <a:lnTo>
                    <a:pt x="688" y="332"/>
                  </a:lnTo>
                  <a:lnTo>
                    <a:pt x="687" y="343"/>
                  </a:lnTo>
                  <a:lnTo>
                    <a:pt x="690" y="350"/>
                  </a:lnTo>
                  <a:lnTo>
                    <a:pt x="698" y="347"/>
                  </a:lnTo>
                  <a:lnTo>
                    <a:pt x="704" y="355"/>
                  </a:lnTo>
                  <a:lnTo>
                    <a:pt x="692" y="355"/>
                  </a:lnTo>
                  <a:lnTo>
                    <a:pt x="696" y="365"/>
                  </a:lnTo>
                  <a:lnTo>
                    <a:pt x="696" y="372"/>
                  </a:lnTo>
                  <a:lnTo>
                    <a:pt x="683" y="368"/>
                  </a:lnTo>
                  <a:lnTo>
                    <a:pt x="678" y="370"/>
                  </a:lnTo>
                  <a:lnTo>
                    <a:pt x="686" y="377"/>
                  </a:lnTo>
                  <a:lnTo>
                    <a:pt x="681" y="383"/>
                  </a:lnTo>
                  <a:lnTo>
                    <a:pt x="670" y="380"/>
                  </a:lnTo>
                  <a:lnTo>
                    <a:pt x="667" y="386"/>
                  </a:lnTo>
                  <a:lnTo>
                    <a:pt x="659" y="383"/>
                  </a:lnTo>
                  <a:lnTo>
                    <a:pt x="643" y="390"/>
                  </a:lnTo>
                  <a:lnTo>
                    <a:pt x="639" y="399"/>
                  </a:lnTo>
                  <a:lnTo>
                    <a:pt x="633" y="403"/>
                  </a:lnTo>
                  <a:lnTo>
                    <a:pt x="632" y="407"/>
                  </a:lnTo>
                  <a:lnTo>
                    <a:pt x="642" y="414"/>
                  </a:lnTo>
                  <a:lnTo>
                    <a:pt x="651" y="410"/>
                  </a:lnTo>
                  <a:lnTo>
                    <a:pt x="656" y="404"/>
                  </a:lnTo>
                  <a:lnTo>
                    <a:pt x="672" y="414"/>
                  </a:lnTo>
                  <a:lnTo>
                    <a:pt x="685" y="406"/>
                  </a:lnTo>
                  <a:lnTo>
                    <a:pt x="687" y="409"/>
                  </a:lnTo>
                  <a:lnTo>
                    <a:pt x="691" y="418"/>
                  </a:lnTo>
                  <a:lnTo>
                    <a:pt x="681" y="418"/>
                  </a:lnTo>
                  <a:lnTo>
                    <a:pt x="676" y="425"/>
                  </a:lnTo>
                  <a:lnTo>
                    <a:pt x="674" y="439"/>
                  </a:lnTo>
                  <a:lnTo>
                    <a:pt x="659" y="430"/>
                  </a:lnTo>
                  <a:lnTo>
                    <a:pt x="648" y="430"/>
                  </a:lnTo>
                  <a:lnTo>
                    <a:pt x="645" y="424"/>
                  </a:lnTo>
                  <a:lnTo>
                    <a:pt x="633" y="422"/>
                  </a:lnTo>
                  <a:lnTo>
                    <a:pt x="619" y="430"/>
                  </a:lnTo>
                  <a:lnTo>
                    <a:pt x="616" y="438"/>
                  </a:lnTo>
                  <a:lnTo>
                    <a:pt x="626" y="453"/>
                  </a:lnTo>
                  <a:lnTo>
                    <a:pt x="626" y="462"/>
                  </a:lnTo>
                  <a:lnTo>
                    <a:pt x="619" y="461"/>
                  </a:lnTo>
                  <a:lnTo>
                    <a:pt x="624" y="476"/>
                  </a:lnTo>
                  <a:lnTo>
                    <a:pt x="626" y="487"/>
                  </a:lnTo>
                  <a:lnTo>
                    <a:pt x="617" y="483"/>
                  </a:lnTo>
                  <a:lnTo>
                    <a:pt x="617" y="494"/>
                  </a:lnTo>
                  <a:lnTo>
                    <a:pt x="610" y="495"/>
                  </a:lnTo>
                  <a:lnTo>
                    <a:pt x="605" y="457"/>
                  </a:lnTo>
                  <a:lnTo>
                    <a:pt x="597" y="460"/>
                  </a:lnTo>
                  <a:lnTo>
                    <a:pt x="594" y="473"/>
                  </a:lnTo>
                  <a:lnTo>
                    <a:pt x="586" y="471"/>
                  </a:lnTo>
                  <a:lnTo>
                    <a:pt x="583" y="474"/>
                  </a:lnTo>
                  <a:lnTo>
                    <a:pt x="594" y="479"/>
                  </a:lnTo>
                  <a:lnTo>
                    <a:pt x="591" y="483"/>
                  </a:lnTo>
                  <a:lnTo>
                    <a:pt x="583" y="485"/>
                  </a:lnTo>
                  <a:lnTo>
                    <a:pt x="575" y="490"/>
                  </a:lnTo>
                  <a:lnTo>
                    <a:pt x="573" y="499"/>
                  </a:lnTo>
                  <a:lnTo>
                    <a:pt x="574" y="509"/>
                  </a:lnTo>
                  <a:lnTo>
                    <a:pt x="583" y="516"/>
                  </a:lnTo>
                  <a:lnTo>
                    <a:pt x="575" y="520"/>
                  </a:lnTo>
                  <a:lnTo>
                    <a:pt x="580" y="525"/>
                  </a:lnTo>
                  <a:lnTo>
                    <a:pt x="574" y="527"/>
                  </a:lnTo>
                  <a:lnTo>
                    <a:pt x="570" y="539"/>
                  </a:lnTo>
                  <a:lnTo>
                    <a:pt x="567" y="542"/>
                  </a:lnTo>
                  <a:lnTo>
                    <a:pt x="561" y="542"/>
                  </a:lnTo>
                  <a:lnTo>
                    <a:pt x="562" y="546"/>
                  </a:lnTo>
                  <a:lnTo>
                    <a:pt x="572" y="549"/>
                  </a:lnTo>
                  <a:lnTo>
                    <a:pt x="591" y="542"/>
                  </a:lnTo>
                  <a:lnTo>
                    <a:pt x="578" y="558"/>
                  </a:lnTo>
                  <a:lnTo>
                    <a:pt x="572" y="562"/>
                  </a:lnTo>
                  <a:lnTo>
                    <a:pt x="553" y="558"/>
                  </a:lnTo>
                  <a:lnTo>
                    <a:pt x="548" y="553"/>
                  </a:lnTo>
                  <a:lnTo>
                    <a:pt x="547" y="546"/>
                  </a:lnTo>
                  <a:lnTo>
                    <a:pt x="540" y="547"/>
                  </a:lnTo>
                  <a:lnTo>
                    <a:pt x="529" y="557"/>
                  </a:lnTo>
                  <a:lnTo>
                    <a:pt x="524" y="574"/>
                  </a:lnTo>
                  <a:lnTo>
                    <a:pt x="514" y="581"/>
                  </a:lnTo>
                  <a:lnTo>
                    <a:pt x="513" y="591"/>
                  </a:lnTo>
                  <a:lnTo>
                    <a:pt x="520" y="591"/>
                  </a:lnTo>
                  <a:lnTo>
                    <a:pt x="519" y="598"/>
                  </a:lnTo>
                  <a:lnTo>
                    <a:pt x="518" y="603"/>
                  </a:lnTo>
                  <a:lnTo>
                    <a:pt x="509" y="607"/>
                  </a:lnTo>
                  <a:lnTo>
                    <a:pt x="504" y="625"/>
                  </a:lnTo>
                  <a:lnTo>
                    <a:pt x="497" y="624"/>
                  </a:lnTo>
                  <a:lnTo>
                    <a:pt x="491" y="628"/>
                  </a:lnTo>
                  <a:lnTo>
                    <a:pt x="484" y="629"/>
                  </a:lnTo>
                  <a:lnTo>
                    <a:pt x="476" y="640"/>
                  </a:lnTo>
                  <a:lnTo>
                    <a:pt x="482" y="650"/>
                  </a:lnTo>
                  <a:lnTo>
                    <a:pt x="478" y="654"/>
                  </a:lnTo>
                  <a:lnTo>
                    <a:pt x="467" y="656"/>
                  </a:lnTo>
                  <a:lnTo>
                    <a:pt x="467" y="666"/>
                  </a:lnTo>
                  <a:lnTo>
                    <a:pt x="456" y="667"/>
                  </a:lnTo>
                  <a:lnTo>
                    <a:pt x="459" y="673"/>
                  </a:lnTo>
                  <a:lnTo>
                    <a:pt x="454" y="677"/>
                  </a:lnTo>
                  <a:lnTo>
                    <a:pt x="452" y="686"/>
                  </a:lnTo>
                  <a:lnTo>
                    <a:pt x="465" y="688"/>
                  </a:lnTo>
                  <a:lnTo>
                    <a:pt x="462" y="694"/>
                  </a:lnTo>
                  <a:lnTo>
                    <a:pt x="454" y="699"/>
                  </a:lnTo>
                  <a:lnTo>
                    <a:pt x="448" y="694"/>
                  </a:lnTo>
                  <a:lnTo>
                    <a:pt x="448" y="697"/>
                  </a:lnTo>
                  <a:lnTo>
                    <a:pt x="448" y="711"/>
                  </a:lnTo>
                  <a:lnTo>
                    <a:pt x="454" y="720"/>
                  </a:lnTo>
                  <a:lnTo>
                    <a:pt x="459" y="713"/>
                  </a:lnTo>
                  <a:lnTo>
                    <a:pt x="463" y="716"/>
                  </a:lnTo>
                  <a:lnTo>
                    <a:pt x="461" y="726"/>
                  </a:lnTo>
                  <a:lnTo>
                    <a:pt x="440" y="729"/>
                  </a:lnTo>
                  <a:lnTo>
                    <a:pt x="436" y="734"/>
                  </a:lnTo>
                  <a:lnTo>
                    <a:pt x="435" y="748"/>
                  </a:lnTo>
                  <a:lnTo>
                    <a:pt x="427" y="754"/>
                  </a:lnTo>
                  <a:lnTo>
                    <a:pt x="418" y="757"/>
                  </a:lnTo>
                  <a:lnTo>
                    <a:pt x="412" y="772"/>
                  </a:lnTo>
                  <a:lnTo>
                    <a:pt x="420" y="770"/>
                  </a:lnTo>
                  <a:lnTo>
                    <a:pt x="429" y="762"/>
                  </a:lnTo>
                  <a:lnTo>
                    <a:pt x="440" y="757"/>
                  </a:lnTo>
                  <a:lnTo>
                    <a:pt x="440" y="767"/>
                  </a:lnTo>
                  <a:lnTo>
                    <a:pt x="446" y="779"/>
                  </a:lnTo>
                  <a:lnTo>
                    <a:pt x="427" y="773"/>
                  </a:lnTo>
                  <a:lnTo>
                    <a:pt x="425" y="781"/>
                  </a:lnTo>
                  <a:lnTo>
                    <a:pt x="429" y="785"/>
                  </a:lnTo>
                  <a:lnTo>
                    <a:pt x="423" y="790"/>
                  </a:lnTo>
                  <a:lnTo>
                    <a:pt x="420" y="796"/>
                  </a:lnTo>
                  <a:lnTo>
                    <a:pt x="423" y="806"/>
                  </a:lnTo>
                  <a:lnTo>
                    <a:pt x="419" y="808"/>
                  </a:lnTo>
                  <a:lnTo>
                    <a:pt x="413" y="805"/>
                  </a:lnTo>
                  <a:lnTo>
                    <a:pt x="409" y="811"/>
                  </a:lnTo>
                  <a:lnTo>
                    <a:pt x="412" y="821"/>
                  </a:lnTo>
                  <a:lnTo>
                    <a:pt x="418" y="826"/>
                  </a:lnTo>
                  <a:lnTo>
                    <a:pt x="420" y="845"/>
                  </a:lnTo>
                  <a:lnTo>
                    <a:pt x="413" y="837"/>
                  </a:lnTo>
                  <a:lnTo>
                    <a:pt x="406" y="834"/>
                  </a:lnTo>
                  <a:lnTo>
                    <a:pt x="400" y="821"/>
                  </a:lnTo>
                  <a:lnTo>
                    <a:pt x="401" y="838"/>
                  </a:lnTo>
                  <a:lnTo>
                    <a:pt x="397" y="844"/>
                  </a:lnTo>
                  <a:lnTo>
                    <a:pt x="391" y="847"/>
                  </a:lnTo>
                  <a:lnTo>
                    <a:pt x="387" y="856"/>
                  </a:lnTo>
                  <a:lnTo>
                    <a:pt x="392" y="859"/>
                  </a:lnTo>
                  <a:lnTo>
                    <a:pt x="398" y="856"/>
                  </a:lnTo>
                  <a:lnTo>
                    <a:pt x="403" y="848"/>
                  </a:lnTo>
                  <a:lnTo>
                    <a:pt x="405" y="851"/>
                  </a:lnTo>
                  <a:lnTo>
                    <a:pt x="403" y="856"/>
                  </a:lnTo>
                  <a:lnTo>
                    <a:pt x="403" y="864"/>
                  </a:lnTo>
                  <a:lnTo>
                    <a:pt x="406" y="871"/>
                  </a:lnTo>
                  <a:lnTo>
                    <a:pt x="398" y="877"/>
                  </a:lnTo>
                  <a:lnTo>
                    <a:pt x="387" y="872"/>
                  </a:lnTo>
                  <a:lnTo>
                    <a:pt x="382" y="880"/>
                  </a:lnTo>
                  <a:lnTo>
                    <a:pt x="376" y="876"/>
                  </a:lnTo>
                  <a:lnTo>
                    <a:pt x="369" y="886"/>
                  </a:lnTo>
                  <a:lnTo>
                    <a:pt x="368" y="896"/>
                  </a:lnTo>
                  <a:lnTo>
                    <a:pt x="360" y="902"/>
                  </a:lnTo>
                  <a:lnTo>
                    <a:pt x="352" y="904"/>
                  </a:lnTo>
                  <a:lnTo>
                    <a:pt x="347" y="925"/>
                  </a:lnTo>
                  <a:lnTo>
                    <a:pt x="357" y="921"/>
                  </a:lnTo>
                  <a:lnTo>
                    <a:pt x="366" y="915"/>
                  </a:lnTo>
                  <a:lnTo>
                    <a:pt x="370" y="919"/>
                  </a:lnTo>
                  <a:lnTo>
                    <a:pt x="353" y="926"/>
                  </a:lnTo>
                  <a:lnTo>
                    <a:pt x="353" y="937"/>
                  </a:lnTo>
                  <a:lnTo>
                    <a:pt x="355" y="948"/>
                  </a:lnTo>
                  <a:lnTo>
                    <a:pt x="352" y="955"/>
                  </a:lnTo>
                  <a:lnTo>
                    <a:pt x="341" y="958"/>
                  </a:lnTo>
                  <a:lnTo>
                    <a:pt x="327" y="947"/>
                  </a:lnTo>
                  <a:lnTo>
                    <a:pt x="323" y="947"/>
                  </a:lnTo>
                  <a:lnTo>
                    <a:pt x="315" y="962"/>
                  </a:lnTo>
                  <a:lnTo>
                    <a:pt x="305" y="969"/>
                  </a:lnTo>
                  <a:lnTo>
                    <a:pt x="304" y="976"/>
                  </a:lnTo>
                  <a:lnTo>
                    <a:pt x="296" y="980"/>
                  </a:lnTo>
                  <a:lnTo>
                    <a:pt x="280" y="1006"/>
                  </a:lnTo>
                  <a:lnTo>
                    <a:pt x="277" y="1012"/>
                  </a:lnTo>
                  <a:lnTo>
                    <a:pt x="280" y="1022"/>
                  </a:lnTo>
                  <a:lnTo>
                    <a:pt x="280" y="1026"/>
                  </a:lnTo>
                  <a:lnTo>
                    <a:pt x="258" y="1038"/>
                  </a:lnTo>
                  <a:lnTo>
                    <a:pt x="258" y="1048"/>
                  </a:lnTo>
                  <a:lnTo>
                    <a:pt x="263" y="1053"/>
                  </a:lnTo>
                  <a:lnTo>
                    <a:pt x="274" y="1048"/>
                  </a:lnTo>
                  <a:lnTo>
                    <a:pt x="269" y="1064"/>
                  </a:lnTo>
                  <a:lnTo>
                    <a:pt x="277" y="1075"/>
                  </a:lnTo>
                  <a:lnTo>
                    <a:pt x="283" y="1079"/>
                  </a:lnTo>
                  <a:lnTo>
                    <a:pt x="320" y="1052"/>
                  </a:lnTo>
                  <a:lnTo>
                    <a:pt x="342" y="1042"/>
                  </a:lnTo>
                  <a:lnTo>
                    <a:pt x="347" y="1036"/>
                  </a:lnTo>
                  <a:lnTo>
                    <a:pt x="352" y="1038"/>
                  </a:lnTo>
                  <a:lnTo>
                    <a:pt x="348" y="1044"/>
                  </a:lnTo>
                  <a:lnTo>
                    <a:pt x="335" y="1052"/>
                  </a:lnTo>
                  <a:lnTo>
                    <a:pt x="327" y="1053"/>
                  </a:lnTo>
                  <a:lnTo>
                    <a:pt x="316" y="1060"/>
                  </a:lnTo>
                  <a:lnTo>
                    <a:pt x="307" y="1068"/>
                  </a:lnTo>
                  <a:lnTo>
                    <a:pt x="314" y="1075"/>
                  </a:lnTo>
                  <a:lnTo>
                    <a:pt x="312" y="1079"/>
                  </a:lnTo>
                  <a:lnTo>
                    <a:pt x="295" y="1086"/>
                  </a:lnTo>
                  <a:lnTo>
                    <a:pt x="285" y="1086"/>
                  </a:lnTo>
                  <a:lnTo>
                    <a:pt x="282" y="1090"/>
                  </a:lnTo>
                  <a:lnTo>
                    <a:pt x="284" y="1096"/>
                  </a:lnTo>
                  <a:lnTo>
                    <a:pt x="280" y="1097"/>
                  </a:lnTo>
                  <a:lnTo>
                    <a:pt x="271" y="1096"/>
                  </a:lnTo>
                  <a:lnTo>
                    <a:pt x="271" y="1086"/>
                  </a:lnTo>
                  <a:lnTo>
                    <a:pt x="263" y="1071"/>
                  </a:lnTo>
                  <a:lnTo>
                    <a:pt x="258" y="1066"/>
                  </a:lnTo>
                  <a:lnTo>
                    <a:pt x="253" y="1066"/>
                  </a:lnTo>
                  <a:lnTo>
                    <a:pt x="250" y="1073"/>
                  </a:lnTo>
                  <a:lnTo>
                    <a:pt x="242" y="1074"/>
                  </a:lnTo>
                  <a:lnTo>
                    <a:pt x="236" y="1080"/>
                  </a:lnTo>
                  <a:lnTo>
                    <a:pt x="235" y="1087"/>
                  </a:lnTo>
                  <a:lnTo>
                    <a:pt x="241" y="1092"/>
                  </a:lnTo>
                  <a:lnTo>
                    <a:pt x="242" y="1097"/>
                  </a:lnTo>
                  <a:lnTo>
                    <a:pt x="231" y="1103"/>
                  </a:lnTo>
                  <a:lnTo>
                    <a:pt x="228" y="1097"/>
                  </a:lnTo>
                  <a:lnTo>
                    <a:pt x="228" y="1089"/>
                  </a:lnTo>
                  <a:lnTo>
                    <a:pt x="225" y="1082"/>
                  </a:lnTo>
                  <a:lnTo>
                    <a:pt x="198" y="1093"/>
                  </a:lnTo>
                  <a:lnTo>
                    <a:pt x="194" y="1098"/>
                  </a:lnTo>
                  <a:lnTo>
                    <a:pt x="190" y="1109"/>
                  </a:lnTo>
                  <a:lnTo>
                    <a:pt x="183" y="1108"/>
                  </a:lnTo>
                  <a:lnTo>
                    <a:pt x="185" y="1116"/>
                  </a:lnTo>
                  <a:lnTo>
                    <a:pt x="183" y="1119"/>
                  </a:lnTo>
                  <a:lnTo>
                    <a:pt x="175" y="1120"/>
                  </a:lnTo>
                  <a:lnTo>
                    <a:pt x="175" y="1117"/>
                  </a:lnTo>
                  <a:lnTo>
                    <a:pt x="174" y="1112"/>
                  </a:lnTo>
                  <a:lnTo>
                    <a:pt x="169" y="1113"/>
                  </a:lnTo>
                  <a:lnTo>
                    <a:pt x="166" y="1117"/>
                  </a:lnTo>
                  <a:lnTo>
                    <a:pt x="167" y="1122"/>
                  </a:lnTo>
                  <a:lnTo>
                    <a:pt x="166" y="1124"/>
                  </a:lnTo>
                  <a:lnTo>
                    <a:pt x="156" y="1124"/>
                  </a:lnTo>
                  <a:lnTo>
                    <a:pt x="143" y="1132"/>
                  </a:lnTo>
                  <a:lnTo>
                    <a:pt x="140" y="1145"/>
                  </a:lnTo>
                  <a:lnTo>
                    <a:pt x="135" y="1156"/>
                  </a:lnTo>
                  <a:lnTo>
                    <a:pt x="128" y="1151"/>
                  </a:lnTo>
                  <a:lnTo>
                    <a:pt x="118" y="1150"/>
                  </a:lnTo>
                  <a:lnTo>
                    <a:pt x="110" y="1157"/>
                  </a:lnTo>
                  <a:lnTo>
                    <a:pt x="107" y="1163"/>
                  </a:lnTo>
                  <a:lnTo>
                    <a:pt x="117" y="1171"/>
                  </a:lnTo>
                  <a:lnTo>
                    <a:pt x="111" y="1177"/>
                  </a:lnTo>
                  <a:lnTo>
                    <a:pt x="121" y="1178"/>
                  </a:lnTo>
                  <a:lnTo>
                    <a:pt x="132" y="1176"/>
                  </a:lnTo>
                  <a:lnTo>
                    <a:pt x="137" y="1182"/>
                  </a:lnTo>
                  <a:lnTo>
                    <a:pt x="142" y="1184"/>
                  </a:lnTo>
                  <a:lnTo>
                    <a:pt x="135" y="1193"/>
                  </a:lnTo>
                  <a:lnTo>
                    <a:pt x="138" y="1199"/>
                  </a:lnTo>
                  <a:lnTo>
                    <a:pt x="131" y="1195"/>
                  </a:lnTo>
                  <a:lnTo>
                    <a:pt x="122" y="1195"/>
                  </a:lnTo>
                  <a:lnTo>
                    <a:pt x="99" y="1192"/>
                  </a:lnTo>
                  <a:lnTo>
                    <a:pt x="91" y="1193"/>
                  </a:lnTo>
                  <a:lnTo>
                    <a:pt x="86" y="1197"/>
                  </a:lnTo>
                  <a:lnTo>
                    <a:pt x="80" y="1195"/>
                  </a:lnTo>
                  <a:lnTo>
                    <a:pt x="74" y="1200"/>
                  </a:lnTo>
                  <a:lnTo>
                    <a:pt x="75" y="1203"/>
                  </a:lnTo>
                  <a:lnTo>
                    <a:pt x="81" y="1205"/>
                  </a:lnTo>
                  <a:lnTo>
                    <a:pt x="75" y="1208"/>
                  </a:lnTo>
                  <a:lnTo>
                    <a:pt x="75" y="1214"/>
                  </a:lnTo>
                  <a:lnTo>
                    <a:pt x="83" y="1213"/>
                  </a:lnTo>
                  <a:lnTo>
                    <a:pt x="89" y="1210"/>
                  </a:lnTo>
                  <a:lnTo>
                    <a:pt x="81" y="1220"/>
                  </a:lnTo>
                  <a:lnTo>
                    <a:pt x="81" y="1227"/>
                  </a:lnTo>
                  <a:lnTo>
                    <a:pt x="86" y="1243"/>
                  </a:lnTo>
                  <a:lnTo>
                    <a:pt x="83" y="1245"/>
                  </a:lnTo>
                  <a:lnTo>
                    <a:pt x="78" y="1230"/>
                  </a:lnTo>
                  <a:lnTo>
                    <a:pt x="74" y="1224"/>
                  </a:lnTo>
                  <a:lnTo>
                    <a:pt x="64" y="1230"/>
                  </a:lnTo>
                  <a:lnTo>
                    <a:pt x="59" y="1238"/>
                  </a:lnTo>
                  <a:lnTo>
                    <a:pt x="56" y="1248"/>
                  </a:lnTo>
                  <a:lnTo>
                    <a:pt x="61" y="1253"/>
                  </a:lnTo>
                  <a:lnTo>
                    <a:pt x="62" y="1259"/>
                  </a:lnTo>
                  <a:lnTo>
                    <a:pt x="53" y="1253"/>
                  </a:lnTo>
                  <a:lnTo>
                    <a:pt x="50" y="1246"/>
                  </a:lnTo>
                  <a:lnTo>
                    <a:pt x="41" y="1248"/>
                  </a:lnTo>
                  <a:lnTo>
                    <a:pt x="27" y="1248"/>
                  </a:lnTo>
                  <a:lnTo>
                    <a:pt x="27" y="1254"/>
                  </a:lnTo>
                  <a:lnTo>
                    <a:pt x="29" y="1259"/>
                  </a:lnTo>
                  <a:lnTo>
                    <a:pt x="13" y="1247"/>
                  </a:lnTo>
                  <a:lnTo>
                    <a:pt x="9" y="1251"/>
                  </a:lnTo>
                  <a:lnTo>
                    <a:pt x="15" y="1265"/>
                  </a:lnTo>
                  <a:lnTo>
                    <a:pt x="11" y="1272"/>
                  </a:lnTo>
                  <a:lnTo>
                    <a:pt x="13" y="1274"/>
                  </a:lnTo>
                  <a:lnTo>
                    <a:pt x="41" y="1274"/>
                  </a:lnTo>
                  <a:lnTo>
                    <a:pt x="67" y="1268"/>
                  </a:lnTo>
                  <a:lnTo>
                    <a:pt x="51" y="1275"/>
                  </a:lnTo>
                  <a:lnTo>
                    <a:pt x="53" y="1279"/>
                  </a:lnTo>
                  <a:lnTo>
                    <a:pt x="65" y="1279"/>
                  </a:lnTo>
                  <a:lnTo>
                    <a:pt x="74" y="1275"/>
                  </a:lnTo>
                  <a:lnTo>
                    <a:pt x="77" y="1278"/>
                  </a:lnTo>
                  <a:lnTo>
                    <a:pt x="67" y="1284"/>
                  </a:lnTo>
                  <a:lnTo>
                    <a:pt x="52" y="1286"/>
                  </a:lnTo>
                  <a:lnTo>
                    <a:pt x="36" y="1286"/>
                  </a:lnTo>
                  <a:lnTo>
                    <a:pt x="30" y="1281"/>
                  </a:lnTo>
                  <a:lnTo>
                    <a:pt x="24" y="1281"/>
                  </a:lnTo>
                  <a:lnTo>
                    <a:pt x="13" y="1291"/>
                  </a:lnTo>
                  <a:lnTo>
                    <a:pt x="11" y="1296"/>
                  </a:lnTo>
                  <a:lnTo>
                    <a:pt x="4" y="1295"/>
                  </a:lnTo>
                  <a:lnTo>
                    <a:pt x="2" y="1297"/>
                  </a:lnTo>
                  <a:lnTo>
                    <a:pt x="0" y="1305"/>
                  </a:lnTo>
                  <a:lnTo>
                    <a:pt x="16" y="1310"/>
                  </a:lnTo>
                  <a:lnTo>
                    <a:pt x="15" y="1316"/>
                  </a:lnTo>
                  <a:lnTo>
                    <a:pt x="15" y="1322"/>
                  </a:lnTo>
                  <a:lnTo>
                    <a:pt x="10" y="1327"/>
                  </a:lnTo>
                  <a:lnTo>
                    <a:pt x="3" y="1335"/>
                  </a:lnTo>
                  <a:lnTo>
                    <a:pt x="5" y="1343"/>
                  </a:lnTo>
                  <a:lnTo>
                    <a:pt x="3" y="1346"/>
                  </a:lnTo>
                  <a:lnTo>
                    <a:pt x="3" y="1354"/>
                  </a:lnTo>
                  <a:lnTo>
                    <a:pt x="7" y="1358"/>
                  </a:lnTo>
                  <a:lnTo>
                    <a:pt x="7" y="1365"/>
                  </a:lnTo>
                  <a:lnTo>
                    <a:pt x="22" y="1367"/>
                  </a:lnTo>
                  <a:lnTo>
                    <a:pt x="53" y="1356"/>
                  </a:lnTo>
                  <a:lnTo>
                    <a:pt x="59" y="1360"/>
                  </a:lnTo>
                  <a:lnTo>
                    <a:pt x="72" y="1360"/>
                  </a:lnTo>
                  <a:lnTo>
                    <a:pt x="74" y="1349"/>
                  </a:lnTo>
                  <a:lnTo>
                    <a:pt x="83" y="1333"/>
                  </a:lnTo>
                  <a:lnTo>
                    <a:pt x="85" y="1343"/>
                  </a:lnTo>
                  <a:lnTo>
                    <a:pt x="81" y="1356"/>
                  </a:lnTo>
                  <a:lnTo>
                    <a:pt x="88" y="1359"/>
                  </a:lnTo>
                  <a:lnTo>
                    <a:pt x="99" y="1359"/>
                  </a:lnTo>
                  <a:lnTo>
                    <a:pt x="106" y="1356"/>
                  </a:lnTo>
                  <a:lnTo>
                    <a:pt x="111" y="1360"/>
                  </a:lnTo>
                  <a:lnTo>
                    <a:pt x="122" y="1348"/>
                  </a:lnTo>
                  <a:lnTo>
                    <a:pt x="126" y="1324"/>
                  </a:lnTo>
                  <a:lnTo>
                    <a:pt x="138" y="1317"/>
                  </a:lnTo>
                  <a:lnTo>
                    <a:pt x="139" y="1322"/>
                  </a:lnTo>
                  <a:lnTo>
                    <a:pt x="131" y="1338"/>
                  </a:lnTo>
                  <a:lnTo>
                    <a:pt x="129" y="1349"/>
                  </a:lnTo>
                  <a:lnTo>
                    <a:pt x="127" y="1354"/>
                  </a:lnTo>
                  <a:lnTo>
                    <a:pt x="133" y="1353"/>
                  </a:lnTo>
                  <a:lnTo>
                    <a:pt x="140" y="1349"/>
                  </a:lnTo>
                  <a:lnTo>
                    <a:pt x="145" y="1351"/>
                  </a:lnTo>
                  <a:lnTo>
                    <a:pt x="131" y="1362"/>
                  </a:lnTo>
                  <a:lnTo>
                    <a:pt x="113" y="1369"/>
                  </a:lnTo>
                  <a:lnTo>
                    <a:pt x="111" y="1378"/>
                  </a:lnTo>
                  <a:lnTo>
                    <a:pt x="118" y="1385"/>
                  </a:lnTo>
                  <a:lnTo>
                    <a:pt x="105" y="1393"/>
                  </a:lnTo>
                  <a:lnTo>
                    <a:pt x="105" y="1383"/>
                  </a:lnTo>
                  <a:lnTo>
                    <a:pt x="101" y="1376"/>
                  </a:lnTo>
                  <a:lnTo>
                    <a:pt x="91" y="1369"/>
                  </a:lnTo>
                  <a:lnTo>
                    <a:pt x="81" y="1369"/>
                  </a:lnTo>
                  <a:lnTo>
                    <a:pt x="68" y="1372"/>
                  </a:lnTo>
                  <a:lnTo>
                    <a:pt x="57" y="1370"/>
                  </a:lnTo>
                  <a:lnTo>
                    <a:pt x="47" y="1371"/>
                  </a:lnTo>
                  <a:lnTo>
                    <a:pt x="37" y="1370"/>
                  </a:lnTo>
                  <a:lnTo>
                    <a:pt x="29" y="1378"/>
                  </a:lnTo>
                  <a:lnTo>
                    <a:pt x="10" y="1373"/>
                  </a:lnTo>
                  <a:lnTo>
                    <a:pt x="5" y="1386"/>
                  </a:lnTo>
                  <a:lnTo>
                    <a:pt x="4" y="1397"/>
                  </a:lnTo>
                  <a:lnTo>
                    <a:pt x="14" y="1397"/>
                  </a:lnTo>
                  <a:lnTo>
                    <a:pt x="18" y="1396"/>
                  </a:lnTo>
                  <a:lnTo>
                    <a:pt x="18" y="1410"/>
                  </a:lnTo>
                  <a:lnTo>
                    <a:pt x="9" y="1407"/>
                  </a:lnTo>
                  <a:lnTo>
                    <a:pt x="3" y="1401"/>
                  </a:lnTo>
                  <a:lnTo>
                    <a:pt x="2" y="1403"/>
                  </a:lnTo>
                  <a:lnTo>
                    <a:pt x="0" y="1403"/>
                  </a:lnTo>
                  <a:lnTo>
                    <a:pt x="0" y="1407"/>
                  </a:lnTo>
                  <a:lnTo>
                    <a:pt x="10" y="1425"/>
                  </a:lnTo>
                  <a:lnTo>
                    <a:pt x="16" y="1426"/>
                  </a:lnTo>
                  <a:lnTo>
                    <a:pt x="30" y="1418"/>
                  </a:lnTo>
                  <a:lnTo>
                    <a:pt x="38" y="1415"/>
                  </a:lnTo>
                  <a:lnTo>
                    <a:pt x="25" y="1429"/>
                  </a:lnTo>
                  <a:lnTo>
                    <a:pt x="20" y="1436"/>
                  </a:lnTo>
                  <a:lnTo>
                    <a:pt x="24" y="1440"/>
                  </a:lnTo>
                  <a:lnTo>
                    <a:pt x="14" y="1446"/>
                  </a:lnTo>
                  <a:lnTo>
                    <a:pt x="9" y="1452"/>
                  </a:lnTo>
                  <a:lnTo>
                    <a:pt x="10" y="1461"/>
                  </a:lnTo>
                  <a:lnTo>
                    <a:pt x="15" y="1466"/>
                  </a:lnTo>
                  <a:lnTo>
                    <a:pt x="18" y="1472"/>
                  </a:lnTo>
                  <a:lnTo>
                    <a:pt x="24" y="1467"/>
                  </a:lnTo>
                  <a:lnTo>
                    <a:pt x="30" y="1461"/>
                  </a:lnTo>
                  <a:lnTo>
                    <a:pt x="30" y="1469"/>
                  </a:lnTo>
                  <a:lnTo>
                    <a:pt x="38" y="1483"/>
                  </a:lnTo>
                  <a:lnTo>
                    <a:pt x="31" y="1484"/>
                  </a:lnTo>
                  <a:lnTo>
                    <a:pt x="22" y="1490"/>
                  </a:lnTo>
                  <a:lnTo>
                    <a:pt x="22" y="1495"/>
                  </a:lnTo>
                  <a:lnTo>
                    <a:pt x="27" y="1499"/>
                  </a:lnTo>
                  <a:lnTo>
                    <a:pt x="37" y="1493"/>
                  </a:lnTo>
                  <a:lnTo>
                    <a:pt x="43" y="1482"/>
                  </a:lnTo>
                  <a:lnTo>
                    <a:pt x="45" y="1469"/>
                  </a:lnTo>
                  <a:lnTo>
                    <a:pt x="53" y="1463"/>
                  </a:lnTo>
                  <a:lnTo>
                    <a:pt x="63" y="1451"/>
                  </a:lnTo>
                  <a:lnTo>
                    <a:pt x="73" y="1431"/>
                  </a:lnTo>
                  <a:lnTo>
                    <a:pt x="83" y="1423"/>
                  </a:lnTo>
                  <a:lnTo>
                    <a:pt x="88" y="1428"/>
                  </a:lnTo>
                  <a:lnTo>
                    <a:pt x="88" y="1431"/>
                  </a:lnTo>
                  <a:lnTo>
                    <a:pt x="100" y="1429"/>
                  </a:lnTo>
                  <a:lnTo>
                    <a:pt x="110" y="1430"/>
                  </a:lnTo>
                  <a:lnTo>
                    <a:pt x="94" y="1437"/>
                  </a:lnTo>
                  <a:lnTo>
                    <a:pt x="91" y="1448"/>
                  </a:lnTo>
                  <a:lnTo>
                    <a:pt x="89" y="1455"/>
                  </a:lnTo>
                  <a:lnTo>
                    <a:pt x="88" y="1443"/>
                  </a:lnTo>
                  <a:lnTo>
                    <a:pt x="83" y="1442"/>
                  </a:lnTo>
                  <a:lnTo>
                    <a:pt x="74" y="1456"/>
                  </a:lnTo>
                  <a:lnTo>
                    <a:pt x="64" y="1467"/>
                  </a:lnTo>
                  <a:lnTo>
                    <a:pt x="70" y="1472"/>
                  </a:lnTo>
                  <a:lnTo>
                    <a:pt x="70" y="1475"/>
                  </a:lnTo>
                  <a:lnTo>
                    <a:pt x="59" y="1482"/>
                  </a:lnTo>
                  <a:lnTo>
                    <a:pt x="40" y="1506"/>
                  </a:lnTo>
                  <a:lnTo>
                    <a:pt x="47" y="1511"/>
                  </a:lnTo>
                  <a:lnTo>
                    <a:pt x="67" y="1511"/>
                  </a:lnTo>
                  <a:lnTo>
                    <a:pt x="72" y="1506"/>
                  </a:lnTo>
                  <a:lnTo>
                    <a:pt x="74" y="1510"/>
                  </a:lnTo>
                  <a:lnTo>
                    <a:pt x="53" y="1518"/>
                  </a:lnTo>
                  <a:lnTo>
                    <a:pt x="48" y="1525"/>
                  </a:lnTo>
                  <a:lnTo>
                    <a:pt x="47" y="1528"/>
                  </a:lnTo>
                  <a:lnTo>
                    <a:pt x="37" y="1528"/>
                  </a:lnTo>
                  <a:lnTo>
                    <a:pt x="32" y="1531"/>
                  </a:lnTo>
                  <a:lnTo>
                    <a:pt x="26" y="1528"/>
                  </a:lnTo>
                  <a:lnTo>
                    <a:pt x="18" y="1539"/>
                  </a:lnTo>
                  <a:lnTo>
                    <a:pt x="13" y="1549"/>
                  </a:lnTo>
                  <a:lnTo>
                    <a:pt x="13" y="1558"/>
                  </a:lnTo>
                  <a:lnTo>
                    <a:pt x="16" y="1560"/>
                  </a:lnTo>
                  <a:lnTo>
                    <a:pt x="18" y="1564"/>
                  </a:lnTo>
                  <a:lnTo>
                    <a:pt x="26" y="1563"/>
                  </a:lnTo>
                  <a:lnTo>
                    <a:pt x="30" y="1554"/>
                  </a:lnTo>
                  <a:lnTo>
                    <a:pt x="32" y="1563"/>
                  </a:lnTo>
                  <a:lnTo>
                    <a:pt x="40" y="1563"/>
                  </a:lnTo>
                  <a:lnTo>
                    <a:pt x="42" y="1556"/>
                  </a:lnTo>
                  <a:lnTo>
                    <a:pt x="41" y="1550"/>
                  </a:lnTo>
                  <a:lnTo>
                    <a:pt x="48" y="1555"/>
                  </a:lnTo>
                  <a:lnTo>
                    <a:pt x="63" y="1547"/>
                  </a:lnTo>
                  <a:lnTo>
                    <a:pt x="68" y="1541"/>
                  </a:lnTo>
                  <a:lnTo>
                    <a:pt x="73" y="1544"/>
                  </a:lnTo>
                  <a:lnTo>
                    <a:pt x="58" y="1561"/>
                  </a:lnTo>
                  <a:lnTo>
                    <a:pt x="64" y="1561"/>
                  </a:lnTo>
                  <a:lnTo>
                    <a:pt x="64" y="1571"/>
                  </a:lnTo>
                  <a:lnTo>
                    <a:pt x="58" y="1580"/>
                  </a:lnTo>
                  <a:lnTo>
                    <a:pt x="56" y="1587"/>
                  </a:lnTo>
                  <a:lnTo>
                    <a:pt x="50" y="1593"/>
                  </a:lnTo>
                  <a:lnTo>
                    <a:pt x="51" y="1599"/>
                  </a:lnTo>
                  <a:lnTo>
                    <a:pt x="51" y="1604"/>
                  </a:lnTo>
                  <a:lnTo>
                    <a:pt x="45" y="1603"/>
                  </a:lnTo>
                  <a:lnTo>
                    <a:pt x="40" y="1606"/>
                  </a:lnTo>
                  <a:lnTo>
                    <a:pt x="36" y="1598"/>
                  </a:lnTo>
                  <a:lnTo>
                    <a:pt x="32" y="1598"/>
                  </a:lnTo>
                  <a:lnTo>
                    <a:pt x="25" y="1630"/>
                  </a:lnTo>
                  <a:lnTo>
                    <a:pt x="38" y="1647"/>
                  </a:lnTo>
                  <a:lnTo>
                    <a:pt x="59" y="1666"/>
                  </a:lnTo>
                  <a:lnTo>
                    <a:pt x="74" y="1674"/>
                  </a:lnTo>
                  <a:lnTo>
                    <a:pt x="85" y="1677"/>
                  </a:lnTo>
                  <a:lnTo>
                    <a:pt x="92" y="1665"/>
                  </a:lnTo>
                  <a:lnTo>
                    <a:pt x="92" y="1682"/>
                  </a:lnTo>
                  <a:lnTo>
                    <a:pt x="90" y="1694"/>
                  </a:lnTo>
                  <a:lnTo>
                    <a:pt x="96" y="1689"/>
                  </a:lnTo>
                  <a:lnTo>
                    <a:pt x="106" y="1695"/>
                  </a:lnTo>
                  <a:lnTo>
                    <a:pt x="110" y="1685"/>
                  </a:lnTo>
                  <a:lnTo>
                    <a:pt x="124" y="1687"/>
                  </a:lnTo>
                  <a:lnTo>
                    <a:pt x="117" y="1695"/>
                  </a:lnTo>
                  <a:lnTo>
                    <a:pt x="134" y="1701"/>
                  </a:lnTo>
                  <a:lnTo>
                    <a:pt x="145" y="1697"/>
                  </a:lnTo>
                  <a:lnTo>
                    <a:pt x="158" y="1687"/>
                  </a:lnTo>
                  <a:lnTo>
                    <a:pt x="163" y="1673"/>
                  </a:lnTo>
                  <a:lnTo>
                    <a:pt x="170" y="1684"/>
                  </a:lnTo>
                  <a:lnTo>
                    <a:pt x="190" y="1671"/>
                  </a:lnTo>
                  <a:lnTo>
                    <a:pt x="210" y="1644"/>
                  </a:lnTo>
                  <a:lnTo>
                    <a:pt x="221" y="1638"/>
                  </a:lnTo>
                  <a:lnTo>
                    <a:pt x="225" y="1627"/>
                  </a:lnTo>
                  <a:lnTo>
                    <a:pt x="231" y="1622"/>
                  </a:lnTo>
                  <a:lnTo>
                    <a:pt x="234" y="1615"/>
                  </a:lnTo>
                  <a:lnTo>
                    <a:pt x="251" y="1597"/>
                  </a:lnTo>
                  <a:lnTo>
                    <a:pt x="249" y="1590"/>
                  </a:lnTo>
                  <a:lnTo>
                    <a:pt x="261" y="1597"/>
                  </a:lnTo>
                  <a:lnTo>
                    <a:pt x="274" y="1597"/>
                  </a:lnTo>
                  <a:lnTo>
                    <a:pt x="282" y="1593"/>
                  </a:lnTo>
                  <a:lnTo>
                    <a:pt x="285" y="1581"/>
                  </a:lnTo>
                  <a:lnTo>
                    <a:pt x="287" y="1574"/>
                  </a:lnTo>
                  <a:lnTo>
                    <a:pt x="294" y="1566"/>
                  </a:lnTo>
                  <a:lnTo>
                    <a:pt x="293" y="1556"/>
                  </a:lnTo>
                  <a:lnTo>
                    <a:pt x="287" y="1549"/>
                  </a:lnTo>
                  <a:lnTo>
                    <a:pt x="283" y="1541"/>
                  </a:lnTo>
                  <a:lnTo>
                    <a:pt x="285" y="1538"/>
                  </a:lnTo>
                  <a:lnTo>
                    <a:pt x="287" y="1533"/>
                  </a:lnTo>
                  <a:lnTo>
                    <a:pt x="284" y="1522"/>
                  </a:lnTo>
                  <a:lnTo>
                    <a:pt x="289" y="1526"/>
                  </a:lnTo>
                  <a:lnTo>
                    <a:pt x="293" y="1533"/>
                  </a:lnTo>
                  <a:lnTo>
                    <a:pt x="293" y="1541"/>
                  </a:lnTo>
                  <a:lnTo>
                    <a:pt x="299" y="1539"/>
                  </a:lnTo>
                  <a:lnTo>
                    <a:pt x="300" y="1533"/>
                  </a:lnTo>
                  <a:lnTo>
                    <a:pt x="295" y="1525"/>
                  </a:lnTo>
                  <a:lnTo>
                    <a:pt x="294" y="1509"/>
                  </a:lnTo>
                  <a:lnTo>
                    <a:pt x="296" y="1505"/>
                  </a:lnTo>
                  <a:lnTo>
                    <a:pt x="299" y="1506"/>
                  </a:lnTo>
                  <a:lnTo>
                    <a:pt x="305" y="1502"/>
                  </a:lnTo>
                  <a:lnTo>
                    <a:pt x="310" y="1505"/>
                  </a:lnTo>
                  <a:lnTo>
                    <a:pt x="310" y="1512"/>
                  </a:lnTo>
                  <a:lnTo>
                    <a:pt x="303" y="1516"/>
                  </a:lnTo>
                  <a:lnTo>
                    <a:pt x="303" y="1522"/>
                  </a:lnTo>
                  <a:lnTo>
                    <a:pt x="305" y="1533"/>
                  </a:lnTo>
                  <a:lnTo>
                    <a:pt x="307" y="1563"/>
                  </a:lnTo>
                  <a:lnTo>
                    <a:pt x="310" y="1574"/>
                  </a:lnTo>
                  <a:lnTo>
                    <a:pt x="317" y="1572"/>
                  </a:lnTo>
                  <a:lnTo>
                    <a:pt x="327" y="1581"/>
                  </a:lnTo>
                  <a:lnTo>
                    <a:pt x="333" y="1580"/>
                  </a:lnTo>
                  <a:lnTo>
                    <a:pt x="337" y="1587"/>
                  </a:lnTo>
                  <a:lnTo>
                    <a:pt x="339" y="1592"/>
                  </a:lnTo>
                  <a:lnTo>
                    <a:pt x="339" y="1614"/>
                  </a:lnTo>
                  <a:lnTo>
                    <a:pt x="343" y="1601"/>
                  </a:lnTo>
                  <a:lnTo>
                    <a:pt x="347" y="1609"/>
                  </a:lnTo>
                  <a:lnTo>
                    <a:pt x="355" y="1603"/>
                  </a:lnTo>
                  <a:lnTo>
                    <a:pt x="363" y="1566"/>
                  </a:lnTo>
                  <a:lnTo>
                    <a:pt x="359" y="1554"/>
                  </a:lnTo>
                  <a:lnTo>
                    <a:pt x="358" y="1537"/>
                  </a:lnTo>
                  <a:lnTo>
                    <a:pt x="370" y="1516"/>
                  </a:lnTo>
                  <a:lnTo>
                    <a:pt x="370" y="1502"/>
                  </a:lnTo>
                  <a:lnTo>
                    <a:pt x="397" y="1491"/>
                  </a:lnTo>
                  <a:lnTo>
                    <a:pt x="403" y="1480"/>
                  </a:lnTo>
                  <a:lnTo>
                    <a:pt x="405" y="1466"/>
                  </a:lnTo>
                  <a:lnTo>
                    <a:pt x="401" y="1457"/>
                  </a:lnTo>
                  <a:lnTo>
                    <a:pt x="408" y="1428"/>
                  </a:lnTo>
                  <a:lnTo>
                    <a:pt x="400" y="1394"/>
                  </a:lnTo>
                  <a:lnTo>
                    <a:pt x="390" y="1382"/>
                  </a:lnTo>
                  <a:lnTo>
                    <a:pt x="392" y="1375"/>
                  </a:lnTo>
                  <a:lnTo>
                    <a:pt x="407" y="1369"/>
                  </a:lnTo>
                  <a:lnTo>
                    <a:pt x="417" y="1358"/>
                  </a:lnTo>
                  <a:lnTo>
                    <a:pt x="423" y="1339"/>
                  </a:lnTo>
                  <a:lnTo>
                    <a:pt x="420" y="1318"/>
                  </a:lnTo>
                  <a:lnTo>
                    <a:pt x="400" y="1303"/>
                  </a:lnTo>
                  <a:lnTo>
                    <a:pt x="391" y="1287"/>
                  </a:lnTo>
                  <a:lnTo>
                    <a:pt x="390" y="1267"/>
                  </a:lnTo>
                  <a:lnTo>
                    <a:pt x="391" y="1225"/>
                  </a:lnTo>
                  <a:lnTo>
                    <a:pt x="386" y="1210"/>
                  </a:lnTo>
                  <a:lnTo>
                    <a:pt x="384" y="1206"/>
                  </a:lnTo>
                  <a:lnTo>
                    <a:pt x="384" y="1194"/>
                  </a:lnTo>
                  <a:lnTo>
                    <a:pt x="386" y="1186"/>
                  </a:lnTo>
                  <a:lnTo>
                    <a:pt x="386" y="1166"/>
                  </a:lnTo>
                  <a:lnTo>
                    <a:pt x="390" y="1156"/>
                  </a:lnTo>
                  <a:lnTo>
                    <a:pt x="391" y="1144"/>
                  </a:lnTo>
                  <a:lnTo>
                    <a:pt x="397" y="1134"/>
                  </a:lnTo>
                  <a:lnTo>
                    <a:pt x="392" y="1129"/>
                  </a:lnTo>
                  <a:lnTo>
                    <a:pt x="386" y="1116"/>
                  </a:lnTo>
                  <a:lnTo>
                    <a:pt x="382" y="1097"/>
                  </a:lnTo>
                  <a:lnTo>
                    <a:pt x="387" y="1077"/>
                  </a:lnTo>
                  <a:lnTo>
                    <a:pt x="393" y="1063"/>
                  </a:lnTo>
                  <a:lnTo>
                    <a:pt x="418" y="1032"/>
                  </a:lnTo>
                  <a:lnTo>
                    <a:pt x="435" y="1021"/>
                  </a:lnTo>
                  <a:lnTo>
                    <a:pt x="456" y="1015"/>
                  </a:lnTo>
                  <a:lnTo>
                    <a:pt x="473" y="1018"/>
                  </a:lnTo>
                  <a:lnTo>
                    <a:pt x="488" y="1020"/>
                  </a:lnTo>
                  <a:lnTo>
                    <a:pt x="498" y="1007"/>
                  </a:lnTo>
                  <a:lnTo>
                    <a:pt x="500" y="995"/>
                  </a:lnTo>
                  <a:lnTo>
                    <a:pt x="500" y="976"/>
                  </a:lnTo>
                  <a:lnTo>
                    <a:pt x="494" y="964"/>
                  </a:lnTo>
                  <a:lnTo>
                    <a:pt x="479" y="948"/>
                  </a:lnTo>
                  <a:lnTo>
                    <a:pt x="478" y="939"/>
                  </a:lnTo>
                  <a:lnTo>
                    <a:pt x="498" y="907"/>
                  </a:lnTo>
                  <a:lnTo>
                    <a:pt x="515" y="870"/>
                  </a:lnTo>
                  <a:lnTo>
                    <a:pt x="524" y="820"/>
                  </a:lnTo>
                  <a:lnTo>
                    <a:pt x="525" y="790"/>
                  </a:lnTo>
                  <a:lnTo>
                    <a:pt x="525" y="769"/>
                  </a:lnTo>
                  <a:lnTo>
                    <a:pt x="524" y="754"/>
                  </a:lnTo>
                  <a:lnTo>
                    <a:pt x="531" y="750"/>
                  </a:lnTo>
                  <a:lnTo>
                    <a:pt x="542" y="750"/>
                  </a:lnTo>
                  <a:lnTo>
                    <a:pt x="559" y="736"/>
                  </a:lnTo>
                  <a:lnTo>
                    <a:pt x="564" y="724"/>
                  </a:lnTo>
                  <a:lnTo>
                    <a:pt x="567" y="704"/>
                  </a:lnTo>
                  <a:lnTo>
                    <a:pt x="573" y="688"/>
                  </a:lnTo>
                  <a:lnTo>
                    <a:pt x="596" y="657"/>
                  </a:lnTo>
                  <a:lnTo>
                    <a:pt x="604" y="644"/>
                  </a:lnTo>
                  <a:lnTo>
                    <a:pt x="616" y="629"/>
                  </a:lnTo>
                  <a:lnTo>
                    <a:pt x="622" y="618"/>
                  </a:lnTo>
                  <a:lnTo>
                    <a:pt x="624" y="609"/>
                  </a:lnTo>
                  <a:lnTo>
                    <a:pt x="623" y="596"/>
                  </a:lnTo>
                  <a:lnTo>
                    <a:pt x="610" y="574"/>
                  </a:lnTo>
                  <a:lnTo>
                    <a:pt x="613" y="560"/>
                  </a:lnTo>
                  <a:lnTo>
                    <a:pt x="627" y="543"/>
                  </a:lnTo>
                  <a:lnTo>
                    <a:pt x="633" y="532"/>
                  </a:lnTo>
                  <a:lnTo>
                    <a:pt x="635" y="520"/>
                  </a:lnTo>
                  <a:lnTo>
                    <a:pt x="639" y="503"/>
                  </a:lnTo>
                  <a:lnTo>
                    <a:pt x="648" y="492"/>
                  </a:lnTo>
                  <a:lnTo>
                    <a:pt x="666" y="472"/>
                  </a:lnTo>
                  <a:lnTo>
                    <a:pt x="678" y="469"/>
                  </a:lnTo>
                  <a:lnTo>
                    <a:pt x="691" y="476"/>
                  </a:lnTo>
                  <a:lnTo>
                    <a:pt x="701" y="488"/>
                  </a:lnTo>
                  <a:lnTo>
                    <a:pt x="704" y="490"/>
                  </a:lnTo>
                  <a:lnTo>
                    <a:pt x="714" y="473"/>
                  </a:lnTo>
                  <a:lnTo>
                    <a:pt x="719" y="452"/>
                  </a:lnTo>
                  <a:lnTo>
                    <a:pt x="721" y="442"/>
                  </a:lnTo>
                  <a:lnTo>
                    <a:pt x="719" y="419"/>
                  </a:lnTo>
                  <a:lnTo>
                    <a:pt x="724" y="409"/>
                  </a:lnTo>
                  <a:lnTo>
                    <a:pt x="729" y="404"/>
                  </a:lnTo>
                  <a:lnTo>
                    <a:pt x="739" y="403"/>
                  </a:lnTo>
                  <a:lnTo>
                    <a:pt x="769" y="407"/>
                  </a:lnTo>
                  <a:lnTo>
                    <a:pt x="812" y="423"/>
                  </a:lnTo>
                  <a:lnTo>
                    <a:pt x="821" y="420"/>
                  </a:lnTo>
                  <a:lnTo>
                    <a:pt x="828" y="412"/>
                  </a:lnTo>
                  <a:lnTo>
                    <a:pt x="819" y="403"/>
                  </a:lnTo>
                  <a:lnTo>
                    <a:pt x="817" y="392"/>
                  </a:lnTo>
                  <a:lnTo>
                    <a:pt x="823" y="382"/>
                  </a:lnTo>
                  <a:lnTo>
                    <a:pt x="827" y="366"/>
                  </a:lnTo>
                  <a:lnTo>
                    <a:pt x="831" y="361"/>
                  </a:lnTo>
                  <a:lnTo>
                    <a:pt x="833" y="352"/>
                  </a:lnTo>
                  <a:lnTo>
                    <a:pt x="832" y="342"/>
                  </a:lnTo>
                  <a:lnTo>
                    <a:pt x="827" y="336"/>
                  </a:lnTo>
                  <a:lnTo>
                    <a:pt x="826" y="326"/>
                  </a:lnTo>
                  <a:lnTo>
                    <a:pt x="831" y="323"/>
                  </a:lnTo>
                  <a:lnTo>
                    <a:pt x="854" y="323"/>
                  </a:lnTo>
                  <a:lnTo>
                    <a:pt x="857" y="316"/>
                  </a:lnTo>
                  <a:lnTo>
                    <a:pt x="865" y="313"/>
                  </a:lnTo>
                  <a:lnTo>
                    <a:pt x="874" y="317"/>
                  </a:lnTo>
                  <a:lnTo>
                    <a:pt x="882" y="313"/>
                  </a:lnTo>
                  <a:lnTo>
                    <a:pt x="880" y="302"/>
                  </a:lnTo>
                  <a:lnTo>
                    <a:pt x="879" y="290"/>
                  </a:lnTo>
                  <a:lnTo>
                    <a:pt x="891" y="283"/>
                  </a:lnTo>
                  <a:lnTo>
                    <a:pt x="906" y="289"/>
                  </a:lnTo>
                  <a:lnTo>
                    <a:pt x="917" y="300"/>
                  </a:lnTo>
                  <a:lnTo>
                    <a:pt x="947" y="344"/>
                  </a:lnTo>
                  <a:lnTo>
                    <a:pt x="952" y="363"/>
                  </a:lnTo>
                  <a:lnTo>
                    <a:pt x="957" y="371"/>
                  </a:lnTo>
                  <a:lnTo>
                    <a:pt x="983" y="375"/>
                  </a:lnTo>
                  <a:lnTo>
                    <a:pt x="998" y="383"/>
                  </a:lnTo>
                  <a:lnTo>
                    <a:pt x="1010" y="382"/>
                  </a:lnTo>
                  <a:lnTo>
                    <a:pt x="1025" y="374"/>
                  </a:lnTo>
                  <a:lnTo>
                    <a:pt x="1042" y="353"/>
                  </a:lnTo>
                  <a:lnTo>
                    <a:pt x="1052" y="360"/>
                  </a:lnTo>
                  <a:lnTo>
                    <a:pt x="1061" y="374"/>
                  </a:lnTo>
                  <a:lnTo>
                    <a:pt x="1064" y="382"/>
                  </a:lnTo>
                  <a:lnTo>
                    <a:pt x="1074" y="385"/>
                  </a:lnTo>
                  <a:lnTo>
                    <a:pt x="1090" y="377"/>
                  </a:lnTo>
                  <a:lnTo>
                    <a:pt x="1102" y="368"/>
                  </a:lnTo>
                  <a:lnTo>
                    <a:pt x="1111" y="354"/>
                  </a:lnTo>
                  <a:lnTo>
                    <a:pt x="1137" y="334"/>
                  </a:lnTo>
                  <a:lnTo>
                    <a:pt x="1139" y="322"/>
                  </a:lnTo>
                  <a:lnTo>
                    <a:pt x="1137" y="299"/>
                  </a:lnTo>
                  <a:lnTo>
                    <a:pt x="1137" y="285"/>
                  </a:lnTo>
                  <a:lnTo>
                    <a:pt x="1140" y="243"/>
                  </a:lnTo>
                  <a:lnTo>
                    <a:pt x="1154" y="212"/>
                  </a:lnTo>
                  <a:lnTo>
                    <a:pt x="1164" y="199"/>
                  </a:lnTo>
                  <a:lnTo>
                    <a:pt x="1177" y="192"/>
                  </a:lnTo>
                  <a:lnTo>
                    <a:pt x="1202" y="189"/>
                  </a:lnTo>
                  <a:lnTo>
                    <a:pt x="1240" y="172"/>
                  </a:lnTo>
                  <a:lnTo>
                    <a:pt x="1263" y="167"/>
                  </a:lnTo>
                  <a:lnTo>
                    <a:pt x="1268" y="172"/>
                  </a:lnTo>
                  <a:lnTo>
                    <a:pt x="1278" y="193"/>
                  </a:lnTo>
                  <a:lnTo>
                    <a:pt x="1289" y="202"/>
                  </a:lnTo>
                  <a:lnTo>
                    <a:pt x="1307" y="208"/>
                  </a:lnTo>
                  <a:lnTo>
                    <a:pt x="1325" y="225"/>
                  </a:lnTo>
                  <a:lnTo>
                    <a:pt x="1332" y="253"/>
                  </a:lnTo>
                  <a:lnTo>
                    <a:pt x="1333" y="269"/>
                  </a:lnTo>
                  <a:lnTo>
                    <a:pt x="1314" y="294"/>
                  </a:lnTo>
                  <a:lnTo>
                    <a:pt x="1310" y="306"/>
                  </a:lnTo>
                  <a:lnTo>
                    <a:pt x="1311" y="317"/>
                  </a:lnTo>
                  <a:lnTo>
                    <a:pt x="1321" y="325"/>
                  </a:lnTo>
                  <a:lnTo>
                    <a:pt x="1323" y="323"/>
                  </a:lnTo>
                  <a:lnTo>
                    <a:pt x="1332" y="315"/>
                  </a:lnTo>
                  <a:lnTo>
                    <a:pt x="1333" y="311"/>
                  </a:lnTo>
                  <a:lnTo>
                    <a:pt x="1334" y="300"/>
                  </a:lnTo>
                  <a:lnTo>
                    <a:pt x="1337" y="295"/>
                  </a:lnTo>
                  <a:lnTo>
                    <a:pt x="1369" y="275"/>
                  </a:lnTo>
                  <a:lnTo>
                    <a:pt x="1375" y="269"/>
                  </a:lnTo>
                  <a:lnTo>
                    <a:pt x="1381" y="239"/>
                  </a:lnTo>
                  <a:lnTo>
                    <a:pt x="1403" y="252"/>
                  </a:lnTo>
                  <a:lnTo>
                    <a:pt x="1416" y="250"/>
                  </a:lnTo>
                  <a:lnTo>
                    <a:pt x="1418" y="243"/>
                  </a:lnTo>
                  <a:lnTo>
                    <a:pt x="1422" y="231"/>
                  </a:lnTo>
                  <a:lnTo>
                    <a:pt x="1422" y="220"/>
                  </a:lnTo>
                  <a:lnTo>
                    <a:pt x="1419" y="21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6" name="Freeform 221"/>
            <p:cNvSpPr>
              <a:spLocks noChangeAspect="1"/>
            </p:cNvSpPr>
            <p:nvPr/>
          </p:nvSpPr>
          <p:spPr bwMode="gray">
            <a:xfrm>
              <a:off x="4952206" y="2013297"/>
              <a:ext cx="227013" cy="520700"/>
            </a:xfrm>
            <a:custGeom>
              <a:avLst/>
              <a:gdLst/>
              <a:ahLst/>
              <a:cxnLst>
                <a:cxn ang="0">
                  <a:pos x="13" y="1339"/>
                </a:cxn>
                <a:cxn ang="0">
                  <a:pos x="27" y="1349"/>
                </a:cxn>
                <a:cxn ang="0">
                  <a:pos x="43" y="1396"/>
                </a:cxn>
                <a:cxn ang="0">
                  <a:pos x="56" y="1468"/>
                </a:cxn>
                <a:cxn ang="0">
                  <a:pos x="92" y="1538"/>
                </a:cxn>
                <a:cxn ang="0">
                  <a:pos x="91" y="1593"/>
                </a:cxn>
                <a:cxn ang="0">
                  <a:pos x="107" y="1636"/>
                </a:cxn>
                <a:cxn ang="0">
                  <a:pos x="169" y="1598"/>
                </a:cxn>
                <a:cxn ang="0">
                  <a:pos x="227" y="1564"/>
                </a:cxn>
                <a:cxn ang="0">
                  <a:pos x="286" y="1484"/>
                </a:cxn>
                <a:cxn ang="0">
                  <a:pos x="300" y="1407"/>
                </a:cxn>
                <a:cxn ang="0">
                  <a:pos x="301" y="1378"/>
                </a:cxn>
                <a:cxn ang="0">
                  <a:pos x="288" y="1329"/>
                </a:cxn>
                <a:cxn ang="0">
                  <a:pos x="276" y="1310"/>
                </a:cxn>
                <a:cxn ang="0">
                  <a:pos x="350" y="1279"/>
                </a:cxn>
                <a:cxn ang="0">
                  <a:pos x="389" y="1243"/>
                </a:cxn>
                <a:cxn ang="0">
                  <a:pos x="341" y="1241"/>
                </a:cxn>
                <a:cxn ang="0">
                  <a:pos x="290" y="1219"/>
                </a:cxn>
                <a:cxn ang="0">
                  <a:pos x="338" y="1218"/>
                </a:cxn>
                <a:cxn ang="0">
                  <a:pos x="371" y="1232"/>
                </a:cxn>
                <a:cxn ang="0">
                  <a:pos x="394" y="1138"/>
                </a:cxn>
                <a:cxn ang="0">
                  <a:pos x="352" y="1100"/>
                </a:cxn>
                <a:cxn ang="0">
                  <a:pos x="308" y="1148"/>
                </a:cxn>
                <a:cxn ang="0">
                  <a:pos x="319" y="1127"/>
                </a:cxn>
                <a:cxn ang="0">
                  <a:pos x="331" y="1060"/>
                </a:cxn>
                <a:cxn ang="0">
                  <a:pos x="344" y="979"/>
                </a:cxn>
                <a:cxn ang="0">
                  <a:pos x="340" y="879"/>
                </a:cxn>
                <a:cxn ang="0">
                  <a:pos x="370" y="850"/>
                </a:cxn>
                <a:cxn ang="0">
                  <a:pos x="393" y="840"/>
                </a:cxn>
                <a:cxn ang="0">
                  <a:pos x="410" y="809"/>
                </a:cxn>
                <a:cxn ang="0">
                  <a:pos x="449" y="764"/>
                </a:cxn>
                <a:cxn ang="0">
                  <a:pos x="503" y="735"/>
                </a:cxn>
                <a:cxn ang="0">
                  <a:pos x="555" y="664"/>
                </a:cxn>
                <a:cxn ang="0">
                  <a:pos x="572" y="639"/>
                </a:cxn>
                <a:cxn ang="0">
                  <a:pos x="551" y="594"/>
                </a:cxn>
                <a:cxn ang="0">
                  <a:pos x="569" y="527"/>
                </a:cxn>
                <a:cxn ang="0">
                  <a:pos x="593" y="503"/>
                </a:cxn>
                <a:cxn ang="0">
                  <a:pos x="614" y="493"/>
                </a:cxn>
                <a:cxn ang="0">
                  <a:pos x="628" y="460"/>
                </a:cxn>
                <a:cxn ang="0">
                  <a:pos x="661" y="473"/>
                </a:cxn>
                <a:cxn ang="0">
                  <a:pos x="712" y="449"/>
                </a:cxn>
                <a:cxn ang="0">
                  <a:pos x="687" y="296"/>
                </a:cxn>
                <a:cxn ang="0">
                  <a:pos x="683" y="186"/>
                </a:cxn>
                <a:cxn ang="0">
                  <a:pos x="528" y="5"/>
                </a:cxn>
                <a:cxn ang="0">
                  <a:pos x="502" y="29"/>
                </a:cxn>
                <a:cxn ang="0">
                  <a:pos x="490" y="97"/>
                </a:cxn>
                <a:cxn ang="0">
                  <a:pos x="390" y="119"/>
                </a:cxn>
                <a:cxn ang="0">
                  <a:pos x="335" y="149"/>
                </a:cxn>
                <a:cxn ang="0">
                  <a:pos x="279" y="251"/>
                </a:cxn>
                <a:cxn ang="0">
                  <a:pos x="242" y="364"/>
                </a:cxn>
                <a:cxn ang="0">
                  <a:pos x="194" y="446"/>
                </a:cxn>
                <a:cxn ang="0">
                  <a:pos x="163" y="641"/>
                </a:cxn>
                <a:cxn ang="0">
                  <a:pos x="104" y="697"/>
                </a:cxn>
                <a:cxn ang="0">
                  <a:pos x="66" y="811"/>
                </a:cxn>
                <a:cxn ang="0">
                  <a:pos x="55" y="886"/>
                </a:cxn>
                <a:cxn ang="0">
                  <a:pos x="86" y="1035"/>
                </a:cxn>
                <a:cxn ang="0">
                  <a:pos x="74" y="1143"/>
                </a:cxn>
                <a:cxn ang="0">
                  <a:pos x="32" y="1242"/>
                </a:cxn>
              </a:cxnLst>
              <a:rect l="0" t="0" r="r" b="b"/>
              <a:pathLst>
                <a:path w="715" h="1640">
                  <a:moveTo>
                    <a:pt x="6" y="1264"/>
                  </a:moveTo>
                  <a:lnTo>
                    <a:pt x="0" y="1276"/>
                  </a:lnTo>
                  <a:lnTo>
                    <a:pt x="0" y="1288"/>
                  </a:lnTo>
                  <a:lnTo>
                    <a:pt x="5" y="1328"/>
                  </a:lnTo>
                  <a:lnTo>
                    <a:pt x="7" y="1333"/>
                  </a:lnTo>
                  <a:lnTo>
                    <a:pt x="12" y="1335"/>
                  </a:lnTo>
                  <a:lnTo>
                    <a:pt x="13" y="1339"/>
                  </a:lnTo>
                  <a:lnTo>
                    <a:pt x="15" y="1346"/>
                  </a:lnTo>
                  <a:lnTo>
                    <a:pt x="13" y="1350"/>
                  </a:lnTo>
                  <a:lnTo>
                    <a:pt x="19" y="1343"/>
                  </a:lnTo>
                  <a:lnTo>
                    <a:pt x="21" y="1335"/>
                  </a:lnTo>
                  <a:lnTo>
                    <a:pt x="26" y="1340"/>
                  </a:lnTo>
                  <a:lnTo>
                    <a:pt x="22" y="1350"/>
                  </a:lnTo>
                  <a:lnTo>
                    <a:pt x="27" y="1349"/>
                  </a:lnTo>
                  <a:lnTo>
                    <a:pt x="29" y="1351"/>
                  </a:lnTo>
                  <a:lnTo>
                    <a:pt x="24" y="1355"/>
                  </a:lnTo>
                  <a:lnTo>
                    <a:pt x="17" y="1366"/>
                  </a:lnTo>
                  <a:lnTo>
                    <a:pt x="33" y="1371"/>
                  </a:lnTo>
                  <a:lnTo>
                    <a:pt x="35" y="1381"/>
                  </a:lnTo>
                  <a:lnTo>
                    <a:pt x="33" y="1398"/>
                  </a:lnTo>
                  <a:lnTo>
                    <a:pt x="43" y="1396"/>
                  </a:lnTo>
                  <a:lnTo>
                    <a:pt x="45" y="1407"/>
                  </a:lnTo>
                  <a:lnTo>
                    <a:pt x="39" y="1415"/>
                  </a:lnTo>
                  <a:lnTo>
                    <a:pt x="42" y="1431"/>
                  </a:lnTo>
                  <a:lnTo>
                    <a:pt x="40" y="1442"/>
                  </a:lnTo>
                  <a:lnTo>
                    <a:pt x="49" y="1442"/>
                  </a:lnTo>
                  <a:lnTo>
                    <a:pt x="54" y="1456"/>
                  </a:lnTo>
                  <a:lnTo>
                    <a:pt x="56" y="1468"/>
                  </a:lnTo>
                  <a:lnTo>
                    <a:pt x="62" y="1487"/>
                  </a:lnTo>
                  <a:lnTo>
                    <a:pt x="74" y="1496"/>
                  </a:lnTo>
                  <a:lnTo>
                    <a:pt x="78" y="1509"/>
                  </a:lnTo>
                  <a:lnTo>
                    <a:pt x="91" y="1516"/>
                  </a:lnTo>
                  <a:lnTo>
                    <a:pt x="98" y="1526"/>
                  </a:lnTo>
                  <a:lnTo>
                    <a:pt x="98" y="1534"/>
                  </a:lnTo>
                  <a:lnTo>
                    <a:pt x="92" y="1538"/>
                  </a:lnTo>
                  <a:lnTo>
                    <a:pt x="85" y="1537"/>
                  </a:lnTo>
                  <a:lnTo>
                    <a:pt x="82" y="1541"/>
                  </a:lnTo>
                  <a:lnTo>
                    <a:pt x="89" y="1557"/>
                  </a:lnTo>
                  <a:lnTo>
                    <a:pt x="82" y="1555"/>
                  </a:lnTo>
                  <a:lnTo>
                    <a:pt x="75" y="1553"/>
                  </a:lnTo>
                  <a:lnTo>
                    <a:pt x="75" y="1559"/>
                  </a:lnTo>
                  <a:lnTo>
                    <a:pt x="91" y="1593"/>
                  </a:lnTo>
                  <a:lnTo>
                    <a:pt x="98" y="1604"/>
                  </a:lnTo>
                  <a:lnTo>
                    <a:pt x="102" y="1614"/>
                  </a:lnTo>
                  <a:lnTo>
                    <a:pt x="99" y="1620"/>
                  </a:lnTo>
                  <a:lnTo>
                    <a:pt x="98" y="1631"/>
                  </a:lnTo>
                  <a:lnTo>
                    <a:pt x="94" y="1633"/>
                  </a:lnTo>
                  <a:lnTo>
                    <a:pt x="93" y="1638"/>
                  </a:lnTo>
                  <a:lnTo>
                    <a:pt x="107" y="1636"/>
                  </a:lnTo>
                  <a:lnTo>
                    <a:pt x="118" y="1640"/>
                  </a:lnTo>
                  <a:lnTo>
                    <a:pt x="136" y="1634"/>
                  </a:lnTo>
                  <a:lnTo>
                    <a:pt x="152" y="1633"/>
                  </a:lnTo>
                  <a:lnTo>
                    <a:pt x="163" y="1638"/>
                  </a:lnTo>
                  <a:lnTo>
                    <a:pt x="168" y="1634"/>
                  </a:lnTo>
                  <a:lnTo>
                    <a:pt x="172" y="1620"/>
                  </a:lnTo>
                  <a:lnTo>
                    <a:pt x="169" y="1598"/>
                  </a:lnTo>
                  <a:lnTo>
                    <a:pt x="174" y="1585"/>
                  </a:lnTo>
                  <a:lnTo>
                    <a:pt x="180" y="1574"/>
                  </a:lnTo>
                  <a:lnTo>
                    <a:pt x="189" y="1576"/>
                  </a:lnTo>
                  <a:lnTo>
                    <a:pt x="194" y="1566"/>
                  </a:lnTo>
                  <a:lnTo>
                    <a:pt x="204" y="1559"/>
                  </a:lnTo>
                  <a:lnTo>
                    <a:pt x="218" y="1560"/>
                  </a:lnTo>
                  <a:lnTo>
                    <a:pt x="227" y="1564"/>
                  </a:lnTo>
                  <a:lnTo>
                    <a:pt x="238" y="1560"/>
                  </a:lnTo>
                  <a:lnTo>
                    <a:pt x="250" y="1564"/>
                  </a:lnTo>
                  <a:lnTo>
                    <a:pt x="261" y="1564"/>
                  </a:lnTo>
                  <a:lnTo>
                    <a:pt x="266" y="1544"/>
                  </a:lnTo>
                  <a:lnTo>
                    <a:pt x="276" y="1522"/>
                  </a:lnTo>
                  <a:lnTo>
                    <a:pt x="285" y="1505"/>
                  </a:lnTo>
                  <a:lnTo>
                    <a:pt x="286" y="1484"/>
                  </a:lnTo>
                  <a:lnTo>
                    <a:pt x="291" y="1472"/>
                  </a:lnTo>
                  <a:lnTo>
                    <a:pt x="290" y="1457"/>
                  </a:lnTo>
                  <a:lnTo>
                    <a:pt x="293" y="1446"/>
                  </a:lnTo>
                  <a:lnTo>
                    <a:pt x="298" y="1435"/>
                  </a:lnTo>
                  <a:lnTo>
                    <a:pt x="298" y="1424"/>
                  </a:lnTo>
                  <a:lnTo>
                    <a:pt x="295" y="1418"/>
                  </a:lnTo>
                  <a:lnTo>
                    <a:pt x="300" y="1407"/>
                  </a:lnTo>
                  <a:lnTo>
                    <a:pt x="298" y="1398"/>
                  </a:lnTo>
                  <a:lnTo>
                    <a:pt x="293" y="1392"/>
                  </a:lnTo>
                  <a:lnTo>
                    <a:pt x="292" y="1386"/>
                  </a:lnTo>
                  <a:lnTo>
                    <a:pt x="293" y="1382"/>
                  </a:lnTo>
                  <a:lnTo>
                    <a:pt x="300" y="1385"/>
                  </a:lnTo>
                  <a:lnTo>
                    <a:pt x="304" y="1385"/>
                  </a:lnTo>
                  <a:lnTo>
                    <a:pt x="301" y="1378"/>
                  </a:lnTo>
                  <a:lnTo>
                    <a:pt x="302" y="1374"/>
                  </a:lnTo>
                  <a:lnTo>
                    <a:pt x="304" y="1367"/>
                  </a:lnTo>
                  <a:lnTo>
                    <a:pt x="304" y="1362"/>
                  </a:lnTo>
                  <a:lnTo>
                    <a:pt x="307" y="1345"/>
                  </a:lnTo>
                  <a:lnTo>
                    <a:pt x="306" y="1340"/>
                  </a:lnTo>
                  <a:lnTo>
                    <a:pt x="297" y="1334"/>
                  </a:lnTo>
                  <a:lnTo>
                    <a:pt x="288" y="1329"/>
                  </a:lnTo>
                  <a:lnTo>
                    <a:pt x="291" y="1328"/>
                  </a:lnTo>
                  <a:lnTo>
                    <a:pt x="300" y="1332"/>
                  </a:lnTo>
                  <a:lnTo>
                    <a:pt x="309" y="1329"/>
                  </a:lnTo>
                  <a:lnTo>
                    <a:pt x="312" y="1326"/>
                  </a:lnTo>
                  <a:lnTo>
                    <a:pt x="302" y="1317"/>
                  </a:lnTo>
                  <a:lnTo>
                    <a:pt x="274" y="1312"/>
                  </a:lnTo>
                  <a:lnTo>
                    <a:pt x="276" y="1310"/>
                  </a:lnTo>
                  <a:lnTo>
                    <a:pt x="298" y="1307"/>
                  </a:lnTo>
                  <a:lnTo>
                    <a:pt x="311" y="1311"/>
                  </a:lnTo>
                  <a:lnTo>
                    <a:pt x="318" y="1307"/>
                  </a:lnTo>
                  <a:lnTo>
                    <a:pt x="320" y="1299"/>
                  </a:lnTo>
                  <a:lnTo>
                    <a:pt x="334" y="1297"/>
                  </a:lnTo>
                  <a:lnTo>
                    <a:pt x="345" y="1286"/>
                  </a:lnTo>
                  <a:lnTo>
                    <a:pt x="350" y="1279"/>
                  </a:lnTo>
                  <a:lnTo>
                    <a:pt x="350" y="1268"/>
                  </a:lnTo>
                  <a:lnTo>
                    <a:pt x="359" y="1270"/>
                  </a:lnTo>
                  <a:lnTo>
                    <a:pt x="359" y="1281"/>
                  </a:lnTo>
                  <a:lnTo>
                    <a:pt x="371" y="1280"/>
                  </a:lnTo>
                  <a:lnTo>
                    <a:pt x="378" y="1268"/>
                  </a:lnTo>
                  <a:lnTo>
                    <a:pt x="392" y="1256"/>
                  </a:lnTo>
                  <a:lnTo>
                    <a:pt x="389" y="1243"/>
                  </a:lnTo>
                  <a:lnTo>
                    <a:pt x="394" y="1248"/>
                  </a:lnTo>
                  <a:lnTo>
                    <a:pt x="400" y="1248"/>
                  </a:lnTo>
                  <a:lnTo>
                    <a:pt x="400" y="1242"/>
                  </a:lnTo>
                  <a:lnTo>
                    <a:pt x="406" y="1237"/>
                  </a:lnTo>
                  <a:lnTo>
                    <a:pt x="405" y="1232"/>
                  </a:lnTo>
                  <a:lnTo>
                    <a:pt x="352" y="1243"/>
                  </a:lnTo>
                  <a:lnTo>
                    <a:pt x="341" y="1241"/>
                  </a:lnTo>
                  <a:lnTo>
                    <a:pt x="336" y="1245"/>
                  </a:lnTo>
                  <a:lnTo>
                    <a:pt x="334" y="1238"/>
                  </a:lnTo>
                  <a:lnTo>
                    <a:pt x="328" y="1232"/>
                  </a:lnTo>
                  <a:lnTo>
                    <a:pt x="303" y="1222"/>
                  </a:lnTo>
                  <a:lnTo>
                    <a:pt x="290" y="1225"/>
                  </a:lnTo>
                  <a:lnTo>
                    <a:pt x="284" y="1221"/>
                  </a:lnTo>
                  <a:lnTo>
                    <a:pt x="290" y="1219"/>
                  </a:lnTo>
                  <a:lnTo>
                    <a:pt x="293" y="1211"/>
                  </a:lnTo>
                  <a:lnTo>
                    <a:pt x="300" y="1214"/>
                  </a:lnTo>
                  <a:lnTo>
                    <a:pt x="308" y="1211"/>
                  </a:lnTo>
                  <a:lnTo>
                    <a:pt x="320" y="1213"/>
                  </a:lnTo>
                  <a:lnTo>
                    <a:pt x="322" y="1211"/>
                  </a:lnTo>
                  <a:lnTo>
                    <a:pt x="331" y="1221"/>
                  </a:lnTo>
                  <a:lnTo>
                    <a:pt x="338" y="1218"/>
                  </a:lnTo>
                  <a:lnTo>
                    <a:pt x="339" y="1214"/>
                  </a:lnTo>
                  <a:lnTo>
                    <a:pt x="345" y="1220"/>
                  </a:lnTo>
                  <a:lnTo>
                    <a:pt x="352" y="1222"/>
                  </a:lnTo>
                  <a:lnTo>
                    <a:pt x="356" y="1216"/>
                  </a:lnTo>
                  <a:lnTo>
                    <a:pt x="359" y="1220"/>
                  </a:lnTo>
                  <a:lnTo>
                    <a:pt x="363" y="1230"/>
                  </a:lnTo>
                  <a:lnTo>
                    <a:pt x="371" y="1232"/>
                  </a:lnTo>
                  <a:lnTo>
                    <a:pt x="403" y="1216"/>
                  </a:lnTo>
                  <a:lnTo>
                    <a:pt x="414" y="1198"/>
                  </a:lnTo>
                  <a:lnTo>
                    <a:pt x="419" y="1193"/>
                  </a:lnTo>
                  <a:lnTo>
                    <a:pt x="422" y="1176"/>
                  </a:lnTo>
                  <a:lnTo>
                    <a:pt x="416" y="1161"/>
                  </a:lnTo>
                  <a:lnTo>
                    <a:pt x="404" y="1152"/>
                  </a:lnTo>
                  <a:lnTo>
                    <a:pt x="394" y="1138"/>
                  </a:lnTo>
                  <a:lnTo>
                    <a:pt x="403" y="1136"/>
                  </a:lnTo>
                  <a:lnTo>
                    <a:pt x="402" y="1133"/>
                  </a:lnTo>
                  <a:lnTo>
                    <a:pt x="381" y="1123"/>
                  </a:lnTo>
                  <a:lnTo>
                    <a:pt x="379" y="1113"/>
                  </a:lnTo>
                  <a:lnTo>
                    <a:pt x="374" y="1103"/>
                  </a:lnTo>
                  <a:lnTo>
                    <a:pt x="357" y="1106"/>
                  </a:lnTo>
                  <a:lnTo>
                    <a:pt x="352" y="1100"/>
                  </a:lnTo>
                  <a:lnTo>
                    <a:pt x="351" y="1096"/>
                  </a:lnTo>
                  <a:lnTo>
                    <a:pt x="347" y="1095"/>
                  </a:lnTo>
                  <a:lnTo>
                    <a:pt x="347" y="1098"/>
                  </a:lnTo>
                  <a:lnTo>
                    <a:pt x="341" y="1118"/>
                  </a:lnTo>
                  <a:lnTo>
                    <a:pt x="333" y="1129"/>
                  </a:lnTo>
                  <a:lnTo>
                    <a:pt x="314" y="1143"/>
                  </a:lnTo>
                  <a:lnTo>
                    <a:pt x="308" y="1148"/>
                  </a:lnTo>
                  <a:lnTo>
                    <a:pt x="298" y="1148"/>
                  </a:lnTo>
                  <a:lnTo>
                    <a:pt x="287" y="1151"/>
                  </a:lnTo>
                  <a:lnTo>
                    <a:pt x="280" y="1149"/>
                  </a:lnTo>
                  <a:lnTo>
                    <a:pt x="288" y="1143"/>
                  </a:lnTo>
                  <a:lnTo>
                    <a:pt x="300" y="1140"/>
                  </a:lnTo>
                  <a:lnTo>
                    <a:pt x="309" y="1132"/>
                  </a:lnTo>
                  <a:lnTo>
                    <a:pt x="319" y="1127"/>
                  </a:lnTo>
                  <a:lnTo>
                    <a:pt x="336" y="1112"/>
                  </a:lnTo>
                  <a:lnTo>
                    <a:pt x="339" y="1102"/>
                  </a:lnTo>
                  <a:lnTo>
                    <a:pt x="339" y="1089"/>
                  </a:lnTo>
                  <a:lnTo>
                    <a:pt x="330" y="1087"/>
                  </a:lnTo>
                  <a:lnTo>
                    <a:pt x="334" y="1080"/>
                  </a:lnTo>
                  <a:lnTo>
                    <a:pt x="335" y="1069"/>
                  </a:lnTo>
                  <a:lnTo>
                    <a:pt x="331" y="1060"/>
                  </a:lnTo>
                  <a:lnTo>
                    <a:pt x="328" y="1032"/>
                  </a:lnTo>
                  <a:lnTo>
                    <a:pt x="329" y="1015"/>
                  </a:lnTo>
                  <a:lnTo>
                    <a:pt x="325" y="992"/>
                  </a:lnTo>
                  <a:lnTo>
                    <a:pt x="327" y="985"/>
                  </a:lnTo>
                  <a:lnTo>
                    <a:pt x="330" y="977"/>
                  </a:lnTo>
                  <a:lnTo>
                    <a:pt x="329" y="971"/>
                  </a:lnTo>
                  <a:lnTo>
                    <a:pt x="344" y="979"/>
                  </a:lnTo>
                  <a:lnTo>
                    <a:pt x="345" y="971"/>
                  </a:lnTo>
                  <a:lnTo>
                    <a:pt x="340" y="950"/>
                  </a:lnTo>
                  <a:lnTo>
                    <a:pt x="345" y="928"/>
                  </a:lnTo>
                  <a:lnTo>
                    <a:pt x="350" y="910"/>
                  </a:lnTo>
                  <a:lnTo>
                    <a:pt x="343" y="901"/>
                  </a:lnTo>
                  <a:lnTo>
                    <a:pt x="340" y="892"/>
                  </a:lnTo>
                  <a:lnTo>
                    <a:pt x="340" y="879"/>
                  </a:lnTo>
                  <a:lnTo>
                    <a:pt x="356" y="887"/>
                  </a:lnTo>
                  <a:lnTo>
                    <a:pt x="357" y="885"/>
                  </a:lnTo>
                  <a:lnTo>
                    <a:pt x="361" y="881"/>
                  </a:lnTo>
                  <a:lnTo>
                    <a:pt x="367" y="872"/>
                  </a:lnTo>
                  <a:lnTo>
                    <a:pt x="368" y="870"/>
                  </a:lnTo>
                  <a:lnTo>
                    <a:pt x="367" y="866"/>
                  </a:lnTo>
                  <a:lnTo>
                    <a:pt x="370" y="850"/>
                  </a:lnTo>
                  <a:lnTo>
                    <a:pt x="365" y="839"/>
                  </a:lnTo>
                  <a:lnTo>
                    <a:pt x="366" y="831"/>
                  </a:lnTo>
                  <a:lnTo>
                    <a:pt x="368" y="840"/>
                  </a:lnTo>
                  <a:lnTo>
                    <a:pt x="377" y="848"/>
                  </a:lnTo>
                  <a:lnTo>
                    <a:pt x="381" y="847"/>
                  </a:lnTo>
                  <a:lnTo>
                    <a:pt x="386" y="837"/>
                  </a:lnTo>
                  <a:lnTo>
                    <a:pt x="393" y="840"/>
                  </a:lnTo>
                  <a:lnTo>
                    <a:pt x="394" y="833"/>
                  </a:lnTo>
                  <a:lnTo>
                    <a:pt x="398" y="827"/>
                  </a:lnTo>
                  <a:lnTo>
                    <a:pt x="387" y="822"/>
                  </a:lnTo>
                  <a:lnTo>
                    <a:pt x="394" y="823"/>
                  </a:lnTo>
                  <a:lnTo>
                    <a:pt x="403" y="817"/>
                  </a:lnTo>
                  <a:lnTo>
                    <a:pt x="403" y="812"/>
                  </a:lnTo>
                  <a:lnTo>
                    <a:pt x="410" y="809"/>
                  </a:lnTo>
                  <a:lnTo>
                    <a:pt x="411" y="799"/>
                  </a:lnTo>
                  <a:lnTo>
                    <a:pt x="417" y="796"/>
                  </a:lnTo>
                  <a:lnTo>
                    <a:pt x="417" y="784"/>
                  </a:lnTo>
                  <a:lnTo>
                    <a:pt x="425" y="783"/>
                  </a:lnTo>
                  <a:lnTo>
                    <a:pt x="435" y="785"/>
                  </a:lnTo>
                  <a:lnTo>
                    <a:pt x="446" y="775"/>
                  </a:lnTo>
                  <a:lnTo>
                    <a:pt x="449" y="764"/>
                  </a:lnTo>
                  <a:lnTo>
                    <a:pt x="464" y="753"/>
                  </a:lnTo>
                  <a:lnTo>
                    <a:pt x="470" y="761"/>
                  </a:lnTo>
                  <a:lnTo>
                    <a:pt x="481" y="753"/>
                  </a:lnTo>
                  <a:lnTo>
                    <a:pt x="484" y="743"/>
                  </a:lnTo>
                  <a:lnTo>
                    <a:pt x="492" y="737"/>
                  </a:lnTo>
                  <a:lnTo>
                    <a:pt x="500" y="740"/>
                  </a:lnTo>
                  <a:lnTo>
                    <a:pt x="503" y="735"/>
                  </a:lnTo>
                  <a:lnTo>
                    <a:pt x="516" y="727"/>
                  </a:lnTo>
                  <a:lnTo>
                    <a:pt x="521" y="719"/>
                  </a:lnTo>
                  <a:lnTo>
                    <a:pt x="528" y="715"/>
                  </a:lnTo>
                  <a:lnTo>
                    <a:pt x="535" y="699"/>
                  </a:lnTo>
                  <a:lnTo>
                    <a:pt x="538" y="691"/>
                  </a:lnTo>
                  <a:lnTo>
                    <a:pt x="549" y="677"/>
                  </a:lnTo>
                  <a:lnTo>
                    <a:pt x="555" y="664"/>
                  </a:lnTo>
                  <a:lnTo>
                    <a:pt x="562" y="651"/>
                  </a:lnTo>
                  <a:lnTo>
                    <a:pt x="566" y="646"/>
                  </a:lnTo>
                  <a:lnTo>
                    <a:pt x="567" y="651"/>
                  </a:lnTo>
                  <a:lnTo>
                    <a:pt x="566" y="662"/>
                  </a:lnTo>
                  <a:lnTo>
                    <a:pt x="576" y="649"/>
                  </a:lnTo>
                  <a:lnTo>
                    <a:pt x="577" y="644"/>
                  </a:lnTo>
                  <a:lnTo>
                    <a:pt x="572" y="639"/>
                  </a:lnTo>
                  <a:lnTo>
                    <a:pt x="571" y="633"/>
                  </a:lnTo>
                  <a:lnTo>
                    <a:pt x="556" y="618"/>
                  </a:lnTo>
                  <a:lnTo>
                    <a:pt x="555" y="612"/>
                  </a:lnTo>
                  <a:lnTo>
                    <a:pt x="558" y="610"/>
                  </a:lnTo>
                  <a:lnTo>
                    <a:pt x="556" y="602"/>
                  </a:lnTo>
                  <a:lnTo>
                    <a:pt x="551" y="596"/>
                  </a:lnTo>
                  <a:lnTo>
                    <a:pt x="551" y="594"/>
                  </a:lnTo>
                  <a:lnTo>
                    <a:pt x="556" y="589"/>
                  </a:lnTo>
                  <a:lnTo>
                    <a:pt x="558" y="582"/>
                  </a:lnTo>
                  <a:lnTo>
                    <a:pt x="566" y="579"/>
                  </a:lnTo>
                  <a:lnTo>
                    <a:pt x="576" y="554"/>
                  </a:lnTo>
                  <a:lnTo>
                    <a:pt x="577" y="547"/>
                  </a:lnTo>
                  <a:lnTo>
                    <a:pt x="567" y="530"/>
                  </a:lnTo>
                  <a:lnTo>
                    <a:pt x="569" y="527"/>
                  </a:lnTo>
                  <a:lnTo>
                    <a:pt x="580" y="520"/>
                  </a:lnTo>
                  <a:lnTo>
                    <a:pt x="580" y="512"/>
                  </a:lnTo>
                  <a:lnTo>
                    <a:pt x="585" y="511"/>
                  </a:lnTo>
                  <a:lnTo>
                    <a:pt x="592" y="515"/>
                  </a:lnTo>
                  <a:lnTo>
                    <a:pt x="596" y="514"/>
                  </a:lnTo>
                  <a:lnTo>
                    <a:pt x="597" y="506"/>
                  </a:lnTo>
                  <a:lnTo>
                    <a:pt x="593" y="503"/>
                  </a:lnTo>
                  <a:lnTo>
                    <a:pt x="603" y="501"/>
                  </a:lnTo>
                  <a:lnTo>
                    <a:pt x="604" y="495"/>
                  </a:lnTo>
                  <a:lnTo>
                    <a:pt x="593" y="481"/>
                  </a:lnTo>
                  <a:lnTo>
                    <a:pt x="593" y="476"/>
                  </a:lnTo>
                  <a:lnTo>
                    <a:pt x="605" y="484"/>
                  </a:lnTo>
                  <a:lnTo>
                    <a:pt x="610" y="493"/>
                  </a:lnTo>
                  <a:lnTo>
                    <a:pt x="614" y="493"/>
                  </a:lnTo>
                  <a:lnTo>
                    <a:pt x="613" y="476"/>
                  </a:lnTo>
                  <a:lnTo>
                    <a:pt x="614" y="478"/>
                  </a:lnTo>
                  <a:lnTo>
                    <a:pt x="618" y="476"/>
                  </a:lnTo>
                  <a:lnTo>
                    <a:pt x="619" y="455"/>
                  </a:lnTo>
                  <a:lnTo>
                    <a:pt x="623" y="454"/>
                  </a:lnTo>
                  <a:lnTo>
                    <a:pt x="628" y="454"/>
                  </a:lnTo>
                  <a:lnTo>
                    <a:pt x="628" y="460"/>
                  </a:lnTo>
                  <a:lnTo>
                    <a:pt x="631" y="465"/>
                  </a:lnTo>
                  <a:lnTo>
                    <a:pt x="635" y="467"/>
                  </a:lnTo>
                  <a:lnTo>
                    <a:pt x="640" y="454"/>
                  </a:lnTo>
                  <a:lnTo>
                    <a:pt x="645" y="457"/>
                  </a:lnTo>
                  <a:lnTo>
                    <a:pt x="651" y="468"/>
                  </a:lnTo>
                  <a:lnTo>
                    <a:pt x="655" y="468"/>
                  </a:lnTo>
                  <a:lnTo>
                    <a:pt x="661" y="473"/>
                  </a:lnTo>
                  <a:lnTo>
                    <a:pt x="666" y="461"/>
                  </a:lnTo>
                  <a:lnTo>
                    <a:pt x="691" y="458"/>
                  </a:lnTo>
                  <a:lnTo>
                    <a:pt x="700" y="465"/>
                  </a:lnTo>
                  <a:lnTo>
                    <a:pt x="706" y="472"/>
                  </a:lnTo>
                  <a:lnTo>
                    <a:pt x="710" y="465"/>
                  </a:lnTo>
                  <a:lnTo>
                    <a:pt x="715" y="461"/>
                  </a:lnTo>
                  <a:lnTo>
                    <a:pt x="712" y="449"/>
                  </a:lnTo>
                  <a:lnTo>
                    <a:pt x="698" y="415"/>
                  </a:lnTo>
                  <a:lnTo>
                    <a:pt x="694" y="395"/>
                  </a:lnTo>
                  <a:lnTo>
                    <a:pt x="698" y="377"/>
                  </a:lnTo>
                  <a:lnTo>
                    <a:pt x="706" y="364"/>
                  </a:lnTo>
                  <a:lnTo>
                    <a:pt x="707" y="354"/>
                  </a:lnTo>
                  <a:lnTo>
                    <a:pt x="707" y="342"/>
                  </a:lnTo>
                  <a:lnTo>
                    <a:pt x="687" y="296"/>
                  </a:lnTo>
                  <a:lnTo>
                    <a:pt x="684" y="279"/>
                  </a:lnTo>
                  <a:lnTo>
                    <a:pt x="690" y="258"/>
                  </a:lnTo>
                  <a:lnTo>
                    <a:pt x="688" y="243"/>
                  </a:lnTo>
                  <a:lnTo>
                    <a:pt x="683" y="237"/>
                  </a:lnTo>
                  <a:lnTo>
                    <a:pt x="682" y="223"/>
                  </a:lnTo>
                  <a:lnTo>
                    <a:pt x="682" y="202"/>
                  </a:lnTo>
                  <a:lnTo>
                    <a:pt x="683" y="186"/>
                  </a:lnTo>
                  <a:lnTo>
                    <a:pt x="688" y="173"/>
                  </a:lnTo>
                  <a:lnTo>
                    <a:pt x="685" y="166"/>
                  </a:lnTo>
                  <a:lnTo>
                    <a:pt x="653" y="110"/>
                  </a:lnTo>
                  <a:lnTo>
                    <a:pt x="635" y="92"/>
                  </a:lnTo>
                  <a:lnTo>
                    <a:pt x="599" y="81"/>
                  </a:lnTo>
                  <a:lnTo>
                    <a:pt x="569" y="51"/>
                  </a:lnTo>
                  <a:lnTo>
                    <a:pt x="528" y="5"/>
                  </a:lnTo>
                  <a:lnTo>
                    <a:pt x="526" y="0"/>
                  </a:lnTo>
                  <a:lnTo>
                    <a:pt x="523" y="0"/>
                  </a:lnTo>
                  <a:lnTo>
                    <a:pt x="500" y="0"/>
                  </a:lnTo>
                  <a:lnTo>
                    <a:pt x="495" y="3"/>
                  </a:lnTo>
                  <a:lnTo>
                    <a:pt x="496" y="13"/>
                  </a:lnTo>
                  <a:lnTo>
                    <a:pt x="501" y="17"/>
                  </a:lnTo>
                  <a:lnTo>
                    <a:pt x="502" y="29"/>
                  </a:lnTo>
                  <a:lnTo>
                    <a:pt x="500" y="38"/>
                  </a:lnTo>
                  <a:lnTo>
                    <a:pt x="496" y="43"/>
                  </a:lnTo>
                  <a:lnTo>
                    <a:pt x="492" y="58"/>
                  </a:lnTo>
                  <a:lnTo>
                    <a:pt x="486" y="69"/>
                  </a:lnTo>
                  <a:lnTo>
                    <a:pt x="488" y="79"/>
                  </a:lnTo>
                  <a:lnTo>
                    <a:pt x="497" y="89"/>
                  </a:lnTo>
                  <a:lnTo>
                    <a:pt x="490" y="97"/>
                  </a:lnTo>
                  <a:lnTo>
                    <a:pt x="481" y="100"/>
                  </a:lnTo>
                  <a:lnTo>
                    <a:pt x="438" y="84"/>
                  </a:lnTo>
                  <a:lnTo>
                    <a:pt x="408" y="80"/>
                  </a:lnTo>
                  <a:lnTo>
                    <a:pt x="398" y="81"/>
                  </a:lnTo>
                  <a:lnTo>
                    <a:pt x="393" y="86"/>
                  </a:lnTo>
                  <a:lnTo>
                    <a:pt x="388" y="96"/>
                  </a:lnTo>
                  <a:lnTo>
                    <a:pt x="390" y="119"/>
                  </a:lnTo>
                  <a:lnTo>
                    <a:pt x="388" y="129"/>
                  </a:lnTo>
                  <a:lnTo>
                    <a:pt x="383" y="150"/>
                  </a:lnTo>
                  <a:lnTo>
                    <a:pt x="373" y="166"/>
                  </a:lnTo>
                  <a:lnTo>
                    <a:pt x="370" y="165"/>
                  </a:lnTo>
                  <a:lnTo>
                    <a:pt x="360" y="153"/>
                  </a:lnTo>
                  <a:lnTo>
                    <a:pt x="347" y="145"/>
                  </a:lnTo>
                  <a:lnTo>
                    <a:pt x="335" y="149"/>
                  </a:lnTo>
                  <a:lnTo>
                    <a:pt x="317" y="167"/>
                  </a:lnTo>
                  <a:lnTo>
                    <a:pt x="308" y="180"/>
                  </a:lnTo>
                  <a:lnTo>
                    <a:pt x="304" y="196"/>
                  </a:lnTo>
                  <a:lnTo>
                    <a:pt x="302" y="209"/>
                  </a:lnTo>
                  <a:lnTo>
                    <a:pt x="296" y="219"/>
                  </a:lnTo>
                  <a:lnTo>
                    <a:pt x="282" y="237"/>
                  </a:lnTo>
                  <a:lnTo>
                    <a:pt x="279" y="251"/>
                  </a:lnTo>
                  <a:lnTo>
                    <a:pt x="292" y="273"/>
                  </a:lnTo>
                  <a:lnTo>
                    <a:pt x="293" y="285"/>
                  </a:lnTo>
                  <a:lnTo>
                    <a:pt x="291" y="294"/>
                  </a:lnTo>
                  <a:lnTo>
                    <a:pt x="285" y="306"/>
                  </a:lnTo>
                  <a:lnTo>
                    <a:pt x="273" y="320"/>
                  </a:lnTo>
                  <a:lnTo>
                    <a:pt x="265" y="334"/>
                  </a:lnTo>
                  <a:lnTo>
                    <a:pt x="242" y="364"/>
                  </a:lnTo>
                  <a:lnTo>
                    <a:pt x="236" y="381"/>
                  </a:lnTo>
                  <a:lnTo>
                    <a:pt x="233" y="401"/>
                  </a:lnTo>
                  <a:lnTo>
                    <a:pt x="228" y="413"/>
                  </a:lnTo>
                  <a:lnTo>
                    <a:pt x="211" y="427"/>
                  </a:lnTo>
                  <a:lnTo>
                    <a:pt x="200" y="427"/>
                  </a:lnTo>
                  <a:lnTo>
                    <a:pt x="193" y="431"/>
                  </a:lnTo>
                  <a:lnTo>
                    <a:pt x="194" y="446"/>
                  </a:lnTo>
                  <a:lnTo>
                    <a:pt x="194" y="467"/>
                  </a:lnTo>
                  <a:lnTo>
                    <a:pt x="193" y="497"/>
                  </a:lnTo>
                  <a:lnTo>
                    <a:pt x="184" y="547"/>
                  </a:lnTo>
                  <a:lnTo>
                    <a:pt x="167" y="584"/>
                  </a:lnTo>
                  <a:lnTo>
                    <a:pt x="147" y="616"/>
                  </a:lnTo>
                  <a:lnTo>
                    <a:pt x="148" y="625"/>
                  </a:lnTo>
                  <a:lnTo>
                    <a:pt x="163" y="641"/>
                  </a:lnTo>
                  <a:lnTo>
                    <a:pt x="169" y="653"/>
                  </a:lnTo>
                  <a:lnTo>
                    <a:pt x="169" y="672"/>
                  </a:lnTo>
                  <a:lnTo>
                    <a:pt x="167" y="683"/>
                  </a:lnTo>
                  <a:lnTo>
                    <a:pt x="157" y="695"/>
                  </a:lnTo>
                  <a:lnTo>
                    <a:pt x="142" y="695"/>
                  </a:lnTo>
                  <a:lnTo>
                    <a:pt x="125" y="692"/>
                  </a:lnTo>
                  <a:lnTo>
                    <a:pt x="104" y="697"/>
                  </a:lnTo>
                  <a:lnTo>
                    <a:pt x="87" y="708"/>
                  </a:lnTo>
                  <a:lnTo>
                    <a:pt x="62" y="738"/>
                  </a:lnTo>
                  <a:lnTo>
                    <a:pt x="56" y="754"/>
                  </a:lnTo>
                  <a:lnTo>
                    <a:pt x="51" y="774"/>
                  </a:lnTo>
                  <a:lnTo>
                    <a:pt x="55" y="793"/>
                  </a:lnTo>
                  <a:lnTo>
                    <a:pt x="61" y="806"/>
                  </a:lnTo>
                  <a:lnTo>
                    <a:pt x="66" y="811"/>
                  </a:lnTo>
                  <a:lnTo>
                    <a:pt x="60" y="821"/>
                  </a:lnTo>
                  <a:lnTo>
                    <a:pt x="59" y="833"/>
                  </a:lnTo>
                  <a:lnTo>
                    <a:pt x="55" y="843"/>
                  </a:lnTo>
                  <a:lnTo>
                    <a:pt x="55" y="863"/>
                  </a:lnTo>
                  <a:lnTo>
                    <a:pt x="53" y="871"/>
                  </a:lnTo>
                  <a:lnTo>
                    <a:pt x="53" y="883"/>
                  </a:lnTo>
                  <a:lnTo>
                    <a:pt x="55" y="886"/>
                  </a:lnTo>
                  <a:lnTo>
                    <a:pt x="60" y="902"/>
                  </a:lnTo>
                  <a:lnTo>
                    <a:pt x="59" y="944"/>
                  </a:lnTo>
                  <a:lnTo>
                    <a:pt x="60" y="964"/>
                  </a:lnTo>
                  <a:lnTo>
                    <a:pt x="69" y="979"/>
                  </a:lnTo>
                  <a:lnTo>
                    <a:pt x="89" y="995"/>
                  </a:lnTo>
                  <a:lnTo>
                    <a:pt x="92" y="1016"/>
                  </a:lnTo>
                  <a:lnTo>
                    <a:pt x="86" y="1035"/>
                  </a:lnTo>
                  <a:lnTo>
                    <a:pt x="76" y="1046"/>
                  </a:lnTo>
                  <a:lnTo>
                    <a:pt x="61" y="1052"/>
                  </a:lnTo>
                  <a:lnTo>
                    <a:pt x="59" y="1058"/>
                  </a:lnTo>
                  <a:lnTo>
                    <a:pt x="69" y="1071"/>
                  </a:lnTo>
                  <a:lnTo>
                    <a:pt x="77" y="1105"/>
                  </a:lnTo>
                  <a:lnTo>
                    <a:pt x="70" y="1134"/>
                  </a:lnTo>
                  <a:lnTo>
                    <a:pt x="74" y="1143"/>
                  </a:lnTo>
                  <a:lnTo>
                    <a:pt x="72" y="1157"/>
                  </a:lnTo>
                  <a:lnTo>
                    <a:pt x="66" y="1168"/>
                  </a:lnTo>
                  <a:lnTo>
                    <a:pt x="39" y="1179"/>
                  </a:lnTo>
                  <a:lnTo>
                    <a:pt x="39" y="1193"/>
                  </a:lnTo>
                  <a:lnTo>
                    <a:pt x="27" y="1214"/>
                  </a:lnTo>
                  <a:lnTo>
                    <a:pt x="28" y="1230"/>
                  </a:lnTo>
                  <a:lnTo>
                    <a:pt x="32" y="1242"/>
                  </a:lnTo>
                  <a:lnTo>
                    <a:pt x="24" y="1280"/>
                  </a:lnTo>
                  <a:lnTo>
                    <a:pt x="16" y="1286"/>
                  </a:lnTo>
                  <a:lnTo>
                    <a:pt x="12" y="1278"/>
                  </a:lnTo>
                  <a:lnTo>
                    <a:pt x="8" y="1291"/>
                  </a:lnTo>
                  <a:lnTo>
                    <a:pt x="8" y="1268"/>
                  </a:lnTo>
                  <a:lnTo>
                    <a:pt x="6" y="126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97" name="Group 359"/>
            <p:cNvGrpSpPr/>
            <p:nvPr/>
          </p:nvGrpSpPr>
          <p:grpSpPr bwMode="gray">
            <a:xfrm>
              <a:off x="5080794" y="2788583"/>
              <a:ext cx="75600" cy="108000"/>
              <a:chOff x="4160739" y="2986112"/>
              <a:chExt cx="187325" cy="233362"/>
            </a:xfrm>
            <a:grpFill/>
          </p:grpSpPr>
          <p:sp>
            <p:nvSpPr>
              <p:cNvPr id="98" name="Freeform 45"/>
              <p:cNvSpPr>
                <a:spLocks noChangeAspect="1"/>
              </p:cNvSpPr>
              <p:nvPr/>
            </p:nvSpPr>
            <p:spPr bwMode="gray">
              <a:xfrm>
                <a:off x="4171851" y="2986112"/>
                <a:ext cx="176213" cy="225425"/>
              </a:xfrm>
              <a:custGeom>
                <a:avLst/>
                <a:gdLst/>
                <a:ahLst/>
                <a:cxnLst>
                  <a:cxn ang="0">
                    <a:pos x="72" y="248"/>
                  </a:cxn>
                  <a:cxn ang="0">
                    <a:pos x="72" y="234"/>
                  </a:cxn>
                  <a:cxn ang="0">
                    <a:pos x="82" y="239"/>
                  </a:cxn>
                  <a:cxn ang="0">
                    <a:pos x="91" y="229"/>
                  </a:cxn>
                  <a:cxn ang="0">
                    <a:pos x="34" y="195"/>
                  </a:cxn>
                  <a:cxn ang="0">
                    <a:pos x="34" y="185"/>
                  </a:cxn>
                  <a:cxn ang="0">
                    <a:pos x="39" y="176"/>
                  </a:cxn>
                  <a:cxn ang="0">
                    <a:pos x="48" y="176"/>
                  </a:cxn>
                  <a:cxn ang="0">
                    <a:pos x="39" y="151"/>
                  </a:cxn>
                  <a:cxn ang="0">
                    <a:pos x="53" y="151"/>
                  </a:cxn>
                  <a:cxn ang="0">
                    <a:pos x="53" y="147"/>
                  </a:cxn>
                  <a:cxn ang="0">
                    <a:pos x="29" y="132"/>
                  </a:cxn>
                  <a:cxn ang="0">
                    <a:pos x="43" y="97"/>
                  </a:cxn>
                  <a:cxn ang="0">
                    <a:pos x="24" y="88"/>
                  </a:cxn>
                  <a:cxn ang="0">
                    <a:pos x="29" y="77"/>
                  </a:cxn>
                  <a:cxn ang="0">
                    <a:pos x="43" y="72"/>
                  </a:cxn>
                  <a:cxn ang="0">
                    <a:pos x="15" y="58"/>
                  </a:cxn>
                  <a:cxn ang="0">
                    <a:pos x="10" y="34"/>
                  </a:cxn>
                  <a:cxn ang="0">
                    <a:pos x="0" y="23"/>
                  </a:cxn>
                  <a:cxn ang="0">
                    <a:pos x="43" y="4"/>
                  </a:cxn>
                  <a:cxn ang="0">
                    <a:pos x="62" y="0"/>
                  </a:cxn>
                  <a:cxn ang="0">
                    <a:pos x="72" y="4"/>
                  </a:cxn>
                  <a:cxn ang="0">
                    <a:pos x="91" y="14"/>
                  </a:cxn>
                  <a:cxn ang="0">
                    <a:pos x="101" y="34"/>
                  </a:cxn>
                  <a:cxn ang="0">
                    <a:pos x="115" y="58"/>
                  </a:cxn>
                  <a:cxn ang="0">
                    <a:pos x="134" y="67"/>
                  </a:cxn>
                  <a:cxn ang="0">
                    <a:pos x="139" y="88"/>
                  </a:cxn>
                  <a:cxn ang="0">
                    <a:pos x="153" y="97"/>
                  </a:cxn>
                  <a:cxn ang="0">
                    <a:pos x="168" y="102"/>
                  </a:cxn>
                  <a:cxn ang="0">
                    <a:pos x="187" y="92"/>
                  </a:cxn>
                  <a:cxn ang="0">
                    <a:pos x="187" y="112"/>
                  </a:cxn>
                  <a:cxn ang="0">
                    <a:pos x="206" y="132"/>
                  </a:cxn>
                  <a:cxn ang="0">
                    <a:pos x="192" y="156"/>
                  </a:cxn>
                  <a:cxn ang="0">
                    <a:pos x="201" y="190"/>
                  </a:cxn>
                  <a:cxn ang="0">
                    <a:pos x="211" y="215"/>
                  </a:cxn>
                  <a:cxn ang="0">
                    <a:pos x="201" y="239"/>
                  </a:cxn>
                  <a:cxn ang="0">
                    <a:pos x="201" y="259"/>
                  </a:cxn>
                  <a:cxn ang="0">
                    <a:pos x="192" y="254"/>
                  </a:cxn>
                  <a:cxn ang="0">
                    <a:pos x="149" y="254"/>
                  </a:cxn>
                  <a:cxn ang="0">
                    <a:pos x="134" y="264"/>
                  </a:cxn>
                  <a:cxn ang="0">
                    <a:pos x="115" y="278"/>
                  </a:cxn>
                  <a:cxn ang="0">
                    <a:pos x="115" y="289"/>
                  </a:cxn>
                  <a:cxn ang="0">
                    <a:pos x="110" y="294"/>
                  </a:cxn>
                  <a:cxn ang="0">
                    <a:pos x="101" y="269"/>
                  </a:cxn>
                  <a:cxn ang="0">
                    <a:pos x="86" y="254"/>
                  </a:cxn>
                  <a:cxn ang="0">
                    <a:pos x="72" y="248"/>
                  </a:cxn>
                </a:cxnLst>
                <a:rect l="0" t="0" r="r" b="b"/>
                <a:pathLst>
                  <a:path w="212" h="295">
                    <a:moveTo>
                      <a:pt x="72" y="248"/>
                    </a:moveTo>
                    <a:lnTo>
                      <a:pt x="72" y="234"/>
                    </a:lnTo>
                    <a:lnTo>
                      <a:pt x="82" y="239"/>
                    </a:lnTo>
                    <a:lnTo>
                      <a:pt x="91" y="229"/>
                    </a:lnTo>
                    <a:lnTo>
                      <a:pt x="34" y="195"/>
                    </a:lnTo>
                    <a:lnTo>
                      <a:pt x="34" y="185"/>
                    </a:lnTo>
                    <a:lnTo>
                      <a:pt x="39" y="176"/>
                    </a:lnTo>
                    <a:lnTo>
                      <a:pt x="48" y="176"/>
                    </a:lnTo>
                    <a:lnTo>
                      <a:pt x="39" y="151"/>
                    </a:lnTo>
                    <a:lnTo>
                      <a:pt x="53" y="151"/>
                    </a:lnTo>
                    <a:lnTo>
                      <a:pt x="53" y="147"/>
                    </a:lnTo>
                    <a:lnTo>
                      <a:pt x="29" y="132"/>
                    </a:lnTo>
                    <a:lnTo>
                      <a:pt x="43" y="97"/>
                    </a:lnTo>
                    <a:lnTo>
                      <a:pt x="24" y="88"/>
                    </a:lnTo>
                    <a:lnTo>
                      <a:pt x="29" y="77"/>
                    </a:lnTo>
                    <a:lnTo>
                      <a:pt x="43" y="72"/>
                    </a:lnTo>
                    <a:lnTo>
                      <a:pt x="15" y="58"/>
                    </a:lnTo>
                    <a:lnTo>
                      <a:pt x="10" y="34"/>
                    </a:lnTo>
                    <a:lnTo>
                      <a:pt x="0" y="23"/>
                    </a:lnTo>
                    <a:lnTo>
                      <a:pt x="43" y="4"/>
                    </a:lnTo>
                    <a:lnTo>
                      <a:pt x="62" y="0"/>
                    </a:lnTo>
                    <a:lnTo>
                      <a:pt x="72" y="4"/>
                    </a:lnTo>
                    <a:lnTo>
                      <a:pt x="91" y="14"/>
                    </a:lnTo>
                    <a:lnTo>
                      <a:pt x="101" y="34"/>
                    </a:lnTo>
                    <a:lnTo>
                      <a:pt x="115" y="58"/>
                    </a:lnTo>
                    <a:lnTo>
                      <a:pt x="134" y="67"/>
                    </a:lnTo>
                    <a:lnTo>
                      <a:pt x="139" y="88"/>
                    </a:lnTo>
                    <a:lnTo>
                      <a:pt x="153" y="97"/>
                    </a:lnTo>
                    <a:lnTo>
                      <a:pt x="168" y="102"/>
                    </a:lnTo>
                    <a:lnTo>
                      <a:pt x="187" y="92"/>
                    </a:lnTo>
                    <a:lnTo>
                      <a:pt x="187" y="112"/>
                    </a:lnTo>
                    <a:lnTo>
                      <a:pt x="206" y="132"/>
                    </a:lnTo>
                    <a:lnTo>
                      <a:pt x="192" y="156"/>
                    </a:lnTo>
                    <a:lnTo>
                      <a:pt x="201" y="190"/>
                    </a:lnTo>
                    <a:lnTo>
                      <a:pt x="211" y="215"/>
                    </a:lnTo>
                    <a:lnTo>
                      <a:pt x="201" y="239"/>
                    </a:lnTo>
                    <a:lnTo>
                      <a:pt x="201" y="259"/>
                    </a:lnTo>
                    <a:lnTo>
                      <a:pt x="192" y="254"/>
                    </a:lnTo>
                    <a:lnTo>
                      <a:pt x="149" y="254"/>
                    </a:lnTo>
                    <a:lnTo>
                      <a:pt x="134" y="264"/>
                    </a:lnTo>
                    <a:lnTo>
                      <a:pt x="115" y="278"/>
                    </a:lnTo>
                    <a:lnTo>
                      <a:pt x="115" y="289"/>
                    </a:lnTo>
                    <a:lnTo>
                      <a:pt x="110" y="294"/>
                    </a:lnTo>
                    <a:lnTo>
                      <a:pt x="101" y="269"/>
                    </a:lnTo>
                    <a:lnTo>
                      <a:pt x="86" y="254"/>
                    </a:lnTo>
                    <a:lnTo>
                      <a:pt x="72" y="248"/>
                    </a:lnTo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Freeform 46"/>
              <p:cNvSpPr>
                <a:spLocks noChangeAspect="1"/>
              </p:cNvSpPr>
              <p:nvPr/>
            </p:nvSpPr>
            <p:spPr bwMode="gray">
              <a:xfrm>
                <a:off x="4160739" y="3130574"/>
                <a:ext cx="87313" cy="88900"/>
              </a:xfrm>
              <a:custGeom>
                <a:avLst/>
                <a:gdLst/>
                <a:ahLst/>
                <a:cxnLst>
                  <a:cxn ang="0">
                    <a:pos x="9" y="68"/>
                  </a:cxn>
                  <a:cxn ang="0">
                    <a:pos x="14" y="63"/>
                  </a:cxn>
                  <a:cxn ang="0">
                    <a:pos x="9" y="35"/>
                  </a:cxn>
                  <a:cxn ang="0">
                    <a:pos x="24" y="29"/>
                  </a:cxn>
                  <a:cxn ang="0">
                    <a:pos x="14" y="5"/>
                  </a:cxn>
                  <a:cxn ang="0">
                    <a:pos x="24" y="0"/>
                  </a:cxn>
                  <a:cxn ang="0">
                    <a:pos x="43" y="16"/>
                  </a:cxn>
                  <a:cxn ang="0">
                    <a:pos x="38" y="0"/>
                  </a:cxn>
                  <a:cxn ang="0">
                    <a:pos x="48" y="0"/>
                  </a:cxn>
                  <a:cxn ang="0">
                    <a:pos x="48" y="10"/>
                  </a:cxn>
                  <a:cxn ang="0">
                    <a:pos x="105" y="44"/>
                  </a:cxn>
                  <a:cxn ang="0">
                    <a:pos x="96" y="54"/>
                  </a:cxn>
                  <a:cxn ang="0">
                    <a:pos x="86" y="49"/>
                  </a:cxn>
                  <a:cxn ang="0">
                    <a:pos x="86" y="63"/>
                  </a:cxn>
                  <a:cxn ang="0">
                    <a:pos x="76" y="63"/>
                  </a:cxn>
                  <a:cxn ang="0">
                    <a:pos x="67" y="79"/>
                  </a:cxn>
                  <a:cxn ang="0">
                    <a:pos x="67" y="103"/>
                  </a:cxn>
                  <a:cxn ang="0">
                    <a:pos x="62" y="117"/>
                  </a:cxn>
                  <a:cxn ang="0">
                    <a:pos x="43" y="112"/>
                  </a:cxn>
                  <a:cxn ang="0">
                    <a:pos x="19" y="87"/>
                  </a:cxn>
                  <a:cxn ang="0">
                    <a:pos x="0" y="84"/>
                  </a:cxn>
                  <a:cxn ang="0">
                    <a:pos x="9" y="68"/>
                  </a:cxn>
                </a:cxnLst>
                <a:rect l="0" t="0" r="r" b="b"/>
                <a:pathLst>
                  <a:path w="106" h="118">
                    <a:moveTo>
                      <a:pt x="9" y="68"/>
                    </a:moveTo>
                    <a:lnTo>
                      <a:pt x="14" y="63"/>
                    </a:lnTo>
                    <a:lnTo>
                      <a:pt x="9" y="35"/>
                    </a:lnTo>
                    <a:lnTo>
                      <a:pt x="24" y="29"/>
                    </a:lnTo>
                    <a:lnTo>
                      <a:pt x="14" y="5"/>
                    </a:lnTo>
                    <a:lnTo>
                      <a:pt x="24" y="0"/>
                    </a:lnTo>
                    <a:lnTo>
                      <a:pt x="43" y="16"/>
                    </a:lnTo>
                    <a:lnTo>
                      <a:pt x="38" y="0"/>
                    </a:lnTo>
                    <a:lnTo>
                      <a:pt x="48" y="0"/>
                    </a:lnTo>
                    <a:lnTo>
                      <a:pt x="48" y="10"/>
                    </a:lnTo>
                    <a:lnTo>
                      <a:pt x="105" y="44"/>
                    </a:lnTo>
                    <a:lnTo>
                      <a:pt x="96" y="54"/>
                    </a:lnTo>
                    <a:lnTo>
                      <a:pt x="86" y="49"/>
                    </a:lnTo>
                    <a:lnTo>
                      <a:pt x="86" y="63"/>
                    </a:lnTo>
                    <a:lnTo>
                      <a:pt x="76" y="63"/>
                    </a:lnTo>
                    <a:lnTo>
                      <a:pt x="67" y="79"/>
                    </a:lnTo>
                    <a:lnTo>
                      <a:pt x="67" y="103"/>
                    </a:lnTo>
                    <a:lnTo>
                      <a:pt x="62" y="117"/>
                    </a:lnTo>
                    <a:lnTo>
                      <a:pt x="43" y="112"/>
                    </a:lnTo>
                    <a:lnTo>
                      <a:pt x="19" y="87"/>
                    </a:lnTo>
                    <a:lnTo>
                      <a:pt x="0" y="84"/>
                    </a:lnTo>
                    <a:lnTo>
                      <a:pt x="9" y="68"/>
                    </a:lnTo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Europe</a:t>
            </a:r>
            <a:r>
              <a:rPr lang="en-US" dirty="0" err="1" smtClean="0">
                <a:solidFill>
                  <a:srgbClr val="FE8301"/>
                </a:solidFill>
                <a:latin typeface="Lato Light" panose="020F0302020204030203" pitchFamily="34" charset="0"/>
              </a:rPr>
              <a:t>HQs</a:t>
            </a:r>
            <a:endParaRPr lang="en-US" dirty="0">
              <a:solidFill>
                <a:srgbClr val="FE8301"/>
              </a:solidFill>
              <a:latin typeface="Lato Light" panose="020F03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Tagline goes here</a:t>
            </a:r>
            <a:endParaRPr lang="en-US" dirty="0"/>
          </a:p>
        </p:txBody>
      </p:sp>
      <p:sp>
        <p:nvSpPr>
          <p:cNvPr id="383" name="TextBox 382"/>
          <p:cNvSpPr txBox="1"/>
          <p:nvPr/>
        </p:nvSpPr>
        <p:spPr>
          <a:xfrm>
            <a:off x="6427623" y="1648143"/>
            <a:ext cx="2675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Lato Light" panose="020F0302020204030203" pitchFamily="34" charset="0"/>
              </a:rPr>
              <a:t>Europe</a:t>
            </a:r>
            <a:endParaRPr lang="en-US" sz="3200" dirty="0">
              <a:solidFill>
                <a:prstClr val="black">
                  <a:lumMod val="75000"/>
                  <a:lumOff val="25000"/>
                </a:prstClr>
              </a:solidFill>
              <a:latin typeface="Lato Light" panose="020F030202020403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53749" y="2098982"/>
            <a:ext cx="4867862" cy="609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Lorem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ipsum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dolor sit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amet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,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consectetur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adipiscing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elit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.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Etiam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et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convallis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orci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.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Sed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sed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velit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nec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mi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pellentesqueposuere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.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Donec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id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fermentum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nisl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. </a:t>
            </a:r>
          </a:p>
        </p:txBody>
      </p:sp>
      <p:grpSp>
        <p:nvGrpSpPr>
          <p:cNvPr id="420" name="Group 419"/>
          <p:cNvGrpSpPr/>
          <p:nvPr/>
        </p:nvGrpSpPr>
        <p:grpSpPr>
          <a:xfrm>
            <a:off x="2475295" y="3182305"/>
            <a:ext cx="751659" cy="1510340"/>
            <a:chOff x="5672402" y="4054753"/>
            <a:chExt cx="751659" cy="1510340"/>
          </a:xfrm>
        </p:grpSpPr>
        <p:grpSp>
          <p:nvGrpSpPr>
            <p:cNvPr id="412" name="Group 411"/>
            <p:cNvGrpSpPr/>
            <p:nvPr/>
          </p:nvGrpSpPr>
          <p:grpSpPr>
            <a:xfrm>
              <a:off x="5967031" y="4640032"/>
              <a:ext cx="154361" cy="925061"/>
              <a:chOff x="1979554" y="1529993"/>
              <a:chExt cx="154361" cy="925061"/>
            </a:xfrm>
          </p:grpSpPr>
          <p:cxnSp>
            <p:nvCxnSpPr>
              <p:cNvPr id="413" name="Straight Connector 412"/>
              <p:cNvCxnSpPr/>
              <p:nvPr/>
            </p:nvCxnSpPr>
            <p:spPr>
              <a:xfrm>
                <a:off x="2056736" y="1529993"/>
                <a:ext cx="1" cy="788792"/>
              </a:xfrm>
              <a:prstGeom prst="line">
                <a:avLst/>
              </a:prstGeom>
              <a:ln w="41275">
                <a:solidFill>
                  <a:srgbClr val="FE830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5" name="Oval 414"/>
              <p:cNvSpPr/>
              <p:nvPr/>
            </p:nvSpPr>
            <p:spPr>
              <a:xfrm rot="18900000">
                <a:off x="1979554" y="2300693"/>
                <a:ext cx="154361" cy="154361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rgbClr val="FE83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17" name="Teardrop 416"/>
            <p:cNvSpPr/>
            <p:nvPr/>
          </p:nvSpPr>
          <p:spPr>
            <a:xfrm rot="8100000">
              <a:off x="5672402" y="4054753"/>
              <a:ext cx="751659" cy="751659"/>
            </a:xfrm>
            <a:prstGeom prst="teardrop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9" name="TextBox 418"/>
            <p:cNvSpPr txBox="1">
              <a:spLocks noChangeAspect="1"/>
            </p:cNvSpPr>
            <p:nvPr/>
          </p:nvSpPr>
          <p:spPr>
            <a:xfrm>
              <a:off x="5854147" y="4272277"/>
              <a:ext cx="380128" cy="32708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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21" name="Group 420"/>
          <p:cNvGrpSpPr/>
          <p:nvPr/>
        </p:nvGrpSpPr>
        <p:grpSpPr>
          <a:xfrm>
            <a:off x="1616365" y="4383867"/>
            <a:ext cx="751659" cy="1510340"/>
            <a:chOff x="5672402" y="4054753"/>
            <a:chExt cx="751659" cy="1510340"/>
          </a:xfrm>
        </p:grpSpPr>
        <p:grpSp>
          <p:nvGrpSpPr>
            <p:cNvPr id="422" name="Group 421"/>
            <p:cNvGrpSpPr/>
            <p:nvPr/>
          </p:nvGrpSpPr>
          <p:grpSpPr>
            <a:xfrm>
              <a:off x="5967031" y="4640032"/>
              <a:ext cx="154361" cy="925061"/>
              <a:chOff x="1979554" y="1529993"/>
              <a:chExt cx="154361" cy="925061"/>
            </a:xfrm>
          </p:grpSpPr>
          <p:cxnSp>
            <p:nvCxnSpPr>
              <p:cNvPr id="425" name="Straight Connector 424"/>
              <p:cNvCxnSpPr/>
              <p:nvPr/>
            </p:nvCxnSpPr>
            <p:spPr>
              <a:xfrm>
                <a:off x="2056736" y="1529993"/>
                <a:ext cx="1" cy="788792"/>
              </a:xfrm>
              <a:prstGeom prst="line">
                <a:avLst/>
              </a:prstGeom>
              <a:ln w="41275">
                <a:solidFill>
                  <a:srgbClr val="FECD98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6" name="Oval 425"/>
              <p:cNvSpPr/>
              <p:nvPr/>
            </p:nvSpPr>
            <p:spPr>
              <a:xfrm rot="18900000">
                <a:off x="1979554" y="2300693"/>
                <a:ext cx="154361" cy="154361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rgbClr val="FECD9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23" name="Teardrop 422"/>
            <p:cNvSpPr/>
            <p:nvPr/>
          </p:nvSpPr>
          <p:spPr>
            <a:xfrm rot="8100000">
              <a:off x="5672402" y="4054753"/>
              <a:ext cx="751659" cy="751659"/>
            </a:xfrm>
            <a:prstGeom prst="teardrop">
              <a:avLst/>
            </a:prstGeom>
            <a:solidFill>
              <a:srgbClr val="FEC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4" name="TextBox 423"/>
            <p:cNvSpPr txBox="1">
              <a:spLocks noChangeAspect="1"/>
            </p:cNvSpPr>
            <p:nvPr/>
          </p:nvSpPr>
          <p:spPr>
            <a:xfrm>
              <a:off x="5854147" y="4272277"/>
              <a:ext cx="380128" cy="32708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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27" name="Group 426"/>
          <p:cNvGrpSpPr/>
          <p:nvPr/>
        </p:nvGrpSpPr>
        <p:grpSpPr>
          <a:xfrm>
            <a:off x="2901463" y="1484087"/>
            <a:ext cx="751659" cy="1510340"/>
            <a:chOff x="5672402" y="4054753"/>
            <a:chExt cx="751659" cy="1510340"/>
          </a:xfrm>
        </p:grpSpPr>
        <p:grpSp>
          <p:nvGrpSpPr>
            <p:cNvPr id="428" name="Group 427"/>
            <p:cNvGrpSpPr/>
            <p:nvPr/>
          </p:nvGrpSpPr>
          <p:grpSpPr>
            <a:xfrm>
              <a:off x="5967031" y="4640032"/>
              <a:ext cx="154361" cy="925061"/>
              <a:chOff x="1979554" y="1529993"/>
              <a:chExt cx="154361" cy="925061"/>
            </a:xfrm>
          </p:grpSpPr>
          <p:cxnSp>
            <p:nvCxnSpPr>
              <p:cNvPr id="431" name="Straight Connector 430"/>
              <p:cNvCxnSpPr/>
              <p:nvPr/>
            </p:nvCxnSpPr>
            <p:spPr>
              <a:xfrm>
                <a:off x="2056736" y="1529993"/>
                <a:ext cx="1" cy="788792"/>
              </a:xfrm>
              <a:prstGeom prst="line">
                <a:avLst/>
              </a:prstGeom>
              <a:ln w="41275">
                <a:solidFill>
                  <a:srgbClr val="FEA44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2" name="Oval 431"/>
              <p:cNvSpPr/>
              <p:nvPr/>
            </p:nvSpPr>
            <p:spPr>
              <a:xfrm rot="18900000">
                <a:off x="1979554" y="2300693"/>
                <a:ext cx="154361" cy="154361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rgbClr val="FEA4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29" name="Teardrop 428"/>
            <p:cNvSpPr/>
            <p:nvPr/>
          </p:nvSpPr>
          <p:spPr>
            <a:xfrm rot="8100000">
              <a:off x="5672402" y="4054753"/>
              <a:ext cx="751659" cy="751659"/>
            </a:xfrm>
            <a:prstGeom prst="teardrop">
              <a:avLst/>
            </a:prstGeom>
            <a:solidFill>
              <a:srgbClr val="FEA4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0" name="TextBox 429"/>
            <p:cNvSpPr txBox="1">
              <a:spLocks noChangeAspect="1"/>
            </p:cNvSpPr>
            <p:nvPr/>
          </p:nvSpPr>
          <p:spPr>
            <a:xfrm>
              <a:off x="5854147" y="4272277"/>
              <a:ext cx="380128" cy="32708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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33" name="Group 432"/>
          <p:cNvGrpSpPr/>
          <p:nvPr/>
        </p:nvGrpSpPr>
        <p:grpSpPr>
          <a:xfrm>
            <a:off x="3995491" y="3461961"/>
            <a:ext cx="751659" cy="1510340"/>
            <a:chOff x="5672402" y="4054753"/>
            <a:chExt cx="751659" cy="1510340"/>
          </a:xfrm>
        </p:grpSpPr>
        <p:grpSp>
          <p:nvGrpSpPr>
            <p:cNvPr id="434" name="Group 433"/>
            <p:cNvGrpSpPr/>
            <p:nvPr/>
          </p:nvGrpSpPr>
          <p:grpSpPr>
            <a:xfrm>
              <a:off x="5967031" y="4640032"/>
              <a:ext cx="154361" cy="925061"/>
              <a:chOff x="1979554" y="1529993"/>
              <a:chExt cx="154361" cy="925061"/>
            </a:xfrm>
          </p:grpSpPr>
          <p:cxnSp>
            <p:nvCxnSpPr>
              <p:cNvPr id="437" name="Straight Connector 436"/>
              <p:cNvCxnSpPr/>
              <p:nvPr/>
            </p:nvCxnSpPr>
            <p:spPr>
              <a:xfrm>
                <a:off x="2056736" y="1529993"/>
                <a:ext cx="1" cy="788792"/>
              </a:xfrm>
              <a:prstGeom prst="line">
                <a:avLst/>
              </a:prstGeom>
              <a:ln w="41275">
                <a:solidFill>
                  <a:srgbClr val="763E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8" name="Oval 437"/>
              <p:cNvSpPr/>
              <p:nvPr/>
            </p:nvSpPr>
            <p:spPr>
              <a:xfrm rot="18900000">
                <a:off x="1979554" y="2300693"/>
                <a:ext cx="154361" cy="154361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rgbClr val="763E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35" name="Teardrop 434"/>
            <p:cNvSpPr/>
            <p:nvPr/>
          </p:nvSpPr>
          <p:spPr>
            <a:xfrm rot="8100000">
              <a:off x="5672402" y="4054753"/>
              <a:ext cx="751659" cy="751659"/>
            </a:xfrm>
            <a:prstGeom prst="teardrop">
              <a:avLst/>
            </a:prstGeom>
            <a:solidFill>
              <a:srgbClr val="763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6" name="TextBox 435"/>
            <p:cNvSpPr txBox="1">
              <a:spLocks noChangeAspect="1"/>
            </p:cNvSpPr>
            <p:nvPr/>
          </p:nvSpPr>
          <p:spPr>
            <a:xfrm>
              <a:off x="5854147" y="4272277"/>
              <a:ext cx="380128" cy="32708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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479875" y="2933195"/>
            <a:ext cx="2451732" cy="1427226"/>
            <a:chOff x="6479875" y="2933195"/>
            <a:chExt cx="2451732" cy="1427226"/>
          </a:xfrm>
        </p:grpSpPr>
        <p:grpSp>
          <p:nvGrpSpPr>
            <p:cNvPr id="397" name="Group 396"/>
            <p:cNvGrpSpPr/>
            <p:nvPr/>
          </p:nvGrpSpPr>
          <p:grpSpPr>
            <a:xfrm>
              <a:off x="6672077" y="3116771"/>
              <a:ext cx="271897" cy="271897"/>
              <a:chOff x="1902793" y="2492807"/>
              <a:chExt cx="431635" cy="431635"/>
            </a:xfrm>
          </p:grpSpPr>
          <p:sp>
            <p:nvSpPr>
              <p:cNvPr id="398" name="Teardrop 397"/>
              <p:cNvSpPr/>
              <p:nvPr/>
            </p:nvSpPr>
            <p:spPr>
              <a:xfrm rot="8100000">
                <a:off x="1902793" y="2492807"/>
                <a:ext cx="431635" cy="431635"/>
              </a:xfrm>
              <a:prstGeom prst="teardrop">
                <a:avLst/>
              </a:prstGeom>
              <a:solidFill>
                <a:srgbClr val="FE8301"/>
              </a:solidFill>
              <a:ln w="381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99" name="TextBox 398"/>
              <p:cNvSpPr txBox="1">
                <a:spLocks noChangeAspect="1"/>
              </p:cNvSpPr>
              <p:nvPr/>
            </p:nvSpPr>
            <p:spPr>
              <a:xfrm>
                <a:off x="1924922" y="2554608"/>
                <a:ext cx="380128" cy="32708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000" dirty="0" smtClean="0">
                    <a:solidFill>
                      <a:prstClr val="white"/>
                    </a:solidFill>
                    <a:latin typeface="FontAwesome" pitchFamily="2" charset="0"/>
                  </a:rPr>
                  <a:t></a:t>
                </a:r>
                <a:endParaRPr lang="ru-RU" sz="1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6921072" y="3428866"/>
              <a:ext cx="1595575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520  employees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25%  profit growth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</a:t>
              </a:r>
              <a:r>
                <a:rPr lang="en-US" sz="1100" dirty="0">
                  <a:solidFill>
                    <a:prstClr val="black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   23  connections</a:t>
              </a:r>
              <a:endParaRPr lang="ru-RU" sz="11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440" name="Rounded Rectangle 439"/>
            <p:cNvSpPr/>
            <p:nvPr/>
          </p:nvSpPr>
          <p:spPr>
            <a:xfrm>
              <a:off x="6479875" y="2933195"/>
              <a:ext cx="2451732" cy="1427226"/>
            </a:xfrm>
            <a:prstGeom prst="roundRect">
              <a:avLst>
                <a:gd name="adj" fmla="val 732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7" name="TextBox 446"/>
            <p:cNvSpPr txBox="1"/>
            <p:nvPr/>
          </p:nvSpPr>
          <p:spPr>
            <a:xfrm>
              <a:off x="6909293" y="3059348"/>
              <a:ext cx="9204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Medium"/>
                </a:rPr>
                <a:t>Germany</a:t>
              </a:r>
              <a:endPara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Lato Medium"/>
              </a:endParaRPr>
            </a:p>
          </p:txBody>
        </p:sp>
        <p:sp>
          <p:nvSpPr>
            <p:cNvPr id="448" name="Rectangle 447"/>
            <p:cNvSpPr/>
            <p:nvPr/>
          </p:nvSpPr>
          <p:spPr>
            <a:xfrm>
              <a:off x="6904277" y="3240433"/>
              <a:ext cx="154401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45, Long Street, Berlin </a:t>
              </a:r>
              <a:endParaRPr lang="en-US" sz="11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9114277" y="2934226"/>
            <a:ext cx="2451732" cy="1427226"/>
            <a:chOff x="9114277" y="2934226"/>
            <a:chExt cx="2451732" cy="1427226"/>
          </a:xfrm>
        </p:grpSpPr>
        <p:sp>
          <p:nvSpPr>
            <p:cNvPr id="444" name="Rounded Rectangle 443"/>
            <p:cNvSpPr/>
            <p:nvPr/>
          </p:nvSpPr>
          <p:spPr>
            <a:xfrm>
              <a:off x="9114277" y="2934226"/>
              <a:ext cx="2451732" cy="1427226"/>
            </a:xfrm>
            <a:prstGeom prst="roundRect">
              <a:avLst>
                <a:gd name="adj" fmla="val 732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52" name="Group 451"/>
            <p:cNvGrpSpPr/>
            <p:nvPr/>
          </p:nvGrpSpPr>
          <p:grpSpPr>
            <a:xfrm>
              <a:off x="9336959" y="3106482"/>
              <a:ext cx="271897" cy="271897"/>
              <a:chOff x="1902793" y="2492807"/>
              <a:chExt cx="431635" cy="431635"/>
            </a:xfrm>
          </p:grpSpPr>
          <p:sp>
            <p:nvSpPr>
              <p:cNvPr id="453" name="Teardrop 452"/>
              <p:cNvSpPr/>
              <p:nvPr/>
            </p:nvSpPr>
            <p:spPr>
              <a:xfrm rot="8100000">
                <a:off x="1902793" y="2492807"/>
                <a:ext cx="431635" cy="431635"/>
              </a:xfrm>
              <a:prstGeom prst="teardrop">
                <a:avLst/>
              </a:prstGeom>
              <a:solidFill>
                <a:srgbClr val="FEA440"/>
              </a:solidFill>
              <a:ln w="381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54" name="TextBox 453"/>
              <p:cNvSpPr txBox="1">
                <a:spLocks noChangeAspect="1"/>
              </p:cNvSpPr>
              <p:nvPr/>
            </p:nvSpPr>
            <p:spPr>
              <a:xfrm>
                <a:off x="1924922" y="2554608"/>
                <a:ext cx="380128" cy="32708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000" dirty="0" smtClean="0">
                    <a:solidFill>
                      <a:prstClr val="white"/>
                    </a:solidFill>
                    <a:latin typeface="FontAwesome" pitchFamily="2" charset="0"/>
                  </a:rPr>
                  <a:t></a:t>
                </a:r>
                <a:endParaRPr lang="ru-RU" sz="1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5" name="TextBox 454"/>
            <p:cNvSpPr txBox="1"/>
            <p:nvPr/>
          </p:nvSpPr>
          <p:spPr>
            <a:xfrm>
              <a:off x="9585954" y="3418577"/>
              <a:ext cx="1595575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240  employees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10%  profit growth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</a:t>
              </a:r>
              <a:r>
                <a:rPr lang="en-US" sz="1100" dirty="0">
                  <a:solidFill>
                    <a:prstClr val="black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   10  connections</a:t>
              </a:r>
              <a:endParaRPr lang="ru-RU" sz="11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456" name="TextBox 455"/>
            <p:cNvSpPr txBox="1"/>
            <p:nvPr/>
          </p:nvSpPr>
          <p:spPr>
            <a:xfrm>
              <a:off x="9574175" y="3049059"/>
              <a:ext cx="8322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Medium"/>
                </a:rPr>
                <a:t>Sweden</a:t>
              </a:r>
              <a:endPara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Lato Medium"/>
              </a:endParaRPr>
            </a:p>
          </p:txBody>
        </p:sp>
        <p:sp>
          <p:nvSpPr>
            <p:cNvPr id="457" name="Rectangle 456"/>
            <p:cNvSpPr/>
            <p:nvPr/>
          </p:nvSpPr>
          <p:spPr>
            <a:xfrm>
              <a:off x="9569159" y="3230144"/>
              <a:ext cx="184217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13, North Street, </a:t>
              </a:r>
              <a:r>
                <a:rPr lang="en-US" sz="1100" dirty="0" err="1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Stickholm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 </a:t>
              </a:r>
              <a:endParaRPr lang="en-US" sz="11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114277" y="4522584"/>
            <a:ext cx="2451732" cy="1427226"/>
            <a:chOff x="9114277" y="4522584"/>
            <a:chExt cx="2451732" cy="1427226"/>
          </a:xfrm>
        </p:grpSpPr>
        <p:sp>
          <p:nvSpPr>
            <p:cNvPr id="446" name="Rounded Rectangle 445"/>
            <p:cNvSpPr/>
            <p:nvPr/>
          </p:nvSpPr>
          <p:spPr>
            <a:xfrm>
              <a:off x="9114277" y="4522584"/>
              <a:ext cx="2451732" cy="1427226"/>
            </a:xfrm>
            <a:prstGeom prst="roundRect">
              <a:avLst>
                <a:gd name="adj" fmla="val 732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58" name="Group 457"/>
            <p:cNvGrpSpPr/>
            <p:nvPr/>
          </p:nvGrpSpPr>
          <p:grpSpPr>
            <a:xfrm>
              <a:off x="9350899" y="4691542"/>
              <a:ext cx="271897" cy="271897"/>
              <a:chOff x="1902793" y="2492807"/>
              <a:chExt cx="431635" cy="431635"/>
            </a:xfrm>
          </p:grpSpPr>
          <p:sp>
            <p:nvSpPr>
              <p:cNvPr id="459" name="Teardrop 458"/>
              <p:cNvSpPr/>
              <p:nvPr/>
            </p:nvSpPr>
            <p:spPr>
              <a:xfrm rot="8100000">
                <a:off x="1902793" y="2492807"/>
                <a:ext cx="431635" cy="431635"/>
              </a:xfrm>
              <a:prstGeom prst="teardrop">
                <a:avLst/>
              </a:prstGeom>
              <a:solidFill>
                <a:srgbClr val="FECD98"/>
              </a:solidFill>
              <a:ln w="381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0" name="TextBox 459"/>
              <p:cNvSpPr txBox="1">
                <a:spLocks noChangeAspect="1"/>
              </p:cNvSpPr>
              <p:nvPr/>
            </p:nvSpPr>
            <p:spPr>
              <a:xfrm>
                <a:off x="1924922" y="2554608"/>
                <a:ext cx="380128" cy="32708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000" dirty="0" smtClean="0">
                    <a:solidFill>
                      <a:prstClr val="white"/>
                    </a:solidFill>
                    <a:latin typeface="FontAwesome" pitchFamily="2" charset="0"/>
                  </a:rPr>
                  <a:t></a:t>
                </a:r>
                <a:endParaRPr lang="ru-RU" sz="1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1" name="TextBox 460"/>
            <p:cNvSpPr txBox="1"/>
            <p:nvPr/>
          </p:nvSpPr>
          <p:spPr>
            <a:xfrm>
              <a:off x="9599894" y="5003637"/>
              <a:ext cx="1595575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50  employees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4%  profit growth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</a:t>
              </a:r>
              <a:r>
                <a:rPr lang="en-US" sz="1100" dirty="0">
                  <a:solidFill>
                    <a:prstClr val="black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   6  connections</a:t>
              </a:r>
              <a:endParaRPr lang="ru-RU" sz="11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462" name="TextBox 461"/>
            <p:cNvSpPr txBox="1"/>
            <p:nvPr/>
          </p:nvSpPr>
          <p:spPr>
            <a:xfrm>
              <a:off x="9588115" y="4634119"/>
              <a:ext cx="6431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Medium"/>
                </a:rPr>
                <a:t>Spain</a:t>
              </a:r>
              <a:endPara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Lato Medium"/>
              </a:endParaRPr>
            </a:p>
          </p:txBody>
        </p:sp>
        <p:sp>
          <p:nvSpPr>
            <p:cNvPr id="463" name="Rectangle 462"/>
            <p:cNvSpPr/>
            <p:nvPr/>
          </p:nvSpPr>
          <p:spPr>
            <a:xfrm>
              <a:off x="9583099" y="4815204"/>
              <a:ext cx="1653017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12, South Street, Madrid</a:t>
              </a:r>
              <a:endParaRPr lang="en-US" sz="11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479875" y="4521553"/>
            <a:ext cx="2451732" cy="1427226"/>
            <a:chOff x="6479875" y="4521553"/>
            <a:chExt cx="2451732" cy="1427226"/>
          </a:xfrm>
        </p:grpSpPr>
        <p:sp>
          <p:nvSpPr>
            <p:cNvPr id="445" name="Rounded Rectangle 444"/>
            <p:cNvSpPr/>
            <p:nvPr/>
          </p:nvSpPr>
          <p:spPr>
            <a:xfrm>
              <a:off x="6479875" y="4521553"/>
              <a:ext cx="2451732" cy="1427226"/>
            </a:xfrm>
            <a:prstGeom prst="roundRect">
              <a:avLst>
                <a:gd name="adj" fmla="val 732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64" name="Group 463"/>
            <p:cNvGrpSpPr/>
            <p:nvPr/>
          </p:nvGrpSpPr>
          <p:grpSpPr>
            <a:xfrm>
              <a:off x="6685968" y="4653529"/>
              <a:ext cx="271897" cy="271897"/>
              <a:chOff x="1902793" y="2492807"/>
              <a:chExt cx="431635" cy="431635"/>
            </a:xfrm>
          </p:grpSpPr>
          <p:sp>
            <p:nvSpPr>
              <p:cNvPr id="465" name="Teardrop 464"/>
              <p:cNvSpPr/>
              <p:nvPr/>
            </p:nvSpPr>
            <p:spPr>
              <a:xfrm rot="8100000">
                <a:off x="1902793" y="2492807"/>
                <a:ext cx="431635" cy="431635"/>
              </a:xfrm>
              <a:prstGeom prst="teardrop">
                <a:avLst/>
              </a:prstGeom>
              <a:solidFill>
                <a:srgbClr val="763E00"/>
              </a:solidFill>
              <a:ln w="381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6" name="TextBox 465"/>
              <p:cNvSpPr txBox="1">
                <a:spLocks noChangeAspect="1"/>
              </p:cNvSpPr>
              <p:nvPr/>
            </p:nvSpPr>
            <p:spPr>
              <a:xfrm>
                <a:off x="1924922" y="2554608"/>
                <a:ext cx="380128" cy="32708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000" dirty="0" smtClean="0">
                    <a:solidFill>
                      <a:prstClr val="white"/>
                    </a:solidFill>
                    <a:latin typeface="FontAwesome" pitchFamily="2" charset="0"/>
                  </a:rPr>
                  <a:t></a:t>
                </a:r>
                <a:endParaRPr lang="ru-RU" sz="1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7" name="TextBox 466"/>
            <p:cNvSpPr txBox="1"/>
            <p:nvPr/>
          </p:nvSpPr>
          <p:spPr>
            <a:xfrm>
              <a:off x="6934963" y="4965624"/>
              <a:ext cx="1595575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390  employees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33%  profit growth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</a:t>
              </a:r>
              <a:r>
                <a:rPr lang="en-US" sz="1100" dirty="0">
                  <a:solidFill>
                    <a:prstClr val="black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   44  connections</a:t>
              </a:r>
              <a:endParaRPr lang="ru-RU" sz="11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468" name="TextBox 467"/>
            <p:cNvSpPr txBox="1"/>
            <p:nvPr/>
          </p:nvSpPr>
          <p:spPr>
            <a:xfrm>
              <a:off x="6923184" y="4596106"/>
              <a:ext cx="8018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Medium"/>
                </a:rPr>
                <a:t>Ukraine</a:t>
              </a:r>
              <a:endPara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Lato Medium"/>
              </a:endParaRPr>
            </a:p>
          </p:txBody>
        </p:sp>
        <p:sp>
          <p:nvSpPr>
            <p:cNvPr id="469" name="Rectangle 468"/>
            <p:cNvSpPr/>
            <p:nvPr/>
          </p:nvSpPr>
          <p:spPr>
            <a:xfrm>
              <a:off x="6918168" y="4777191"/>
              <a:ext cx="138852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11, East Street, Kiev</a:t>
              </a:r>
              <a:endParaRPr lang="en-US" sz="11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117" name="Teardrop 116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8" name="Teardrop 117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9" name="Teardrop 118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120" name="Rectangle 119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137" name="Rectangle 136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EA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38" name="Straight Connector 137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Rectangle 138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FE8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C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763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144" name="Group 143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145" name="Rectangle 144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6" name="Rectangle 145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3192366"/>
      </p:ext>
    </p:extLst>
  </p:cSld>
  <p:clrMapOvr>
    <a:masterClrMapping/>
  </p:clrMapOvr>
  <p:transition spd="slow" advClick="0" advTm="3000">
    <p:push dir="d"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3766" y="1641472"/>
            <a:ext cx="5071961" cy="4356298"/>
            <a:chOff x="2637327" y="3149431"/>
            <a:chExt cx="3393549" cy="2914713"/>
          </a:xfrm>
          <a:pattFill prst="pct90">
            <a:fgClr>
              <a:srgbClr val="D6DCE5"/>
            </a:fgClr>
            <a:bgClr>
              <a:schemeClr val="bg1"/>
            </a:bgClr>
          </a:pattFill>
        </p:grpSpPr>
        <p:sp>
          <p:nvSpPr>
            <p:cNvPr id="76" name="Freeform 63"/>
            <p:cNvSpPr>
              <a:spLocks noChangeAspect="1"/>
            </p:cNvSpPr>
            <p:nvPr/>
          </p:nvSpPr>
          <p:spPr bwMode="gray">
            <a:xfrm>
              <a:off x="3450837" y="5280256"/>
              <a:ext cx="286268" cy="238748"/>
            </a:xfrm>
            <a:custGeom>
              <a:avLst/>
              <a:gdLst/>
              <a:ahLst/>
              <a:cxnLst>
                <a:cxn ang="0">
                  <a:pos x="65" y="487"/>
                </a:cxn>
                <a:cxn ang="0">
                  <a:pos x="14" y="447"/>
                </a:cxn>
                <a:cxn ang="0">
                  <a:pos x="3" y="371"/>
                </a:cxn>
                <a:cxn ang="0">
                  <a:pos x="0" y="299"/>
                </a:cxn>
                <a:cxn ang="0">
                  <a:pos x="40" y="223"/>
                </a:cxn>
                <a:cxn ang="0">
                  <a:pos x="57" y="206"/>
                </a:cxn>
                <a:cxn ang="0">
                  <a:pos x="98" y="221"/>
                </a:cxn>
                <a:cxn ang="0">
                  <a:pos x="139" y="210"/>
                </a:cxn>
                <a:cxn ang="0">
                  <a:pos x="146" y="184"/>
                </a:cxn>
                <a:cxn ang="0">
                  <a:pos x="186" y="168"/>
                </a:cxn>
                <a:cxn ang="0">
                  <a:pos x="224" y="142"/>
                </a:cxn>
                <a:cxn ang="0">
                  <a:pos x="235" y="95"/>
                </a:cxn>
                <a:cxn ang="0">
                  <a:pos x="259" y="83"/>
                </a:cxn>
                <a:cxn ang="0">
                  <a:pos x="283" y="65"/>
                </a:cxn>
                <a:cxn ang="0">
                  <a:pos x="331" y="77"/>
                </a:cxn>
                <a:cxn ang="0">
                  <a:pos x="396" y="82"/>
                </a:cxn>
                <a:cxn ang="0">
                  <a:pos x="430" y="94"/>
                </a:cxn>
                <a:cxn ang="0">
                  <a:pos x="462" y="81"/>
                </a:cxn>
                <a:cxn ang="0">
                  <a:pos x="489" y="87"/>
                </a:cxn>
                <a:cxn ang="0">
                  <a:pos x="500" y="59"/>
                </a:cxn>
                <a:cxn ang="0">
                  <a:pos x="528" y="63"/>
                </a:cxn>
                <a:cxn ang="0">
                  <a:pos x="542" y="27"/>
                </a:cxn>
                <a:cxn ang="0">
                  <a:pos x="567" y="3"/>
                </a:cxn>
                <a:cxn ang="0">
                  <a:pos x="590" y="28"/>
                </a:cxn>
                <a:cxn ang="0">
                  <a:pos x="606" y="38"/>
                </a:cxn>
                <a:cxn ang="0">
                  <a:pos x="605" y="62"/>
                </a:cxn>
                <a:cxn ang="0">
                  <a:pos x="601" y="100"/>
                </a:cxn>
                <a:cxn ang="0">
                  <a:pos x="623" y="122"/>
                </a:cxn>
                <a:cxn ang="0">
                  <a:pos x="676" y="92"/>
                </a:cxn>
                <a:cxn ang="0">
                  <a:pos x="704" y="75"/>
                </a:cxn>
                <a:cxn ang="0">
                  <a:pos x="727" y="73"/>
                </a:cxn>
                <a:cxn ang="0">
                  <a:pos x="741" y="81"/>
                </a:cxn>
                <a:cxn ang="0">
                  <a:pos x="778" y="77"/>
                </a:cxn>
                <a:cxn ang="0">
                  <a:pos x="785" y="84"/>
                </a:cxn>
                <a:cxn ang="0">
                  <a:pos x="768" y="94"/>
                </a:cxn>
                <a:cxn ang="0">
                  <a:pos x="759" y="108"/>
                </a:cxn>
                <a:cxn ang="0">
                  <a:pos x="725" y="109"/>
                </a:cxn>
                <a:cxn ang="0">
                  <a:pos x="665" y="114"/>
                </a:cxn>
                <a:cxn ang="0">
                  <a:pos x="638" y="129"/>
                </a:cxn>
                <a:cxn ang="0">
                  <a:pos x="622" y="141"/>
                </a:cxn>
                <a:cxn ang="0">
                  <a:pos x="594" y="158"/>
                </a:cxn>
                <a:cxn ang="0">
                  <a:pos x="605" y="183"/>
                </a:cxn>
                <a:cxn ang="0">
                  <a:pos x="608" y="218"/>
                </a:cxn>
                <a:cxn ang="0">
                  <a:pos x="592" y="249"/>
                </a:cxn>
                <a:cxn ang="0">
                  <a:pos x="582" y="277"/>
                </a:cxn>
                <a:cxn ang="0">
                  <a:pos x="569" y="304"/>
                </a:cxn>
                <a:cxn ang="0">
                  <a:pos x="520" y="302"/>
                </a:cxn>
                <a:cxn ang="0">
                  <a:pos x="535" y="336"/>
                </a:cxn>
                <a:cxn ang="0">
                  <a:pos x="517" y="361"/>
                </a:cxn>
                <a:cxn ang="0">
                  <a:pos x="489" y="384"/>
                </a:cxn>
                <a:cxn ang="0">
                  <a:pos x="481" y="404"/>
                </a:cxn>
                <a:cxn ang="0">
                  <a:pos x="463" y="460"/>
                </a:cxn>
                <a:cxn ang="0">
                  <a:pos x="444" y="445"/>
                </a:cxn>
                <a:cxn ang="0">
                  <a:pos x="425" y="448"/>
                </a:cxn>
                <a:cxn ang="0">
                  <a:pos x="391" y="468"/>
                </a:cxn>
                <a:cxn ang="0">
                  <a:pos x="390" y="479"/>
                </a:cxn>
                <a:cxn ang="0">
                  <a:pos x="352" y="476"/>
                </a:cxn>
                <a:cxn ang="0">
                  <a:pos x="321" y="520"/>
                </a:cxn>
                <a:cxn ang="0">
                  <a:pos x="321" y="566"/>
                </a:cxn>
                <a:cxn ang="0">
                  <a:pos x="226" y="587"/>
                </a:cxn>
                <a:cxn ang="0">
                  <a:pos x="197" y="599"/>
                </a:cxn>
                <a:cxn ang="0">
                  <a:pos x="129" y="594"/>
                </a:cxn>
                <a:cxn ang="0">
                  <a:pos x="101" y="598"/>
                </a:cxn>
              </a:cxnLst>
              <a:rect l="0" t="0" r="r" b="b"/>
              <a:pathLst>
                <a:path w="788" h="599">
                  <a:moveTo>
                    <a:pt x="24" y="572"/>
                  </a:moveTo>
                  <a:lnTo>
                    <a:pt x="36" y="547"/>
                  </a:lnTo>
                  <a:lnTo>
                    <a:pt x="59" y="519"/>
                  </a:lnTo>
                  <a:lnTo>
                    <a:pt x="65" y="502"/>
                  </a:lnTo>
                  <a:lnTo>
                    <a:pt x="65" y="487"/>
                  </a:lnTo>
                  <a:lnTo>
                    <a:pt x="59" y="471"/>
                  </a:lnTo>
                  <a:lnTo>
                    <a:pt x="48" y="461"/>
                  </a:lnTo>
                  <a:lnTo>
                    <a:pt x="36" y="461"/>
                  </a:lnTo>
                  <a:lnTo>
                    <a:pt x="24" y="458"/>
                  </a:lnTo>
                  <a:lnTo>
                    <a:pt x="14" y="447"/>
                  </a:lnTo>
                  <a:lnTo>
                    <a:pt x="12" y="434"/>
                  </a:lnTo>
                  <a:lnTo>
                    <a:pt x="15" y="417"/>
                  </a:lnTo>
                  <a:lnTo>
                    <a:pt x="12" y="399"/>
                  </a:lnTo>
                  <a:lnTo>
                    <a:pt x="6" y="383"/>
                  </a:lnTo>
                  <a:lnTo>
                    <a:pt x="3" y="371"/>
                  </a:lnTo>
                  <a:lnTo>
                    <a:pt x="6" y="353"/>
                  </a:lnTo>
                  <a:lnTo>
                    <a:pt x="15" y="335"/>
                  </a:lnTo>
                  <a:lnTo>
                    <a:pt x="14" y="324"/>
                  </a:lnTo>
                  <a:lnTo>
                    <a:pt x="0" y="319"/>
                  </a:lnTo>
                  <a:lnTo>
                    <a:pt x="0" y="299"/>
                  </a:lnTo>
                  <a:lnTo>
                    <a:pt x="0" y="289"/>
                  </a:lnTo>
                  <a:lnTo>
                    <a:pt x="21" y="281"/>
                  </a:lnTo>
                  <a:lnTo>
                    <a:pt x="21" y="266"/>
                  </a:lnTo>
                  <a:lnTo>
                    <a:pt x="35" y="244"/>
                  </a:lnTo>
                  <a:lnTo>
                    <a:pt x="40" y="223"/>
                  </a:lnTo>
                  <a:lnTo>
                    <a:pt x="40" y="206"/>
                  </a:lnTo>
                  <a:lnTo>
                    <a:pt x="42" y="192"/>
                  </a:lnTo>
                  <a:lnTo>
                    <a:pt x="48" y="196"/>
                  </a:lnTo>
                  <a:lnTo>
                    <a:pt x="54" y="202"/>
                  </a:lnTo>
                  <a:lnTo>
                    <a:pt x="57" y="206"/>
                  </a:lnTo>
                  <a:lnTo>
                    <a:pt x="68" y="208"/>
                  </a:lnTo>
                  <a:lnTo>
                    <a:pt x="80" y="206"/>
                  </a:lnTo>
                  <a:lnTo>
                    <a:pt x="86" y="211"/>
                  </a:lnTo>
                  <a:lnTo>
                    <a:pt x="94" y="215"/>
                  </a:lnTo>
                  <a:lnTo>
                    <a:pt x="98" y="221"/>
                  </a:lnTo>
                  <a:lnTo>
                    <a:pt x="103" y="221"/>
                  </a:lnTo>
                  <a:lnTo>
                    <a:pt x="111" y="219"/>
                  </a:lnTo>
                  <a:lnTo>
                    <a:pt x="124" y="219"/>
                  </a:lnTo>
                  <a:lnTo>
                    <a:pt x="130" y="213"/>
                  </a:lnTo>
                  <a:lnTo>
                    <a:pt x="139" y="210"/>
                  </a:lnTo>
                  <a:lnTo>
                    <a:pt x="143" y="207"/>
                  </a:lnTo>
                  <a:lnTo>
                    <a:pt x="145" y="195"/>
                  </a:lnTo>
                  <a:lnTo>
                    <a:pt x="149" y="194"/>
                  </a:lnTo>
                  <a:lnTo>
                    <a:pt x="153" y="189"/>
                  </a:lnTo>
                  <a:lnTo>
                    <a:pt x="146" y="184"/>
                  </a:lnTo>
                  <a:lnTo>
                    <a:pt x="146" y="178"/>
                  </a:lnTo>
                  <a:lnTo>
                    <a:pt x="154" y="179"/>
                  </a:lnTo>
                  <a:lnTo>
                    <a:pt x="160" y="176"/>
                  </a:lnTo>
                  <a:lnTo>
                    <a:pt x="178" y="173"/>
                  </a:lnTo>
                  <a:lnTo>
                    <a:pt x="186" y="168"/>
                  </a:lnTo>
                  <a:lnTo>
                    <a:pt x="194" y="164"/>
                  </a:lnTo>
                  <a:lnTo>
                    <a:pt x="200" y="158"/>
                  </a:lnTo>
                  <a:lnTo>
                    <a:pt x="208" y="157"/>
                  </a:lnTo>
                  <a:lnTo>
                    <a:pt x="223" y="147"/>
                  </a:lnTo>
                  <a:lnTo>
                    <a:pt x="224" y="142"/>
                  </a:lnTo>
                  <a:lnTo>
                    <a:pt x="224" y="135"/>
                  </a:lnTo>
                  <a:lnTo>
                    <a:pt x="226" y="122"/>
                  </a:lnTo>
                  <a:lnTo>
                    <a:pt x="229" y="119"/>
                  </a:lnTo>
                  <a:lnTo>
                    <a:pt x="235" y="102"/>
                  </a:lnTo>
                  <a:lnTo>
                    <a:pt x="235" y="95"/>
                  </a:lnTo>
                  <a:lnTo>
                    <a:pt x="236" y="93"/>
                  </a:lnTo>
                  <a:lnTo>
                    <a:pt x="240" y="89"/>
                  </a:lnTo>
                  <a:lnTo>
                    <a:pt x="245" y="83"/>
                  </a:lnTo>
                  <a:lnTo>
                    <a:pt x="253" y="82"/>
                  </a:lnTo>
                  <a:lnTo>
                    <a:pt x="259" y="83"/>
                  </a:lnTo>
                  <a:lnTo>
                    <a:pt x="274" y="83"/>
                  </a:lnTo>
                  <a:lnTo>
                    <a:pt x="277" y="82"/>
                  </a:lnTo>
                  <a:lnTo>
                    <a:pt x="279" y="77"/>
                  </a:lnTo>
                  <a:lnTo>
                    <a:pt x="280" y="68"/>
                  </a:lnTo>
                  <a:lnTo>
                    <a:pt x="283" y="65"/>
                  </a:lnTo>
                  <a:lnTo>
                    <a:pt x="288" y="65"/>
                  </a:lnTo>
                  <a:lnTo>
                    <a:pt x="293" y="65"/>
                  </a:lnTo>
                  <a:lnTo>
                    <a:pt x="306" y="73"/>
                  </a:lnTo>
                  <a:lnTo>
                    <a:pt x="316" y="77"/>
                  </a:lnTo>
                  <a:lnTo>
                    <a:pt x="331" y="77"/>
                  </a:lnTo>
                  <a:lnTo>
                    <a:pt x="360" y="76"/>
                  </a:lnTo>
                  <a:lnTo>
                    <a:pt x="366" y="78"/>
                  </a:lnTo>
                  <a:lnTo>
                    <a:pt x="374" y="83"/>
                  </a:lnTo>
                  <a:lnTo>
                    <a:pt x="383" y="81"/>
                  </a:lnTo>
                  <a:lnTo>
                    <a:pt x="396" y="82"/>
                  </a:lnTo>
                  <a:lnTo>
                    <a:pt x="401" y="87"/>
                  </a:lnTo>
                  <a:lnTo>
                    <a:pt x="414" y="102"/>
                  </a:lnTo>
                  <a:lnTo>
                    <a:pt x="422" y="99"/>
                  </a:lnTo>
                  <a:lnTo>
                    <a:pt x="429" y="99"/>
                  </a:lnTo>
                  <a:lnTo>
                    <a:pt x="430" y="94"/>
                  </a:lnTo>
                  <a:lnTo>
                    <a:pt x="444" y="87"/>
                  </a:lnTo>
                  <a:lnTo>
                    <a:pt x="449" y="86"/>
                  </a:lnTo>
                  <a:lnTo>
                    <a:pt x="453" y="87"/>
                  </a:lnTo>
                  <a:lnTo>
                    <a:pt x="456" y="83"/>
                  </a:lnTo>
                  <a:lnTo>
                    <a:pt x="462" y="81"/>
                  </a:lnTo>
                  <a:lnTo>
                    <a:pt x="466" y="82"/>
                  </a:lnTo>
                  <a:lnTo>
                    <a:pt x="471" y="87"/>
                  </a:lnTo>
                  <a:lnTo>
                    <a:pt x="484" y="92"/>
                  </a:lnTo>
                  <a:lnTo>
                    <a:pt x="488" y="89"/>
                  </a:lnTo>
                  <a:lnTo>
                    <a:pt x="489" y="87"/>
                  </a:lnTo>
                  <a:lnTo>
                    <a:pt x="489" y="82"/>
                  </a:lnTo>
                  <a:lnTo>
                    <a:pt x="487" y="78"/>
                  </a:lnTo>
                  <a:lnTo>
                    <a:pt x="485" y="71"/>
                  </a:lnTo>
                  <a:lnTo>
                    <a:pt x="495" y="59"/>
                  </a:lnTo>
                  <a:lnTo>
                    <a:pt x="500" y="59"/>
                  </a:lnTo>
                  <a:lnTo>
                    <a:pt x="506" y="61"/>
                  </a:lnTo>
                  <a:lnTo>
                    <a:pt x="514" y="59"/>
                  </a:lnTo>
                  <a:lnTo>
                    <a:pt x="522" y="65"/>
                  </a:lnTo>
                  <a:lnTo>
                    <a:pt x="526" y="65"/>
                  </a:lnTo>
                  <a:lnTo>
                    <a:pt x="528" y="63"/>
                  </a:lnTo>
                  <a:lnTo>
                    <a:pt x="536" y="56"/>
                  </a:lnTo>
                  <a:lnTo>
                    <a:pt x="537" y="51"/>
                  </a:lnTo>
                  <a:lnTo>
                    <a:pt x="532" y="45"/>
                  </a:lnTo>
                  <a:lnTo>
                    <a:pt x="532" y="40"/>
                  </a:lnTo>
                  <a:lnTo>
                    <a:pt x="542" y="27"/>
                  </a:lnTo>
                  <a:lnTo>
                    <a:pt x="553" y="11"/>
                  </a:lnTo>
                  <a:lnTo>
                    <a:pt x="555" y="9"/>
                  </a:lnTo>
                  <a:lnTo>
                    <a:pt x="559" y="3"/>
                  </a:lnTo>
                  <a:lnTo>
                    <a:pt x="560" y="2"/>
                  </a:lnTo>
                  <a:lnTo>
                    <a:pt x="567" y="3"/>
                  </a:lnTo>
                  <a:lnTo>
                    <a:pt x="571" y="0"/>
                  </a:lnTo>
                  <a:lnTo>
                    <a:pt x="581" y="2"/>
                  </a:lnTo>
                  <a:lnTo>
                    <a:pt x="594" y="14"/>
                  </a:lnTo>
                  <a:lnTo>
                    <a:pt x="594" y="20"/>
                  </a:lnTo>
                  <a:lnTo>
                    <a:pt x="590" y="28"/>
                  </a:lnTo>
                  <a:lnTo>
                    <a:pt x="590" y="33"/>
                  </a:lnTo>
                  <a:lnTo>
                    <a:pt x="591" y="35"/>
                  </a:lnTo>
                  <a:lnTo>
                    <a:pt x="596" y="38"/>
                  </a:lnTo>
                  <a:lnTo>
                    <a:pt x="602" y="36"/>
                  </a:lnTo>
                  <a:lnTo>
                    <a:pt x="606" y="38"/>
                  </a:lnTo>
                  <a:lnTo>
                    <a:pt x="606" y="40"/>
                  </a:lnTo>
                  <a:lnTo>
                    <a:pt x="607" y="44"/>
                  </a:lnTo>
                  <a:lnTo>
                    <a:pt x="605" y="46"/>
                  </a:lnTo>
                  <a:lnTo>
                    <a:pt x="603" y="51"/>
                  </a:lnTo>
                  <a:lnTo>
                    <a:pt x="605" y="62"/>
                  </a:lnTo>
                  <a:lnTo>
                    <a:pt x="603" y="67"/>
                  </a:lnTo>
                  <a:lnTo>
                    <a:pt x="601" y="72"/>
                  </a:lnTo>
                  <a:lnTo>
                    <a:pt x="601" y="82"/>
                  </a:lnTo>
                  <a:lnTo>
                    <a:pt x="598" y="92"/>
                  </a:lnTo>
                  <a:lnTo>
                    <a:pt x="601" y="100"/>
                  </a:lnTo>
                  <a:lnTo>
                    <a:pt x="607" y="111"/>
                  </a:lnTo>
                  <a:lnTo>
                    <a:pt x="612" y="122"/>
                  </a:lnTo>
                  <a:lnTo>
                    <a:pt x="613" y="124"/>
                  </a:lnTo>
                  <a:lnTo>
                    <a:pt x="618" y="125"/>
                  </a:lnTo>
                  <a:lnTo>
                    <a:pt x="623" y="122"/>
                  </a:lnTo>
                  <a:lnTo>
                    <a:pt x="635" y="115"/>
                  </a:lnTo>
                  <a:lnTo>
                    <a:pt x="648" y="105"/>
                  </a:lnTo>
                  <a:lnTo>
                    <a:pt x="670" y="99"/>
                  </a:lnTo>
                  <a:lnTo>
                    <a:pt x="671" y="98"/>
                  </a:lnTo>
                  <a:lnTo>
                    <a:pt x="676" y="92"/>
                  </a:lnTo>
                  <a:lnTo>
                    <a:pt x="683" y="87"/>
                  </a:lnTo>
                  <a:lnTo>
                    <a:pt x="684" y="84"/>
                  </a:lnTo>
                  <a:lnTo>
                    <a:pt x="689" y="83"/>
                  </a:lnTo>
                  <a:lnTo>
                    <a:pt x="699" y="77"/>
                  </a:lnTo>
                  <a:lnTo>
                    <a:pt x="704" y="75"/>
                  </a:lnTo>
                  <a:lnTo>
                    <a:pt x="711" y="70"/>
                  </a:lnTo>
                  <a:lnTo>
                    <a:pt x="716" y="70"/>
                  </a:lnTo>
                  <a:lnTo>
                    <a:pt x="720" y="72"/>
                  </a:lnTo>
                  <a:lnTo>
                    <a:pt x="723" y="73"/>
                  </a:lnTo>
                  <a:lnTo>
                    <a:pt x="727" y="73"/>
                  </a:lnTo>
                  <a:lnTo>
                    <a:pt x="729" y="83"/>
                  </a:lnTo>
                  <a:lnTo>
                    <a:pt x="731" y="87"/>
                  </a:lnTo>
                  <a:lnTo>
                    <a:pt x="734" y="86"/>
                  </a:lnTo>
                  <a:lnTo>
                    <a:pt x="741" y="79"/>
                  </a:lnTo>
                  <a:lnTo>
                    <a:pt x="741" y="81"/>
                  </a:lnTo>
                  <a:lnTo>
                    <a:pt x="743" y="81"/>
                  </a:lnTo>
                  <a:lnTo>
                    <a:pt x="756" y="76"/>
                  </a:lnTo>
                  <a:lnTo>
                    <a:pt x="767" y="75"/>
                  </a:lnTo>
                  <a:lnTo>
                    <a:pt x="773" y="75"/>
                  </a:lnTo>
                  <a:lnTo>
                    <a:pt x="778" y="77"/>
                  </a:lnTo>
                  <a:lnTo>
                    <a:pt x="785" y="77"/>
                  </a:lnTo>
                  <a:lnTo>
                    <a:pt x="788" y="81"/>
                  </a:lnTo>
                  <a:lnTo>
                    <a:pt x="788" y="83"/>
                  </a:lnTo>
                  <a:lnTo>
                    <a:pt x="783" y="84"/>
                  </a:lnTo>
                  <a:lnTo>
                    <a:pt x="785" y="84"/>
                  </a:lnTo>
                  <a:lnTo>
                    <a:pt x="783" y="84"/>
                  </a:lnTo>
                  <a:lnTo>
                    <a:pt x="778" y="83"/>
                  </a:lnTo>
                  <a:lnTo>
                    <a:pt x="774" y="83"/>
                  </a:lnTo>
                  <a:lnTo>
                    <a:pt x="766" y="92"/>
                  </a:lnTo>
                  <a:lnTo>
                    <a:pt x="768" y="94"/>
                  </a:lnTo>
                  <a:lnTo>
                    <a:pt x="774" y="97"/>
                  </a:lnTo>
                  <a:lnTo>
                    <a:pt x="775" y="102"/>
                  </a:lnTo>
                  <a:lnTo>
                    <a:pt x="775" y="106"/>
                  </a:lnTo>
                  <a:lnTo>
                    <a:pt x="764" y="104"/>
                  </a:lnTo>
                  <a:lnTo>
                    <a:pt x="759" y="108"/>
                  </a:lnTo>
                  <a:lnTo>
                    <a:pt x="757" y="108"/>
                  </a:lnTo>
                  <a:lnTo>
                    <a:pt x="751" y="113"/>
                  </a:lnTo>
                  <a:lnTo>
                    <a:pt x="746" y="113"/>
                  </a:lnTo>
                  <a:lnTo>
                    <a:pt x="732" y="108"/>
                  </a:lnTo>
                  <a:lnTo>
                    <a:pt x="725" y="109"/>
                  </a:lnTo>
                  <a:lnTo>
                    <a:pt x="721" y="108"/>
                  </a:lnTo>
                  <a:lnTo>
                    <a:pt x="686" y="110"/>
                  </a:lnTo>
                  <a:lnTo>
                    <a:pt x="682" y="110"/>
                  </a:lnTo>
                  <a:lnTo>
                    <a:pt x="672" y="114"/>
                  </a:lnTo>
                  <a:lnTo>
                    <a:pt x="665" y="114"/>
                  </a:lnTo>
                  <a:lnTo>
                    <a:pt x="656" y="120"/>
                  </a:lnTo>
                  <a:lnTo>
                    <a:pt x="648" y="121"/>
                  </a:lnTo>
                  <a:lnTo>
                    <a:pt x="643" y="124"/>
                  </a:lnTo>
                  <a:lnTo>
                    <a:pt x="639" y="125"/>
                  </a:lnTo>
                  <a:lnTo>
                    <a:pt x="638" y="129"/>
                  </a:lnTo>
                  <a:lnTo>
                    <a:pt x="635" y="131"/>
                  </a:lnTo>
                  <a:lnTo>
                    <a:pt x="625" y="134"/>
                  </a:lnTo>
                  <a:lnTo>
                    <a:pt x="624" y="136"/>
                  </a:lnTo>
                  <a:lnTo>
                    <a:pt x="625" y="140"/>
                  </a:lnTo>
                  <a:lnTo>
                    <a:pt x="622" y="141"/>
                  </a:lnTo>
                  <a:lnTo>
                    <a:pt x="617" y="138"/>
                  </a:lnTo>
                  <a:lnTo>
                    <a:pt x="612" y="138"/>
                  </a:lnTo>
                  <a:lnTo>
                    <a:pt x="611" y="140"/>
                  </a:lnTo>
                  <a:lnTo>
                    <a:pt x="610" y="145"/>
                  </a:lnTo>
                  <a:lnTo>
                    <a:pt x="594" y="158"/>
                  </a:lnTo>
                  <a:lnTo>
                    <a:pt x="590" y="162"/>
                  </a:lnTo>
                  <a:lnTo>
                    <a:pt x="589" y="168"/>
                  </a:lnTo>
                  <a:lnTo>
                    <a:pt x="590" y="170"/>
                  </a:lnTo>
                  <a:lnTo>
                    <a:pt x="598" y="175"/>
                  </a:lnTo>
                  <a:lnTo>
                    <a:pt x="605" y="183"/>
                  </a:lnTo>
                  <a:lnTo>
                    <a:pt x="608" y="196"/>
                  </a:lnTo>
                  <a:lnTo>
                    <a:pt x="612" y="206"/>
                  </a:lnTo>
                  <a:lnTo>
                    <a:pt x="612" y="207"/>
                  </a:lnTo>
                  <a:lnTo>
                    <a:pt x="608" y="216"/>
                  </a:lnTo>
                  <a:lnTo>
                    <a:pt x="608" y="218"/>
                  </a:lnTo>
                  <a:lnTo>
                    <a:pt x="611" y="222"/>
                  </a:lnTo>
                  <a:lnTo>
                    <a:pt x="610" y="228"/>
                  </a:lnTo>
                  <a:lnTo>
                    <a:pt x="606" y="235"/>
                  </a:lnTo>
                  <a:lnTo>
                    <a:pt x="601" y="243"/>
                  </a:lnTo>
                  <a:lnTo>
                    <a:pt x="592" y="249"/>
                  </a:lnTo>
                  <a:lnTo>
                    <a:pt x="585" y="258"/>
                  </a:lnTo>
                  <a:lnTo>
                    <a:pt x="581" y="265"/>
                  </a:lnTo>
                  <a:lnTo>
                    <a:pt x="578" y="269"/>
                  </a:lnTo>
                  <a:lnTo>
                    <a:pt x="578" y="275"/>
                  </a:lnTo>
                  <a:lnTo>
                    <a:pt x="582" y="277"/>
                  </a:lnTo>
                  <a:lnTo>
                    <a:pt x="586" y="280"/>
                  </a:lnTo>
                  <a:lnTo>
                    <a:pt x="582" y="283"/>
                  </a:lnTo>
                  <a:lnTo>
                    <a:pt x="582" y="291"/>
                  </a:lnTo>
                  <a:lnTo>
                    <a:pt x="575" y="301"/>
                  </a:lnTo>
                  <a:lnTo>
                    <a:pt x="569" y="304"/>
                  </a:lnTo>
                  <a:lnTo>
                    <a:pt x="558" y="307"/>
                  </a:lnTo>
                  <a:lnTo>
                    <a:pt x="547" y="305"/>
                  </a:lnTo>
                  <a:lnTo>
                    <a:pt x="528" y="301"/>
                  </a:lnTo>
                  <a:lnTo>
                    <a:pt x="524" y="299"/>
                  </a:lnTo>
                  <a:lnTo>
                    <a:pt x="520" y="302"/>
                  </a:lnTo>
                  <a:lnTo>
                    <a:pt x="517" y="307"/>
                  </a:lnTo>
                  <a:lnTo>
                    <a:pt x="520" y="310"/>
                  </a:lnTo>
                  <a:lnTo>
                    <a:pt x="525" y="320"/>
                  </a:lnTo>
                  <a:lnTo>
                    <a:pt x="530" y="320"/>
                  </a:lnTo>
                  <a:lnTo>
                    <a:pt x="535" y="336"/>
                  </a:lnTo>
                  <a:lnTo>
                    <a:pt x="539" y="341"/>
                  </a:lnTo>
                  <a:lnTo>
                    <a:pt x="539" y="345"/>
                  </a:lnTo>
                  <a:lnTo>
                    <a:pt x="533" y="351"/>
                  </a:lnTo>
                  <a:lnTo>
                    <a:pt x="527" y="353"/>
                  </a:lnTo>
                  <a:lnTo>
                    <a:pt x="517" y="361"/>
                  </a:lnTo>
                  <a:lnTo>
                    <a:pt x="509" y="360"/>
                  </a:lnTo>
                  <a:lnTo>
                    <a:pt x="498" y="363"/>
                  </a:lnTo>
                  <a:lnTo>
                    <a:pt x="496" y="377"/>
                  </a:lnTo>
                  <a:lnTo>
                    <a:pt x="490" y="379"/>
                  </a:lnTo>
                  <a:lnTo>
                    <a:pt x="489" y="384"/>
                  </a:lnTo>
                  <a:lnTo>
                    <a:pt x="490" y="390"/>
                  </a:lnTo>
                  <a:lnTo>
                    <a:pt x="489" y="394"/>
                  </a:lnTo>
                  <a:lnTo>
                    <a:pt x="487" y="394"/>
                  </a:lnTo>
                  <a:lnTo>
                    <a:pt x="483" y="399"/>
                  </a:lnTo>
                  <a:lnTo>
                    <a:pt x="481" y="404"/>
                  </a:lnTo>
                  <a:lnTo>
                    <a:pt x="479" y="407"/>
                  </a:lnTo>
                  <a:lnTo>
                    <a:pt x="481" y="425"/>
                  </a:lnTo>
                  <a:lnTo>
                    <a:pt x="483" y="437"/>
                  </a:lnTo>
                  <a:lnTo>
                    <a:pt x="483" y="439"/>
                  </a:lnTo>
                  <a:lnTo>
                    <a:pt x="463" y="460"/>
                  </a:lnTo>
                  <a:lnTo>
                    <a:pt x="460" y="460"/>
                  </a:lnTo>
                  <a:lnTo>
                    <a:pt x="455" y="458"/>
                  </a:lnTo>
                  <a:lnTo>
                    <a:pt x="452" y="454"/>
                  </a:lnTo>
                  <a:lnTo>
                    <a:pt x="451" y="450"/>
                  </a:lnTo>
                  <a:lnTo>
                    <a:pt x="444" y="445"/>
                  </a:lnTo>
                  <a:lnTo>
                    <a:pt x="440" y="445"/>
                  </a:lnTo>
                  <a:lnTo>
                    <a:pt x="438" y="449"/>
                  </a:lnTo>
                  <a:lnTo>
                    <a:pt x="441" y="450"/>
                  </a:lnTo>
                  <a:lnTo>
                    <a:pt x="441" y="453"/>
                  </a:lnTo>
                  <a:lnTo>
                    <a:pt x="425" y="448"/>
                  </a:lnTo>
                  <a:lnTo>
                    <a:pt x="419" y="448"/>
                  </a:lnTo>
                  <a:lnTo>
                    <a:pt x="414" y="450"/>
                  </a:lnTo>
                  <a:lnTo>
                    <a:pt x="412" y="455"/>
                  </a:lnTo>
                  <a:lnTo>
                    <a:pt x="395" y="464"/>
                  </a:lnTo>
                  <a:lnTo>
                    <a:pt x="391" y="468"/>
                  </a:lnTo>
                  <a:lnTo>
                    <a:pt x="392" y="470"/>
                  </a:lnTo>
                  <a:lnTo>
                    <a:pt x="399" y="473"/>
                  </a:lnTo>
                  <a:lnTo>
                    <a:pt x="399" y="475"/>
                  </a:lnTo>
                  <a:lnTo>
                    <a:pt x="397" y="477"/>
                  </a:lnTo>
                  <a:lnTo>
                    <a:pt x="390" y="479"/>
                  </a:lnTo>
                  <a:lnTo>
                    <a:pt x="377" y="481"/>
                  </a:lnTo>
                  <a:lnTo>
                    <a:pt x="368" y="484"/>
                  </a:lnTo>
                  <a:lnTo>
                    <a:pt x="356" y="482"/>
                  </a:lnTo>
                  <a:lnTo>
                    <a:pt x="356" y="479"/>
                  </a:lnTo>
                  <a:lnTo>
                    <a:pt x="352" y="476"/>
                  </a:lnTo>
                  <a:lnTo>
                    <a:pt x="345" y="480"/>
                  </a:lnTo>
                  <a:lnTo>
                    <a:pt x="339" y="491"/>
                  </a:lnTo>
                  <a:lnTo>
                    <a:pt x="327" y="500"/>
                  </a:lnTo>
                  <a:lnTo>
                    <a:pt x="325" y="506"/>
                  </a:lnTo>
                  <a:lnTo>
                    <a:pt x="321" y="520"/>
                  </a:lnTo>
                  <a:lnTo>
                    <a:pt x="322" y="533"/>
                  </a:lnTo>
                  <a:lnTo>
                    <a:pt x="318" y="552"/>
                  </a:lnTo>
                  <a:lnTo>
                    <a:pt x="318" y="556"/>
                  </a:lnTo>
                  <a:lnTo>
                    <a:pt x="322" y="560"/>
                  </a:lnTo>
                  <a:lnTo>
                    <a:pt x="321" y="566"/>
                  </a:lnTo>
                  <a:lnTo>
                    <a:pt x="313" y="572"/>
                  </a:lnTo>
                  <a:lnTo>
                    <a:pt x="288" y="577"/>
                  </a:lnTo>
                  <a:lnTo>
                    <a:pt x="268" y="584"/>
                  </a:lnTo>
                  <a:lnTo>
                    <a:pt x="252" y="588"/>
                  </a:lnTo>
                  <a:lnTo>
                    <a:pt x="226" y="587"/>
                  </a:lnTo>
                  <a:lnTo>
                    <a:pt x="213" y="587"/>
                  </a:lnTo>
                  <a:lnTo>
                    <a:pt x="207" y="589"/>
                  </a:lnTo>
                  <a:lnTo>
                    <a:pt x="203" y="592"/>
                  </a:lnTo>
                  <a:lnTo>
                    <a:pt x="200" y="597"/>
                  </a:lnTo>
                  <a:lnTo>
                    <a:pt x="197" y="599"/>
                  </a:lnTo>
                  <a:lnTo>
                    <a:pt x="181" y="592"/>
                  </a:lnTo>
                  <a:lnTo>
                    <a:pt x="164" y="592"/>
                  </a:lnTo>
                  <a:lnTo>
                    <a:pt x="149" y="594"/>
                  </a:lnTo>
                  <a:lnTo>
                    <a:pt x="138" y="593"/>
                  </a:lnTo>
                  <a:lnTo>
                    <a:pt x="129" y="594"/>
                  </a:lnTo>
                  <a:lnTo>
                    <a:pt x="119" y="594"/>
                  </a:lnTo>
                  <a:lnTo>
                    <a:pt x="116" y="595"/>
                  </a:lnTo>
                  <a:lnTo>
                    <a:pt x="112" y="598"/>
                  </a:lnTo>
                  <a:lnTo>
                    <a:pt x="108" y="599"/>
                  </a:lnTo>
                  <a:lnTo>
                    <a:pt x="101" y="598"/>
                  </a:lnTo>
                  <a:lnTo>
                    <a:pt x="83" y="588"/>
                  </a:lnTo>
                  <a:lnTo>
                    <a:pt x="24" y="57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7" name="Freeform 90"/>
            <p:cNvSpPr>
              <a:spLocks noChangeAspect="1"/>
            </p:cNvSpPr>
            <p:nvPr/>
          </p:nvSpPr>
          <p:spPr bwMode="gray">
            <a:xfrm>
              <a:off x="4278841" y="5670210"/>
              <a:ext cx="143135" cy="330268"/>
            </a:xfrm>
            <a:custGeom>
              <a:avLst/>
              <a:gdLst/>
              <a:ahLst/>
              <a:cxnLst>
                <a:cxn ang="0">
                  <a:pos x="237" y="758"/>
                </a:cxn>
                <a:cxn ang="0">
                  <a:pos x="250" y="749"/>
                </a:cxn>
                <a:cxn ang="0">
                  <a:pos x="270" y="727"/>
                </a:cxn>
                <a:cxn ang="0">
                  <a:pos x="321" y="713"/>
                </a:cxn>
                <a:cxn ang="0">
                  <a:pos x="376" y="679"/>
                </a:cxn>
                <a:cxn ang="0">
                  <a:pos x="387" y="654"/>
                </a:cxn>
                <a:cxn ang="0">
                  <a:pos x="388" y="643"/>
                </a:cxn>
                <a:cxn ang="0">
                  <a:pos x="388" y="607"/>
                </a:cxn>
                <a:cxn ang="0">
                  <a:pos x="395" y="596"/>
                </a:cxn>
                <a:cxn ang="0">
                  <a:pos x="389" y="557"/>
                </a:cxn>
                <a:cxn ang="0">
                  <a:pos x="382" y="507"/>
                </a:cxn>
                <a:cxn ang="0">
                  <a:pos x="336" y="409"/>
                </a:cxn>
                <a:cxn ang="0">
                  <a:pos x="323" y="401"/>
                </a:cxn>
                <a:cxn ang="0">
                  <a:pos x="281" y="372"/>
                </a:cxn>
                <a:cxn ang="0">
                  <a:pos x="255" y="344"/>
                </a:cxn>
                <a:cxn ang="0">
                  <a:pos x="228" y="297"/>
                </a:cxn>
                <a:cxn ang="0">
                  <a:pos x="194" y="245"/>
                </a:cxn>
                <a:cxn ang="0">
                  <a:pos x="239" y="171"/>
                </a:cxn>
                <a:cxn ang="0">
                  <a:pos x="258" y="140"/>
                </a:cxn>
                <a:cxn ang="0">
                  <a:pos x="307" y="105"/>
                </a:cxn>
                <a:cxn ang="0">
                  <a:pos x="312" y="97"/>
                </a:cxn>
                <a:cxn ang="0">
                  <a:pos x="255" y="77"/>
                </a:cxn>
                <a:cxn ang="0">
                  <a:pos x="244" y="26"/>
                </a:cxn>
                <a:cxn ang="0">
                  <a:pos x="184" y="5"/>
                </a:cxn>
                <a:cxn ang="0">
                  <a:pos x="142" y="19"/>
                </a:cxn>
                <a:cxn ang="0">
                  <a:pos x="104" y="33"/>
                </a:cxn>
                <a:cxn ang="0">
                  <a:pos x="71" y="31"/>
                </a:cxn>
                <a:cxn ang="0">
                  <a:pos x="36" y="33"/>
                </a:cxn>
                <a:cxn ang="0">
                  <a:pos x="13" y="37"/>
                </a:cxn>
                <a:cxn ang="0">
                  <a:pos x="12" y="60"/>
                </a:cxn>
                <a:cxn ang="0">
                  <a:pos x="41" y="112"/>
                </a:cxn>
                <a:cxn ang="0">
                  <a:pos x="97" y="134"/>
                </a:cxn>
                <a:cxn ang="0">
                  <a:pos x="129" y="162"/>
                </a:cxn>
                <a:cxn ang="0">
                  <a:pos x="146" y="192"/>
                </a:cxn>
                <a:cxn ang="0">
                  <a:pos x="107" y="208"/>
                </a:cxn>
                <a:cxn ang="0">
                  <a:pos x="107" y="231"/>
                </a:cxn>
                <a:cxn ang="0">
                  <a:pos x="165" y="280"/>
                </a:cxn>
                <a:cxn ang="0">
                  <a:pos x="213" y="332"/>
                </a:cxn>
                <a:cxn ang="0">
                  <a:pos x="238" y="371"/>
                </a:cxn>
                <a:cxn ang="0">
                  <a:pos x="265" y="396"/>
                </a:cxn>
                <a:cxn ang="0">
                  <a:pos x="292" y="457"/>
                </a:cxn>
                <a:cxn ang="0">
                  <a:pos x="299" y="558"/>
                </a:cxn>
                <a:cxn ang="0">
                  <a:pos x="281" y="625"/>
                </a:cxn>
                <a:cxn ang="0">
                  <a:pos x="238" y="646"/>
                </a:cxn>
                <a:cxn ang="0">
                  <a:pos x="206" y="674"/>
                </a:cxn>
                <a:cxn ang="0">
                  <a:pos x="194" y="697"/>
                </a:cxn>
                <a:cxn ang="0">
                  <a:pos x="158" y="705"/>
                </a:cxn>
                <a:cxn ang="0">
                  <a:pos x="134" y="726"/>
                </a:cxn>
                <a:cxn ang="0">
                  <a:pos x="161" y="752"/>
                </a:cxn>
                <a:cxn ang="0">
                  <a:pos x="148" y="797"/>
                </a:cxn>
                <a:cxn ang="0">
                  <a:pos x="153" y="832"/>
                </a:cxn>
                <a:cxn ang="0">
                  <a:pos x="195" y="797"/>
                </a:cxn>
                <a:cxn ang="0">
                  <a:pos x="228" y="773"/>
                </a:cxn>
              </a:cxnLst>
              <a:rect l="0" t="0" r="r" b="b"/>
              <a:pathLst>
                <a:path w="395" h="832">
                  <a:moveTo>
                    <a:pt x="228" y="773"/>
                  </a:moveTo>
                  <a:lnTo>
                    <a:pt x="238" y="776"/>
                  </a:lnTo>
                  <a:lnTo>
                    <a:pt x="242" y="768"/>
                  </a:lnTo>
                  <a:lnTo>
                    <a:pt x="237" y="758"/>
                  </a:lnTo>
                  <a:lnTo>
                    <a:pt x="239" y="753"/>
                  </a:lnTo>
                  <a:lnTo>
                    <a:pt x="245" y="754"/>
                  </a:lnTo>
                  <a:lnTo>
                    <a:pt x="247" y="748"/>
                  </a:lnTo>
                  <a:lnTo>
                    <a:pt x="250" y="749"/>
                  </a:lnTo>
                  <a:lnTo>
                    <a:pt x="249" y="741"/>
                  </a:lnTo>
                  <a:lnTo>
                    <a:pt x="253" y="737"/>
                  </a:lnTo>
                  <a:lnTo>
                    <a:pt x="255" y="731"/>
                  </a:lnTo>
                  <a:lnTo>
                    <a:pt x="270" y="727"/>
                  </a:lnTo>
                  <a:lnTo>
                    <a:pt x="276" y="731"/>
                  </a:lnTo>
                  <a:lnTo>
                    <a:pt x="283" y="731"/>
                  </a:lnTo>
                  <a:lnTo>
                    <a:pt x="308" y="716"/>
                  </a:lnTo>
                  <a:lnTo>
                    <a:pt x="321" y="713"/>
                  </a:lnTo>
                  <a:lnTo>
                    <a:pt x="330" y="701"/>
                  </a:lnTo>
                  <a:lnTo>
                    <a:pt x="361" y="687"/>
                  </a:lnTo>
                  <a:lnTo>
                    <a:pt x="367" y="681"/>
                  </a:lnTo>
                  <a:lnTo>
                    <a:pt x="376" y="679"/>
                  </a:lnTo>
                  <a:lnTo>
                    <a:pt x="378" y="673"/>
                  </a:lnTo>
                  <a:lnTo>
                    <a:pt x="379" y="665"/>
                  </a:lnTo>
                  <a:lnTo>
                    <a:pt x="385" y="660"/>
                  </a:lnTo>
                  <a:lnTo>
                    <a:pt x="387" y="654"/>
                  </a:lnTo>
                  <a:lnTo>
                    <a:pt x="383" y="650"/>
                  </a:lnTo>
                  <a:lnTo>
                    <a:pt x="385" y="646"/>
                  </a:lnTo>
                  <a:lnTo>
                    <a:pt x="388" y="647"/>
                  </a:lnTo>
                  <a:lnTo>
                    <a:pt x="388" y="643"/>
                  </a:lnTo>
                  <a:lnTo>
                    <a:pt x="383" y="619"/>
                  </a:lnTo>
                  <a:lnTo>
                    <a:pt x="384" y="615"/>
                  </a:lnTo>
                  <a:lnTo>
                    <a:pt x="388" y="618"/>
                  </a:lnTo>
                  <a:lnTo>
                    <a:pt x="388" y="607"/>
                  </a:lnTo>
                  <a:lnTo>
                    <a:pt x="392" y="602"/>
                  </a:lnTo>
                  <a:lnTo>
                    <a:pt x="395" y="603"/>
                  </a:lnTo>
                  <a:lnTo>
                    <a:pt x="395" y="607"/>
                  </a:lnTo>
                  <a:lnTo>
                    <a:pt x="395" y="596"/>
                  </a:lnTo>
                  <a:lnTo>
                    <a:pt x="394" y="587"/>
                  </a:lnTo>
                  <a:lnTo>
                    <a:pt x="390" y="585"/>
                  </a:lnTo>
                  <a:lnTo>
                    <a:pt x="389" y="569"/>
                  </a:lnTo>
                  <a:lnTo>
                    <a:pt x="389" y="557"/>
                  </a:lnTo>
                  <a:lnTo>
                    <a:pt x="388" y="549"/>
                  </a:lnTo>
                  <a:lnTo>
                    <a:pt x="388" y="539"/>
                  </a:lnTo>
                  <a:lnTo>
                    <a:pt x="385" y="536"/>
                  </a:lnTo>
                  <a:lnTo>
                    <a:pt x="382" y="507"/>
                  </a:lnTo>
                  <a:lnTo>
                    <a:pt x="366" y="456"/>
                  </a:lnTo>
                  <a:lnTo>
                    <a:pt x="344" y="434"/>
                  </a:lnTo>
                  <a:lnTo>
                    <a:pt x="337" y="424"/>
                  </a:lnTo>
                  <a:lnTo>
                    <a:pt x="336" y="409"/>
                  </a:lnTo>
                  <a:lnTo>
                    <a:pt x="335" y="413"/>
                  </a:lnTo>
                  <a:lnTo>
                    <a:pt x="329" y="414"/>
                  </a:lnTo>
                  <a:lnTo>
                    <a:pt x="329" y="409"/>
                  </a:lnTo>
                  <a:lnTo>
                    <a:pt x="323" y="401"/>
                  </a:lnTo>
                  <a:lnTo>
                    <a:pt x="306" y="398"/>
                  </a:lnTo>
                  <a:lnTo>
                    <a:pt x="298" y="387"/>
                  </a:lnTo>
                  <a:lnTo>
                    <a:pt x="290" y="378"/>
                  </a:lnTo>
                  <a:lnTo>
                    <a:pt x="281" y="372"/>
                  </a:lnTo>
                  <a:lnTo>
                    <a:pt x="274" y="362"/>
                  </a:lnTo>
                  <a:lnTo>
                    <a:pt x="270" y="359"/>
                  </a:lnTo>
                  <a:lnTo>
                    <a:pt x="265" y="351"/>
                  </a:lnTo>
                  <a:lnTo>
                    <a:pt x="255" y="344"/>
                  </a:lnTo>
                  <a:lnTo>
                    <a:pt x="248" y="334"/>
                  </a:lnTo>
                  <a:lnTo>
                    <a:pt x="236" y="324"/>
                  </a:lnTo>
                  <a:lnTo>
                    <a:pt x="234" y="312"/>
                  </a:lnTo>
                  <a:lnTo>
                    <a:pt x="228" y="297"/>
                  </a:lnTo>
                  <a:lnTo>
                    <a:pt x="217" y="290"/>
                  </a:lnTo>
                  <a:lnTo>
                    <a:pt x="197" y="270"/>
                  </a:lnTo>
                  <a:lnTo>
                    <a:pt x="191" y="258"/>
                  </a:lnTo>
                  <a:lnTo>
                    <a:pt x="194" y="245"/>
                  </a:lnTo>
                  <a:lnTo>
                    <a:pt x="197" y="235"/>
                  </a:lnTo>
                  <a:lnTo>
                    <a:pt x="199" y="222"/>
                  </a:lnTo>
                  <a:lnTo>
                    <a:pt x="211" y="195"/>
                  </a:lnTo>
                  <a:lnTo>
                    <a:pt x="239" y="171"/>
                  </a:lnTo>
                  <a:lnTo>
                    <a:pt x="243" y="166"/>
                  </a:lnTo>
                  <a:lnTo>
                    <a:pt x="247" y="152"/>
                  </a:lnTo>
                  <a:lnTo>
                    <a:pt x="253" y="145"/>
                  </a:lnTo>
                  <a:lnTo>
                    <a:pt x="258" y="140"/>
                  </a:lnTo>
                  <a:lnTo>
                    <a:pt x="276" y="132"/>
                  </a:lnTo>
                  <a:lnTo>
                    <a:pt x="286" y="124"/>
                  </a:lnTo>
                  <a:lnTo>
                    <a:pt x="287" y="116"/>
                  </a:lnTo>
                  <a:lnTo>
                    <a:pt x="307" y="105"/>
                  </a:lnTo>
                  <a:lnTo>
                    <a:pt x="315" y="108"/>
                  </a:lnTo>
                  <a:lnTo>
                    <a:pt x="318" y="106"/>
                  </a:lnTo>
                  <a:lnTo>
                    <a:pt x="319" y="102"/>
                  </a:lnTo>
                  <a:lnTo>
                    <a:pt x="312" y="97"/>
                  </a:lnTo>
                  <a:lnTo>
                    <a:pt x="293" y="98"/>
                  </a:lnTo>
                  <a:lnTo>
                    <a:pt x="283" y="96"/>
                  </a:lnTo>
                  <a:lnTo>
                    <a:pt x="278" y="91"/>
                  </a:lnTo>
                  <a:lnTo>
                    <a:pt x="255" y="77"/>
                  </a:lnTo>
                  <a:lnTo>
                    <a:pt x="248" y="65"/>
                  </a:lnTo>
                  <a:lnTo>
                    <a:pt x="243" y="50"/>
                  </a:lnTo>
                  <a:lnTo>
                    <a:pt x="248" y="35"/>
                  </a:lnTo>
                  <a:lnTo>
                    <a:pt x="244" y="26"/>
                  </a:lnTo>
                  <a:lnTo>
                    <a:pt x="224" y="25"/>
                  </a:lnTo>
                  <a:lnTo>
                    <a:pt x="211" y="21"/>
                  </a:lnTo>
                  <a:lnTo>
                    <a:pt x="196" y="15"/>
                  </a:lnTo>
                  <a:lnTo>
                    <a:pt x="184" y="5"/>
                  </a:lnTo>
                  <a:lnTo>
                    <a:pt x="169" y="0"/>
                  </a:lnTo>
                  <a:lnTo>
                    <a:pt x="162" y="1"/>
                  </a:lnTo>
                  <a:lnTo>
                    <a:pt x="152" y="12"/>
                  </a:lnTo>
                  <a:lnTo>
                    <a:pt x="142" y="19"/>
                  </a:lnTo>
                  <a:lnTo>
                    <a:pt x="127" y="27"/>
                  </a:lnTo>
                  <a:lnTo>
                    <a:pt x="121" y="28"/>
                  </a:lnTo>
                  <a:lnTo>
                    <a:pt x="113" y="26"/>
                  </a:lnTo>
                  <a:lnTo>
                    <a:pt x="104" y="33"/>
                  </a:lnTo>
                  <a:lnTo>
                    <a:pt x="94" y="38"/>
                  </a:lnTo>
                  <a:lnTo>
                    <a:pt x="91" y="32"/>
                  </a:lnTo>
                  <a:lnTo>
                    <a:pt x="77" y="36"/>
                  </a:lnTo>
                  <a:lnTo>
                    <a:pt x="71" y="31"/>
                  </a:lnTo>
                  <a:lnTo>
                    <a:pt x="65" y="32"/>
                  </a:lnTo>
                  <a:lnTo>
                    <a:pt x="50" y="42"/>
                  </a:lnTo>
                  <a:lnTo>
                    <a:pt x="44" y="41"/>
                  </a:lnTo>
                  <a:lnTo>
                    <a:pt x="36" y="33"/>
                  </a:lnTo>
                  <a:lnTo>
                    <a:pt x="23" y="31"/>
                  </a:lnTo>
                  <a:lnTo>
                    <a:pt x="21" y="28"/>
                  </a:lnTo>
                  <a:lnTo>
                    <a:pt x="17" y="31"/>
                  </a:lnTo>
                  <a:lnTo>
                    <a:pt x="13" y="37"/>
                  </a:lnTo>
                  <a:lnTo>
                    <a:pt x="7" y="44"/>
                  </a:lnTo>
                  <a:lnTo>
                    <a:pt x="7" y="48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29" y="80"/>
                  </a:lnTo>
                  <a:lnTo>
                    <a:pt x="39" y="90"/>
                  </a:lnTo>
                  <a:lnTo>
                    <a:pt x="44" y="100"/>
                  </a:lnTo>
                  <a:lnTo>
                    <a:pt x="41" y="112"/>
                  </a:lnTo>
                  <a:lnTo>
                    <a:pt x="43" y="120"/>
                  </a:lnTo>
                  <a:lnTo>
                    <a:pt x="57" y="135"/>
                  </a:lnTo>
                  <a:lnTo>
                    <a:pt x="77" y="139"/>
                  </a:lnTo>
                  <a:lnTo>
                    <a:pt x="97" y="134"/>
                  </a:lnTo>
                  <a:lnTo>
                    <a:pt x="113" y="135"/>
                  </a:lnTo>
                  <a:lnTo>
                    <a:pt x="122" y="146"/>
                  </a:lnTo>
                  <a:lnTo>
                    <a:pt x="127" y="155"/>
                  </a:lnTo>
                  <a:lnTo>
                    <a:pt x="129" y="162"/>
                  </a:lnTo>
                  <a:lnTo>
                    <a:pt x="137" y="168"/>
                  </a:lnTo>
                  <a:lnTo>
                    <a:pt x="141" y="177"/>
                  </a:lnTo>
                  <a:lnTo>
                    <a:pt x="147" y="183"/>
                  </a:lnTo>
                  <a:lnTo>
                    <a:pt x="146" y="192"/>
                  </a:lnTo>
                  <a:lnTo>
                    <a:pt x="130" y="208"/>
                  </a:lnTo>
                  <a:lnTo>
                    <a:pt x="125" y="208"/>
                  </a:lnTo>
                  <a:lnTo>
                    <a:pt x="114" y="205"/>
                  </a:lnTo>
                  <a:lnTo>
                    <a:pt x="107" y="208"/>
                  </a:lnTo>
                  <a:lnTo>
                    <a:pt x="103" y="213"/>
                  </a:lnTo>
                  <a:lnTo>
                    <a:pt x="99" y="222"/>
                  </a:lnTo>
                  <a:lnTo>
                    <a:pt x="100" y="229"/>
                  </a:lnTo>
                  <a:lnTo>
                    <a:pt x="107" y="231"/>
                  </a:lnTo>
                  <a:lnTo>
                    <a:pt x="115" y="237"/>
                  </a:lnTo>
                  <a:lnTo>
                    <a:pt x="134" y="247"/>
                  </a:lnTo>
                  <a:lnTo>
                    <a:pt x="161" y="267"/>
                  </a:lnTo>
                  <a:lnTo>
                    <a:pt x="165" y="280"/>
                  </a:lnTo>
                  <a:lnTo>
                    <a:pt x="188" y="301"/>
                  </a:lnTo>
                  <a:lnTo>
                    <a:pt x="191" y="311"/>
                  </a:lnTo>
                  <a:lnTo>
                    <a:pt x="208" y="331"/>
                  </a:lnTo>
                  <a:lnTo>
                    <a:pt x="213" y="332"/>
                  </a:lnTo>
                  <a:lnTo>
                    <a:pt x="231" y="344"/>
                  </a:lnTo>
                  <a:lnTo>
                    <a:pt x="236" y="358"/>
                  </a:lnTo>
                  <a:lnTo>
                    <a:pt x="239" y="370"/>
                  </a:lnTo>
                  <a:lnTo>
                    <a:pt x="238" y="371"/>
                  </a:lnTo>
                  <a:lnTo>
                    <a:pt x="239" y="372"/>
                  </a:lnTo>
                  <a:lnTo>
                    <a:pt x="243" y="386"/>
                  </a:lnTo>
                  <a:lnTo>
                    <a:pt x="251" y="386"/>
                  </a:lnTo>
                  <a:lnTo>
                    <a:pt x="265" y="396"/>
                  </a:lnTo>
                  <a:lnTo>
                    <a:pt x="274" y="404"/>
                  </a:lnTo>
                  <a:lnTo>
                    <a:pt x="278" y="421"/>
                  </a:lnTo>
                  <a:lnTo>
                    <a:pt x="291" y="450"/>
                  </a:lnTo>
                  <a:lnTo>
                    <a:pt x="292" y="457"/>
                  </a:lnTo>
                  <a:lnTo>
                    <a:pt x="292" y="490"/>
                  </a:lnTo>
                  <a:lnTo>
                    <a:pt x="290" y="527"/>
                  </a:lnTo>
                  <a:lnTo>
                    <a:pt x="292" y="543"/>
                  </a:lnTo>
                  <a:lnTo>
                    <a:pt x="299" y="558"/>
                  </a:lnTo>
                  <a:lnTo>
                    <a:pt x="298" y="607"/>
                  </a:lnTo>
                  <a:lnTo>
                    <a:pt x="296" y="619"/>
                  </a:lnTo>
                  <a:lnTo>
                    <a:pt x="290" y="628"/>
                  </a:lnTo>
                  <a:lnTo>
                    <a:pt x="281" y="625"/>
                  </a:lnTo>
                  <a:lnTo>
                    <a:pt x="271" y="634"/>
                  </a:lnTo>
                  <a:lnTo>
                    <a:pt x="264" y="638"/>
                  </a:lnTo>
                  <a:lnTo>
                    <a:pt x="256" y="638"/>
                  </a:lnTo>
                  <a:lnTo>
                    <a:pt x="238" y="646"/>
                  </a:lnTo>
                  <a:lnTo>
                    <a:pt x="237" y="656"/>
                  </a:lnTo>
                  <a:lnTo>
                    <a:pt x="218" y="657"/>
                  </a:lnTo>
                  <a:lnTo>
                    <a:pt x="208" y="661"/>
                  </a:lnTo>
                  <a:lnTo>
                    <a:pt x="206" y="674"/>
                  </a:lnTo>
                  <a:lnTo>
                    <a:pt x="207" y="683"/>
                  </a:lnTo>
                  <a:lnTo>
                    <a:pt x="208" y="692"/>
                  </a:lnTo>
                  <a:lnTo>
                    <a:pt x="202" y="694"/>
                  </a:lnTo>
                  <a:lnTo>
                    <a:pt x="194" y="697"/>
                  </a:lnTo>
                  <a:lnTo>
                    <a:pt x="183" y="704"/>
                  </a:lnTo>
                  <a:lnTo>
                    <a:pt x="173" y="708"/>
                  </a:lnTo>
                  <a:lnTo>
                    <a:pt x="165" y="705"/>
                  </a:lnTo>
                  <a:lnTo>
                    <a:pt x="158" y="705"/>
                  </a:lnTo>
                  <a:lnTo>
                    <a:pt x="157" y="715"/>
                  </a:lnTo>
                  <a:lnTo>
                    <a:pt x="152" y="720"/>
                  </a:lnTo>
                  <a:lnTo>
                    <a:pt x="145" y="724"/>
                  </a:lnTo>
                  <a:lnTo>
                    <a:pt x="134" y="726"/>
                  </a:lnTo>
                  <a:lnTo>
                    <a:pt x="129" y="727"/>
                  </a:lnTo>
                  <a:lnTo>
                    <a:pt x="136" y="738"/>
                  </a:lnTo>
                  <a:lnTo>
                    <a:pt x="154" y="746"/>
                  </a:lnTo>
                  <a:lnTo>
                    <a:pt x="161" y="752"/>
                  </a:lnTo>
                  <a:lnTo>
                    <a:pt x="157" y="760"/>
                  </a:lnTo>
                  <a:lnTo>
                    <a:pt x="150" y="770"/>
                  </a:lnTo>
                  <a:lnTo>
                    <a:pt x="148" y="786"/>
                  </a:lnTo>
                  <a:lnTo>
                    <a:pt x="148" y="797"/>
                  </a:lnTo>
                  <a:lnTo>
                    <a:pt x="151" y="810"/>
                  </a:lnTo>
                  <a:lnTo>
                    <a:pt x="156" y="822"/>
                  </a:lnTo>
                  <a:lnTo>
                    <a:pt x="151" y="827"/>
                  </a:lnTo>
                  <a:lnTo>
                    <a:pt x="153" y="832"/>
                  </a:lnTo>
                  <a:lnTo>
                    <a:pt x="162" y="830"/>
                  </a:lnTo>
                  <a:lnTo>
                    <a:pt x="175" y="821"/>
                  </a:lnTo>
                  <a:lnTo>
                    <a:pt x="186" y="807"/>
                  </a:lnTo>
                  <a:lnTo>
                    <a:pt x="195" y="797"/>
                  </a:lnTo>
                  <a:lnTo>
                    <a:pt x="216" y="789"/>
                  </a:lnTo>
                  <a:lnTo>
                    <a:pt x="220" y="785"/>
                  </a:lnTo>
                  <a:lnTo>
                    <a:pt x="220" y="778"/>
                  </a:lnTo>
                  <a:lnTo>
                    <a:pt x="228" y="77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8" name="Freeform 93"/>
            <p:cNvSpPr>
              <a:spLocks noChangeAspect="1"/>
            </p:cNvSpPr>
            <p:nvPr/>
          </p:nvSpPr>
          <p:spPr bwMode="gray">
            <a:xfrm>
              <a:off x="4190062" y="5727907"/>
              <a:ext cx="155817" cy="336237"/>
            </a:xfrm>
            <a:custGeom>
              <a:avLst/>
              <a:gdLst/>
              <a:ahLst/>
              <a:cxnLst>
                <a:cxn ang="0">
                  <a:pos x="125" y="24"/>
                </a:cxn>
                <a:cxn ang="0">
                  <a:pos x="77" y="49"/>
                </a:cxn>
                <a:cxn ang="0">
                  <a:pos x="23" y="67"/>
                </a:cxn>
                <a:cxn ang="0">
                  <a:pos x="0" y="135"/>
                </a:cxn>
                <a:cxn ang="0">
                  <a:pos x="40" y="199"/>
                </a:cxn>
                <a:cxn ang="0">
                  <a:pos x="52" y="252"/>
                </a:cxn>
                <a:cxn ang="0">
                  <a:pos x="53" y="283"/>
                </a:cxn>
                <a:cxn ang="0">
                  <a:pos x="38" y="315"/>
                </a:cxn>
                <a:cxn ang="0">
                  <a:pos x="58" y="366"/>
                </a:cxn>
                <a:cxn ang="0">
                  <a:pos x="82" y="434"/>
                </a:cxn>
                <a:cxn ang="0">
                  <a:pos x="111" y="503"/>
                </a:cxn>
                <a:cxn ang="0">
                  <a:pos x="72" y="559"/>
                </a:cxn>
                <a:cxn ang="0">
                  <a:pos x="59" y="597"/>
                </a:cxn>
                <a:cxn ang="0">
                  <a:pos x="37" y="681"/>
                </a:cxn>
                <a:cxn ang="0">
                  <a:pos x="80" y="725"/>
                </a:cxn>
                <a:cxn ang="0">
                  <a:pos x="118" y="774"/>
                </a:cxn>
                <a:cxn ang="0">
                  <a:pos x="160" y="797"/>
                </a:cxn>
                <a:cxn ang="0">
                  <a:pos x="194" y="833"/>
                </a:cxn>
                <a:cxn ang="0">
                  <a:pos x="243" y="829"/>
                </a:cxn>
                <a:cxn ang="0">
                  <a:pos x="215" y="778"/>
                </a:cxn>
                <a:cxn ang="0">
                  <a:pos x="157" y="745"/>
                </a:cxn>
                <a:cxn ang="0">
                  <a:pos x="131" y="676"/>
                </a:cxn>
                <a:cxn ang="0">
                  <a:pos x="102" y="651"/>
                </a:cxn>
                <a:cxn ang="0">
                  <a:pos x="85" y="607"/>
                </a:cxn>
                <a:cxn ang="0">
                  <a:pos x="93" y="568"/>
                </a:cxn>
                <a:cxn ang="0">
                  <a:pos x="112" y="515"/>
                </a:cxn>
                <a:cxn ang="0">
                  <a:pos x="133" y="439"/>
                </a:cxn>
                <a:cxn ang="0">
                  <a:pos x="161" y="409"/>
                </a:cxn>
                <a:cxn ang="0">
                  <a:pos x="179" y="455"/>
                </a:cxn>
                <a:cxn ang="0">
                  <a:pos x="189" y="458"/>
                </a:cxn>
                <a:cxn ang="0">
                  <a:pos x="251" y="476"/>
                </a:cxn>
                <a:cxn ang="0">
                  <a:pos x="271" y="489"/>
                </a:cxn>
                <a:cxn ang="0">
                  <a:pos x="292" y="510"/>
                </a:cxn>
                <a:cxn ang="0">
                  <a:pos x="265" y="462"/>
                </a:cxn>
                <a:cxn ang="0">
                  <a:pos x="265" y="407"/>
                </a:cxn>
                <a:cxn ang="0">
                  <a:pos x="298" y="366"/>
                </a:cxn>
                <a:cxn ang="0">
                  <a:pos x="368" y="365"/>
                </a:cxn>
                <a:cxn ang="0">
                  <a:pos x="416" y="365"/>
                </a:cxn>
                <a:cxn ang="0">
                  <a:pos x="431" y="302"/>
                </a:cxn>
                <a:cxn ang="0">
                  <a:pos x="416" y="275"/>
                </a:cxn>
                <a:cxn ang="0">
                  <a:pos x="389" y="252"/>
                </a:cxn>
                <a:cxn ang="0">
                  <a:pos x="382" y="191"/>
                </a:cxn>
                <a:cxn ang="0">
                  <a:pos x="360" y="165"/>
                </a:cxn>
                <a:cxn ang="0">
                  <a:pos x="323" y="134"/>
                </a:cxn>
                <a:cxn ang="0">
                  <a:pos x="292" y="153"/>
                </a:cxn>
                <a:cxn ang="0">
                  <a:pos x="255" y="156"/>
                </a:cxn>
                <a:cxn ang="0">
                  <a:pos x="220" y="151"/>
                </a:cxn>
                <a:cxn ang="0">
                  <a:pos x="183" y="182"/>
                </a:cxn>
                <a:cxn ang="0">
                  <a:pos x="188" y="126"/>
                </a:cxn>
                <a:cxn ang="0">
                  <a:pos x="190" y="81"/>
                </a:cxn>
                <a:cxn ang="0">
                  <a:pos x="163" y="59"/>
                </a:cxn>
                <a:cxn ang="0">
                  <a:pos x="152" y="16"/>
                </a:cxn>
                <a:cxn ang="0">
                  <a:pos x="141" y="0"/>
                </a:cxn>
              </a:cxnLst>
              <a:rect l="0" t="0" r="r" b="b"/>
              <a:pathLst>
                <a:path w="431" h="844">
                  <a:moveTo>
                    <a:pt x="144" y="0"/>
                  </a:moveTo>
                  <a:lnTo>
                    <a:pt x="138" y="3"/>
                  </a:lnTo>
                  <a:lnTo>
                    <a:pt x="131" y="11"/>
                  </a:lnTo>
                  <a:lnTo>
                    <a:pt x="125" y="24"/>
                  </a:lnTo>
                  <a:lnTo>
                    <a:pt x="112" y="27"/>
                  </a:lnTo>
                  <a:lnTo>
                    <a:pt x="103" y="32"/>
                  </a:lnTo>
                  <a:lnTo>
                    <a:pt x="88" y="43"/>
                  </a:lnTo>
                  <a:lnTo>
                    <a:pt x="77" y="49"/>
                  </a:lnTo>
                  <a:lnTo>
                    <a:pt x="66" y="60"/>
                  </a:lnTo>
                  <a:lnTo>
                    <a:pt x="55" y="64"/>
                  </a:lnTo>
                  <a:lnTo>
                    <a:pt x="37" y="65"/>
                  </a:lnTo>
                  <a:lnTo>
                    <a:pt x="23" y="67"/>
                  </a:lnTo>
                  <a:lnTo>
                    <a:pt x="9" y="106"/>
                  </a:lnTo>
                  <a:lnTo>
                    <a:pt x="7" y="118"/>
                  </a:lnTo>
                  <a:lnTo>
                    <a:pt x="9" y="128"/>
                  </a:lnTo>
                  <a:lnTo>
                    <a:pt x="0" y="135"/>
                  </a:lnTo>
                  <a:lnTo>
                    <a:pt x="1" y="142"/>
                  </a:lnTo>
                  <a:lnTo>
                    <a:pt x="7" y="159"/>
                  </a:lnTo>
                  <a:lnTo>
                    <a:pt x="17" y="182"/>
                  </a:lnTo>
                  <a:lnTo>
                    <a:pt x="40" y="199"/>
                  </a:lnTo>
                  <a:lnTo>
                    <a:pt x="48" y="209"/>
                  </a:lnTo>
                  <a:lnTo>
                    <a:pt x="50" y="225"/>
                  </a:lnTo>
                  <a:lnTo>
                    <a:pt x="49" y="240"/>
                  </a:lnTo>
                  <a:lnTo>
                    <a:pt x="52" y="252"/>
                  </a:lnTo>
                  <a:lnTo>
                    <a:pt x="61" y="253"/>
                  </a:lnTo>
                  <a:lnTo>
                    <a:pt x="65" y="263"/>
                  </a:lnTo>
                  <a:lnTo>
                    <a:pt x="59" y="269"/>
                  </a:lnTo>
                  <a:lnTo>
                    <a:pt x="53" y="283"/>
                  </a:lnTo>
                  <a:lnTo>
                    <a:pt x="50" y="291"/>
                  </a:lnTo>
                  <a:lnTo>
                    <a:pt x="50" y="304"/>
                  </a:lnTo>
                  <a:lnTo>
                    <a:pt x="47" y="307"/>
                  </a:lnTo>
                  <a:lnTo>
                    <a:pt x="38" y="315"/>
                  </a:lnTo>
                  <a:lnTo>
                    <a:pt x="34" y="323"/>
                  </a:lnTo>
                  <a:lnTo>
                    <a:pt x="33" y="337"/>
                  </a:lnTo>
                  <a:lnTo>
                    <a:pt x="39" y="354"/>
                  </a:lnTo>
                  <a:lnTo>
                    <a:pt x="58" y="366"/>
                  </a:lnTo>
                  <a:lnTo>
                    <a:pt x="76" y="386"/>
                  </a:lnTo>
                  <a:lnTo>
                    <a:pt x="79" y="392"/>
                  </a:lnTo>
                  <a:lnTo>
                    <a:pt x="81" y="401"/>
                  </a:lnTo>
                  <a:lnTo>
                    <a:pt x="82" y="434"/>
                  </a:lnTo>
                  <a:lnTo>
                    <a:pt x="88" y="452"/>
                  </a:lnTo>
                  <a:lnTo>
                    <a:pt x="91" y="454"/>
                  </a:lnTo>
                  <a:lnTo>
                    <a:pt x="96" y="469"/>
                  </a:lnTo>
                  <a:lnTo>
                    <a:pt x="111" y="503"/>
                  </a:lnTo>
                  <a:lnTo>
                    <a:pt x="109" y="510"/>
                  </a:lnTo>
                  <a:lnTo>
                    <a:pt x="91" y="540"/>
                  </a:lnTo>
                  <a:lnTo>
                    <a:pt x="80" y="547"/>
                  </a:lnTo>
                  <a:lnTo>
                    <a:pt x="72" y="559"/>
                  </a:lnTo>
                  <a:lnTo>
                    <a:pt x="70" y="574"/>
                  </a:lnTo>
                  <a:lnTo>
                    <a:pt x="65" y="586"/>
                  </a:lnTo>
                  <a:lnTo>
                    <a:pt x="60" y="594"/>
                  </a:lnTo>
                  <a:lnTo>
                    <a:pt x="59" y="597"/>
                  </a:lnTo>
                  <a:lnTo>
                    <a:pt x="54" y="610"/>
                  </a:lnTo>
                  <a:lnTo>
                    <a:pt x="53" y="618"/>
                  </a:lnTo>
                  <a:lnTo>
                    <a:pt x="39" y="664"/>
                  </a:lnTo>
                  <a:lnTo>
                    <a:pt x="37" y="681"/>
                  </a:lnTo>
                  <a:lnTo>
                    <a:pt x="37" y="696"/>
                  </a:lnTo>
                  <a:lnTo>
                    <a:pt x="40" y="705"/>
                  </a:lnTo>
                  <a:lnTo>
                    <a:pt x="60" y="703"/>
                  </a:lnTo>
                  <a:lnTo>
                    <a:pt x="80" y="725"/>
                  </a:lnTo>
                  <a:lnTo>
                    <a:pt x="86" y="729"/>
                  </a:lnTo>
                  <a:lnTo>
                    <a:pt x="101" y="750"/>
                  </a:lnTo>
                  <a:lnTo>
                    <a:pt x="112" y="759"/>
                  </a:lnTo>
                  <a:lnTo>
                    <a:pt x="118" y="774"/>
                  </a:lnTo>
                  <a:lnTo>
                    <a:pt x="145" y="804"/>
                  </a:lnTo>
                  <a:lnTo>
                    <a:pt x="140" y="788"/>
                  </a:lnTo>
                  <a:lnTo>
                    <a:pt x="152" y="788"/>
                  </a:lnTo>
                  <a:lnTo>
                    <a:pt x="160" y="797"/>
                  </a:lnTo>
                  <a:lnTo>
                    <a:pt x="177" y="800"/>
                  </a:lnTo>
                  <a:lnTo>
                    <a:pt x="187" y="802"/>
                  </a:lnTo>
                  <a:lnTo>
                    <a:pt x="197" y="817"/>
                  </a:lnTo>
                  <a:lnTo>
                    <a:pt x="194" y="833"/>
                  </a:lnTo>
                  <a:lnTo>
                    <a:pt x="198" y="844"/>
                  </a:lnTo>
                  <a:lnTo>
                    <a:pt x="221" y="829"/>
                  </a:lnTo>
                  <a:lnTo>
                    <a:pt x="232" y="831"/>
                  </a:lnTo>
                  <a:lnTo>
                    <a:pt x="243" y="829"/>
                  </a:lnTo>
                  <a:lnTo>
                    <a:pt x="251" y="817"/>
                  </a:lnTo>
                  <a:lnTo>
                    <a:pt x="242" y="804"/>
                  </a:lnTo>
                  <a:lnTo>
                    <a:pt x="230" y="790"/>
                  </a:lnTo>
                  <a:lnTo>
                    <a:pt x="215" y="778"/>
                  </a:lnTo>
                  <a:lnTo>
                    <a:pt x="181" y="773"/>
                  </a:lnTo>
                  <a:lnTo>
                    <a:pt x="168" y="758"/>
                  </a:lnTo>
                  <a:lnTo>
                    <a:pt x="162" y="754"/>
                  </a:lnTo>
                  <a:lnTo>
                    <a:pt x="157" y="745"/>
                  </a:lnTo>
                  <a:lnTo>
                    <a:pt x="151" y="709"/>
                  </a:lnTo>
                  <a:lnTo>
                    <a:pt x="145" y="699"/>
                  </a:lnTo>
                  <a:lnTo>
                    <a:pt x="136" y="691"/>
                  </a:lnTo>
                  <a:lnTo>
                    <a:pt x="131" y="676"/>
                  </a:lnTo>
                  <a:lnTo>
                    <a:pt x="129" y="660"/>
                  </a:lnTo>
                  <a:lnTo>
                    <a:pt x="124" y="649"/>
                  </a:lnTo>
                  <a:lnTo>
                    <a:pt x="114" y="646"/>
                  </a:lnTo>
                  <a:lnTo>
                    <a:pt x="102" y="651"/>
                  </a:lnTo>
                  <a:lnTo>
                    <a:pt x="92" y="649"/>
                  </a:lnTo>
                  <a:lnTo>
                    <a:pt x="88" y="640"/>
                  </a:lnTo>
                  <a:lnTo>
                    <a:pt x="86" y="623"/>
                  </a:lnTo>
                  <a:lnTo>
                    <a:pt x="85" y="607"/>
                  </a:lnTo>
                  <a:lnTo>
                    <a:pt x="85" y="592"/>
                  </a:lnTo>
                  <a:lnTo>
                    <a:pt x="86" y="586"/>
                  </a:lnTo>
                  <a:lnTo>
                    <a:pt x="92" y="578"/>
                  </a:lnTo>
                  <a:lnTo>
                    <a:pt x="93" y="568"/>
                  </a:lnTo>
                  <a:lnTo>
                    <a:pt x="98" y="563"/>
                  </a:lnTo>
                  <a:lnTo>
                    <a:pt x="103" y="553"/>
                  </a:lnTo>
                  <a:lnTo>
                    <a:pt x="103" y="542"/>
                  </a:lnTo>
                  <a:lnTo>
                    <a:pt x="112" y="515"/>
                  </a:lnTo>
                  <a:lnTo>
                    <a:pt x="119" y="501"/>
                  </a:lnTo>
                  <a:lnTo>
                    <a:pt x="126" y="487"/>
                  </a:lnTo>
                  <a:lnTo>
                    <a:pt x="128" y="471"/>
                  </a:lnTo>
                  <a:lnTo>
                    <a:pt x="133" y="439"/>
                  </a:lnTo>
                  <a:lnTo>
                    <a:pt x="129" y="415"/>
                  </a:lnTo>
                  <a:lnTo>
                    <a:pt x="142" y="411"/>
                  </a:lnTo>
                  <a:lnTo>
                    <a:pt x="157" y="409"/>
                  </a:lnTo>
                  <a:lnTo>
                    <a:pt x="161" y="409"/>
                  </a:lnTo>
                  <a:lnTo>
                    <a:pt x="168" y="411"/>
                  </a:lnTo>
                  <a:lnTo>
                    <a:pt x="179" y="414"/>
                  </a:lnTo>
                  <a:lnTo>
                    <a:pt x="182" y="419"/>
                  </a:lnTo>
                  <a:lnTo>
                    <a:pt x="179" y="455"/>
                  </a:lnTo>
                  <a:lnTo>
                    <a:pt x="183" y="462"/>
                  </a:lnTo>
                  <a:lnTo>
                    <a:pt x="187" y="462"/>
                  </a:lnTo>
                  <a:lnTo>
                    <a:pt x="184" y="458"/>
                  </a:lnTo>
                  <a:lnTo>
                    <a:pt x="189" y="458"/>
                  </a:lnTo>
                  <a:lnTo>
                    <a:pt x="212" y="460"/>
                  </a:lnTo>
                  <a:lnTo>
                    <a:pt x="222" y="458"/>
                  </a:lnTo>
                  <a:lnTo>
                    <a:pt x="233" y="461"/>
                  </a:lnTo>
                  <a:lnTo>
                    <a:pt x="251" y="476"/>
                  </a:lnTo>
                  <a:lnTo>
                    <a:pt x="257" y="484"/>
                  </a:lnTo>
                  <a:lnTo>
                    <a:pt x="264" y="488"/>
                  </a:lnTo>
                  <a:lnTo>
                    <a:pt x="270" y="492"/>
                  </a:lnTo>
                  <a:lnTo>
                    <a:pt x="271" y="489"/>
                  </a:lnTo>
                  <a:lnTo>
                    <a:pt x="276" y="493"/>
                  </a:lnTo>
                  <a:lnTo>
                    <a:pt x="285" y="511"/>
                  </a:lnTo>
                  <a:lnTo>
                    <a:pt x="291" y="516"/>
                  </a:lnTo>
                  <a:lnTo>
                    <a:pt x="292" y="510"/>
                  </a:lnTo>
                  <a:lnTo>
                    <a:pt x="292" y="501"/>
                  </a:lnTo>
                  <a:lnTo>
                    <a:pt x="286" y="487"/>
                  </a:lnTo>
                  <a:lnTo>
                    <a:pt x="280" y="473"/>
                  </a:lnTo>
                  <a:lnTo>
                    <a:pt x="265" y="462"/>
                  </a:lnTo>
                  <a:lnTo>
                    <a:pt x="258" y="440"/>
                  </a:lnTo>
                  <a:lnTo>
                    <a:pt x="255" y="429"/>
                  </a:lnTo>
                  <a:lnTo>
                    <a:pt x="258" y="411"/>
                  </a:lnTo>
                  <a:lnTo>
                    <a:pt x="265" y="407"/>
                  </a:lnTo>
                  <a:lnTo>
                    <a:pt x="270" y="396"/>
                  </a:lnTo>
                  <a:lnTo>
                    <a:pt x="278" y="392"/>
                  </a:lnTo>
                  <a:lnTo>
                    <a:pt x="292" y="372"/>
                  </a:lnTo>
                  <a:lnTo>
                    <a:pt x="298" y="366"/>
                  </a:lnTo>
                  <a:lnTo>
                    <a:pt x="307" y="363"/>
                  </a:lnTo>
                  <a:lnTo>
                    <a:pt x="334" y="365"/>
                  </a:lnTo>
                  <a:lnTo>
                    <a:pt x="350" y="368"/>
                  </a:lnTo>
                  <a:lnTo>
                    <a:pt x="368" y="365"/>
                  </a:lnTo>
                  <a:lnTo>
                    <a:pt x="396" y="364"/>
                  </a:lnTo>
                  <a:lnTo>
                    <a:pt x="405" y="374"/>
                  </a:lnTo>
                  <a:lnTo>
                    <a:pt x="416" y="369"/>
                  </a:lnTo>
                  <a:lnTo>
                    <a:pt x="416" y="365"/>
                  </a:lnTo>
                  <a:lnTo>
                    <a:pt x="420" y="365"/>
                  </a:lnTo>
                  <a:lnTo>
                    <a:pt x="427" y="354"/>
                  </a:lnTo>
                  <a:lnTo>
                    <a:pt x="427" y="312"/>
                  </a:lnTo>
                  <a:lnTo>
                    <a:pt x="431" y="302"/>
                  </a:lnTo>
                  <a:lnTo>
                    <a:pt x="430" y="293"/>
                  </a:lnTo>
                  <a:lnTo>
                    <a:pt x="429" y="286"/>
                  </a:lnTo>
                  <a:lnTo>
                    <a:pt x="424" y="280"/>
                  </a:lnTo>
                  <a:lnTo>
                    <a:pt x="416" y="275"/>
                  </a:lnTo>
                  <a:lnTo>
                    <a:pt x="414" y="268"/>
                  </a:lnTo>
                  <a:lnTo>
                    <a:pt x="404" y="267"/>
                  </a:lnTo>
                  <a:lnTo>
                    <a:pt x="397" y="262"/>
                  </a:lnTo>
                  <a:lnTo>
                    <a:pt x="389" y="252"/>
                  </a:lnTo>
                  <a:lnTo>
                    <a:pt x="386" y="241"/>
                  </a:lnTo>
                  <a:lnTo>
                    <a:pt x="387" y="216"/>
                  </a:lnTo>
                  <a:lnTo>
                    <a:pt x="386" y="203"/>
                  </a:lnTo>
                  <a:lnTo>
                    <a:pt x="382" y="191"/>
                  </a:lnTo>
                  <a:lnTo>
                    <a:pt x="377" y="181"/>
                  </a:lnTo>
                  <a:lnTo>
                    <a:pt x="370" y="176"/>
                  </a:lnTo>
                  <a:lnTo>
                    <a:pt x="368" y="169"/>
                  </a:lnTo>
                  <a:lnTo>
                    <a:pt x="360" y="165"/>
                  </a:lnTo>
                  <a:lnTo>
                    <a:pt x="353" y="158"/>
                  </a:lnTo>
                  <a:lnTo>
                    <a:pt x="348" y="150"/>
                  </a:lnTo>
                  <a:lnTo>
                    <a:pt x="335" y="135"/>
                  </a:lnTo>
                  <a:lnTo>
                    <a:pt x="323" y="134"/>
                  </a:lnTo>
                  <a:lnTo>
                    <a:pt x="312" y="135"/>
                  </a:lnTo>
                  <a:lnTo>
                    <a:pt x="301" y="138"/>
                  </a:lnTo>
                  <a:lnTo>
                    <a:pt x="297" y="149"/>
                  </a:lnTo>
                  <a:lnTo>
                    <a:pt x="292" y="153"/>
                  </a:lnTo>
                  <a:lnTo>
                    <a:pt x="285" y="156"/>
                  </a:lnTo>
                  <a:lnTo>
                    <a:pt x="273" y="162"/>
                  </a:lnTo>
                  <a:lnTo>
                    <a:pt x="264" y="162"/>
                  </a:lnTo>
                  <a:lnTo>
                    <a:pt x="255" y="156"/>
                  </a:lnTo>
                  <a:lnTo>
                    <a:pt x="249" y="146"/>
                  </a:lnTo>
                  <a:lnTo>
                    <a:pt x="242" y="144"/>
                  </a:lnTo>
                  <a:lnTo>
                    <a:pt x="233" y="146"/>
                  </a:lnTo>
                  <a:lnTo>
                    <a:pt x="220" y="151"/>
                  </a:lnTo>
                  <a:lnTo>
                    <a:pt x="208" y="164"/>
                  </a:lnTo>
                  <a:lnTo>
                    <a:pt x="195" y="169"/>
                  </a:lnTo>
                  <a:lnTo>
                    <a:pt x="188" y="178"/>
                  </a:lnTo>
                  <a:lnTo>
                    <a:pt x="183" y="182"/>
                  </a:lnTo>
                  <a:lnTo>
                    <a:pt x="184" y="177"/>
                  </a:lnTo>
                  <a:lnTo>
                    <a:pt x="181" y="164"/>
                  </a:lnTo>
                  <a:lnTo>
                    <a:pt x="185" y="150"/>
                  </a:lnTo>
                  <a:lnTo>
                    <a:pt x="188" y="126"/>
                  </a:lnTo>
                  <a:lnTo>
                    <a:pt x="193" y="115"/>
                  </a:lnTo>
                  <a:lnTo>
                    <a:pt x="193" y="106"/>
                  </a:lnTo>
                  <a:lnTo>
                    <a:pt x="194" y="97"/>
                  </a:lnTo>
                  <a:lnTo>
                    <a:pt x="190" y="81"/>
                  </a:lnTo>
                  <a:lnTo>
                    <a:pt x="194" y="64"/>
                  </a:lnTo>
                  <a:lnTo>
                    <a:pt x="190" y="60"/>
                  </a:lnTo>
                  <a:lnTo>
                    <a:pt x="169" y="60"/>
                  </a:lnTo>
                  <a:lnTo>
                    <a:pt x="163" y="59"/>
                  </a:lnTo>
                  <a:lnTo>
                    <a:pt x="161" y="58"/>
                  </a:lnTo>
                  <a:lnTo>
                    <a:pt x="161" y="40"/>
                  </a:lnTo>
                  <a:lnTo>
                    <a:pt x="158" y="25"/>
                  </a:lnTo>
                  <a:lnTo>
                    <a:pt x="152" y="16"/>
                  </a:lnTo>
                  <a:lnTo>
                    <a:pt x="149" y="11"/>
                  </a:lnTo>
                  <a:lnTo>
                    <a:pt x="142" y="14"/>
                  </a:lnTo>
                  <a:lnTo>
                    <a:pt x="140" y="8"/>
                  </a:lnTo>
                  <a:lnTo>
                    <a:pt x="141" y="0"/>
                  </a:lnTo>
                  <a:lnTo>
                    <a:pt x="144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9" name="Freeform 95"/>
            <p:cNvSpPr>
              <a:spLocks noChangeAspect="1"/>
            </p:cNvSpPr>
            <p:nvPr/>
          </p:nvSpPr>
          <p:spPr bwMode="gray">
            <a:xfrm>
              <a:off x="4282464" y="5865188"/>
              <a:ext cx="105086" cy="93510"/>
            </a:xfrm>
            <a:custGeom>
              <a:avLst/>
              <a:gdLst/>
              <a:ahLst/>
              <a:cxnLst>
                <a:cxn ang="0">
                  <a:pos x="115" y="236"/>
                </a:cxn>
                <a:cxn ang="0">
                  <a:pos x="106" y="230"/>
                </a:cxn>
                <a:cxn ang="0">
                  <a:pos x="82" y="232"/>
                </a:cxn>
                <a:cxn ang="0">
                  <a:pos x="72" y="221"/>
                </a:cxn>
                <a:cxn ang="0">
                  <a:pos x="75" y="204"/>
                </a:cxn>
                <a:cxn ang="0">
                  <a:pos x="64" y="203"/>
                </a:cxn>
                <a:cxn ang="0">
                  <a:pos x="50" y="214"/>
                </a:cxn>
                <a:cxn ang="0">
                  <a:pos x="41" y="186"/>
                </a:cxn>
                <a:cxn ang="0">
                  <a:pos x="45" y="184"/>
                </a:cxn>
                <a:cxn ang="0">
                  <a:pos x="36" y="172"/>
                </a:cxn>
                <a:cxn ang="0">
                  <a:pos x="37" y="157"/>
                </a:cxn>
                <a:cxn ang="0">
                  <a:pos x="25" y="129"/>
                </a:cxn>
                <a:cxn ang="0">
                  <a:pos x="3" y="96"/>
                </a:cxn>
                <a:cxn ang="0">
                  <a:pos x="3" y="67"/>
                </a:cxn>
                <a:cxn ang="0">
                  <a:pos x="15" y="52"/>
                </a:cxn>
                <a:cxn ang="0">
                  <a:pos x="37" y="28"/>
                </a:cxn>
                <a:cxn ang="0">
                  <a:pos x="52" y="19"/>
                </a:cxn>
                <a:cxn ang="0">
                  <a:pos x="95" y="24"/>
                </a:cxn>
                <a:cxn ang="0">
                  <a:pos x="141" y="20"/>
                </a:cxn>
                <a:cxn ang="0">
                  <a:pos x="161" y="25"/>
                </a:cxn>
                <a:cxn ang="0">
                  <a:pos x="187" y="37"/>
                </a:cxn>
                <a:cxn ang="0">
                  <a:pos x="207" y="38"/>
                </a:cxn>
                <a:cxn ang="0">
                  <a:pos x="223" y="15"/>
                </a:cxn>
                <a:cxn ang="0">
                  <a:pos x="242" y="11"/>
                </a:cxn>
                <a:cxn ang="0">
                  <a:pos x="258" y="20"/>
                </a:cxn>
                <a:cxn ang="0">
                  <a:pos x="279" y="6"/>
                </a:cxn>
                <a:cxn ang="0">
                  <a:pos x="281" y="37"/>
                </a:cxn>
                <a:cxn ang="0">
                  <a:pos x="290" y="68"/>
                </a:cxn>
                <a:cxn ang="0">
                  <a:pos x="287" y="129"/>
                </a:cxn>
                <a:cxn ang="0">
                  <a:pos x="272" y="135"/>
                </a:cxn>
                <a:cxn ang="0">
                  <a:pos x="255" y="148"/>
                </a:cxn>
                <a:cxn ang="0">
                  <a:pos x="229" y="156"/>
                </a:cxn>
                <a:cxn ang="0">
                  <a:pos x="209" y="167"/>
                </a:cxn>
                <a:cxn ang="0">
                  <a:pos x="197" y="184"/>
                </a:cxn>
                <a:cxn ang="0">
                  <a:pos x="199" y="202"/>
                </a:cxn>
                <a:cxn ang="0">
                  <a:pos x="185" y="207"/>
                </a:cxn>
                <a:cxn ang="0">
                  <a:pos x="164" y="218"/>
                </a:cxn>
                <a:cxn ang="0">
                  <a:pos x="149" y="215"/>
                </a:cxn>
                <a:cxn ang="0">
                  <a:pos x="143" y="230"/>
                </a:cxn>
                <a:cxn ang="0">
                  <a:pos x="125" y="236"/>
                </a:cxn>
              </a:cxnLst>
              <a:rect l="0" t="0" r="r" b="b"/>
              <a:pathLst>
                <a:path w="290" h="237">
                  <a:moveTo>
                    <a:pt x="120" y="237"/>
                  </a:moveTo>
                  <a:lnTo>
                    <a:pt x="115" y="236"/>
                  </a:lnTo>
                  <a:lnTo>
                    <a:pt x="112" y="234"/>
                  </a:lnTo>
                  <a:lnTo>
                    <a:pt x="106" y="230"/>
                  </a:lnTo>
                  <a:lnTo>
                    <a:pt x="89" y="229"/>
                  </a:lnTo>
                  <a:lnTo>
                    <a:pt x="82" y="232"/>
                  </a:lnTo>
                  <a:lnTo>
                    <a:pt x="72" y="232"/>
                  </a:lnTo>
                  <a:lnTo>
                    <a:pt x="72" y="221"/>
                  </a:lnTo>
                  <a:lnTo>
                    <a:pt x="77" y="214"/>
                  </a:lnTo>
                  <a:lnTo>
                    <a:pt x="75" y="204"/>
                  </a:lnTo>
                  <a:lnTo>
                    <a:pt x="69" y="202"/>
                  </a:lnTo>
                  <a:lnTo>
                    <a:pt x="64" y="203"/>
                  </a:lnTo>
                  <a:lnTo>
                    <a:pt x="59" y="211"/>
                  </a:lnTo>
                  <a:lnTo>
                    <a:pt x="50" y="214"/>
                  </a:lnTo>
                  <a:lnTo>
                    <a:pt x="41" y="188"/>
                  </a:lnTo>
                  <a:lnTo>
                    <a:pt x="41" y="186"/>
                  </a:lnTo>
                  <a:lnTo>
                    <a:pt x="45" y="189"/>
                  </a:lnTo>
                  <a:lnTo>
                    <a:pt x="45" y="184"/>
                  </a:lnTo>
                  <a:lnTo>
                    <a:pt x="36" y="173"/>
                  </a:lnTo>
                  <a:lnTo>
                    <a:pt x="36" y="172"/>
                  </a:lnTo>
                  <a:lnTo>
                    <a:pt x="37" y="166"/>
                  </a:lnTo>
                  <a:lnTo>
                    <a:pt x="37" y="157"/>
                  </a:lnTo>
                  <a:lnTo>
                    <a:pt x="31" y="143"/>
                  </a:lnTo>
                  <a:lnTo>
                    <a:pt x="25" y="129"/>
                  </a:lnTo>
                  <a:lnTo>
                    <a:pt x="10" y="118"/>
                  </a:lnTo>
                  <a:lnTo>
                    <a:pt x="3" y="96"/>
                  </a:lnTo>
                  <a:lnTo>
                    <a:pt x="0" y="85"/>
                  </a:lnTo>
                  <a:lnTo>
                    <a:pt x="3" y="67"/>
                  </a:lnTo>
                  <a:lnTo>
                    <a:pt x="10" y="63"/>
                  </a:lnTo>
                  <a:lnTo>
                    <a:pt x="15" y="52"/>
                  </a:lnTo>
                  <a:lnTo>
                    <a:pt x="23" y="48"/>
                  </a:lnTo>
                  <a:lnTo>
                    <a:pt x="37" y="28"/>
                  </a:lnTo>
                  <a:lnTo>
                    <a:pt x="43" y="22"/>
                  </a:lnTo>
                  <a:lnTo>
                    <a:pt x="52" y="19"/>
                  </a:lnTo>
                  <a:lnTo>
                    <a:pt x="79" y="21"/>
                  </a:lnTo>
                  <a:lnTo>
                    <a:pt x="95" y="24"/>
                  </a:lnTo>
                  <a:lnTo>
                    <a:pt x="113" y="21"/>
                  </a:lnTo>
                  <a:lnTo>
                    <a:pt x="141" y="20"/>
                  </a:lnTo>
                  <a:lnTo>
                    <a:pt x="150" y="30"/>
                  </a:lnTo>
                  <a:lnTo>
                    <a:pt x="161" y="25"/>
                  </a:lnTo>
                  <a:lnTo>
                    <a:pt x="169" y="33"/>
                  </a:lnTo>
                  <a:lnTo>
                    <a:pt x="187" y="37"/>
                  </a:lnTo>
                  <a:lnTo>
                    <a:pt x="198" y="41"/>
                  </a:lnTo>
                  <a:lnTo>
                    <a:pt x="207" y="38"/>
                  </a:lnTo>
                  <a:lnTo>
                    <a:pt x="207" y="24"/>
                  </a:lnTo>
                  <a:lnTo>
                    <a:pt x="223" y="15"/>
                  </a:lnTo>
                  <a:lnTo>
                    <a:pt x="234" y="11"/>
                  </a:lnTo>
                  <a:lnTo>
                    <a:pt x="242" y="11"/>
                  </a:lnTo>
                  <a:lnTo>
                    <a:pt x="251" y="20"/>
                  </a:lnTo>
                  <a:lnTo>
                    <a:pt x="258" y="20"/>
                  </a:lnTo>
                  <a:lnTo>
                    <a:pt x="268" y="15"/>
                  </a:lnTo>
                  <a:lnTo>
                    <a:pt x="279" y="6"/>
                  </a:lnTo>
                  <a:lnTo>
                    <a:pt x="283" y="0"/>
                  </a:lnTo>
                  <a:lnTo>
                    <a:pt x="281" y="37"/>
                  </a:lnTo>
                  <a:lnTo>
                    <a:pt x="283" y="53"/>
                  </a:lnTo>
                  <a:lnTo>
                    <a:pt x="290" y="68"/>
                  </a:lnTo>
                  <a:lnTo>
                    <a:pt x="289" y="117"/>
                  </a:lnTo>
                  <a:lnTo>
                    <a:pt x="287" y="129"/>
                  </a:lnTo>
                  <a:lnTo>
                    <a:pt x="281" y="138"/>
                  </a:lnTo>
                  <a:lnTo>
                    <a:pt x="272" y="135"/>
                  </a:lnTo>
                  <a:lnTo>
                    <a:pt x="262" y="144"/>
                  </a:lnTo>
                  <a:lnTo>
                    <a:pt x="255" y="148"/>
                  </a:lnTo>
                  <a:lnTo>
                    <a:pt x="247" y="148"/>
                  </a:lnTo>
                  <a:lnTo>
                    <a:pt x="229" y="156"/>
                  </a:lnTo>
                  <a:lnTo>
                    <a:pt x="228" y="166"/>
                  </a:lnTo>
                  <a:lnTo>
                    <a:pt x="209" y="167"/>
                  </a:lnTo>
                  <a:lnTo>
                    <a:pt x="199" y="171"/>
                  </a:lnTo>
                  <a:lnTo>
                    <a:pt x="197" y="184"/>
                  </a:lnTo>
                  <a:lnTo>
                    <a:pt x="198" y="193"/>
                  </a:lnTo>
                  <a:lnTo>
                    <a:pt x="199" y="202"/>
                  </a:lnTo>
                  <a:lnTo>
                    <a:pt x="193" y="204"/>
                  </a:lnTo>
                  <a:lnTo>
                    <a:pt x="185" y="207"/>
                  </a:lnTo>
                  <a:lnTo>
                    <a:pt x="174" y="214"/>
                  </a:lnTo>
                  <a:lnTo>
                    <a:pt x="164" y="218"/>
                  </a:lnTo>
                  <a:lnTo>
                    <a:pt x="156" y="215"/>
                  </a:lnTo>
                  <a:lnTo>
                    <a:pt x="149" y="215"/>
                  </a:lnTo>
                  <a:lnTo>
                    <a:pt x="148" y="225"/>
                  </a:lnTo>
                  <a:lnTo>
                    <a:pt x="143" y="230"/>
                  </a:lnTo>
                  <a:lnTo>
                    <a:pt x="136" y="234"/>
                  </a:lnTo>
                  <a:lnTo>
                    <a:pt x="125" y="236"/>
                  </a:lnTo>
                  <a:lnTo>
                    <a:pt x="120" y="23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80" name="Group 97"/>
            <p:cNvGrpSpPr>
              <a:grpSpLocks noChangeAspect="1"/>
            </p:cNvGrpSpPr>
            <p:nvPr/>
          </p:nvGrpSpPr>
          <p:grpSpPr bwMode="gray">
            <a:xfrm>
              <a:off x="3458085" y="5322036"/>
              <a:ext cx="726542" cy="736139"/>
              <a:chOff x="3183" y="2052"/>
              <a:chExt cx="401" cy="370"/>
            </a:xfrm>
            <a:grpFill/>
          </p:grpSpPr>
          <p:sp>
            <p:nvSpPr>
              <p:cNvPr id="81" name="Freeform 98"/>
              <p:cNvSpPr>
                <a:spLocks noChangeAspect="1"/>
              </p:cNvSpPr>
              <p:nvPr/>
            </p:nvSpPr>
            <p:spPr bwMode="gray">
              <a:xfrm>
                <a:off x="3509" y="2232"/>
                <a:ext cx="3" cy="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" y="26"/>
                  </a:cxn>
                  <a:cxn ang="0">
                    <a:pos x="9" y="27"/>
                  </a:cxn>
                  <a:cxn ang="0">
                    <a:pos x="14" y="21"/>
                  </a:cxn>
                  <a:cxn ang="0">
                    <a:pos x="14" y="12"/>
                  </a:cxn>
                  <a:cxn ang="0">
                    <a:pos x="9" y="3"/>
                  </a:cxn>
                  <a:cxn ang="0">
                    <a:pos x="5" y="0"/>
                  </a:cxn>
                  <a:cxn ang="0">
                    <a:pos x="0" y="4"/>
                  </a:cxn>
                </a:cxnLst>
                <a:rect l="0" t="0" r="r" b="b"/>
                <a:pathLst>
                  <a:path w="14" h="27">
                    <a:moveTo>
                      <a:pt x="0" y="4"/>
                    </a:moveTo>
                    <a:lnTo>
                      <a:pt x="1" y="26"/>
                    </a:lnTo>
                    <a:lnTo>
                      <a:pt x="9" y="27"/>
                    </a:lnTo>
                    <a:lnTo>
                      <a:pt x="14" y="21"/>
                    </a:lnTo>
                    <a:lnTo>
                      <a:pt x="14" y="12"/>
                    </a:lnTo>
                    <a:lnTo>
                      <a:pt x="9" y="3"/>
                    </a:lnTo>
                    <a:lnTo>
                      <a:pt x="5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Freeform 99"/>
              <p:cNvSpPr>
                <a:spLocks noChangeAspect="1"/>
              </p:cNvSpPr>
              <p:nvPr/>
            </p:nvSpPr>
            <p:spPr bwMode="gray">
              <a:xfrm>
                <a:off x="3262" y="2066"/>
                <a:ext cx="322" cy="332"/>
              </a:xfrm>
              <a:custGeom>
                <a:avLst/>
                <a:gdLst/>
                <a:ahLst/>
                <a:cxnLst>
                  <a:cxn ang="0">
                    <a:pos x="351" y="1334"/>
                  </a:cxn>
                  <a:cxn ang="0">
                    <a:pos x="468" y="1614"/>
                  </a:cxn>
                  <a:cxn ang="0">
                    <a:pos x="594" y="1598"/>
                  </a:cxn>
                  <a:cxn ang="0">
                    <a:pos x="655" y="1431"/>
                  </a:cxn>
                  <a:cxn ang="0">
                    <a:pos x="659" y="1302"/>
                  </a:cxn>
                  <a:cxn ang="0">
                    <a:pos x="733" y="1205"/>
                  </a:cxn>
                  <a:cxn ang="0">
                    <a:pos x="880" y="1087"/>
                  </a:cxn>
                  <a:cxn ang="0">
                    <a:pos x="1036" y="913"/>
                  </a:cxn>
                  <a:cxn ang="0">
                    <a:pos x="1107" y="902"/>
                  </a:cxn>
                  <a:cxn ang="0">
                    <a:pos x="1134" y="854"/>
                  </a:cxn>
                  <a:cxn ang="0">
                    <a:pos x="1120" y="738"/>
                  </a:cxn>
                  <a:cxn ang="0">
                    <a:pos x="1122" y="669"/>
                  </a:cxn>
                  <a:cxn ang="0">
                    <a:pos x="1143" y="613"/>
                  </a:cxn>
                  <a:cxn ang="0">
                    <a:pos x="1264" y="679"/>
                  </a:cxn>
                  <a:cxn ang="0">
                    <a:pos x="1268" y="798"/>
                  </a:cxn>
                  <a:cxn ang="0">
                    <a:pos x="1346" y="881"/>
                  </a:cxn>
                  <a:cxn ang="0">
                    <a:pos x="1387" y="799"/>
                  </a:cxn>
                  <a:cxn ang="0">
                    <a:pos x="1487" y="652"/>
                  </a:cxn>
                  <a:cxn ang="0">
                    <a:pos x="1602" y="525"/>
                  </a:cxn>
                  <a:cxn ang="0">
                    <a:pos x="1532" y="422"/>
                  </a:cxn>
                  <a:cxn ang="0">
                    <a:pos x="1379" y="492"/>
                  </a:cxn>
                  <a:cxn ang="0">
                    <a:pos x="1319" y="570"/>
                  </a:cxn>
                  <a:cxn ang="0">
                    <a:pos x="1160" y="592"/>
                  </a:cxn>
                  <a:cxn ang="0">
                    <a:pos x="1133" y="551"/>
                  </a:cxn>
                  <a:cxn ang="0">
                    <a:pos x="1090" y="541"/>
                  </a:cxn>
                  <a:cxn ang="0">
                    <a:pos x="1046" y="615"/>
                  </a:cxn>
                  <a:cxn ang="0">
                    <a:pos x="873" y="555"/>
                  </a:cxn>
                  <a:cxn ang="0">
                    <a:pos x="772" y="530"/>
                  </a:cxn>
                  <a:cxn ang="0">
                    <a:pos x="676" y="480"/>
                  </a:cxn>
                  <a:cxn ang="0">
                    <a:pos x="675" y="409"/>
                  </a:cxn>
                  <a:cxn ang="0">
                    <a:pos x="690" y="367"/>
                  </a:cxn>
                  <a:cxn ang="0">
                    <a:pos x="631" y="332"/>
                  </a:cxn>
                  <a:cxn ang="0">
                    <a:pos x="589" y="304"/>
                  </a:cxn>
                  <a:cxn ang="0">
                    <a:pos x="581" y="224"/>
                  </a:cxn>
                  <a:cxn ang="0">
                    <a:pos x="617" y="223"/>
                  </a:cxn>
                  <a:cxn ang="0">
                    <a:pos x="597" y="174"/>
                  </a:cxn>
                  <a:cxn ang="0">
                    <a:pos x="628" y="126"/>
                  </a:cxn>
                  <a:cxn ang="0">
                    <a:pos x="666" y="52"/>
                  </a:cxn>
                  <a:cxn ang="0">
                    <a:pos x="642" y="22"/>
                  </a:cxn>
                  <a:cxn ang="0">
                    <a:pos x="599" y="6"/>
                  </a:cxn>
                  <a:cxn ang="0">
                    <a:pos x="489" y="68"/>
                  </a:cxn>
                  <a:cxn ang="0">
                    <a:pos x="427" y="92"/>
                  </a:cxn>
                  <a:cxn ang="0">
                    <a:pos x="333" y="79"/>
                  </a:cxn>
                  <a:cxn ang="0">
                    <a:pos x="320" y="126"/>
                  </a:cxn>
                  <a:cxn ang="0">
                    <a:pos x="321" y="181"/>
                  </a:cxn>
                  <a:cxn ang="0">
                    <a:pos x="384" y="232"/>
                  </a:cxn>
                  <a:cxn ang="0">
                    <a:pos x="362" y="267"/>
                  </a:cxn>
                  <a:cxn ang="0">
                    <a:pos x="371" y="324"/>
                  </a:cxn>
                  <a:cxn ang="0">
                    <a:pos x="314" y="388"/>
                  </a:cxn>
                  <a:cxn ang="0">
                    <a:pos x="212" y="504"/>
                  </a:cxn>
                  <a:cxn ang="0">
                    <a:pos x="132" y="513"/>
                  </a:cxn>
                  <a:cxn ang="0">
                    <a:pos x="111" y="603"/>
                  </a:cxn>
                  <a:cxn ang="0">
                    <a:pos x="142" y="669"/>
                  </a:cxn>
                  <a:cxn ang="0">
                    <a:pos x="166" y="733"/>
                  </a:cxn>
                  <a:cxn ang="0">
                    <a:pos x="127" y="734"/>
                  </a:cxn>
                  <a:cxn ang="0">
                    <a:pos x="47" y="740"/>
                  </a:cxn>
                  <a:cxn ang="0">
                    <a:pos x="0" y="773"/>
                  </a:cxn>
                  <a:cxn ang="0">
                    <a:pos x="124" y="814"/>
                  </a:cxn>
                  <a:cxn ang="0">
                    <a:pos x="131" y="945"/>
                  </a:cxn>
                  <a:cxn ang="0">
                    <a:pos x="229" y="857"/>
                  </a:cxn>
                  <a:cxn ang="0">
                    <a:pos x="246" y="924"/>
                  </a:cxn>
                  <a:cxn ang="0">
                    <a:pos x="261" y="1041"/>
                  </a:cxn>
                  <a:cxn ang="0">
                    <a:pos x="276" y="1157"/>
                  </a:cxn>
                </a:cxnLst>
                <a:rect l="0" t="0" r="r" b="b"/>
                <a:pathLst>
                  <a:path w="1608" h="1661">
                    <a:moveTo>
                      <a:pt x="304" y="1236"/>
                    </a:moveTo>
                    <a:lnTo>
                      <a:pt x="306" y="1238"/>
                    </a:lnTo>
                    <a:lnTo>
                      <a:pt x="310" y="1250"/>
                    </a:lnTo>
                    <a:lnTo>
                      <a:pt x="312" y="1252"/>
                    </a:lnTo>
                    <a:lnTo>
                      <a:pt x="315" y="1249"/>
                    </a:lnTo>
                    <a:lnTo>
                      <a:pt x="320" y="1250"/>
                    </a:lnTo>
                    <a:lnTo>
                      <a:pt x="316" y="1255"/>
                    </a:lnTo>
                    <a:lnTo>
                      <a:pt x="316" y="1260"/>
                    </a:lnTo>
                    <a:lnTo>
                      <a:pt x="322" y="1281"/>
                    </a:lnTo>
                    <a:lnTo>
                      <a:pt x="331" y="1293"/>
                    </a:lnTo>
                    <a:lnTo>
                      <a:pt x="338" y="1297"/>
                    </a:lnTo>
                    <a:lnTo>
                      <a:pt x="348" y="1319"/>
                    </a:lnTo>
                    <a:lnTo>
                      <a:pt x="351" y="1334"/>
                    </a:lnTo>
                    <a:lnTo>
                      <a:pt x="358" y="1343"/>
                    </a:lnTo>
                    <a:lnTo>
                      <a:pt x="364" y="1358"/>
                    </a:lnTo>
                    <a:lnTo>
                      <a:pt x="370" y="1388"/>
                    </a:lnTo>
                    <a:lnTo>
                      <a:pt x="382" y="1426"/>
                    </a:lnTo>
                    <a:lnTo>
                      <a:pt x="382" y="1429"/>
                    </a:lnTo>
                    <a:lnTo>
                      <a:pt x="391" y="1444"/>
                    </a:lnTo>
                    <a:lnTo>
                      <a:pt x="401" y="1453"/>
                    </a:lnTo>
                    <a:lnTo>
                      <a:pt x="418" y="1475"/>
                    </a:lnTo>
                    <a:lnTo>
                      <a:pt x="425" y="1494"/>
                    </a:lnTo>
                    <a:lnTo>
                      <a:pt x="432" y="1519"/>
                    </a:lnTo>
                    <a:lnTo>
                      <a:pt x="454" y="1572"/>
                    </a:lnTo>
                    <a:lnTo>
                      <a:pt x="461" y="1600"/>
                    </a:lnTo>
                    <a:lnTo>
                      <a:pt x="468" y="1614"/>
                    </a:lnTo>
                    <a:lnTo>
                      <a:pt x="481" y="1633"/>
                    </a:lnTo>
                    <a:lnTo>
                      <a:pt x="495" y="1650"/>
                    </a:lnTo>
                    <a:lnTo>
                      <a:pt x="508" y="1661"/>
                    </a:lnTo>
                    <a:lnTo>
                      <a:pt x="525" y="1661"/>
                    </a:lnTo>
                    <a:lnTo>
                      <a:pt x="534" y="1653"/>
                    </a:lnTo>
                    <a:lnTo>
                      <a:pt x="534" y="1650"/>
                    </a:lnTo>
                    <a:lnTo>
                      <a:pt x="540" y="1647"/>
                    </a:lnTo>
                    <a:lnTo>
                      <a:pt x="546" y="1642"/>
                    </a:lnTo>
                    <a:lnTo>
                      <a:pt x="548" y="1636"/>
                    </a:lnTo>
                    <a:lnTo>
                      <a:pt x="547" y="1632"/>
                    </a:lnTo>
                    <a:lnTo>
                      <a:pt x="554" y="1611"/>
                    </a:lnTo>
                    <a:lnTo>
                      <a:pt x="577" y="1600"/>
                    </a:lnTo>
                    <a:lnTo>
                      <a:pt x="594" y="1598"/>
                    </a:lnTo>
                    <a:lnTo>
                      <a:pt x="593" y="1588"/>
                    </a:lnTo>
                    <a:lnTo>
                      <a:pt x="594" y="1578"/>
                    </a:lnTo>
                    <a:lnTo>
                      <a:pt x="607" y="1560"/>
                    </a:lnTo>
                    <a:lnTo>
                      <a:pt x="610" y="1552"/>
                    </a:lnTo>
                    <a:lnTo>
                      <a:pt x="615" y="1541"/>
                    </a:lnTo>
                    <a:lnTo>
                      <a:pt x="628" y="1539"/>
                    </a:lnTo>
                    <a:lnTo>
                      <a:pt x="632" y="1542"/>
                    </a:lnTo>
                    <a:lnTo>
                      <a:pt x="643" y="1542"/>
                    </a:lnTo>
                    <a:lnTo>
                      <a:pt x="643" y="1525"/>
                    </a:lnTo>
                    <a:lnTo>
                      <a:pt x="640" y="1496"/>
                    </a:lnTo>
                    <a:lnTo>
                      <a:pt x="640" y="1467"/>
                    </a:lnTo>
                    <a:lnTo>
                      <a:pt x="643" y="1456"/>
                    </a:lnTo>
                    <a:lnTo>
                      <a:pt x="655" y="1431"/>
                    </a:lnTo>
                    <a:lnTo>
                      <a:pt x="660" y="1417"/>
                    </a:lnTo>
                    <a:lnTo>
                      <a:pt x="667" y="1390"/>
                    </a:lnTo>
                    <a:lnTo>
                      <a:pt x="669" y="1381"/>
                    </a:lnTo>
                    <a:lnTo>
                      <a:pt x="667" y="1368"/>
                    </a:lnTo>
                    <a:lnTo>
                      <a:pt x="661" y="1363"/>
                    </a:lnTo>
                    <a:lnTo>
                      <a:pt x="660" y="1358"/>
                    </a:lnTo>
                    <a:lnTo>
                      <a:pt x="658" y="1356"/>
                    </a:lnTo>
                    <a:lnTo>
                      <a:pt x="660" y="1352"/>
                    </a:lnTo>
                    <a:lnTo>
                      <a:pt x="664" y="1356"/>
                    </a:lnTo>
                    <a:lnTo>
                      <a:pt x="656" y="1324"/>
                    </a:lnTo>
                    <a:lnTo>
                      <a:pt x="659" y="1314"/>
                    </a:lnTo>
                    <a:lnTo>
                      <a:pt x="659" y="1304"/>
                    </a:lnTo>
                    <a:lnTo>
                      <a:pt x="659" y="1302"/>
                    </a:lnTo>
                    <a:lnTo>
                      <a:pt x="655" y="1297"/>
                    </a:lnTo>
                    <a:lnTo>
                      <a:pt x="654" y="1284"/>
                    </a:lnTo>
                    <a:lnTo>
                      <a:pt x="654" y="1262"/>
                    </a:lnTo>
                    <a:lnTo>
                      <a:pt x="661" y="1251"/>
                    </a:lnTo>
                    <a:lnTo>
                      <a:pt x="670" y="1238"/>
                    </a:lnTo>
                    <a:lnTo>
                      <a:pt x="680" y="1233"/>
                    </a:lnTo>
                    <a:lnTo>
                      <a:pt x="688" y="1232"/>
                    </a:lnTo>
                    <a:lnTo>
                      <a:pt x="698" y="1238"/>
                    </a:lnTo>
                    <a:lnTo>
                      <a:pt x="706" y="1234"/>
                    </a:lnTo>
                    <a:lnTo>
                      <a:pt x="713" y="1222"/>
                    </a:lnTo>
                    <a:lnTo>
                      <a:pt x="718" y="1208"/>
                    </a:lnTo>
                    <a:lnTo>
                      <a:pt x="720" y="1208"/>
                    </a:lnTo>
                    <a:lnTo>
                      <a:pt x="733" y="1205"/>
                    </a:lnTo>
                    <a:lnTo>
                      <a:pt x="746" y="1202"/>
                    </a:lnTo>
                    <a:lnTo>
                      <a:pt x="769" y="1193"/>
                    </a:lnTo>
                    <a:lnTo>
                      <a:pt x="776" y="1185"/>
                    </a:lnTo>
                    <a:lnTo>
                      <a:pt x="776" y="1174"/>
                    </a:lnTo>
                    <a:lnTo>
                      <a:pt x="782" y="1164"/>
                    </a:lnTo>
                    <a:lnTo>
                      <a:pt x="795" y="1155"/>
                    </a:lnTo>
                    <a:lnTo>
                      <a:pt x="820" y="1136"/>
                    </a:lnTo>
                    <a:lnTo>
                      <a:pt x="837" y="1123"/>
                    </a:lnTo>
                    <a:lnTo>
                      <a:pt x="849" y="1109"/>
                    </a:lnTo>
                    <a:lnTo>
                      <a:pt x="864" y="1098"/>
                    </a:lnTo>
                    <a:lnTo>
                      <a:pt x="875" y="1092"/>
                    </a:lnTo>
                    <a:lnTo>
                      <a:pt x="878" y="1088"/>
                    </a:lnTo>
                    <a:lnTo>
                      <a:pt x="880" y="1087"/>
                    </a:lnTo>
                    <a:lnTo>
                      <a:pt x="890" y="1077"/>
                    </a:lnTo>
                    <a:lnTo>
                      <a:pt x="925" y="1034"/>
                    </a:lnTo>
                    <a:lnTo>
                      <a:pt x="938" y="1024"/>
                    </a:lnTo>
                    <a:lnTo>
                      <a:pt x="968" y="1007"/>
                    </a:lnTo>
                    <a:lnTo>
                      <a:pt x="986" y="1001"/>
                    </a:lnTo>
                    <a:lnTo>
                      <a:pt x="995" y="996"/>
                    </a:lnTo>
                    <a:lnTo>
                      <a:pt x="998" y="996"/>
                    </a:lnTo>
                    <a:lnTo>
                      <a:pt x="1015" y="981"/>
                    </a:lnTo>
                    <a:lnTo>
                      <a:pt x="1024" y="970"/>
                    </a:lnTo>
                    <a:lnTo>
                      <a:pt x="1026" y="964"/>
                    </a:lnTo>
                    <a:lnTo>
                      <a:pt x="1036" y="953"/>
                    </a:lnTo>
                    <a:lnTo>
                      <a:pt x="1030" y="929"/>
                    </a:lnTo>
                    <a:lnTo>
                      <a:pt x="1036" y="913"/>
                    </a:lnTo>
                    <a:lnTo>
                      <a:pt x="1068" y="897"/>
                    </a:lnTo>
                    <a:lnTo>
                      <a:pt x="1078" y="894"/>
                    </a:lnTo>
                    <a:lnTo>
                      <a:pt x="1084" y="889"/>
                    </a:lnTo>
                    <a:lnTo>
                      <a:pt x="1089" y="880"/>
                    </a:lnTo>
                    <a:lnTo>
                      <a:pt x="1091" y="874"/>
                    </a:lnTo>
                    <a:lnTo>
                      <a:pt x="1096" y="868"/>
                    </a:lnTo>
                    <a:lnTo>
                      <a:pt x="1100" y="868"/>
                    </a:lnTo>
                    <a:lnTo>
                      <a:pt x="1097" y="880"/>
                    </a:lnTo>
                    <a:lnTo>
                      <a:pt x="1097" y="893"/>
                    </a:lnTo>
                    <a:lnTo>
                      <a:pt x="1099" y="894"/>
                    </a:lnTo>
                    <a:lnTo>
                      <a:pt x="1101" y="894"/>
                    </a:lnTo>
                    <a:lnTo>
                      <a:pt x="1104" y="895"/>
                    </a:lnTo>
                    <a:lnTo>
                      <a:pt x="1107" y="902"/>
                    </a:lnTo>
                    <a:lnTo>
                      <a:pt x="1116" y="901"/>
                    </a:lnTo>
                    <a:lnTo>
                      <a:pt x="1121" y="897"/>
                    </a:lnTo>
                    <a:lnTo>
                      <a:pt x="1124" y="899"/>
                    </a:lnTo>
                    <a:lnTo>
                      <a:pt x="1126" y="890"/>
                    </a:lnTo>
                    <a:lnTo>
                      <a:pt x="1128" y="886"/>
                    </a:lnTo>
                    <a:lnTo>
                      <a:pt x="1131" y="896"/>
                    </a:lnTo>
                    <a:lnTo>
                      <a:pt x="1134" y="900"/>
                    </a:lnTo>
                    <a:lnTo>
                      <a:pt x="1142" y="897"/>
                    </a:lnTo>
                    <a:lnTo>
                      <a:pt x="1135" y="884"/>
                    </a:lnTo>
                    <a:lnTo>
                      <a:pt x="1137" y="878"/>
                    </a:lnTo>
                    <a:lnTo>
                      <a:pt x="1135" y="874"/>
                    </a:lnTo>
                    <a:lnTo>
                      <a:pt x="1133" y="863"/>
                    </a:lnTo>
                    <a:lnTo>
                      <a:pt x="1134" y="854"/>
                    </a:lnTo>
                    <a:lnTo>
                      <a:pt x="1132" y="846"/>
                    </a:lnTo>
                    <a:lnTo>
                      <a:pt x="1127" y="841"/>
                    </a:lnTo>
                    <a:lnTo>
                      <a:pt x="1124" y="832"/>
                    </a:lnTo>
                    <a:lnTo>
                      <a:pt x="1124" y="823"/>
                    </a:lnTo>
                    <a:lnTo>
                      <a:pt x="1126" y="820"/>
                    </a:lnTo>
                    <a:lnTo>
                      <a:pt x="1127" y="804"/>
                    </a:lnTo>
                    <a:lnTo>
                      <a:pt x="1126" y="800"/>
                    </a:lnTo>
                    <a:lnTo>
                      <a:pt x="1122" y="799"/>
                    </a:lnTo>
                    <a:lnTo>
                      <a:pt x="1122" y="784"/>
                    </a:lnTo>
                    <a:lnTo>
                      <a:pt x="1116" y="778"/>
                    </a:lnTo>
                    <a:lnTo>
                      <a:pt x="1116" y="770"/>
                    </a:lnTo>
                    <a:lnTo>
                      <a:pt x="1118" y="759"/>
                    </a:lnTo>
                    <a:lnTo>
                      <a:pt x="1120" y="738"/>
                    </a:lnTo>
                    <a:lnTo>
                      <a:pt x="1111" y="728"/>
                    </a:lnTo>
                    <a:lnTo>
                      <a:pt x="1105" y="723"/>
                    </a:lnTo>
                    <a:lnTo>
                      <a:pt x="1094" y="718"/>
                    </a:lnTo>
                    <a:lnTo>
                      <a:pt x="1085" y="714"/>
                    </a:lnTo>
                    <a:lnTo>
                      <a:pt x="1084" y="708"/>
                    </a:lnTo>
                    <a:lnTo>
                      <a:pt x="1085" y="703"/>
                    </a:lnTo>
                    <a:lnTo>
                      <a:pt x="1090" y="695"/>
                    </a:lnTo>
                    <a:lnTo>
                      <a:pt x="1097" y="694"/>
                    </a:lnTo>
                    <a:lnTo>
                      <a:pt x="1104" y="690"/>
                    </a:lnTo>
                    <a:lnTo>
                      <a:pt x="1106" y="683"/>
                    </a:lnTo>
                    <a:lnTo>
                      <a:pt x="1126" y="681"/>
                    </a:lnTo>
                    <a:lnTo>
                      <a:pt x="1126" y="673"/>
                    </a:lnTo>
                    <a:lnTo>
                      <a:pt x="1122" y="669"/>
                    </a:lnTo>
                    <a:lnTo>
                      <a:pt x="1123" y="665"/>
                    </a:lnTo>
                    <a:lnTo>
                      <a:pt x="1108" y="667"/>
                    </a:lnTo>
                    <a:lnTo>
                      <a:pt x="1101" y="662"/>
                    </a:lnTo>
                    <a:lnTo>
                      <a:pt x="1099" y="648"/>
                    </a:lnTo>
                    <a:lnTo>
                      <a:pt x="1095" y="644"/>
                    </a:lnTo>
                    <a:lnTo>
                      <a:pt x="1110" y="620"/>
                    </a:lnTo>
                    <a:lnTo>
                      <a:pt x="1112" y="608"/>
                    </a:lnTo>
                    <a:lnTo>
                      <a:pt x="1117" y="605"/>
                    </a:lnTo>
                    <a:lnTo>
                      <a:pt x="1126" y="622"/>
                    </a:lnTo>
                    <a:lnTo>
                      <a:pt x="1132" y="630"/>
                    </a:lnTo>
                    <a:lnTo>
                      <a:pt x="1133" y="622"/>
                    </a:lnTo>
                    <a:lnTo>
                      <a:pt x="1137" y="610"/>
                    </a:lnTo>
                    <a:lnTo>
                      <a:pt x="1143" y="613"/>
                    </a:lnTo>
                    <a:lnTo>
                      <a:pt x="1145" y="627"/>
                    </a:lnTo>
                    <a:lnTo>
                      <a:pt x="1153" y="636"/>
                    </a:lnTo>
                    <a:lnTo>
                      <a:pt x="1159" y="632"/>
                    </a:lnTo>
                    <a:lnTo>
                      <a:pt x="1166" y="638"/>
                    </a:lnTo>
                    <a:lnTo>
                      <a:pt x="1175" y="624"/>
                    </a:lnTo>
                    <a:lnTo>
                      <a:pt x="1177" y="628"/>
                    </a:lnTo>
                    <a:lnTo>
                      <a:pt x="1180" y="648"/>
                    </a:lnTo>
                    <a:lnTo>
                      <a:pt x="1185" y="667"/>
                    </a:lnTo>
                    <a:lnTo>
                      <a:pt x="1192" y="675"/>
                    </a:lnTo>
                    <a:lnTo>
                      <a:pt x="1203" y="680"/>
                    </a:lnTo>
                    <a:lnTo>
                      <a:pt x="1246" y="684"/>
                    </a:lnTo>
                    <a:lnTo>
                      <a:pt x="1250" y="681"/>
                    </a:lnTo>
                    <a:lnTo>
                      <a:pt x="1264" y="679"/>
                    </a:lnTo>
                    <a:lnTo>
                      <a:pt x="1288" y="681"/>
                    </a:lnTo>
                    <a:lnTo>
                      <a:pt x="1311" y="685"/>
                    </a:lnTo>
                    <a:lnTo>
                      <a:pt x="1326" y="691"/>
                    </a:lnTo>
                    <a:lnTo>
                      <a:pt x="1325" y="696"/>
                    </a:lnTo>
                    <a:lnTo>
                      <a:pt x="1315" y="701"/>
                    </a:lnTo>
                    <a:lnTo>
                      <a:pt x="1310" y="714"/>
                    </a:lnTo>
                    <a:lnTo>
                      <a:pt x="1298" y="729"/>
                    </a:lnTo>
                    <a:lnTo>
                      <a:pt x="1288" y="739"/>
                    </a:lnTo>
                    <a:lnTo>
                      <a:pt x="1276" y="744"/>
                    </a:lnTo>
                    <a:lnTo>
                      <a:pt x="1262" y="754"/>
                    </a:lnTo>
                    <a:lnTo>
                      <a:pt x="1260" y="762"/>
                    </a:lnTo>
                    <a:lnTo>
                      <a:pt x="1261" y="778"/>
                    </a:lnTo>
                    <a:lnTo>
                      <a:pt x="1268" y="798"/>
                    </a:lnTo>
                    <a:lnTo>
                      <a:pt x="1278" y="799"/>
                    </a:lnTo>
                    <a:lnTo>
                      <a:pt x="1284" y="809"/>
                    </a:lnTo>
                    <a:lnTo>
                      <a:pt x="1292" y="814"/>
                    </a:lnTo>
                    <a:lnTo>
                      <a:pt x="1295" y="807"/>
                    </a:lnTo>
                    <a:lnTo>
                      <a:pt x="1301" y="786"/>
                    </a:lnTo>
                    <a:lnTo>
                      <a:pt x="1312" y="771"/>
                    </a:lnTo>
                    <a:lnTo>
                      <a:pt x="1319" y="772"/>
                    </a:lnTo>
                    <a:lnTo>
                      <a:pt x="1326" y="786"/>
                    </a:lnTo>
                    <a:lnTo>
                      <a:pt x="1331" y="803"/>
                    </a:lnTo>
                    <a:lnTo>
                      <a:pt x="1333" y="811"/>
                    </a:lnTo>
                    <a:lnTo>
                      <a:pt x="1336" y="819"/>
                    </a:lnTo>
                    <a:lnTo>
                      <a:pt x="1342" y="847"/>
                    </a:lnTo>
                    <a:lnTo>
                      <a:pt x="1346" y="881"/>
                    </a:lnTo>
                    <a:lnTo>
                      <a:pt x="1349" y="878"/>
                    </a:lnTo>
                    <a:lnTo>
                      <a:pt x="1354" y="873"/>
                    </a:lnTo>
                    <a:lnTo>
                      <a:pt x="1363" y="875"/>
                    </a:lnTo>
                    <a:lnTo>
                      <a:pt x="1368" y="874"/>
                    </a:lnTo>
                    <a:lnTo>
                      <a:pt x="1373" y="868"/>
                    </a:lnTo>
                    <a:lnTo>
                      <a:pt x="1374" y="862"/>
                    </a:lnTo>
                    <a:lnTo>
                      <a:pt x="1371" y="862"/>
                    </a:lnTo>
                    <a:lnTo>
                      <a:pt x="1368" y="852"/>
                    </a:lnTo>
                    <a:lnTo>
                      <a:pt x="1368" y="836"/>
                    </a:lnTo>
                    <a:lnTo>
                      <a:pt x="1369" y="823"/>
                    </a:lnTo>
                    <a:lnTo>
                      <a:pt x="1380" y="824"/>
                    </a:lnTo>
                    <a:lnTo>
                      <a:pt x="1384" y="819"/>
                    </a:lnTo>
                    <a:lnTo>
                      <a:pt x="1387" y="799"/>
                    </a:lnTo>
                    <a:lnTo>
                      <a:pt x="1386" y="773"/>
                    </a:lnTo>
                    <a:lnTo>
                      <a:pt x="1393" y="766"/>
                    </a:lnTo>
                    <a:lnTo>
                      <a:pt x="1407" y="762"/>
                    </a:lnTo>
                    <a:lnTo>
                      <a:pt x="1420" y="765"/>
                    </a:lnTo>
                    <a:lnTo>
                      <a:pt x="1428" y="765"/>
                    </a:lnTo>
                    <a:lnTo>
                      <a:pt x="1433" y="760"/>
                    </a:lnTo>
                    <a:lnTo>
                      <a:pt x="1439" y="740"/>
                    </a:lnTo>
                    <a:lnTo>
                      <a:pt x="1457" y="705"/>
                    </a:lnTo>
                    <a:lnTo>
                      <a:pt x="1461" y="694"/>
                    </a:lnTo>
                    <a:lnTo>
                      <a:pt x="1459" y="684"/>
                    </a:lnTo>
                    <a:lnTo>
                      <a:pt x="1465" y="675"/>
                    </a:lnTo>
                    <a:lnTo>
                      <a:pt x="1481" y="664"/>
                    </a:lnTo>
                    <a:lnTo>
                      <a:pt x="1487" y="652"/>
                    </a:lnTo>
                    <a:lnTo>
                      <a:pt x="1486" y="624"/>
                    </a:lnTo>
                    <a:lnTo>
                      <a:pt x="1493" y="608"/>
                    </a:lnTo>
                    <a:lnTo>
                      <a:pt x="1506" y="597"/>
                    </a:lnTo>
                    <a:lnTo>
                      <a:pt x="1521" y="589"/>
                    </a:lnTo>
                    <a:lnTo>
                      <a:pt x="1531" y="581"/>
                    </a:lnTo>
                    <a:lnTo>
                      <a:pt x="1538" y="567"/>
                    </a:lnTo>
                    <a:lnTo>
                      <a:pt x="1558" y="563"/>
                    </a:lnTo>
                    <a:lnTo>
                      <a:pt x="1569" y="560"/>
                    </a:lnTo>
                    <a:lnTo>
                      <a:pt x="1585" y="565"/>
                    </a:lnTo>
                    <a:lnTo>
                      <a:pt x="1590" y="560"/>
                    </a:lnTo>
                    <a:lnTo>
                      <a:pt x="1586" y="544"/>
                    </a:lnTo>
                    <a:lnTo>
                      <a:pt x="1591" y="530"/>
                    </a:lnTo>
                    <a:lnTo>
                      <a:pt x="1602" y="525"/>
                    </a:lnTo>
                    <a:lnTo>
                      <a:pt x="1608" y="518"/>
                    </a:lnTo>
                    <a:lnTo>
                      <a:pt x="1608" y="506"/>
                    </a:lnTo>
                    <a:lnTo>
                      <a:pt x="1604" y="493"/>
                    </a:lnTo>
                    <a:lnTo>
                      <a:pt x="1594" y="490"/>
                    </a:lnTo>
                    <a:lnTo>
                      <a:pt x="1580" y="490"/>
                    </a:lnTo>
                    <a:lnTo>
                      <a:pt x="1570" y="486"/>
                    </a:lnTo>
                    <a:lnTo>
                      <a:pt x="1552" y="486"/>
                    </a:lnTo>
                    <a:lnTo>
                      <a:pt x="1554" y="470"/>
                    </a:lnTo>
                    <a:lnTo>
                      <a:pt x="1556" y="455"/>
                    </a:lnTo>
                    <a:lnTo>
                      <a:pt x="1543" y="453"/>
                    </a:lnTo>
                    <a:lnTo>
                      <a:pt x="1541" y="442"/>
                    </a:lnTo>
                    <a:lnTo>
                      <a:pt x="1543" y="434"/>
                    </a:lnTo>
                    <a:lnTo>
                      <a:pt x="1532" y="422"/>
                    </a:lnTo>
                    <a:lnTo>
                      <a:pt x="1520" y="426"/>
                    </a:lnTo>
                    <a:lnTo>
                      <a:pt x="1505" y="436"/>
                    </a:lnTo>
                    <a:lnTo>
                      <a:pt x="1492" y="439"/>
                    </a:lnTo>
                    <a:lnTo>
                      <a:pt x="1472" y="441"/>
                    </a:lnTo>
                    <a:lnTo>
                      <a:pt x="1463" y="439"/>
                    </a:lnTo>
                    <a:lnTo>
                      <a:pt x="1457" y="434"/>
                    </a:lnTo>
                    <a:lnTo>
                      <a:pt x="1452" y="433"/>
                    </a:lnTo>
                    <a:lnTo>
                      <a:pt x="1443" y="438"/>
                    </a:lnTo>
                    <a:lnTo>
                      <a:pt x="1434" y="444"/>
                    </a:lnTo>
                    <a:lnTo>
                      <a:pt x="1428" y="455"/>
                    </a:lnTo>
                    <a:lnTo>
                      <a:pt x="1408" y="472"/>
                    </a:lnTo>
                    <a:lnTo>
                      <a:pt x="1393" y="476"/>
                    </a:lnTo>
                    <a:lnTo>
                      <a:pt x="1379" y="492"/>
                    </a:lnTo>
                    <a:lnTo>
                      <a:pt x="1369" y="499"/>
                    </a:lnTo>
                    <a:lnTo>
                      <a:pt x="1354" y="507"/>
                    </a:lnTo>
                    <a:lnTo>
                      <a:pt x="1342" y="515"/>
                    </a:lnTo>
                    <a:lnTo>
                      <a:pt x="1314" y="522"/>
                    </a:lnTo>
                    <a:lnTo>
                      <a:pt x="1296" y="527"/>
                    </a:lnTo>
                    <a:lnTo>
                      <a:pt x="1298" y="529"/>
                    </a:lnTo>
                    <a:lnTo>
                      <a:pt x="1298" y="531"/>
                    </a:lnTo>
                    <a:lnTo>
                      <a:pt x="1295" y="538"/>
                    </a:lnTo>
                    <a:lnTo>
                      <a:pt x="1295" y="540"/>
                    </a:lnTo>
                    <a:lnTo>
                      <a:pt x="1296" y="542"/>
                    </a:lnTo>
                    <a:lnTo>
                      <a:pt x="1315" y="550"/>
                    </a:lnTo>
                    <a:lnTo>
                      <a:pt x="1321" y="556"/>
                    </a:lnTo>
                    <a:lnTo>
                      <a:pt x="1319" y="570"/>
                    </a:lnTo>
                    <a:lnTo>
                      <a:pt x="1320" y="574"/>
                    </a:lnTo>
                    <a:lnTo>
                      <a:pt x="1320" y="577"/>
                    </a:lnTo>
                    <a:lnTo>
                      <a:pt x="1312" y="581"/>
                    </a:lnTo>
                    <a:lnTo>
                      <a:pt x="1292" y="584"/>
                    </a:lnTo>
                    <a:lnTo>
                      <a:pt x="1278" y="585"/>
                    </a:lnTo>
                    <a:lnTo>
                      <a:pt x="1257" y="589"/>
                    </a:lnTo>
                    <a:lnTo>
                      <a:pt x="1249" y="590"/>
                    </a:lnTo>
                    <a:lnTo>
                      <a:pt x="1240" y="590"/>
                    </a:lnTo>
                    <a:lnTo>
                      <a:pt x="1230" y="587"/>
                    </a:lnTo>
                    <a:lnTo>
                      <a:pt x="1225" y="587"/>
                    </a:lnTo>
                    <a:lnTo>
                      <a:pt x="1202" y="595"/>
                    </a:lnTo>
                    <a:lnTo>
                      <a:pt x="1183" y="595"/>
                    </a:lnTo>
                    <a:lnTo>
                      <a:pt x="1160" y="592"/>
                    </a:lnTo>
                    <a:lnTo>
                      <a:pt x="1149" y="588"/>
                    </a:lnTo>
                    <a:lnTo>
                      <a:pt x="1145" y="585"/>
                    </a:lnTo>
                    <a:lnTo>
                      <a:pt x="1142" y="585"/>
                    </a:lnTo>
                    <a:lnTo>
                      <a:pt x="1140" y="584"/>
                    </a:lnTo>
                    <a:lnTo>
                      <a:pt x="1140" y="577"/>
                    </a:lnTo>
                    <a:lnTo>
                      <a:pt x="1139" y="574"/>
                    </a:lnTo>
                    <a:lnTo>
                      <a:pt x="1134" y="573"/>
                    </a:lnTo>
                    <a:lnTo>
                      <a:pt x="1134" y="568"/>
                    </a:lnTo>
                    <a:lnTo>
                      <a:pt x="1143" y="560"/>
                    </a:lnTo>
                    <a:lnTo>
                      <a:pt x="1144" y="556"/>
                    </a:lnTo>
                    <a:lnTo>
                      <a:pt x="1139" y="556"/>
                    </a:lnTo>
                    <a:lnTo>
                      <a:pt x="1135" y="554"/>
                    </a:lnTo>
                    <a:lnTo>
                      <a:pt x="1133" y="551"/>
                    </a:lnTo>
                    <a:lnTo>
                      <a:pt x="1133" y="544"/>
                    </a:lnTo>
                    <a:lnTo>
                      <a:pt x="1137" y="531"/>
                    </a:lnTo>
                    <a:lnTo>
                      <a:pt x="1137" y="525"/>
                    </a:lnTo>
                    <a:lnTo>
                      <a:pt x="1134" y="515"/>
                    </a:lnTo>
                    <a:lnTo>
                      <a:pt x="1133" y="512"/>
                    </a:lnTo>
                    <a:lnTo>
                      <a:pt x="1128" y="509"/>
                    </a:lnTo>
                    <a:lnTo>
                      <a:pt x="1123" y="511"/>
                    </a:lnTo>
                    <a:lnTo>
                      <a:pt x="1115" y="517"/>
                    </a:lnTo>
                    <a:lnTo>
                      <a:pt x="1107" y="517"/>
                    </a:lnTo>
                    <a:lnTo>
                      <a:pt x="1099" y="520"/>
                    </a:lnTo>
                    <a:lnTo>
                      <a:pt x="1097" y="522"/>
                    </a:lnTo>
                    <a:lnTo>
                      <a:pt x="1094" y="529"/>
                    </a:lnTo>
                    <a:lnTo>
                      <a:pt x="1090" y="541"/>
                    </a:lnTo>
                    <a:lnTo>
                      <a:pt x="1091" y="556"/>
                    </a:lnTo>
                    <a:lnTo>
                      <a:pt x="1090" y="570"/>
                    </a:lnTo>
                    <a:lnTo>
                      <a:pt x="1086" y="574"/>
                    </a:lnTo>
                    <a:lnTo>
                      <a:pt x="1086" y="578"/>
                    </a:lnTo>
                    <a:lnTo>
                      <a:pt x="1094" y="582"/>
                    </a:lnTo>
                    <a:lnTo>
                      <a:pt x="1099" y="592"/>
                    </a:lnTo>
                    <a:lnTo>
                      <a:pt x="1099" y="599"/>
                    </a:lnTo>
                    <a:lnTo>
                      <a:pt x="1092" y="610"/>
                    </a:lnTo>
                    <a:lnTo>
                      <a:pt x="1092" y="613"/>
                    </a:lnTo>
                    <a:lnTo>
                      <a:pt x="1080" y="611"/>
                    </a:lnTo>
                    <a:lnTo>
                      <a:pt x="1069" y="614"/>
                    </a:lnTo>
                    <a:lnTo>
                      <a:pt x="1054" y="613"/>
                    </a:lnTo>
                    <a:lnTo>
                      <a:pt x="1046" y="615"/>
                    </a:lnTo>
                    <a:lnTo>
                      <a:pt x="1036" y="610"/>
                    </a:lnTo>
                    <a:lnTo>
                      <a:pt x="1026" y="609"/>
                    </a:lnTo>
                    <a:lnTo>
                      <a:pt x="1020" y="609"/>
                    </a:lnTo>
                    <a:lnTo>
                      <a:pt x="973" y="601"/>
                    </a:lnTo>
                    <a:lnTo>
                      <a:pt x="967" y="595"/>
                    </a:lnTo>
                    <a:lnTo>
                      <a:pt x="959" y="592"/>
                    </a:lnTo>
                    <a:lnTo>
                      <a:pt x="945" y="593"/>
                    </a:lnTo>
                    <a:lnTo>
                      <a:pt x="925" y="589"/>
                    </a:lnTo>
                    <a:lnTo>
                      <a:pt x="913" y="581"/>
                    </a:lnTo>
                    <a:lnTo>
                      <a:pt x="907" y="576"/>
                    </a:lnTo>
                    <a:lnTo>
                      <a:pt x="897" y="562"/>
                    </a:lnTo>
                    <a:lnTo>
                      <a:pt x="891" y="558"/>
                    </a:lnTo>
                    <a:lnTo>
                      <a:pt x="873" y="555"/>
                    </a:lnTo>
                    <a:lnTo>
                      <a:pt x="869" y="555"/>
                    </a:lnTo>
                    <a:lnTo>
                      <a:pt x="866" y="558"/>
                    </a:lnTo>
                    <a:lnTo>
                      <a:pt x="860" y="557"/>
                    </a:lnTo>
                    <a:lnTo>
                      <a:pt x="852" y="554"/>
                    </a:lnTo>
                    <a:lnTo>
                      <a:pt x="841" y="554"/>
                    </a:lnTo>
                    <a:lnTo>
                      <a:pt x="832" y="558"/>
                    </a:lnTo>
                    <a:lnTo>
                      <a:pt x="827" y="558"/>
                    </a:lnTo>
                    <a:lnTo>
                      <a:pt x="806" y="554"/>
                    </a:lnTo>
                    <a:lnTo>
                      <a:pt x="796" y="541"/>
                    </a:lnTo>
                    <a:lnTo>
                      <a:pt x="794" y="539"/>
                    </a:lnTo>
                    <a:lnTo>
                      <a:pt x="785" y="538"/>
                    </a:lnTo>
                    <a:lnTo>
                      <a:pt x="782" y="538"/>
                    </a:lnTo>
                    <a:lnTo>
                      <a:pt x="772" y="530"/>
                    </a:lnTo>
                    <a:lnTo>
                      <a:pt x="761" y="525"/>
                    </a:lnTo>
                    <a:lnTo>
                      <a:pt x="751" y="524"/>
                    </a:lnTo>
                    <a:lnTo>
                      <a:pt x="741" y="519"/>
                    </a:lnTo>
                    <a:lnTo>
                      <a:pt x="736" y="515"/>
                    </a:lnTo>
                    <a:lnTo>
                      <a:pt x="724" y="501"/>
                    </a:lnTo>
                    <a:lnTo>
                      <a:pt x="715" y="495"/>
                    </a:lnTo>
                    <a:lnTo>
                      <a:pt x="707" y="491"/>
                    </a:lnTo>
                    <a:lnTo>
                      <a:pt x="703" y="487"/>
                    </a:lnTo>
                    <a:lnTo>
                      <a:pt x="690" y="480"/>
                    </a:lnTo>
                    <a:lnTo>
                      <a:pt x="687" y="480"/>
                    </a:lnTo>
                    <a:lnTo>
                      <a:pt x="686" y="484"/>
                    </a:lnTo>
                    <a:lnTo>
                      <a:pt x="681" y="484"/>
                    </a:lnTo>
                    <a:lnTo>
                      <a:pt x="676" y="480"/>
                    </a:lnTo>
                    <a:lnTo>
                      <a:pt x="675" y="474"/>
                    </a:lnTo>
                    <a:lnTo>
                      <a:pt x="670" y="469"/>
                    </a:lnTo>
                    <a:lnTo>
                      <a:pt x="659" y="468"/>
                    </a:lnTo>
                    <a:lnTo>
                      <a:pt x="658" y="465"/>
                    </a:lnTo>
                    <a:lnTo>
                      <a:pt x="659" y="458"/>
                    </a:lnTo>
                    <a:lnTo>
                      <a:pt x="664" y="450"/>
                    </a:lnTo>
                    <a:lnTo>
                      <a:pt x="667" y="449"/>
                    </a:lnTo>
                    <a:lnTo>
                      <a:pt x="669" y="442"/>
                    </a:lnTo>
                    <a:lnTo>
                      <a:pt x="672" y="438"/>
                    </a:lnTo>
                    <a:lnTo>
                      <a:pt x="669" y="429"/>
                    </a:lnTo>
                    <a:lnTo>
                      <a:pt x="672" y="422"/>
                    </a:lnTo>
                    <a:lnTo>
                      <a:pt x="677" y="416"/>
                    </a:lnTo>
                    <a:lnTo>
                      <a:pt x="675" y="409"/>
                    </a:lnTo>
                    <a:lnTo>
                      <a:pt x="675" y="405"/>
                    </a:lnTo>
                    <a:lnTo>
                      <a:pt x="679" y="400"/>
                    </a:lnTo>
                    <a:lnTo>
                      <a:pt x="685" y="400"/>
                    </a:lnTo>
                    <a:lnTo>
                      <a:pt x="688" y="393"/>
                    </a:lnTo>
                    <a:lnTo>
                      <a:pt x="696" y="388"/>
                    </a:lnTo>
                    <a:lnTo>
                      <a:pt x="699" y="382"/>
                    </a:lnTo>
                    <a:lnTo>
                      <a:pt x="701" y="377"/>
                    </a:lnTo>
                    <a:lnTo>
                      <a:pt x="703" y="375"/>
                    </a:lnTo>
                    <a:lnTo>
                      <a:pt x="706" y="377"/>
                    </a:lnTo>
                    <a:lnTo>
                      <a:pt x="712" y="375"/>
                    </a:lnTo>
                    <a:lnTo>
                      <a:pt x="709" y="374"/>
                    </a:lnTo>
                    <a:lnTo>
                      <a:pt x="692" y="369"/>
                    </a:lnTo>
                    <a:lnTo>
                      <a:pt x="690" y="367"/>
                    </a:lnTo>
                    <a:lnTo>
                      <a:pt x="686" y="361"/>
                    </a:lnTo>
                    <a:lnTo>
                      <a:pt x="681" y="359"/>
                    </a:lnTo>
                    <a:lnTo>
                      <a:pt x="669" y="350"/>
                    </a:lnTo>
                    <a:lnTo>
                      <a:pt x="663" y="350"/>
                    </a:lnTo>
                    <a:lnTo>
                      <a:pt x="656" y="346"/>
                    </a:lnTo>
                    <a:lnTo>
                      <a:pt x="654" y="342"/>
                    </a:lnTo>
                    <a:lnTo>
                      <a:pt x="654" y="339"/>
                    </a:lnTo>
                    <a:lnTo>
                      <a:pt x="651" y="335"/>
                    </a:lnTo>
                    <a:lnTo>
                      <a:pt x="647" y="335"/>
                    </a:lnTo>
                    <a:lnTo>
                      <a:pt x="645" y="332"/>
                    </a:lnTo>
                    <a:lnTo>
                      <a:pt x="640" y="330"/>
                    </a:lnTo>
                    <a:lnTo>
                      <a:pt x="632" y="334"/>
                    </a:lnTo>
                    <a:lnTo>
                      <a:pt x="631" y="332"/>
                    </a:lnTo>
                    <a:lnTo>
                      <a:pt x="629" y="326"/>
                    </a:lnTo>
                    <a:lnTo>
                      <a:pt x="628" y="325"/>
                    </a:lnTo>
                    <a:lnTo>
                      <a:pt x="624" y="324"/>
                    </a:lnTo>
                    <a:lnTo>
                      <a:pt x="621" y="325"/>
                    </a:lnTo>
                    <a:lnTo>
                      <a:pt x="612" y="324"/>
                    </a:lnTo>
                    <a:lnTo>
                      <a:pt x="608" y="325"/>
                    </a:lnTo>
                    <a:lnTo>
                      <a:pt x="602" y="329"/>
                    </a:lnTo>
                    <a:lnTo>
                      <a:pt x="599" y="329"/>
                    </a:lnTo>
                    <a:lnTo>
                      <a:pt x="596" y="326"/>
                    </a:lnTo>
                    <a:lnTo>
                      <a:pt x="597" y="316"/>
                    </a:lnTo>
                    <a:lnTo>
                      <a:pt x="593" y="313"/>
                    </a:lnTo>
                    <a:lnTo>
                      <a:pt x="589" y="307"/>
                    </a:lnTo>
                    <a:lnTo>
                      <a:pt x="589" y="304"/>
                    </a:lnTo>
                    <a:lnTo>
                      <a:pt x="584" y="299"/>
                    </a:lnTo>
                    <a:lnTo>
                      <a:pt x="584" y="294"/>
                    </a:lnTo>
                    <a:lnTo>
                      <a:pt x="586" y="287"/>
                    </a:lnTo>
                    <a:lnTo>
                      <a:pt x="583" y="281"/>
                    </a:lnTo>
                    <a:lnTo>
                      <a:pt x="583" y="277"/>
                    </a:lnTo>
                    <a:lnTo>
                      <a:pt x="584" y="270"/>
                    </a:lnTo>
                    <a:lnTo>
                      <a:pt x="586" y="264"/>
                    </a:lnTo>
                    <a:lnTo>
                      <a:pt x="579" y="254"/>
                    </a:lnTo>
                    <a:lnTo>
                      <a:pt x="572" y="246"/>
                    </a:lnTo>
                    <a:lnTo>
                      <a:pt x="572" y="237"/>
                    </a:lnTo>
                    <a:lnTo>
                      <a:pt x="569" y="229"/>
                    </a:lnTo>
                    <a:lnTo>
                      <a:pt x="570" y="226"/>
                    </a:lnTo>
                    <a:lnTo>
                      <a:pt x="581" y="224"/>
                    </a:lnTo>
                    <a:lnTo>
                      <a:pt x="584" y="221"/>
                    </a:lnTo>
                    <a:lnTo>
                      <a:pt x="585" y="222"/>
                    </a:lnTo>
                    <a:lnTo>
                      <a:pt x="586" y="229"/>
                    </a:lnTo>
                    <a:lnTo>
                      <a:pt x="589" y="234"/>
                    </a:lnTo>
                    <a:lnTo>
                      <a:pt x="591" y="237"/>
                    </a:lnTo>
                    <a:lnTo>
                      <a:pt x="599" y="239"/>
                    </a:lnTo>
                    <a:lnTo>
                      <a:pt x="601" y="238"/>
                    </a:lnTo>
                    <a:lnTo>
                      <a:pt x="604" y="237"/>
                    </a:lnTo>
                    <a:lnTo>
                      <a:pt x="607" y="238"/>
                    </a:lnTo>
                    <a:lnTo>
                      <a:pt x="608" y="232"/>
                    </a:lnTo>
                    <a:lnTo>
                      <a:pt x="612" y="229"/>
                    </a:lnTo>
                    <a:lnTo>
                      <a:pt x="616" y="223"/>
                    </a:lnTo>
                    <a:lnTo>
                      <a:pt x="617" y="223"/>
                    </a:lnTo>
                    <a:lnTo>
                      <a:pt x="621" y="228"/>
                    </a:lnTo>
                    <a:lnTo>
                      <a:pt x="623" y="228"/>
                    </a:lnTo>
                    <a:lnTo>
                      <a:pt x="632" y="217"/>
                    </a:lnTo>
                    <a:lnTo>
                      <a:pt x="632" y="215"/>
                    </a:lnTo>
                    <a:lnTo>
                      <a:pt x="628" y="208"/>
                    </a:lnTo>
                    <a:lnTo>
                      <a:pt x="622" y="200"/>
                    </a:lnTo>
                    <a:lnTo>
                      <a:pt x="621" y="195"/>
                    </a:lnTo>
                    <a:lnTo>
                      <a:pt x="622" y="192"/>
                    </a:lnTo>
                    <a:lnTo>
                      <a:pt x="622" y="189"/>
                    </a:lnTo>
                    <a:lnTo>
                      <a:pt x="612" y="184"/>
                    </a:lnTo>
                    <a:lnTo>
                      <a:pt x="607" y="185"/>
                    </a:lnTo>
                    <a:lnTo>
                      <a:pt x="606" y="181"/>
                    </a:lnTo>
                    <a:lnTo>
                      <a:pt x="597" y="174"/>
                    </a:lnTo>
                    <a:lnTo>
                      <a:pt x="597" y="159"/>
                    </a:lnTo>
                    <a:lnTo>
                      <a:pt x="602" y="158"/>
                    </a:lnTo>
                    <a:lnTo>
                      <a:pt x="600" y="152"/>
                    </a:lnTo>
                    <a:lnTo>
                      <a:pt x="601" y="149"/>
                    </a:lnTo>
                    <a:lnTo>
                      <a:pt x="602" y="148"/>
                    </a:lnTo>
                    <a:lnTo>
                      <a:pt x="595" y="141"/>
                    </a:lnTo>
                    <a:lnTo>
                      <a:pt x="596" y="135"/>
                    </a:lnTo>
                    <a:lnTo>
                      <a:pt x="596" y="133"/>
                    </a:lnTo>
                    <a:lnTo>
                      <a:pt x="606" y="133"/>
                    </a:lnTo>
                    <a:lnTo>
                      <a:pt x="610" y="130"/>
                    </a:lnTo>
                    <a:lnTo>
                      <a:pt x="621" y="133"/>
                    </a:lnTo>
                    <a:lnTo>
                      <a:pt x="623" y="131"/>
                    </a:lnTo>
                    <a:lnTo>
                      <a:pt x="628" y="126"/>
                    </a:lnTo>
                    <a:lnTo>
                      <a:pt x="633" y="116"/>
                    </a:lnTo>
                    <a:lnTo>
                      <a:pt x="633" y="105"/>
                    </a:lnTo>
                    <a:lnTo>
                      <a:pt x="643" y="104"/>
                    </a:lnTo>
                    <a:lnTo>
                      <a:pt x="644" y="103"/>
                    </a:lnTo>
                    <a:lnTo>
                      <a:pt x="642" y="100"/>
                    </a:lnTo>
                    <a:lnTo>
                      <a:pt x="643" y="97"/>
                    </a:lnTo>
                    <a:lnTo>
                      <a:pt x="647" y="94"/>
                    </a:lnTo>
                    <a:lnTo>
                      <a:pt x="648" y="92"/>
                    </a:lnTo>
                    <a:lnTo>
                      <a:pt x="651" y="88"/>
                    </a:lnTo>
                    <a:lnTo>
                      <a:pt x="658" y="83"/>
                    </a:lnTo>
                    <a:lnTo>
                      <a:pt x="658" y="77"/>
                    </a:lnTo>
                    <a:lnTo>
                      <a:pt x="664" y="71"/>
                    </a:lnTo>
                    <a:lnTo>
                      <a:pt x="666" y="52"/>
                    </a:lnTo>
                    <a:lnTo>
                      <a:pt x="669" y="50"/>
                    </a:lnTo>
                    <a:lnTo>
                      <a:pt x="669" y="43"/>
                    </a:lnTo>
                    <a:lnTo>
                      <a:pt x="675" y="35"/>
                    </a:lnTo>
                    <a:lnTo>
                      <a:pt x="675" y="32"/>
                    </a:lnTo>
                    <a:lnTo>
                      <a:pt x="671" y="29"/>
                    </a:lnTo>
                    <a:lnTo>
                      <a:pt x="667" y="29"/>
                    </a:lnTo>
                    <a:lnTo>
                      <a:pt x="660" y="38"/>
                    </a:lnTo>
                    <a:lnTo>
                      <a:pt x="658" y="38"/>
                    </a:lnTo>
                    <a:lnTo>
                      <a:pt x="655" y="34"/>
                    </a:lnTo>
                    <a:lnTo>
                      <a:pt x="653" y="23"/>
                    </a:lnTo>
                    <a:lnTo>
                      <a:pt x="648" y="27"/>
                    </a:lnTo>
                    <a:lnTo>
                      <a:pt x="644" y="27"/>
                    </a:lnTo>
                    <a:lnTo>
                      <a:pt x="642" y="22"/>
                    </a:lnTo>
                    <a:lnTo>
                      <a:pt x="639" y="22"/>
                    </a:lnTo>
                    <a:lnTo>
                      <a:pt x="637" y="20"/>
                    </a:lnTo>
                    <a:lnTo>
                      <a:pt x="636" y="11"/>
                    </a:lnTo>
                    <a:lnTo>
                      <a:pt x="632" y="9"/>
                    </a:lnTo>
                    <a:lnTo>
                      <a:pt x="631" y="7"/>
                    </a:lnTo>
                    <a:lnTo>
                      <a:pt x="628" y="6"/>
                    </a:lnTo>
                    <a:lnTo>
                      <a:pt x="624" y="6"/>
                    </a:lnTo>
                    <a:lnTo>
                      <a:pt x="621" y="1"/>
                    </a:lnTo>
                    <a:lnTo>
                      <a:pt x="618" y="0"/>
                    </a:lnTo>
                    <a:lnTo>
                      <a:pt x="615" y="0"/>
                    </a:lnTo>
                    <a:lnTo>
                      <a:pt x="610" y="2"/>
                    </a:lnTo>
                    <a:lnTo>
                      <a:pt x="604" y="2"/>
                    </a:lnTo>
                    <a:lnTo>
                      <a:pt x="599" y="6"/>
                    </a:lnTo>
                    <a:lnTo>
                      <a:pt x="585" y="6"/>
                    </a:lnTo>
                    <a:lnTo>
                      <a:pt x="575" y="13"/>
                    </a:lnTo>
                    <a:lnTo>
                      <a:pt x="564" y="19"/>
                    </a:lnTo>
                    <a:lnTo>
                      <a:pt x="557" y="24"/>
                    </a:lnTo>
                    <a:lnTo>
                      <a:pt x="552" y="29"/>
                    </a:lnTo>
                    <a:lnTo>
                      <a:pt x="547" y="30"/>
                    </a:lnTo>
                    <a:lnTo>
                      <a:pt x="543" y="35"/>
                    </a:lnTo>
                    <a:lnTo>
                      <a:pt x="536" y="32"/>
                    </a:lnTo>
                    <a:lnTo>
                      <a:pt x="531" y="35"/>
                    </a:lnTo>
                    <a:lnTo>
                      <a:pt x="526" y="35"/>
                    </a:lnTo>
                    <a:lnTo>
                      <a:pt x="492" y="60"/>
                    </a:lnTo>
                    <a:lnTo>
                      <a:pt x="488" y="66"/>
                    </a:lnTo>
                    <a:lnTo>
                      <a:pt x="489" y="68"/>
                    </a:lnTo>
                    <a:lnTo>
                      <a:pt x="489" y="71"/>
                    </a:lnTo>
                    <a:lnTo>
                      <a:pt x="486" y="79"/>
                    </a:lnTo>
                    <a:lnTo>
                      <a:pt x="482" y="83"/>
                    </a:lnTo>
                    <a:lnTo>
                      <a:pt x="478" y="82"/>
                    </a:lnTo>
                    <a:lnTo>
                      <a:pt x="475" y="78"/>
                    </a:lnTo>
                    <a:lnTo>
                      <a:pt x="456" y="79"/>
                    </a:lnTo>
                    <a:lnTo>
                      <a:pt x="454" y="81"/>
                    </a:lnTo>
                    <a:lnTo>
                      <a:pt x="449" y="87"/>
                    </a:lnTo>
                    <a:lnTo>
                      <a:pt x="446" y="88"/>
                    </a:lnTo>
                    <a:lnTo>
                      <a:pt x="440" y="88"/>
                    </a:lnTo>
                    <a:lnTo>
                      <a:pt x="433" y="86"/>
                    </a:lnTo>
                    <a:lnTo>
                      <a:pt x="429" y="88"/>
                    </a:lnTo>
                    <a:lnTo>
                      <a:pt x="427" y="92"/>
                    </a:lnTo>
                    <a:lnTo>
                      <a:pt x="423" y="94"/>
                    </a:lnTo>
                    <a:lnTo>
                      <a:pt x="421" y="95"/>
                    </a:lnTo>
                    <a:lnTo>
                      <a:pt x="414" y="94"/>
                    </a:lnTo>
                    <a:lnTo>
                      <a:pt x="411" y="95"/>
                    </a:lnTo>
                    <a:lnTo>
                      <a:pt x="407" y="93"/>
                    </a:lnTo>
                    <a:lnTo>
                      <a:pt x="395" y="93"/>
                    </a:lnTo>
                    <a:lnTo>
                      <a:pt x="390" y="92"/>
                    </a:lnTo>
                    <a:lnTo>
                      <a:pt x="385" y="92"/>
                    </a:lnTo>
                    <a:lnTo>
                      <a:pt x="370" y="83"/>
                    </a:lnTo>
                    <a:lnTo>
                      <a:pt x="360" y="81"/>
                    </a:lnTo>
                    <a:lnTo>
                      <a:pt x="342" y="73"/>
                    </a:lnTo>
                    <a:lnTo>
                      <a:pt x="337" y="76"/>
                    </a:lnTo>
                    <a:lnTo>
                      <a:pt x="333" y="79"/>
                    </a:lnTo>
                    <a:lnTo>
                      <a:pt x="326" y="78"/>
                    </a:lnTo>
                    <a:lnTo>
                      <a:pt x="322" y="79"/>
                    </a:lnTo>
                    <a:lnTo>
                      <a:pt x="321" y="82"/>
                    </a:lnTo>
                    <a:lnTo>
                      <a:pt x="320" y="90"/>
                    </a:lnTo>
                    <a:lnTo>
                      <a:pt x="312" y="104"/>
                    </a:lnTo>
                    <a:lnTo>
                      <a:pt x="312" y="106"/>
                    </a:lnTo>
                    <a:lnTo>
                      <a:pt x="321" y="106"/>
                    </a:lnTo>
                    <a:lnTo>
                      <a:pt x="323" y="111"/>
                    </a:lnTo>
                    <a:lnTo>
                      <a:pt x="323" y="115"/>
                    </a:lnTo>
                    <a:lnTo>
                      <a:pt x="319" y="117"/>
                    </a:lnTo>
                    <a:lnTo>
                      <a:pt x="317" y="119"/>
                    </a:lnTo>
                    <a:lnTo>
                      <a:pt x="317" y="122"/>
                    </a:lnTo>
                    <a:lnTo>
                      <a:pt x="320" y="126"/>
                    </a:lnTo>
                    <a:lnTo>
                      <a:pt x="322" y="127"/>
                    </a:lnTo>
                    <a:lnTo>
                      <a:pt x="333" y="126"/>
                    </a:lnTo>
                    <a:lnTo>
                      <a:pt x="336" y="129"/>
                    </a:lnTo>
                    <a:lnTo>
                      <a:pt x="337" y="132"/>
                    </a:lnTo>
                    <a:lnTo>
                      <a:pt x="337" y="133"/>
                    </a:lnTo>
                    <a:lnTo>
                      <a:pt x="332" y="138"/>
                    </a:lnTo>
                    <a:lnTo>
                      <a:pt x="326" y="141"/>
                    </a:lnTo>
                    <a:lnTo>
                      <a:pt x="325" y="147"/>
                    </a:lnTo>
                    <a:lnTo>
                      <a:pt x="337" y="158"/>
                    </a:lnTo>
                    <a:lnTo>
                      <a:pt x="337" y="164"/>
                    </a:lnTo>
                    <a:lnTo>
                      <a:pt x="336" y="169"/>
                    </a:lnTo>
                    <a:lnTo>
                      <a:pt x="322" y="178"/>
                    </a:lnTo>
                    <a:lnTo>
                      <a:pt x="321" y="181"/>
                    </a:lnTo>
                    <a:lnTo>
                      <a:pt x="330" y="185"/>
                    </a:lnTo>
                    <a:lnTo>
                      <a:pt x="333" y="194"/>
                    </a:lnTo>
                    <a:lnTo>
                      <a:pt x="343" y="200"/>
                    </a:lnTo>
                    <a:lnTo>
                      <a:pt x="342" y="207"/>
                    </a:lnTo>
                    <a:lnTo>
                      <a:pt x="349" y="208"/>
                    </a:lnTo>
                    <a:lnTo>
                      <a:pt x="352" y="212"/>
                    </a:lnTo>
                    <a:lnTo>
                      <a:pt x="358" y="210"/>
                    </a:lnTo>
                    <a:lnTo>
                      <a:pt x="363" y="211"/>
                    </a:lnTo>
                    <a:lnTo>
                      <a:pt x="363" y="216"/>
                    </a:lnTo>
                    <a:lnTo>
                      <a:pt x="362" y="222"/>
                    </a:lnTo>
                    <a:lnTo>
                      <a:pt x="365" y="229"/>
                    </a:lnTo>
                    <a:lnTo>
                      <a:pt x="366" y="230"/>
                    </a:lnTo>
                    <a:lnTo>
                      <a:pt x="384" y="232"/>
                    </a:lnTo>
                    <a:lnTo>
                      <a:pt x="389" y="235"/>
                    </a:lnTo>
                    <a:lnTo>
                      <a:pt x="394" y="234"/>
                    </a:lnTo>
                    <a:lnTo>
                      <a:pt x="400" y="242"/>
                    </a:lnTo>
                    <a:lnTo>
                      <a:pt x="398" y="246"/>
                    </a:lnTo>
                    <a:lnTo>
                      <a:pt x="401" y="250"/>
                    </a:lnTo>
                    <a:lnTo>
                      <a:pt x="396" y="255"/>
                    </a:lnTo>
                    <a:lnTo>
                      <a:pt x="394" y="259"/>
                    </a:lnTo>
                    <a:lnTo>
                      <a:pt x="386" y="260"/>
                    </a:lnTo>
                    <a:lnTo>
                      <a:pt x="382" y="260"/>
                    </a:lnTo>
                    <a:lnTo>
                      <a:pt x="380" y="259"/>
                    </a:lnTo>
                    <a:lnTo>
                      <a:pt x="375" y="260"/>
                    </a:lnTo>
                    <a:lnTo>
                      <a:pt x="373" y="262"/>
                    </a:lnTo>
                    <a:lnTo>
                      <a:pt x="362" y="267"/>
                    </a:lnTo>
                    <a:lnTo>
                      <a:pt x="358" y="275"/>
                    </a:lnTo>
                    <a:lnTo>
                      <a:pt x="357" y="286"/>
                    </a:lnTo>
                    <a:lnTo>
                      <a:pt x="362" y="292"/>
                    </a:lnTo>
                    <a:lnTo>
                      <a:pt x="360" y="297"/>
                    </a:lnTo>
                    <a:lnTo>
                      <a:pt x="363" y="298"/>
                    </a:lnTo>
                    <a:lnTo>
                      <a:pt x="364" y="301"/>
                    </a:lnTo>
                    <a:lnTo>
                      <a:pt x="363" y="304"/>
                    </a:lnTo>
                    <a:lnTo>
                      <a:pt x="358" y="308"/>
                    </a:lnTo>
                    <a:lnTo>
                      <a:pt x="357" y="314"/>
                    </a:lnTo>
                    <a:lnTo>
                      <a:pt x="357" y="316"/>
                    </a:lnTo>
                    <a:lnTo>
                      <a:pt x="359" y="318"/>
                    </a:lnTo>
                    <a:lnTo>
                      <a:pt x="369" y="318"/>
                    </a:lnTo>
                    <a:lnTo>
                      <a:pt x="371" y="324"/>
                    </a:lnTo>
                    <a:lnTo>
                      <a:pt x="369" y="326"/>
                    </a:lnTo>
                    <a:lnTo>
                      <a:pt x="365" y="328"/>
                    </a:lnTo>
                    <a:lnTo>
                      <a:pt x="362" y="326"/>
                    </a:lnTo>
                    <a:lnTo>
                      <a:pt x="359" y="324"/>
                    </a:lnTo>
                    <a:lnTo>
                      <a:pt x="357" y="331"/>
                    </a:lnTo>
                    <a:lnTo>
                      <a:pt x="343" y="336"/>
                    </a:lnTo>
                    <a:lnTo>
                      <a:pt x="331" y="352"/>
                    </a:lnTo>
                    <a:lnTo>
                      <a:pt x="326" y="355"/>
                    </a:lnTo>
                    <a:lnTo>
                      <a:pt x="321" y="361"/>
                    </a:lnTo>
                    <a:lnTo>
                      <a:pt x="317" y="366"/>
                    </a:lnTo>
                    <a:lnTo>
                      <a:pt x="316" y="372"/>
                    </a:lnTo>
                    <a:lnTo>
                      <a:pt x="317" y="380"/>
                    </a:lnTo>
                    <a:lnTo>
                      <a:pt x="314" y="388"/>
                    </a:lnTo>
                    <a:lnTo>
                      <a:pt x="305" y="393"/>
                    </a:lnTo>
                    <a:lnTo>
                      <a:pt x="298" y="393"/>
                    </a:lnTo>
                    <a:lnTo>
                      <a:pt x="292" y="398"/>
                    </a:lnTo>
                    <a:lnTo>
                      <a:pt x="287" y="406"/>
                    </a:lnTo>
                    <a:lnTo>
                      <a:pt x="283" y="417"/>
                    </a:lnTo>
                    <a:lnTo>
                      <a:pt x="277" y="428"/>
                    </a:lnTo>
                    <a:lnTo>
                      <a:pt x="262" y="450"/>
                    </a:lnTo>
                    <a:lnTo>
                      <a:pt x="256" y="457"/>
                    </a:lnTo>
                    <a:lnTo>
                      <a:pt x="244" y="464"/>
                    </a:lnTo>
                    <a:lnTo>
                      <a:pt x="233" y="474"/>
                    </a:lnTo>
                    <a:lnTo>
                      <a:pt x="229" y="479"/>
                    </a:lnTo>
                    <a:lnTo>
                      <a:pt x="219" y="495"/>
                    </a:lnTo>
                    <a:lnTo>
                      <a:pt x="212" y="504"/>
                    </a:lnTo>
                    <a:lnTo>
                      <a:pt x="204" y="519"/>
                    </a:lnTo>
                    <a:lnTo>
                      <a:pt x="199" y="522"/>
                    </a:lnTo>
                    <a:lnTo>
                      <a:pt x="195" y="523"/>
                    </a:lnTo>
                    <a:lnTo>
                      <a:pt x="172" y="523"/>
                    </a:lnTo>
                    <a:lnTo>
                      <a:pt x="169" y="524"/>
                    </a:lnTo>
                    <a:lnTo>
                      <a:pt x="161" y="527"/>
                    </a:lnTo>
                    <a:lnTo>
                      <a:pt x="156" y="533"/>
                    </a:lnTo>
                    <a:lnTo>
                      <a:pt x="152" y="534"/>
                    </a:lnTo>
                    <a:lnTo>
                      <a:pt x="149" y="533"/>
                    </a:lnTo>
                    <a:lnTo>
                      <a:pt x="147" y="528"/>
                    </a:lnTo>
                    <a:lnTo>
                      <a:pt x="139" y="514"/>
                    </a:lnTo>
                    <a:lnTo>
                      <a:pt x="136" y="512"/>
                    </a:lnTo>
                    <a:lnTo>
                      <a:pt x="132" y="513"/>
                    </a:lnTo>
                    <a:lnTo>
                      <a:pt x="122" y="522"/>
                    </a:lnTo>
                    <a:lnTo>
                      <a:pt x="118" y="528"/>
                    </a:lnTo>
                    <a:lnTo>
                      <a:pt x="107" y="538"/>
                    </a:lnTo>
                    <a:lnTo>
                      <a:pt x="93" y="556"/>
                    </a:lnTo>
                    <a:lnTo>
                      <a:pt x="85" y="563"/>
                    </a:lnTo>
                    <a:lnTo>
                      <a:pt x="83" y="570"/>
                    </a:lnTo>
                    <a:lnTo>
                      <a:pt x="79" y="588"/>
                    </a:lnTo>
                    <a:lnTo>
                      <a:pt x="79" y="593"/>
                    </a:lnTo>
                    <a:lnTo>
                      <a:pt x="81" y="598"/>
                    </a:lnTo>
                    <a:lnTo>
                      <a:pt x="88" y="601"/>
                    </a:lnTo>
                    <a:lnTo>
                      <a:pt x="94" y="600"/>
                    </a:lnTo>
                    <a:lnTo>
                      <a:pt x="101" y="603"/>
                    </a:lnTo>
                    <a:lnTo>
                      <a:pt x="111" y="603"/>
                    </a:lnTo>
                    <a:lnTo>
                      <a:pt x="113" y="604"/>
                    </a:lnTo>
                    <a:lnTo>
                      <a:pt x="117" y="608"/>
                    </a:lnTo>
                    <a:lnTo>
                      <a:pt x="118" y="611"/>
                    </a:lnTo>
                    <a:lnTo>
                      <a:pt x="118" y="616"/>
                    </a:lnTo>
                    <a:lnTo>
                      <a:pt x="112" y="636"/>
                    </a:lnTo>
                    <a:lnTo>
                      <a:pt x="112" y="641"/>
                    </a:lnTo>
                    <a:lnTo>
                      <a:pt x="113" y="646"/>
                    </a:lnTo>
                    <a:lnTo>
                      <a:pt x="123" y="657"/>
                    </a:lnTo>
                    <a:lnTo>
                      <a:pt x="127" y="658"/>
                    </a:lnTo>
                    <a:lnTo>
                      <a:pt x="137" y="654"/>
                    </a:lnTo>
                    <a:lnTo>
                      <a:pt x="139" y="655"/>
                    </a:lnTo>
                    <a:lnTo>
                      <a:pt x="142" y="658"/>
                    </a:lnTo>
                    <a:lnTo>
                      <a:pt x="142" y="669"/>
                    </a:lnTo>
                    <a:lnTo>
                      <a:pt x="143" y="678"/>
                    </a:lnTo>
                    <a:lnTo>
                      <a:pt x="148" y="685"/>
                    </a:lnTo>
                    <a:lnTo>
                      <a:pt x="150" y="692"/>
                    </a:lnTo>
                    <a:lnTo>
                      <a:pt x="155" y="698"/>
                    </a:lnTo>
                    <a:lnTo>
                      <a:pt x="160" y="703"/>
                    </a:lnTo>
                    <a:lnTo>
                      <a:pt x="160" y="706"/>
                    </a:lnTo>
                    <a:lnTo>
                      <a:pt x="164" y="711"/>
                    </a:lnTo>
                    <a:lnTo>
                      <a:pt x="165" y="714"/>
                    </a:lnTo>
                    <a:lnTo>
                      <a:pt x="160" y="716"/>
                    </a:lnTo>
                    <a:lnTo>
                      <a:pt x="160" y="718"/>
                    </a:lnTo>
                    <a:lnTo>
                      <a:pt x="160" y="728"/>
                    </a:lnTo>
                    <a:lnTo>
                      <a:pt x="159" y="732"/>
                    </a:lnTo>
                    <a:lnTo>
                      <a:pt x="166" y="733"/>
                    </a:lnTo>
                    <a:lnTo>
                      <a:pt x="166" y="735"/>
                    </a:lnTo>
                    <a:lnTo>
                      <a:pt x="159" y="735"/>
                    </a:lnTo>
                    <a:lnTo>
                      <a:pt x="154" y="739"/>
                    </a:lnTo>
                    <a:lnTo>
                      <a:pt x="154" y="741"/>
                    </a:lnTo>
                    <a:lnTo>
                      <a:pt x="150" y="743"/>
                    </a:lnTo>
                    <a:lnTo>
                      <a:pt x="147" y="743"/>
                    </a:lnTo>
                    <a:lnTo>
                      <a:pt x="140" y="743"/>
                    </a:lnTo>
                    <a:lnTo>
                      <a:pt x="139" y="740"/>
                    </a:lnTo>
                    <a:lnTo>
                      <a:pt x="138" y="739"/>
                    </a:lnTo>
                    <a:lnTo>
                      <a:pt x="139" y="733"/>
                    </a:lnTo>
                    <a:lnTo>
                      <a:pt x="139" y="732"/>
                    </a:lnTo>
                    <a:lnTo>
                      <a:pt x="132" y="730"/>
                    </a:lnTo>
                    <a:lnTo>
                      <a:pt x="127" y="734"/>
                    </a:lnTo>
                    <a:lnTo>
                      <a:pt x="115" y="738"/>
                    </a:lnTo>
                    <a:lnTo>
                      <a:pt x="111" y="745"/>
                    </a:lnTo>
                    <a:lnTo>
                      <a:pt x="110" y="746"/>
                    </a:lnTo>
                    <a:lnTo>
                      <a:pt x="107" y="746"/>
                    </a:lnTo>
                    <a:lnTo>
                      <a:pt x="93" y="746"/>
                    </a:lnTo>
                    <a:lnTo>
                      <a:pt x="84" y="739"/>
                    </a:lnTo>
                    <a:lnTo>
                      <a:pt x="78" y="741"/>
                    </a:lnTo>
                    <a:lnTo>
                      <a:pt x="74" y="739"/>
                    </a:lnTo>
                    <a:lnTo>
                      <a:pt x="62" y="740"/>
                    </a:lnTo>
                    <a:lnTo>
                      <a:pt x="58" y="739"/>
                    </a:lnTo>
                    <a:lnTo>
                      <a:pt x="52" y="740"/>
                    </a:lnTo>
                    <a:lnTo>
                      <a:pt x="48" y="739"/>
                    </a:lnTo>
                    <a:lnTo>
                      <a:pt x="47" y="740"/>
                    </a:lnTo>
                    <a:lnTo>
                      <a:pt x="46" y="740"/>
                    </a:lnTo>
                    <a:lnTo>
                      <a:pt x="43" y="735"/>
                    </a:lnTo>
                    <a:lnTo>
                      <a:pt x="41" y="735"/>
                    </a:lnTo>
                    <a:lnTo>
                      <a:pt x="40" y="740"/>
                    </a:lnTo>
                    <a:lnTo>
                      <a:pt x="40" y="757"/>
                    </a:lnTo>
                    <a:lnTo>
                      <a:pt x="20" y="757"/>
                    </a:lnTo>
                    <a:lnTo>
                      <a:pt x="16" y="759"/>
                    </a:lnTo>
                    <a:lnTo>
                      <a:pt x="11" y="757"/>
                    </a:lnTo>
                    <a:lnTo>
                      <a:pt x="9" y="762"/>
                    </a:lnTo>
                    <a:lnTo>
                      <a:pt x="7" y="764"/>
                    </a:lnTo>
                    <a:lnTo>
                      <a:pt x="5" y="767"/>
                    </a:lnTo>
                    <a:lnTo>
                      <a:pt x="0" y="771"/>
                    </a:lnTo>
                    <a:lnTo>
                      <a:pt x="0" y="773"/>
                    </a:lnTo>
                    <a:lnTo>
                      <a:pt x="2" y="782"/>
                    </a:lnTo>
                    <a:lnTo>
                      <a:pt x="9" y="782"/>
                    </a:lnTo>
                    <a:lnTo>
                      <a:pt x="13" y="791"/>
                    </a:lnTo>
                    <a:lnTo>
                      <a:pt x="27" y="809"/>
                    </a:lnTo>
                    <a:lnTo>
                      <a:pt x="37" y="820"/>
                    </a:lnTo>
                    <a:lnTo>
                      <a:pt x="47" y="825"/>
                    </a:lnTo>
                    <a:lnTo>
                      <a:pt x="67" y="827"/>
                    </a:lnTo>
                    <a:lnTo>
                      <a:pt x="89" y="825"/>
                    </a:lnTo>
                    <a:lnTo>
                      <a:pt x="105" y="821"/>
                    </a:lnTo>
                    <a:lnTo>
                      <a:pt x="113" y="818"/>
                    </a:lnTo>
                    <a:lnTo>
                      <a:pt x="117" y="810"/>
                    </a:lnTo>
                    <a:lnTo>
                      <a:pt x="122" y="808"/>
                    </a:lnTo>
                    <a:lnTo>
                      <a:pt x="124" y="814"/>
                    </a:lnTo>
                    <a:lnTo>
                      <a:pt x="117" y="834"/>
                    </a:lnTo>
                    <a:lnTo>
                      <a:pt x="106" y="843"/>
                    </a:lnTo>
                    <a:lnTo>
                      <a:pt x="96" y="850"/>
                    </a:lnTo>
                    <a:lnTo>
                      <a:pt x="84" y="852"/>
                    </a:lnTo>
                    <a:lnTo>
                      <a:pt x="70" y="854"/>
                    </a:lnTo>
                    <a:lnTo>
                      <a:pt x="59" y="857"/>
                    </a:lnTo>
                    <a:lnTo>
                      <a:pt x="51" y="850"/>
                    </a:lnTo>
                    <a:lnTo>
                      <a:pt x="47" y="854"/>
                    </a:lnTo>
                    <a:lnTo>
                      <a:pt x="50" y="870"/>
                    </a:lnTo>
                    <a:lnTo>
                      <a:pt x="90" y="911"/>
                    </a:lnTo>
                    <a:lnTo>
                      <a:pt x="104" y="926"/>
                    </a:lnTo>
                    <a:lnTo>
                      <a:pt x="124" y="944"/>
                    </a:lnTo>
                    <a:lnTo>
                      <a:pt x="131" y="945"/>
                    </a:lnTo>
                    <a:lnTo>
                      <a:pt x="156" y="947"/>
                    </a:lnTo>
                    <a:lnTo>
                      <a:pt x="167" y="944"/>
                    </a:lnTo>
                    <a:lnTo>
                      <a:pt x="174" y="943"/>
                    </a:lnTo>
                    <a:lnTo>
                      <a:pt x="183" y="936"/>
                    </a:lnTo>
                    <a:lnTo>
                      <a:pt x="190" y="936"/>
                    </a:lnTo>
                    <a:lnTo>
                      <a:pt x="207" y="924"/>
                    </a:lnTo>
                    <a:lnTo>
                      <a:pt x="213" y="916"/>
                    </a:lnTo>
                    <a:lnTo>
                      <a:pt x="218" y="906"/>
                    </a:lnTo>
                    <a:lnTo>
                      <a:pt x="219" y="879"/>
                    </a:lnTo>
                    <a:lnTo>
                      <a:pt x="222" y="867"/>
                    </a:lnTo>
                    <a:lnTo>
                      <a:pt x="224" y="852"/>
                    </a:lnTo>
                    <a:lnTo>
                      <a:pt x="226" y="856"/>
                    </a:lnTo>
                    <a:lnTo>
                      <a:pt x="229" y="857"/>
                    </a:lnTo>
                    <a:lnTo>
                      <a:pt x="258" y="858"/>
                    </a:lnTo>
                    <a:lnTo>
                      <a:pt x="260" y="859"/>
                    </a:lnTo>
                    <a:lnTo>
                      <a:pt x="253" y="866"/>
                    </a:lnTo>
                    <a:lnTo>
                      <a:pt x="242" y="866"/>
                    </a:lnTo>
                    <a:lnTo>
                      <a:pt x="239" y="879"/>
                    </a:lnTo>
                    <a:lnTo>
                      <a:pt x="241" y="880"/>
                    </a:lnTo>
                    <a:lnTo>
                      <a:pt x="240" y="891"/>
                    </a:lnTo>
                    <a:lnTo>
                      <a:pt x="242" y="894"/>
                    </a:lnTo>
                    <a:lnTo>
                      <a:pt x="249" y="897"/>
                    </a:lnTo>
                    <a:lnTo>
                      <a:pt x="242" y="911"/>
                    </a:lnTo>
                    <a:lnTo>
                      <a:pt x="242" y="922"/>
                    </a:lnTo>
                    <a:lnTo>
                      <a:pt x="242" y="924"/>
                    </a:lnTo>
                    <a:lnTo>
                      <a:pt x="246" y="924"/>
                    </a:lnTo>
                    <a:lnTo>
                      <a:pt x="249" y="928"/>
                    </a:lnTo>
                    <a:lnTo>
                      <a:pt x="249" y="934"/>
                    </a:lnTo>
                    <a:lnTo>
                      <a:pt x="255" y="952"/>
                    </a:lnTo>
                    <a:lnTo>
                      <a:pt x="256" y="963"/>
                    </a:lnTo>
                    <a:lnTo>
                      <a:pt x="256" y="971"/>
                    </a:lnTo>
                    <a:lnTo>
                      <a:pt x="250" y="987"/>
                    </a:lnTo>
                    <a:lnTo>
                      <a:pt x="247" y="998"/>
                    </a:lnTo>
                    <a:lnTo>
                      <a:pt x="247" y="1009"/>
                    </a:lnTo>
                    <a:lnTo>
                      <a:pt x="251" y="1028"/>
                    </a:lnTo>
                    <a:lnTo>
                      <a:pt x="253" y="1031"/>
                    </a:lnTo>
                    <a:lnTo>
                      <a:pt x="253" y="1047"/>
                    </a:lnTo>
                    <a:lnTo>
                      <a:pt x="257" y="1044"/>
                    </a:lnTo>
                    <a:lnTo>
                      <a:pt x="261" y="1041"/>
                    </a:lnTo>
                    <a:lnTo>
                      <a:pt x="262" y="1045"/>
                    </a:lnTo>
                    <a:lnTo>
                      <a:pt x="263" y="1052"/>
                    </a:lnTo>
                    <a:lnTo>
                      <a:pt x="261" y="1056"/>
                    </a:lnTo>
                    <a:lnTo>
                      <a:pt x="261" y="1060"/>
                    </a:lnTo>
                    <a:lnTo>
                      <a:pt x="260" y="1065"/>
                    </a:lnTo>
                    <a:lnTo>
                      <a:pt x="257" y="1084"/>
                    </a:lnTo>
                    <a:lnTo>
                      <a:pt x="263" y="1093"/>
                    </a:lnTo>
                    <a:lnTo>
                      <a:pt x="262" y="1096"/>
                    </a:lnTo>
                    <a:lnTo>
                      <a:pt x="265" y="1114"/>
                    </a:lnTo>
                    <a:lnTo>
                      <a:pt x="266" y="1114"/>
                    </a:lnTo>
                    <a:lnTo>
                      <a:pt x="273" y="1139"/>
                    </a:lnTo>
                    <a:lnTo>
                      <a:pt x="276" y="1147"/>
                    </a:lnTo>
                    <a:lnTo>
                      <a:pt x="276" y="1157"/>
                    </a:lnTo>
                    <a:lnTo>
                      <a:pt x="278" y="1163"/>
                    </a:lnTo>
                    <a:lnTo>
                      <a:pt x="282" y="1192"/>
                    </a:lnTo>
                    <a:lnTo>
                      <a:pt x="284" y="1201"/>
                    </a:lnTo>
                    <a:lnTo>
                      <a:pt x="289" y="1212"/>
                    </a:lnTo>
                    <a:lnTo>
                      <a:pt x="293" y="1214"/>
                    </a:lnTo>
                    <a:lnTo>
                      <a:pt x="295" y="1225"/>
                    </a:lnTo>
                    <a:lnTo>
                      <a:pt x="304" y="123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Freeform 100"/>
              <p:cNvSpPr>
                <a:spLocks noChangeAspect="1"/>
              </p:cNvSpPr>
              <p:nvPr/>
            </p:nvSpPr>
            <p:spPr bwMode="gray">
              <a:xfrm>
                <a:off x="3183" y="2052"/>
                <a:ext cx="184" cy="168"/>
              </a:xfrm>
              <a:custGeom>
                <a:avLst/>
                <a:gdLst/>
                <a:ahLst/>
                <a:cxnLst>
                  <a:cxn ang="0">
                    <a:pos x="106" y="668"/>
                  </a:cxn>
                  <a:cxn ang="0">
                    <a:pos x="108" y="599"/>
                  </a:cxn>
                  <a:cxn ang="0">
                    <a:pos x="0" y="475"/>
                  </a:cxn>
                  <a:cxn ang="0">
                    <a:pos x="109" y="492"/>
                  </a:cxn>
                  <a:cxn ang="0">
                    <a:pos x="187" y="487"/>
                  </a:cxn>
                  <a:cxn ang="0">
                    <a:pos x="302" y="458"/>
                  </a:cxn>
                  <a:cxn ang="0">
                    <a:pos x="325" y="378"/>
                  </a:cxn>
                  <a:cxn ang="0">
                    <a:pos x="379" y="373"/>
                  </a:cxn>
                  <a:cxn ang="0">
                    <a:pos x="405" y="346"/>
                  </a:cxn>
                  <a:cxn ang="0">
                    <a:pos x="435" y="356"/>
                  </a:cxn>
                  <a:cxn ang="0">
                    <a:pos x="464" y="297"/>
                  </a:cxn>
                  <a:cxn ang="0">
                    <a:pos x="490" y="258"/>
                  </a:cxn>
                  <a:cxn ang="0">
                    <a:pos x="506" y="218"/>
                  </a:cxn>
                  <a:cxn ang="0">
                    <a:pos x="549" y="202"/>
                  </a:cxn>
                  <a:cxn ang="0">
                    <a:pos x="561" y="163"/>
                  </a:cxn>
                  <a:cxn ang="0">
                    <a:pos x="588" y="114"/>
                  </a:cxn>
                  <a:cxn ang="0">
                    <a:pos x="570" y="60"/>
                  </a:cxn>
                  <a:cxn ang="0">
                    <a:pos x="604" y="34"/>
                  </a:cxn>
                  <a:cxn ang="0">
                    <a:pos x="645" y="12"/>
                  </a:cxn>
                  <a:cxn ang="0">
                    <a:pos x="731" y="11"/>
                  </a:cxn>
                  <a:cxn ang="0">
                    <a:pos x="780" y="2"/>
                  </a:cxn>
                  <a:cxn ang="0">
                    <a:pos x="811" y="16"/>
                  </a:cxn>
                  <a:cxn ang="0">
                    <a:pos x="830" y="59"/>
                  </a:cxn>
                  <a:cxn ang="0">
                    <a:pos x="852" y="78"/>
                  </a:cxn>
                  <a:cxn ang="0">
                    <a:pos x="903" y="99"/>
                  </a:cxn>
                  <a:cxn ang="0">
                    <a:pos x="877" y="153"/>
                  </a:cxn>
                  <a:cxn ang="0">
                    <a:pos x="828" y="156"/>
                  </a:cxn>
                  <a:cxn ang="0">
                    <a:pos x="790" y="163"/>
                  </a:cxn>
                  <a:cxn ang="0">
                    <a:pos x="721" y="148"/>
                  </a:cxn>
                  <a:cxn ang="0">
                    <a:pos x="718" y="185"/>
                  </a:cxn>
                  <a:cxn ang="0">
                    <a:pos x="732" y="202"/>
                  </a:cxn>
                  <a:cxn ang="0">
                    <a:pos x="717" y="248"/>
                  </a:cxn>
                  <a:cxn ang="0">
                    <a:pos x="753" y="280"/>
                  </a:cxn>
                  <a:cxn ang="0">
                    <a:pos x="789" y="304"/>
                  </a:cxn>
                  <a:cxn ang="0">
                    <a:pos x="775" y="329"/>
                  </a:cxn>
                  <a:cxn ang="0">
                    <a:pos x="758" y="368"/>
                  </a:cxn>
                  <a:cxn ang="0">
                    <a:pos x="766" y="394"/>
                  </a:cxn>
                  <a:cxn ang="0">
                    <a:pos x="721" y="425"/>
                  </a:cxn>
                  <a:cxn ang="0">
                    <a:pos x="687" y="468"/>
                  </a:cxn>
                  <a:cxn ang="0">
                    <a:pos x="624" y="549"/>
                  </a:cxn>
                  <a:cxn ang="0">
                    <a:pos x="556" y="597"/>
                  </a:cxn>
                  <a:cxn ang="0">
                    <a:pos x="517" y="592"/>
                  </a:cxn>
                  <a:cxn ang="0">
                    <a:pos x="476" y="668"/>
                  </a:cxn>
                  <a:cxn ang="0">
                    <a:pos x="513" y="686"/>
                  </a:cxn>
                  <a:cxn ang="0">
                    <a:pos x="537" y="728"/>
                  </a:cxn>
                  <a:cxn ang="0">
                    <a:pos x="559" y="781"/>
                  </a:cxn>
                  <a:cxn ang="0">
                    <a:pos x="554" y="805"/>
                  </a:cxn>
                  <a:cxn ang="0">
                    <a:pos x="534" y="803"/>
                  </a:cxn>
                  <a:cxn ang="0">
                    <a:pos x="488" y="816"/>
                  </a:cxn>
                  <a:cxn ang="0">
                    <a:pos x="442" y="810"/>
                  </a:cxn>
                  <a:cxn ang="0">
                    <a:pos x="406" y="827"/>
                  </a:cxn>
                  <a:cxn ang="0">
                    <a:pos x="363" y="834"/>
                  </a:cxn>
                  <a:cxn ang="0">
                    <a:pos x="329" y="781"/>
                  </a:cxn>
                  <a:cxn ang="0">
                    <a:pos x="250" y="744"/>
                  </a:cxn>
                  <a:cxn ang="0">
                    <a:pos x="164" y="746"/>
                  </a:cxn>
                  <a:cxn ang="0">
                    <a:pos x="61" y="761"/>
                  </a:cxn>
                </a:cxnLst>
                <a:rect l="0" t="0" r="r" b="b"/>
                <a:pathLst>
                  <a:path w="921" h="842">
                    <a:moveTo>
                      <a:pt x="42" y="757"/>
                    </a:moveTo>
                    <a:lnTo>
                      <a:pt x="42" y="743"/>
                    </a:lnTo>
                    <a:lnTo>
                      <a:pt x="44" y="730"/>
                    </a:lnTo>
                    <a:lnTo>
                      <a:pt x="55" y="701"/>
                    </a:lnTo>
                    <a:lnTo>
                      <a:pt x="64" y="689"/>
                    </a:lnTo>
                    <a:lnTo>
                      <a:pt x="77" y="679"/>
                    </a:lnTo>
                    <a:lnTo>
                      <a:pt x="91" y="674"/>
                    </a:lnTo>
                    <a:lnTo>
                      <a:pt x="106" y="668"/>
                    </a:lnTo>
                    <a:lnTo>
                      <a:pt x="118" y="665"/>
                    </a:lnTo>
                    <a:lnTo>
                      <a:pt x="131" y="653"/>
                    </a:lnTo>
                    <a:lnTo>
                      <a:pt x="134" y="647"/>
                    </a:lnTo>
                    <a:lnTo>
                      <a:pt x="133" y="637"/>
                    </a:lnTo>
                    <a:lnTo>
                      <a:pt x="128" y="632"/>
                    </a:lnTo>
                    <a:lnTo>
                      <a:pt x="108" y="628"/>
                    </a:lnTo>
                    <a:lnTo>
                      <a:pt x="109" y="614"/>
                    </a:lnTo>
                    <a:lnTo>
                      <a:pt x="108" y="599"/>
                    </a:lnTo>
                    <a:lnTo>
                      <a:pt x="103" y="573"/>
                    </a:lnTo>
                    <a:lnTo>
                      <a:pt x="98" y="567"/>
                    </a:lnTo>
                    <a:lnTo>
                      <a:pt x="71" y="558"/>
                    </a:lnTo>
                    <a:lnTo>
                      <a:pt x="55" y="550"/>
                    </a:lnTo>
                    <a:lnTo>
                      <a:pt x="43" y="540"/>
                    </a:lnTo>
                    <a:lnTo>
                      <a:pt x="22" y="497"/>
                    </a:lnTo>
                    <a:lnTo>
                      <a:pt x="8" y="485"/>
                    </a:lnTo>
                    <a:lnTo>
                      <a:pt x="0" y="475"/>
                    </a:lnTo>
                    <a:lnTo>
                      <a:pt x="4" y="470"/>
                    </a:lnTo>
                    <a:lnTo>
                      <a:pt x="63" y="486"/>
                    </a:lnTo>
                    <a:lnTo>
                      <a:pt x="81" y="496"/>
                    </a:lnTo>
                    <a:lnTo>
                      <a:pt x="88" y="497"/>
                    </a:lnTo>
                    <a:lnTo>
                      <a:pt x="92" y="496"/>
                    </a:lnTo>
                    <a:lnTo>
                      <a:pt x="96" y="493"/>
                    </a:lnTo>
                    <a:lnTo>
                      <a:pt x="99" y="492"/>
                    </a:lnTo>
                    <a:lnTo>
                      <a:pt x="109" y="492"/>
                    </a:lnTo>
                    <a:lnTo>
                      <a:pt x="118" y="491"/>
                    </a:lnTo>
                    <a:lnTo>
                      <a:pt x="130" y="491"/>
                    </a:lnTo>
                    <a:lnTo>
                      <a:pt x="144" y="490"/>
                    </a:lnTo>
                    <a:lnTo>
                      <a:pt x="161" y="490"/>
                    </a:lnTo>
                    <a:lnTo>
                      <a:pt x="177" y="497"/>
                    </a:lnTo>
                    <a:lnTo>
                      <a:pt x="180" y="495"/>
                    </a:lnTo>
                    <a:lnTo>
                      <a:pt x="184" y="490"/>
                    </a:lnTo>
                    <a:lnTo>
                      <a:pt x="187" y="487"/>
                    </a:lnTo>
                    <a:lnTo>
                      <a:pt x="194" y="485"/>
                    </a:lnTo>
                    <a:lnTo>
                      <a:pt x="206" y="485"/>
                    </a:lnTo>
                    <a:lnTo>
                      <a:pt x="232" y="486"/>
                    </a:lnTo>
                    <a:lnTo>
                      <a:pt x="248" y="482"/>
                    </a:lnTo>
                    <a:lnTo>
                      <a:pt x="268" y="475"/>
                    </a:lnTo>
                    <a:lnTo>
                      <a:pt x="293" y="470"/>
                    </a:lnTo>
                    <a:lnTo>
                      <a:pt x="302" y="464"/>
                    </a:lnTo>
                    <a:lnTo>
                      <a:pt x="302" y="458"/>
                    </a:lnTo>
                    <a:lnTo>
                      <a:pt x="298" y="454"/>
                    </a:lnTo>
                    <a:lnTo>
                      <a:pt x="298" y="450"/>
                    </a:lnTo>
                    <a:lnTo>
                      <a:pt x="302" y="431"/>
                    </a:lnTo>
                    <a:lnTo>
                      <a:pt x="301" y="418"/>
                    </a:lnTo>
                    <a:lnTo>
                      <a:pt x="305" y="404"/>
                    </a:lnTo>
                    <a:lnTo>
                      <a:pt x="308" y="398"/>
                    </a:lnTo>
                    <a:lnTo>
                      <a:pt x="319" y="389"/>
                    </a:lnTo>
                    <a:lnTo>
                      <a:pt x="325" y="378"/>
                    </a:lnTo>
                    <a:lnTo>
                      <a:pt x="333" y="374"/>
                    </a:lnTo>
                    <a:lnTo>
                      <a:pt x="336" y="377"/>
                    </a:lnTo>
                    <a:lnTo>
                      <a:pt x="336" y="380"/>
                    </a:lnTo>
                    <a:lnTo>
                      <a:pt x="348" y="382"/>
                    </a:lnTo>
                    <a:lnTo>
                      <a:pt x="359" y="379"/>
                    </a:lnTo>
                    <a:lnTo>
                      <a:pt x="370" y="377"/>
                    </a:lnTo>
                    <a:lnTo>
                      <a:pt x="377" y="375"/>
                    </a:lnTo>
                    <a:lnTo>
                      <a:pt x="379" y="373"/>
                    </a:lnTo>
                    <a:lnTo>
                      <a:pt x="379" y="371"/>
                    </a:lnTo>
                    <a:lnTo>
                      <a:pt x="372" y="368"/>
                    </a:lnTo>
                    <a:lnTo>
                      <a:pt x="371" y="366"/>
                    </a:lnTo>
                    <a:lnTo>
                      <a:pt x="375" y="362"/>
                    </a:lnTo>
                    <a:lnTo>
                      <a:pt x="392" y="353"/>
                    </a:lnTo>
                    <a:lnTo>
                      <a:pt x="394" y="348"/>
                    </a:lnTo>
                    <a:lnTo>
                      <a:pt x="399" y="346"/>
                    </a:lnTo>
                    <a:lnTo>
                      <a:pt x="405" y="346"/>
                    </a:lnTo>
                    <a:lnTo>
                      <a:pt x="421" y="351"/>
                    </a:lnTo>
                    <a:lnTo>
                      <a:pt x="421" y="348"/>
                    </a:lnTo>
                    <a:lnTo>
                      <a:pt x="418" y="347"/>
                    </a:lnTo>
                    <a:lnTo>
                      <a:pt x="420" y="343"/>
                    </a:lnTo>
                    <a:lnTo>
                      <a:pt x="424" y="343"/>
                    </a:lnTo>
                    <a:lnTo>
                      <a:pt x="431" y="348"/>
                    </a:lnTo>
                    <a:lnTo>
                      <a:pt x="432" y="352"/>
                    </a:lnTo>
                    <a:lnTo>
                      <a:pt x="435" y="356"/>
                    </a:lnTo>
                    <a:lnTo>
                      <a:pt x="441" y="358"/>
                    </a:lnTo>
                    <a:lnTo>
                      <a:pt x="443" y="358"/>
                    </a:lnTo>
                    <a:lnTo>
                      <a:pt x="463" y="337"/>
                    </a:lnTo>
                    <a:lnTo>
                      <a:pt x="463" y="334"/>
                    </a:lnTo>
                    <a:lnTo>
                      <a:pt x="461" y="323"/>
                    </a:lnTo>
                    <a:lnTo>
                      <a:pt x="459" y="305"/>
                    </a:lnTo>
                    <a:lnTo>
                      <a:pt x="461" y="302"/>
                    </a:lnTo>
                    <a:lnTo>
                      <a:pt x="464" y="297"/>
                    </a:lnTo>
                    <a:lnTo>
                      <a:pt x="467" y="292"/>
                    </a:lnTo>
                    <a:lnTo>
                      <a:pt x="469" y="292"/>
                    </a:lnTo>
                    <a:lnTo>
                      <a:pt x="470" y="288"/>
                    </a:lnTo>
                    <a:lnTo>
                      <a:pt x="469" y="282"/>
                    </a:lnTo>
                    <a:lnTo>
                      <a:pt x="470" y="277"/>
                    </a:lnTo>
                    <a:lnTo>
                      <a:pt x="476" y="275"/>
                    </a:lnTo>
                    <a:lnTo>
                      <a:pt x="478" y="261"/>
                    </a:lnTo>
                    <a:lnTo>
                      <a:pt x="490" y="258"/>
                    </a:lnTo>
                    <a:lnTo>
                      <a:pt x="497" y="259"/>
                    </a:lnTo>
                    <a:lnTo>
                      <a:pt x="507" y="251"/>
                    </a:lnTo>
                    <a:lnTo>
                      <a:pt x="515" y="249"/>
                    </a:lnTo>
                    <a:lnTo>
                      <a:pt x="519" y="243"/>
                    </a:lnTo>
                    <a:lnTo>
                      <a:pt x="519" y="239"/>
                    </a:lnTo>
                    <a:lnTo>
                      <a:pt x="515" y="234"/>
                    </a:lnTo>
                    <a:lnTo>
                      <a:pt x="510" y="218"/>
                    </a:lnTo>
                    <a:lnTo>
                      <a:pt x="506" y="218"/>
                    </a:lnTo>
                    <a:lnTo>
                      <a:pt x="500" y="208"/>
                    </a:lnTo>
                    <a:lnTo>
                      <a:pt x="499" y="205"/>
                    </a:lnTo>
                    <a:lnTo>
                      <a:pt x="500" y="200"/>
                    </a:lnTo>
                    <a:lnTo>
                      <a:pt x="504" y="197"/>
                    </a:lnTo>
                    <a:lnTo>
                      <a:pt x="508" y="199"/>
                    </a:lnTo>
                    <a:lnTo>
                      <a:pt x="527" y="203"/>
                    </a:lnTo>
                    <a:lnTo>
                      <a:pt x="538" y="205"/>
                    </a:lnTo>
                    <a:lnTo>
                      <a:pt x="549" y="202"/>
                    </a:lnTo>
                    <a:lnTo>
                      <a:pt x="555" y="199"/>
                    </a:lnTo>
                    <a:lnTo>
                      <a:pt x="562" y="189"/>
                    </a:lnTo>
                    <a:lnTo>
                      <a:pt x="562" y="181"/>
                    </a:lnTo>
                    <a:lnTo>
                      <a:pt x="566" y="178"/>
                    </a:lnTo>
                    <a:lnTo>
                      <a:pt x="562" y="175"/>
                    </a:lnTo>
                    <a:lnTo>
                      <a:pt x="558" y="173"/>
                    </a:lnTo>
                    <a:lnTo>
                      <a:pt x="558" y="167"/>
                    </a:lnTo>
                    <a:lnTo>
                      <a:pt x="561" y="163"/>
                    </a:lnTo>
                    <a:lnTo>
                      <a:pt x="565" y="156"/>
                    </a:lnTo>
                    <a:lnTo>
                      <a:pt x="572" y="147"/>
                    </a:lnTo>
                    <a:lnTo>
                      <a:pt x="581" y="141"/>
                    </a:lnTo>
                    <a:lnTo>
                      <a:pt x="587" y="133"/>
                    </a:lnTo>
                    <a:lnTo>
                      <a:pt x="591" y="126"/>
                    </a:lnTo>
                    <a:lnTo>
                      <a:pt x="591" y="120"/>
                    </a:lnTo>
                    <a:lnTo>
                      <a:pt x="588" y="116"/>
                    </a:lnTo>
                    <a:lnTo>
                      <a:pt x="588" y="114"/>
                    </a:lnTo>
                    <a:lnTo>
                      <a:pt x="593" y="105"/>
                    </a:lnTo>
                    <a:lnTo>
                      <a:pt x="593" y="104"/>
                    </a:lnTo>
                    <a:lnTo>
                      <a:pt x="588" y="94"/>
                    </a:lnTo>
                    <a:lnTo>
                      <a:pt x="585" y="81"/>
                    </a:lnTo>
                    <a:lnTo>
                      <a:pt x="578" y="73"/>
                    </a:lnTo>
                    <a:lnTo>
                      <a:pt x="570" y="67"/>
                    </a:lnTo>
                    <a:lnTo>
                      <a:pt x="569" y="66"/>
                    </a:lnTo>
                    <a:lnTo>
                      <a:pt x="570" y="60"/>
                    </a:lnTo>
                    <a:lnTo>
                      <a:pt x="574" y="56"/>
                    </a:lnTo>
                    <a:lnTo>
                      <a:pt x="591" y="43"/>
                    </a:lnTo>
                    <a:lnTo>
                      <a:pt x="591" y="38"/>
                    </a:lnTo>
                    <a:lnTo>
                      <a:pt x="592" y="36"/>
                    </a:lnTo>
                    <a:lnTo>
                      <a:pt x="597" y="36"/>
                    </a:lnTo>
                    <a:lnTo>
                      <a:pt x="602" y="39"/>
                    </a:lnTo>
                    <a:lnTo>
                      <a:pt x="605" y="38"/>
                    </a:lnTo>
                    <a:lnTo>
                      <a:pt x="604" y="34"/>
                    </a:lnTo>
                    <a:lnTo>
                      <a:pt x="605" y="32"/>
                    </a:lnTo>
                    <a:lnTo>
                      <a:pt x="615" y="29"/>
                    </a:lnTo>
                    <a:lnTo>
                      <a:pt x="619" y="25"/>
                    </a:lnTo>
                    <a:lnTo>
                      <a:pt x="619" y="23"/>
                    </a:lnTo>
                    <a:lnTo>
                      <a:pt x="624" y="22"/>
                    </a:lnTo>
                    <a:lnTo>
                      <a:pt x="628" y="19"/>
                    </a:lnTo>
                    <a:lnTo>
                      <a:pt x="636" y="18"/>
                    </a:lnTo>
                    <a:lnTo>
                      <a:pt x="645" y="12"/>
                    </a:lnTo>
                    <a:lnTo>
                      <a:pt x="652" y="12"/>
                    </a:lnTo>
                    <a:lnTo>
                      <a:pt x="662" y="7"/>
                    </a:lnTo>
                    <a:lnTo>
                      <a:pt x="666" y="8"/>
                    </a:lnTo>
                    <a:lnTo>
                      <a:pt x="701" y="6"/>
                    </a:lnTo>
                    <a:lnTo>
                      <a:pt x="705" y="7"/>
                    </a:lnTo>
                    <a:lnTo>
                      <a:pt x="712" y="6"/>
                    </a:lnTo>
                    <a:lnTo>
                      <a:pt x="726" y="11"/>
                    </a:lnTo>
                    <a:lnTo>
                      <a:pt x="731" y="11"/>
                    </a:lnTo>
                    <a:lnTo>
                      <a:pt x="737" y="6"/>
                    </a:lnTo>
                    <a:lnTo>
                      <a:pt x="741" y="6"/>
                    </a:lnTo>
                    <a:lnTo>
                      <a:pt x="746" y="2"/>
                    </a:lnTo>
                    <a:lnTo>
                      <a:pt x="755" y="4"/>
                    </a:lnTo>
                    <a:lnTo>
                      <a:pt x="757" y="0"/>
                    </a:lnTo>
                    <a:lnTo>
                      <a:pt x="755" y="1"/>
                    </a:lnTo>
                    <a:lnTo>
                      <a:pt x="766" y="4"/>
                    </a:lnTo>
                    <a:lnTo>
                      <a:pt x="780" y="2"/>
                    </a:lnTo>
                    <a:lnTo>
                      <a:pt x="784" y="3"/>
                    </a:lnTo>
                    <a:lnTo>
                      <a:pt x="789" y="6"/>
                    </a:lnTo>
                    <a:lnTo>
                      <a:pt x="796" y="4"/>
                    </a:lnTo>
                    <a:lnTo>
                      <a:pt x="798" y="7"/>
                    </a:lnTo>
                    <a:lnTo>
                      <a:pt x="798" y="19"/>
                    </a:lnTo>
                    <a:lnTo>
                      <a:pt x="800" y="20"/>
                    </a:lnTo>
                    <a:lnTo>
                      <a:pt x="806" y="16"/>
                    </a:lnTo>
                    <a:lnTo>
                      <a:pt x="811" y="16"/>
                    </a:lnTo>
                    <a:lnTo>
                      <a:pt x="822" y="23"/>
                    </a:lnTo>
                    <a:lnTo>
                      <a:pt x="828" y="29"/>
                    </a:lnTo>
                    <a:lnTo>
                      <a:pt x="830" y="35"/>
                    </a:lnTo>
                    <a:lnTo>
                      <a:pt x="830" y="41"/>
                    </a:lnTo>
                    <a:lnTo>
                      <a:pt x="828" y="47"/>
                    </a:lnTo>
                    <a:lnTo>
                      <a:pt x="830" y="50"/>
                    </a:lnTo>
                    <a:lnTo>
                      <a:pt x="832" y="55"/>
                    </a:lnTo>
                    <a:lnTo>
                      <a:pt x="830" y="59"/>
                    </a:lnTo>
                    <a:lnTo>
                      <a:pt x="825" y="60"/>
                    </a:lnTo>
                    <a:lnTo>
                      <a:pt x="825" y="62"/>
                    </a:lnTo>
                    <a:lnTo>
                      <a:pt x="827" y="66"/>
                    </a:lnTo>
                    <a:lnTo>
                      <a:pt x="834" y="67"/>
                    </a:lnTo>
                    <a:lnTo>
                      <a:pt x="840" y="78"/>
                    </a:lnTo>
                    <a:lnTo>
                      <a:pt x="844" y="79"/>
                    </a:lnTo>
                    <a:lnTo>
                      <a:pt x="849" y="78"/>
                    </a:lnTo>
                    <a:lnTo>
                      <a:pt x="852" y="78"/>
                    </a:lnTo>
                    <a:lnTo>
                      <a:pt x="857" y="74"/>
                    </a:lnTo>
                    <a:lnTo>
                      <a:pt x="861" y="73"/>
                    </a:lnTo>
                    <a:lnTo>
                      <a:pt x="862" y="77"/>
                    </a:lnTo>
                    <a:lnTo>
                      <a:pt x="862" y="83"/>
                    </a:lnTo>
                    <a:lnTo>
                      <a:pt x="872" y="89"/>
                    </a:lnTo>
                    <a:lnTo>
                      <a:pt x="889" y="95"/>
                    </a:lnTo>
                    <a:lnTo>
                      <a:pt x="897" y="100"/>
                    </a:lnTo>
                    <a:lnTo>
                      <a:pt x="903" y="99"/>
                    </a:lnTo>
                    <a:lnTo>
                      <a:pt x="910" y="104"/>
                    </a:lnTo>
                    <a:lnTo>
                      <a:pt x="921" y="105"/>
                    </a:lnTo>
                    <a:lnTo>
                      <a:pt x="887" y="130"/>
                    </a:lnTo>
                    <a:lnTo>
                      <a:pt x="883" y="136"/>
                    </a:lnTo>
                    <a:lnTo>
                      <a:pt x="884" y="138"/>
                    </a:lnTo>
                    <a:lnTo>
                      <a:pt x="884" y="141"/>
                    </a:lnTo>
                    <a:lnTo>
                      <a:pt x="881" y="149"/>
                    </a:lnTo>
                    <a:lnTo>
                      <a:pt x="877" y="153"/>
                    </a:lnTo>
                    <a:lnTo>
                      <a:pt x="873" y="152"/>
                    </a:lnTo>
                    <a:lnTo>
                      <a:pt x="870" y="148"/>
                    </a:lnTo>
                    <a:lnTo>
                      <a:pt x="851" y="149"/>
                    </a:lnTo>
                    <a:lnTo>
                      <a:pt x="849" y="151"/>
                    </a:lnTo>
                    <a:lnTo>
                      <a:pt x="844" y="157"/>
                    </a:lnTo>
                    <a:lnTo>
                      <a:pt x="841" y="158"/>
                    </a:lnTo>
                    <a:lnTo>
                      <a:pt x="835" y="158"/>
                    </a:lnTo>
                    <a:lnTo>
                      <a:pt x="828" y="156"/>
                    </a:lnTo>
                    <a:lnTo>
                      <a:pt x="824" y="158"/>
                    </a:lnTo>
                    <a:lnTo>
                      <a:pt x="822" y="162"/>
                    </a:lnTo>
                    <a:lnTo>
                      <a:pt x="818" y="164"/>
                    </a:lnTo>
                    <a:lnTo>
                      <a:pt x="816" y="165"/>
                    </a:lnTo>
                    <a:lnTo>
                      <a:pt x="809" y="164"/>
                    </a:lnTo>
                    <a:lnTo>
                      <a:pt x="806" y="165"/>
                    </a:lnTo>
                    <a:lnTo>
                      <a:pt x="802" y="163"/>
                    </a:lnTo>
                    <a:lnTo>
                      <a:pt x="790" y="163"/>
                    </a:lnTo>
                    <a:lnTo>
                      <a:pt x="785" y="162"/>
                    </a:lnTo>
                    <a:lnTo>
                      <a:pt x="780" y="162"/>
                    </a:lnTo>
                    <a:lnTo>
                      <a:pt x="765" y="153"/>
                    </a:lnTo>
                    <a:lnTo>
                      <a:pt x="755" y="151"/>
                    </a:lnTo>
                    <a:lnTo>
                      <a:pt x="737" y="143"/>
                    </a:lnTo>
                    <a:lnTo>
                      <a:pt x="732" y="146"/>
                    </a:lnTo>
                    <a:lnTo>
                      <a:pt x="728" y="149"/>
                    </a:lnTo>
                    <a:lnTo>
                      <a:pt x="721" y="148"/>
                    </a:lnTo>
                    <a:lnTo>
                      <a:pt x="717" y="149"/>
                    </a:lnTo>
                    <a:lnTo>
                      <a:pt x="716" y="152"/>
                    </a:lnTo>
                    <a:lnTo>
                      <a:pt x="715" y="160"/>
                    </a:lnTo>
                    <a:lnTo>
                      <a:pt x="707" y="174"/>
                    </a:lnTo>
                    <a:lnTo>
                      <a:pt x="707" y="176"/>
                    </a:lnTo>
                    <a:lnTo>
                      <a:pt x="716" y="176"/>
                    </a:lnTo>
                    <a:lnTo>
                      <a:pt x="718" y="181"/>
                    </a:lnTo>
                    <a:lnTo>
                      <a:pt x="718" y="185"/>
                    </a:lnTo>
                    <a:lnTo>
                      <a:pt x="714" y="187"/>
                    </a:lnTo>
                    <a:lnTo>
                      <a:pt x="712" y="189"/>
                    </a:lnTo>
                    <a:lnTo>
                      <a:pt x="712" y="192"/>
                    </a:lnTo>
                    <a:lnTo>
                      <a:pt x="715" y="196"/>
                    </a:lnTo>
                    <a:lnTo>
                      <a:pt x="717" y="197"/>
                    </a:lnTo>
                    <a:lnTo>
                      <a:pt x="728" y="196"/>
                    </a:lnTo>
                    <a:lnTo>
                      <a:pt x="731" y="199"/>
                    </a:lnTo>
                    <a:lnTo>
                      <a:pt x="732" y="202"/>
                    </a:lnTo>
                    <a:lnTo>
                      <a:pt x="732" y="203"/>
                    </a:lnTo>
                    <a:lnTo>
                      <a:pt x="727" y="208"/>
                    </a:lnTo>
                    <a:lnTo>
                      <a:pt x="721" y="211"/>
                    </a:lnTo>
                    <a:lnTo>
                      <a:pt x="720" y="217"/>
                    </a:lnTo>
                    <a:lnTo>
                      <a:pt x="732" y="228"/>
                    </a:lnTo>
                    <a:lnTo>
                      <a:pt x="732" y="234"/>
                    </a:lnTo>
                    <a:lnTo>
                      <a:pt x="731" y="239"/>
                    </a:lnTo>
                    <a:lnTo>
                      <a:pt x="717" y="248"/>
                    </a:lnTo>
                    <a:lnTo>
                      <a:pt x="716" y="251"/>
                    </a:lnTo>
                    <a:lnTo>
                      <a:pt x="725" y="255"/>
                    </a:lnTo>
                    <a:lnTo>
                      <a:pt x="728" y="264"/>
                    </a:lnTo>
                    <a:lnTo>
                      <a:pt x="738" y="270"/>
                    </a:lnTo>
                    <a:lnTo>
                      <a:pt x="737" y="277"/>
                    </a:lnTo>
                    <a:lnTo>
                      <a:pt x="744" y="278"/>
                    </a:lnTo>
                    <a:lnTo>
                      <a:pt x="747" y="282"/>
                    </a:lnTo>
                    <a:lnTo>
                      <a:pt x="753" y="280"/>
                    </a:lnTo>
                    <a:lnTo>
                      <a:pt x="758" y="281"/>
                    </a:lnTo>
                    <a:lnTo>
                      <a:pt x="758" y="286"/>
                    </a:lnTo>
                    <a:lnTo>
                      <a:pt x="757" y="292"/>
                    </a:lnTo>
                    <a:lnTo>
                      <a:pt x="760" y="299"/>
                    </a:lnTo>
                    <a:lnTo>
                      <a:pt x="761" y="300"/>
                    </a:lnTo>
                    <a:lnTo>
                      <a:pt x="779" y="302"/>
                    </a:lnTo>
                    <a:lnTo>
                      <a:pt x="784" y="305"/>
                    </a:lnTo>
                    <a:lnTo>
                      <a:pt x="789" y="304"/>
                    </a:lnTo>
                    <a:lnTo>
                      <a:pt x="795" y="312"/>
                    </a:lnTo>
                    <a:lnTo>
                      <a:pt x="793" y="316"/>
                    </a:lnTo>
                    <a:lnTo>
                      <a:pt x="796" y="320"/>
                    </a:lnTo>
                    <a:lnTo>
                      <a:pt x="791" y="325"/>
                    </a:lnTo>
                    <a:lnTo>
                      <a:pt x="789" y="329"/>
                    </a:lnTo>
                    <a:lnTo>
                      <a:pt x="781" y="330"/>
                    </a:lnTo>
                    <a:lnTo>
                      <a:pt x="777" y="330"/>
                    </a:lnTo>
                    <a:lnTo>
                      <a:pt x="775" y="329"/>
                    </a:lnTo>
                    <a:lnTo>
                      <a:pt x="770" y="330"/>
                    </a:lnTo>
                    <a:lnTo>
                      <a:pt x="768" y="332"/>
                    </a:lnTo>
                    <a:lnTo>
                      <a:pt x="757" y="337"/>
                    </a:lnTo>
                    <a:lnTo>
                      <a:pt x="753" y="345"/>
                    </a:lnTo>
                    <a:lnTo>
                      <a:pt x="752" y="356"/>
                    </a:lnTo>
                    <a:lnTo>
                      <a:pt x="757" y="362"/>
                    </a:lnTo>
                    <a:lnTo>
                      <a:pt x="755" y="367"/>
                    </a:lnTo>
                    <a:lnTo>
                      <a:pt x="758" y="368"/>
                    </a:lnTo>
                    <a:lnTo>
                      <a:pt x="759" y="371"/>
                    </a:lnTo>
                    <a:lnTo>
                      <a:pt x="758" y="374"/>
                    </a:lnTo>
                    <a:lnTo>
                      <a:pt x="753" y="378"/>
                    </a:lnTo>
                    <a:lnTo>
                      <a:pt x="752" y="384"/>
                    </a:lnTo>
                    <a:lnTo>
                      <a:pt x="752" y="386"/>
                    </a:lnTo>
                    <a:lnTo>
                      <a:pt x="754" y="388"/>
                    </a:lnTo>
                    <a:lnTo>
                      <a:pt x="764" y="388"/>
                    </a:lnTo>
                    <a:lnTo>
                      <a:pt x="766" y="394"/>
                    </a:lnTo>
                    <a:lnTo>
                      <a:pt x="764" y="396"/>
                    </a:lnTo>
                    <a:lnTo>
                      <a:pt x="760" y="398"/>
                    </a:lnTo>
                    <a:lnTo>
                      <a:pt x="757" y="396"/>
                    </a:lnTo>
                    <a:lnTo>
                      <a:pt x="754" y="394"/>
                    </a:lnTo>
                    <a:lnTo>
                      <a:pt x="752" y="401"/>
                    </a:lnTo>
                    <a:lnTo>
                      <a:pt x="738" y="406"/>
                    </a:lnTo>
                    <a:lnTo>
                      <a:pt x="726" y="422"/>
                    </a:lnTo>
                    <a:lnTo>
                      <a:pt x="721" y="425"/>
                    </a:lnTo>
                    <a:lnTo>
                      <a:pt x="716" y="431"/>
                    </a:lnTo>
                    <a:lnTo>
                      <a:pt x="712" y="436"/>
                    </a:lnTo>
                    <a:lnTo>
                      <a:pt x="711" y="442"/>
                    </a:lnTo>
                    <a:lnTo>
                      <a:pt x="712" y="450"/>
                    </a:lnTo>
                    <a:lnTo>
                      <a:pt x="709" y="458"/>
                    </a:lnTo>
                    <a:lnTo>
                      <a:pt x="700" y="463"/>
                    </a:lnTo>
                    <a:lnTo>
                      <a:pt x="693" y="463"/>
                    </a:lnTo>
                    <a:lnTo>
                      <a:pt x="687" y="468"/>
                    </a:lnTo>
                    <a:lnTo>
                      <a:pt x="682" y="476"/>
                    </a:lnTo>
                    <a:lnTo>
                      <a:pt x="678" y="487"/>
                    </a:lnTo>
                    <a:lnTo>
                      <a:pt x="672" y="498"/>
                    </a:lnTo>
                    <a:lnTo>
                      <a:pt x="657" y="520"/>
                    </a:lnTo>
                    <a:lnTo>
                      <a:pt x="651" y="527"/>
                    </a:lnTo>
                    <a:lnTo>
                      <a:pt x="639" y="534"/>
                    </a:lnTo>
                    <a:lnTo>
                      <a:pt x="628" y="544"/>
                    </a:lnTo>
                    <a:lnTo>
                      <a:pt x="624" y="549"/>
                    </a:lnTo>
                    <a:lnTo>
                      <a:pt x="614" y="565"/>
                    </a:lnTo>
                    <a:lnTo>
                      <a:pt x="607" y="574"/>
                    </a:lnTo>
                    <a:lnTo>
                      <a:pt x="599" y="589"/>
                    </a:lnTo>
                    <a:lnTo>
                      <a:pt x="594" y="592"/>
                    </a:lnTo>
                    <a:lnTo>
                      <a:pt x="590" y="593"/>
                    </a:lnTo>
                    <a:lnTo>
                      <a:pt x="567" y="593"/>
                    </a:lnTo>
                    <a:lnTo>
                      <a:pt x="564" y="594"/>
                    </a:lnTo>
                    <a:lnTo>
                      <a:pt x="556" y="597"/>
                    </a:lnTo>
                    <a:lnTo>
                      <a:pt x="551" y="603"/>
                    </a:lnTo>
                    <a:lnTo>
                      <a:pt x="547" y="604"/>
                    </a:lnTo>
                    <a:lnTo>
                      <a:pt x="544" y="603"/>
                    </a:lnTo>
                    <a:lnTo>
                      <a:pt x="542" y="598"/>
                    </a:lnTo>
                    <a:lnTo>
                      <a:pt x="534" y="584"/>
                    </a:lnTo>
                    <a:lnTo>
                      <a:pt x="531" y="582"/>
                    </a:lnTo>
                    <a:lnTo>
                      <a:pt x="527" y="583"/>
                    </a:lnTo>
                    <a:lnTo>
                      <a:pt x="517" y="592"/>
                    </a:lnTo>
                    <a:lnTo>
                      <a:pt x="513" y="598"/>
                    </a:lnTo>
                    <a:lnTo>
                      <a:pt x="502" y="608"/>
                    </a:lnTo>
                    <a:lnTo>
                      <a:pt x="488" y="626"/>
                    </a:lnTo>
                    <a:lnTo>
                      <a:pt x="480" y="633"/>
                    </a:lnTo>
                    <a:lnTo>
                      <a:pt x="478" y="640"/>
                    </a:lnTo>
                    <a:lnTo>
                      <a:pt x="474" y="658"/>
                    </a:lnTo>
                    <a:lnTo>
                      <a:pt x="474" y="663"/>
                    </a:lnTo>
                    <a:lnTo>
                      <a:pt x="476" y="668"/>
                    </a:lnTo>
                    <a:lnTo>
                      <a:pt x="483" y="671"/>
                    </a:lnTo>
                    <a:lnTo>
                      <a:pt x="489" y="670"/>
                    </a:lnTo>
                    <a:lnTo>
                      <a:pt x="496" y="673"/>
                    </a:lnTo>
                    <a:lnTo>
                      <a:pt x="506" y="673"/>
                    </a:lnTo>
                    <a:lnTo>
                      <a:pt x="508" y="674"/>
                    </a:lnTo>
                    <a:lnTo>
                      <a:pt x="512" y="678"/>
                    </a:lnTo>
                    <a:lnTo>
                      <a:pt x="513" y="681"/>
                    </a:lnTo>
                    <a:lnTo>
                      <a:pt x="513" y="686"/>
                    </a:lnTo>
                    <a:lnTo>
                      <a:pt x="507" y="706"/>
                    </a:lnTo>
                    <a:lnTo>
                      <a:pt x="507" y="711"/>
                    </a:lnTo>
                    <a:lnTo>
                      <a:pt x="508" y="716"/>
                    </a:lnTo>
                    <a:lnTo>
                      <a:pt x="518" y="727"/>
                    </a:lnTo>
                    <a:lnTo>
                      <a:pt x="522" y="728"/>
                    </a:lnTo>
                    <a:lnTo>
                      <a:pt x="532" y="724"/>
                    </a:lnTo>
                    <a:lnTo>
                      <a:pt x="534" y="725"/>
                    </a:lnTo>
                    <a:lnTo>
                      <a:pt x="537" y="728"/>
                    </a:lnTo>
                    <a:lnTo>
                      <a:pt x="537" y="739"/>
                    </a:lnTo>
                    <a:lnTo>
                      <a:pt x="538" y="748"/>
                    </a:lnTo>
                    <a:lnTo>
                      <a:pt x="543" y="755"/>
                    </a:lnTo>
                    <a:lnTo>
                      <a:pt x="545" y="762"/>
                    </a:lnTo>
                    <a:lnTo>
                      <a:pt x="550" y="768"/>
                    </a:lnTo>
                    <a:lnTo>
                      <a:pt x="555" y="773"/>
                    </a:lnTo>
                    <a:lnTo>
                      <a:pt x="555" y="776"/>
                    </a:lnTo>
                    <a:lnTo>
                      <a:pt x="559" y="781"/>
                    </a:lnTo>
                    <a:lnTo>
                      <a:pt x="560" y="784"/>
                    </a:lnTo>
                    <a:lnTo>
                      <a:pt x="555" y="786"/>
                    </a:lnTo>
                    <a:lnTo>
                      <a:pt x="555" y="788"/>
                    </a:lnTo>
                    <a:lnTo>
                      <a:pt x="555" y="798"/>
                    </a:lnTo>
                    <a:lnTo>
                      <a:pt x="554" y="802"/>
                    </a:lnTo>
                    <a:lnTo>
                      <a:pt x="561" y="803"/>
                    </a:lnTo>
                    <a:lnTo>
                      <a:pt x="561" y="805"/>
                    </a:lnTo>
                    <a:lnTo>
                      <a:pt x="554" y="805"/>
                    </a:lnTo>
                    <a:lnTo>
                      <a:pt x="549" y="809"/>
                    </a:lnTo>
                    <a:lnTo>
                      <a:pt x="549" y="811"/>
                    </a:lnTo>
                    <a:lnTo>
                      <a:pt x="545" y="813"/>
                    </a:lnTo>
                    <a:lnTo>
                      <a:pt x="542" y="813"/>
                    </a:lnTo>
                    <a:lnTo>
                      <a:pt x="535" y="813"/>
                    </a:lnTo>
                    <a:lnTo>
                      <a:pt x="534" y="810"/>
                    </a:lnTo>
                    <a:lnTo>
                      <a:pt x="533" y="809"/>
                    </a:lnTo>
                    <a:lnTo>
                      <a:pt x="534" y="803"/>
                    </a:lnTo>
                    <a:lnTo>
                      <a:pt x="534" y="802"/>
                    </a:lnTo>
                    <a:lnTo>
                      <a:pt x="527" y="800"/>
                    </a:lnTo>
                    <a:lnTo>
                      <a:pt x="522" y="804"/>
                    </a:lnTo>
                    <a:lnTo>
                      <a:pt x="510" y="808"/>
                    </a:lnTo>
                    <a:lnTo>
                      <a:pt x="506" y="815"/>
                    </a:lnTo>
                    <a:lnTo>
                      <a:pt x="505" y="816"/>
                    </a:lnTo>
                    <a:lnTo>
                      <a:pt x="502" y="816"/>
                    </a:lnTo>
                    <a:lnTo>
                      <a:pt x="488" y="816"/>
                    </a:lnTo>
                    <a:lnTo>
                      <a:pt x="479" y="809"/>
                    </a:lnTo>
                    <a:lnTo>
                      <a:pt x="473" y="811"/>
                    </a:lnTo>
                    <a:lnTo>
                      <a:pt x="469" y="809"/>
                    </a:lnTo>
                    <a:lnTo>
                      <a:pt x="457" y="810"/>
                    </a:lnTo>
                    <a:lnTo>
                      <a:pt x="453" y="809"/>
                    </a:lnTo>
                    <a:lnTo>
                      <a:pt x="447" y="810"/>
                    </a:lnTo>
                    <a:lnTo>
                      <a:pt x="443" y="809"/>
                    </a:lnTo>
                    <a:lnTo>
                      <a:pt x="442" y="810"/>
                    </a:lnTo>
                    <a:lnTo>
                      <a:pt x="441" y="810"/>
                    </a:lnTo>
                    <a:lnTo>
                      <a:pt x="438" y="805"/>
                    </a:lnTo>
                    <a:lnTo>
                      <a:pt x="436" y="805"/>
                    </a:lnTo>
                    <a:lnTo>
                      <a:pt x="435" y="810"/>
                    </a:lnTo>
                    <a:lnTo>
                      <a:pt x="435" y="827"/>
                    </a:lnTo>
                    <a:lnTo>
                      <a:pt x="415" y="827"/>
                    </a:lnTo>
                    <a:lnTo>
                      <a:pt x="411" y="829"/>
                    </a:lnTo>
                    <a:lnTo>
                      <a:pt x="406" y="827"/>
                    </a:lnTo>
                    <a:lnTo>
                      <a:pt x="404" y="832"/>
                    </a:lnTo>
                    <a:lnTo>
                      <a:pt x="402" y="834"/>
                    </a:lnTo>
                    <a:lnTo>
                      <a:pt x="400" y="837"/>
                    </a:lnTo>
                    <a:lnTo>
                      <a:pt x="395" y="841"/>
                    </a:lnTo>
                    <a:lnTo>
                      <a:pt x="391" y="842"/>
                    </a:lnTo>
                    <a:lnTo>
                      <a:pt x="378" y="837"/>
                    </a:lnTo>
                    <a:lnTo>
                      <a:pt x="367" y="836"/>
                    </a:lnTo>
                    <a:lnTo>
                      <a:pt x="363" y="834"/>
                    </a:lnTo>
                    <a:lnTo>
                      <a:pt x="362" y="827"/>
                    </a:lnTo>
                    <a:lnTo>
                      <a:pt x="360" y="824"/>
                    </a:lnTo>
                    <a:lnTo>
                      <a:pt x="355" y="820"/>
                    </a:lnTo>
                    <a:lnTo>
                      <a:pt x="350" y="808"/>
                    </a:lnTo>
                    <a:lnTo>
                      <a:pt x="344" y="791"/>
                    </a:lnTo>
                    <a:lnTo>
                      <a:pt x="344" y="784"/>
                    </a:lnTo>
                    <a:lnTo>
                      <a:pt x="340" y="784"/>
                    </a:lnTo>
                    <a:lnTo>
                      <a:pt x="329" y="781"/>
                    </a:lnTo>
                    <a:lnTo>
                      <a:pt x="322" y="776"/>
                    </a:lnTo>
                    <a:lnTo>
                      <a:pt x="318" y="756"/>
                    </a:lnTo>
                    <a:lnTo>
                      <a:pt x="316" y="751"/>
                    </a:lnTo>
                    <a:lnTo>
                      <a:pt x="308" y="745"/>
                    </a:lnTo>
                    <a:lnTo>
                      <a:pt x="302" y="741"/>
                    </a:lnTo>
                    <a:lnTo>
                      <a:pt x="292" y="740"/>
                    </a:lnTo>
                    <a:lnTo>
                      <a:pt x="271" y="744"/>
                    </a:lnTo>
                    <a:lnTo>
                      <a:pt x="250" y="744"/>
                    </a:lnTo>
                    <a:lnTo>
                      <a:pt x="236" y="750"/>
                    </a:lnTo>
                    <a:lnTo>
                      <a:pt x="227" y="748"/>
                    </a:lnTo>
                    <a:lnTo>
                      <a:pt x="212" y="746"/>
                    </a:lnTo>
                    <a:lnTo>
                      <a:pt x="205" y="759"/>
                    </a:lnTo>
                    <a:lnTo>
                      <a:pt x="200" y="753"/>
                    </a:lnTo>
                    <a:lnTo>
                      <a:pt x="188" y="753"/>
                    </a:lnTo>
                    <a:lnTo>
                      <a:pt x="178" y="745"/>
                    </a:lnTo>
                    <a:lnTo>
                      <a:pt x="164" y="746"/>
                    </a:lnTo>
                    <a:lnTo>
                      <a:pt x="151" y="745"/>
                    </a:lnTo>
                    <a:lnTo>
                      <a:pt x="144" y="753"/>
                    </a:lnTo>
                    <a:lnTo>
                      <a:pt x="130" y="755"/>
                    </a:lnTo>
                    <a:lnTo>
                      <a:pt x="102" y="751"/>
                    </a:lnTo>
                    <a:lnTo>
                      <a:pt x="91" y="751"/>
                    </a:lnTo>
                    <a:lnTo>
                      <a:pt x="76" y="759"/>
                    </a:lnTo>
                    <a:lnTo>
                      <a:pt x="69" y="755"/>
                    </a:lnTo>
                    <a:lnTo>
                      <a:pt x="61" y="761"/>
                    </a:lnTo>
                    <a:lnTo>
                      <a:pt x="53" y="761"/>
                    </a:lnTo>
                    <a:lnTo>
                      <a:pt x="48" y="765"/>
                    </a:lnTo>
                    <a:lnTo>
                      <a:pt x="45" y="759"/>
                    </a:lnTo>
                    <a:lnTo>
                      <a:pt x="42" y="75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Freeform 101"/>
              <p:cNvSpPr>
                <a:spLocks noChangeAspect="1"/>
              </p:cNvSpPr>
              <p:nvPr/>
            </p:nvSpPr>
            <p:spPr bwMode="gray">
              <a:xfrm>
                <a:off x="3489" y="2165"/>
                <a:ext cx="37" cy="20"/>
              </a:xfrm>
              <a:custGeom>
                <a:avLst/>
                <a:gdLst/>
                <a:ahLst/>
                <a:cxnLst>
                  <a:cxn ang="0">
                    <a:pos x="164" y="32"/>
                  </a:cxn>
                  <a:cxn ang="0">
                    <a:pos x="164" y="30"/>
                  </a:cxn>
                  <a:cxn ang="0">
                    <a:pos x="150" y="22"/>
                  </a:cxn>
                  <a:cxn ang="0">
                    <a:pos x="148" y="18"/>
                  </a:cxn>
                  <a:cxn ang="0">
                    <a:pos x="145" y="17"/>
                  </a:cxn>
                  <a:cxn ang="0">
                    <a:pos x="130" y="21"/>
                  </a:cxn>
                  <a:cxn ang="0">
                    <a:pos x="126" y="21"/>
                  </a:cxn>
                  <a:cxn ang="0">
                    <a:pos x="112" y="16"/>
                  </a:cxn>
                  <a:cxn ang="0">
                    <a:pos x="96" y="15"/>
                  </a:cxn>
                  <a:cxn ang="0">
                    <a:pos x="89" y="10"/>
                  </a:cxn>
                  <a:cxn ang="0">
                    <a:pos x="89" y="7"/>
                  </a:cxn>
                  <a:cxn ang="0">
                    <a:pos x="85" y="1"/>
                  </a:cxn>
                  <a:cxn ang="0">
                    <a:pos x="79" y="0"/>
                  </a:cxn>
                  <a:cxn ang="0">
                    <a:pos x="65" y="1"/>
                  </a:cxn>
                  <a:cxn ang="0">
                    <a:pos x="53" y="6"/>
                  </a:cxn>
                  <a:cxn ang="0">
                    <a:pos x="42" y="17"/>
                  </a:cxn>
                  <a:cxn ang="0">
                    <a:pos x="32" y="33"/>
                  </a:cxn>
                  <a:cxn ang="0">
                    <a:pos x="11" y="53"/>
                  </a:cxn>
                  <a:cxn ang="0">
                    <a:pos x="10" y="59"/>
                  </a:cxn>
                  <a:cxn ang="0">
                    <a:pos x="9" y="63"/>
                  </a:cxn>
                  <a:cxn ang="0">
                    <a:pos x="0" y="71"/>
                  </a:cxn>
                  <a:cxn ang="0">
                    <a:pos x="0" y="76"/>
                  </a:cxn>
                  <a:cxn ang="0">
                    <a:pos x="5" y="77"/>
                  </a:cxn>
                  <a:cxn ang="0">
                    <a:pos x="6" y="80"/>
                  </a:cxn>
                  <a:cxn ang="0">
                    <a:pos x="6" y="87"/>
                  </a:cxn>
                  <a:cxn ang="0">
                    <a:pos x="8" y="88"/>
                  </a:cxn>
                  <a:cxn ang="0">
                    <a:pos x="11" y="88"/>
                  </a:cxn>
                  <a:cxn ang="0">
                    <a:pos x="15" y="91"/>
                  </a:cxn>
                  <a:cxn ang="0">
                    <a:pos x="26" y="95"/>
                  </a:cxn>
                  <a:cxn ang="0">
                    <a:pos x="49" y="98"/>
                  </a:cxn>
                  <a:cxn ang="0">
                    <a:pos x="68" y="98"/>
                  </a:cxn>
                  <a:cxn ang="0">
                    <a:pos x="91" y="90"/>
                  </a:cxn>
                  <a:cxn ang="0">
                    <a:pos x="96" y="90"/>
                  </a:cxn>
                  <a:cxn ang="0">
                    <a:pos x="106" y="93"/>
                  </a:cxn>
                  <a:cxn ang="0">
                    <a:pos x="115" y="93"/>
                  </a:cxn>
                  <a:cxn ang="0">
                    <a:pos x="123" y="92"/>
                  </a:cxn>
                  <a:cxn ang="0">
                    <a:pos x="144" y="88"/>
                  </a:cxn>
                  <a:cxn ang="0">
                    <a:pos x="158" y="87"/>
                  </a:cxn>
                  <a:cxn ang="0">
                    <a:pos x="178" y="84"/>
                  </a:cxn>
                  <a:cxn ang="0">
                    <a:pos x="186" y="80"/>
                  </a:cxn>
                  <a:cxn ang="0">
                    <a:pos x="186" y="77"/>
                  </a:cxn>
                  <a:cxn ang="0">
                    <a:pos x="185" y="73"/>
                  </a:cxn>
                  <a:cxn ang="0">
                    <a:pos x="187" y="59"/>
                  </a:cxn>
                  <a:cxn ang="0">
                    <a:pos x="181" y="53"/>
                  </a:cxn>
                  <a:cxn ang="0">
                    <a:pos x="162" y="45"/>
                  </a:cxn>
                  <a:cxn ang="0">
                    <a:pos x="161" y="43"/>
                  </a:cxn>
                  <a:cxn ang="0">
                    <a:pos x="161" y="41"/>
                  </a:cxn>
                  <a:cxn ang="0">
                    <a:pos x="164" y="34"/>
                  </a:cxn>
                  <a:cxn ang="0">
                    <a:pos x="164" y="32"/>
                  </a:cxn>
                </a:cxnLst>
                <a:rect l="0" t="0" r="r" b="b"/>
                <a:pathLst>
                  <a:path w="187" h="98">
                    <a:moveTo>
                      <a:pt x="164" y="32"/>
                    </a:moveTo>
                    <a:lnTo>
                      <a:pt x="164" y="30"/>
                    </a:lnTo>
                    <a:lnTo>
                      <a:pt x="150" y="22"/>
                    </a:lnTo>
                    <a:lnTo>
                      <a:pt x="148" y="18"/>
                    </a:lnTo>
                    <a:lnTo>
                      <a:pt x="145" y="17"/>
                    </a:lnTo>
                    <a:lnTo>
                      <a:pt x="130" y="21"/>
                    </a:lnTo>
                    <a:lnTo>
                      <a:pt x="126" y="21"/>
                    </a:lnTo>
                    <a:lnTo>
                      <a:pt x="112" y="16"/>
                    </a:lnTo>
                    <a:lnTo>
                      <a:pt x="96" y="15"/>
                    </a:lnTo>
                    <a:lnTo>
                      <a:pt x="89" y="10"/>
                    </a:lnTo>
                    <a:lnTo>
                      <a:pt x="89" y="7"/>
                    </a:lnTo>
                    <a:lnTo>
                      <a:pt x="85" y="1"/>
                    </a:lnTo>
                    <a:lnTo>
                      <a:pt x="79" y="0"/>
                    </a:lnTo>
                    <a:lnTo>
                      <a:pt x="65" y="1"/>
                    </a:lnTo>
                    <a:lnTo>
                      <a:pt x="53" y="6"/>
                    </a:lnTo>
                    <a:lnTo>
                      <a:pt x="42" y="17"/>
                    </a:lnTo>
                    <a:lnTo>
                      <a:pt x="32" y="33"/>
                    </a:lnTo>
                    <a:lnTo>
                      <a:pt x="11" y="53"/>
                    </a:lnTo>
                    <a:lnTo>
                      <a:pt x="10" y="59"/>
                    </a:lnTo>
                    <a:lnTo>
                      <a:pt x="9" y="63"/>
                    </a:lnTo>
                    <a:lnTo>
                      <a:pt x="0" y="71"/>
                    </a:lnTo>
                    <a:lnTo>
                      <a:pt x="0" y="76"/>
                    </a:lnTo>
                    <a:lnTo>
                      <a:pt x="5" y="77"/>
                    </a:lnTo>
                    <a:lnTo>
                      <a:pt x="6" y="80"/>
                    </a:lnTo>
                    <a:lnTo>
                      <a:pt x="6" y="87"/>
                    </a:lnTo>
                    <a:lnTo>
                      <a:pt x="8" y="88"/>
                    </a:lnTo>
                    <a:lnTo>
                      <a:pt x="11" y="88"/>
                    </a:lnTo>
                    <a:lnTo>
                      <a:pt x="15" y="91"/>
                    </a:lnTo>
                    <a:lnTo>
                      <a:pt x="26" y="95"/>
                    </a:lnTo>
                    <a:lnTo>
                      <a:pt x="49" y="98"/>
                    </a:lnTo>
                    <a:lnTo>
                      <a:pt x="68" y="98"/>
                    </a:lnTo>
                    <a:lnTo>
                      <a:pt x="91" y="90"/>
                    </a:lnTo>
                    <a:lnTo>
                      <a:pt x="96" y="90"/>
                    </a:lnTo>
                    <a:lnTo>
                      <a:pt x="106" y="93"/>
                    </a:lnTo>
                    <a:lnTo>
                      <a:pt x="115" y="93"/>
                    </a:lnTo>
                    <a:lnTo>
                      <a:pt x="123" y="92"/>
                    </a:lnTo>
                    <a:lnTo>
                      <a:pt x="144" y="88"/>
                    </a:lnTo>
                    <a:lnTo>
                      <a:pt x="158" y="87"/>
                    </a:lnTo>
                    <a:lnTo>
                      <a:pt x="178" y="84"/>
                    </a:lnTo>
                    <a:lnTo>
                      <a:pt x="186" y="80"/>
                    </a:lnTo>
                    <a:lnTo>
                      <a:pt x="186" y="77"/>
                    </a:lnTo>
                    <a:lnTo>
                      <a:pt x="185" y="73"/>
                    </a:lnTo>
                    <a:lnTo>
                      <a:pt x="187" y="59"/>
                    </a:lnTo>
                    <a:lnTo>
                      <a:pt x="181" y="53"/>
                    </a:lnTo>
                    <a:lnTo>
                      <a:pt x="162" y="45"/>
                    </a:lnTo>
                    <a:lnTo>
                      <a:pt x="161" y="43"/>
                    </a:lnTo>
                    <a:lnTo>
                      <a:pt x="161" y="41"/>
                    </a:lnTo>
                    <a:lnTo>
                      <a:pt x="164" y="34"/>
                    </a:lnTo>
                    <a:lnTo>
                      <a:pt x="164" y="3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Freeform 102"/>
              <p:cNvSpPr>
                <a:spLocks noChangeAspect="1"/>
              </p:cNvSpPr>
              <p:nvPr/>
            </p:nvSpPr>
            <p:spPr bwMode="gray">
              <a:xfrm>
                <a:off x="3394" y="2140"/>
                <a:ext cx="88" cy="49"/>
              </a:xfrm>
              <a:custGeom>
                <a:avLst/>
                <a:gdLst/>
                <a:ahLst/>
                <a:cxnLst>
                  <a:cxn ang="0">
                    <a:pos x="432" y="170"/>
                  </a:cxn>
                  <a:cxn ang="0">
                    <a:pos x="428" y="203"/>
                  </a:cxn>
                  <a:cxn ang="0">
                    <a:pos x="441" y="221"/>
                  </a:cxn>
                  <a:cxn ang="0">
                    <a:pos x="434" y="242"/>
                  </a:cxn>
                  <a:cxn ang="0">
                    <a:pos x="396" y="242"/>
                  </a:cxn>
                  <a:cxn ang="0">
                    <a:pos x="368" y="238"/>
                  </a:cxn>
                  <a:cxn ang="0">
                    <a:pos x="308" y="224"/>
                  </a:cxn>
                  <a:cxn ang="0">
                    <a:pos x="267" y="218"/>
                  </a:cxn>
                  <a:cxn ang="0">
                    <a:pos x="239" y="191"/>
                  </a:cxn>
                  <a:cxn ang="0">
                    <a:pos x="211" y="184"/>
                  </a:cxn>
                  <a:cxn ang="0">
                    <a:pos x="192" y="184"/>
                  </a:cxn>
                  <a:cxn ang="0">
                    <a:pos x="168" y="187"/>
                  </a:cxn>
                  <a:cxn ang="0">
                    <a:pos x="136" y="168"/>
                  </a:cxn>
                  <a:cxn ang="0">
                    <a:pos x="114" y="159"/>
                  </a:cxn>
                  <a:cxn ang="0">
                    <a:pos x="83" y="148"/>
                  </a:cxn>
                  <a:cxn ang="0">
                    <a:pos x="57" y="124"/>
                  </a:cxn>
                  <a:cxn ang="0">
                    <a:pos x="32" y="109"/>
                  </a:cxn>
                  <a:cxn ang="0">
                    <a:pos x="23" y="113"/>
                  </a:cxn>
                  <a:cxn ang="0">
                    <a:pos x="12" y="98"/>
                  </a:cxn>
                  <a:cxn ang="0">
                    <a:pos x="1" y="87"/>
                  </a:cxn>
                  <a:cxn ang="0">
                    <a:pos x="11" y="71"/>
                  </a:cxn>
                  <a:cxn ang="0">
                    <a:pos x="14" y="51"/>
                  </a:cxn>
                  <a:cxn ang="0">
                    <a:pos x="17" y="34"/>
                  </a:cxn>
                  <a:cxn ang="0">
                    <a:pos x="30" y="22"/>
                  </a:cxn>
                  <a:cxn ang="0">
                    <a:pos x="43" y="6"/>
                  </a:cxn>
                  <a:cxn ang="0">
                    <a:pos x="54" y="4"/>
                  </a:cxn>
                  <a:cxn ang="0">
                    <a:pos x="67" y="18"/>
                  </a:cxn>
                  <a:cxn ang="0">
                    <a:pos x="71" y="8"/>
                  </a:cxn>
                  <a:cxn ang="0">
                    <a:pos x="73" y="0"/>
                  </a:cxn>
                  <a:cxn ang="0">
                    <a:pos x="110" y="7"/>
                  </a:cxn>
                  <a:cxn ang="0">
                    <a:pos x="141" y="24"/>
                  </a:cxn>
                  <a:cxn ang="0">
                    <a:pos x="174" y="46"/>
                  </a:cxn>
                  <a:cxn ang="0">
                    <a:pos x="186" y="77"/>
                  </a:cxn>
                  <a:cxn ang="0">
                    <a:pos x="200" y="74"/>
                  </a:cxn>
                  <a:cxn ang="0">
                    <a:pos x="207" y="67"/>
                  </a:cxn>
                  <a:cxn ang="0">
                    <a:pos x="221" y="63"/>
                  </a:cxn>
                  <a:cxn ang="0">
                    <a:pos x="226" y="73"/>
                  </a:cxn>
                  <a:cxn ang="0">
                    <a:pos x="226" y="95"/>
                  </a:cxn>
                  <a:cxn ang="0">
                    <a:pos x="235" y="101"/>
                  </a:cxn>
                  <a:cxn ang="0">
                    <a:pos x="251" y="104"/>
                  </a:cxn>
                  <a:cxn ang="0">
                    <a:pos x="272" y="106"/>
                  </a:cxn>
                  <a:cxn ang="0">
                    <a:pos x="277" y="117"/>
                  </a:cxn>
                  <a:cxn ang="0">
                    <a:pos x="301" y="131"/>
                  </a:cxn>
                  <a:cxn ang="0">
                    <a:pos x="315" y="142"/>
                  </a:cxn>
                  <a:cxn ang="0">
                    <a:pos x="329" y="149"/>
                  </a:cxn>
                  <a:cxn ang="0">
                    <a:pos x="344" y="149"/>
                  </a:cxn>
                  <a:cxn ang="0">
                    <a:pos x="356" y="144"/>
                  </a:cxn>
                  <a:cxn ang="0">
                    <a:pos x="377" y="151"/>
                  </a:cxn>
                  <a:cxn ang="0">
                    <a:pos x="398" y="158"/>
                  </a:cxn>
                  <a:cxn ang="0">
                    <a:pos x="422" y="159"/>
                  </a:cxn>
                  <a:cxn ang="0">
                    <a:pos x="439" y="151"/>
                  </a:cxn>
                </a:cxnLst>
                <a:rect l="0" t="0" r="r" b="b"/>
                <a:pathLst>
                  <a:path w="441" h="244">
                    <a:moveTo>
                      <a:pt x="439" y="151"/>
                    </a:moveTo>
                    <a:lnTo>
                      <a:pt x="436" y="158"/>
                    </a:lnTo>
                    <a:lnTo>
                      <a:pt x="432" y="170"/>
                    </a:lnTo>
                    <a:lnTo>
                      <a:pt x="433" y="185"/>
                    </a:lnTo>
                    <a:lnTo>
                      <a:pt x="432" y="199"/>
                    </a:lnTo>
                    <a:lnTo>
                      <a:pt x="428" y="203"/>
                    </a:lnTo>
                    <a:lnTo>
                      <a:pt x="428" y="207"/>
                    </a:lnTo>
                    <a:lnTo>
                      <a:pt x="436" y="211"/>
                    </a:lnTo>
                    <a:lnTo>
                      <a:pt x="441" y="221"/>
                    </a:lnTo>
                    <a:lnTo>
                      <a:pt x="441" y="228"/>
                    </a:lnTo>
                    <a:lnTo>
                      <a:pt x="434" y="239"/>
                    </a:lnTo>
                    <a:lnTo>
                      <a:pt x="434" y="242"/>
                    </a:lnTo>
                    <a:lnTo>
                      <a:pt x="422" y="240"/>
                    </a:lnTo>
                    <a:lnTo>
                      <a:pt x="411" y="243"/>
                    </a:lnTo>
                    <a:lnTo>
                      <a:pt x="396" y="242"/>
                    </a:lnTo>
                    <a:lnTo>
                      <a:pt x="388" y="244"/>
                    </a:lnTo>
                    <a:lnTo>
                      <a:pt x="378" y="239"/>
                    </a:lnTo>
                    <a:lnTo>
                      <a:pt x="368" y="238"/>
                    </a:lnTo>
                    <a:lnTo>
                      <a:pt x="362" y="238"/>
                    </a:lnTo>
                    <a:lnTo>
                      <a:pt x="315" y="230"/>
                    </a:lnTo>
                    <a:lnTo>
                      <a:pt x="308" y="224"/>
                    </a:lnTo>
                    <a:lnTo>
                      <a:pt x="299" y="221"/>
                    </a:lnTo>
                    <a:lnTo>
                      <a:pt x="287" y="222"/>
                    </a:lnTo>
                    <a:lnTo>
                      <a:pt x="267" y="218"/>
                    </a:lnTo>
                    <a:lnTo>
                      <a:pt x="255" y="210"/>
                    </a:lnTo>
                    <a:lnTo>
                      <a:pt x="249" y="205"/>
                    </a:lnTo>
                    <a:lnTo>
                      <a:pt x="239" y="191"/>
                    </a:lnTo>
                    <a:lnTo>
                      <a:pt x="232" y="187"/>
                    </a:lnTo>
                    <a:lnTo>
                      <a:pt x="213" y="184"/>
                    </a:lnTo>
                    <a:lnTo>
                      <a:pt x="211" y="184"/>
                    </a:lnTo>
                    <a:lnTo>
                      <a:pt x="208" y="187"/>
                    </a:lnTo>
                    <a:lnTo>
                      <a:pt x="202" y="186"/>
                    </a:lnTo>
                    <a:lnTo>
                      <a:pt x="192" y="184"/>
                    </a:lnTo>
                    <a:lnTo>
                      <a:pt x="183" y="183"/>
                    </a:lnTo>
                    <a:lnTo>
                      <a:pt x="173" y="187"/>
                    </a:lnTo>
                    <a:lnTo>
                      <a:pt x="168" y="187"/>
                    </a:lnTo>
                    <a:lnTo>
                      <a:pt x="148" y="183"/>
                    </a:lnTo>
                    <a:lnTo>
                      <a:pt x="138" y="170"/>
                    </a:lnTo>
                    <a:lnTo>
                      <a:pt x="136" y="168"/>
                    </a:lnTo>
                    <a:lnTo>
                      <a:pt x="127" y="167"/>
                    </a:lnTo>
                    <a:lnTo>
                      <a:pt x="124" y="167"/>
                    </a:lnTo>
                    <a:lnTo>
                      <a:pt x="114" y="159"/>
                    </a:lnTo>
                    <a:lnTo>
                      <a:pt x="103" y="154"/>
                    </a:lnTo>
                    <a:lnTo>
                      <a:pt x="93" y="153"/>
                    </a:lnTo>
                    <a:lnTo>
                      <a:pt x="83" y="148"/>
                    </a:lnTo>
                    <a:lnTo>
                      <a:pt x="78" y="144"/>
                    </a:lnTo>
                    <a:lnTo>
                      <a:pt x="66" y="130"/>
                    </a:lnTo>
                    <a:lnTo>
                      <a:pt x="57" y="124"/>
                    </a:lnTo>
                    <a:lnTo>
                      <a:pt x="49" y="120"/>
                    </a:lnTo>
                    <a:lnTo>
                      <a:pt x="45" y="116"/>
                    </a:lnTo>
                    <a:lnTo>
                      <a:pt x="32" y="109"/>
                    </a:lnTo>
                    <a:lnTo>
                      <a:pt x="28" y="109"/>
                    </a:lnTo>
                    <a:lnTo>
                      <a:pt x="28" y="113"/>
                    </a:lnTo>
                    <a:lnTo>
                      <a:pt x="23" y="113"/>
                    </a:lnTo>
                    <a:lnTo>
                      <a:pt x="18" y="109"/>
                    </a:lnTo>
                    <a:lnTo>
                      <a:pt x="17" y="103"/>
                    </a:lnTo>
                    <a:lnTo>
                      <a:pt x="12" y="98"/>
                    </a:lnTo>
                    <a:lnTo>
                      <a:pt x="1" y="97"/>
                    </a:lnTo>
                    <a:lnTo>
                      <a:pt x="0" y="94"/>
                    </a:lnTo>
                    <a:lnTo>
                      <a:pt x="1" y="87"/>
                    </a:lnTo>
                    <a:lnTo>
                      <a:pt x="6" y="79"/>
                    </a:lnTo>
                    <a:lnTo>
                      <a:pt x="9" y="78"/>
                    </a:lnTo>
                    <a:lnTo>
                      <a:pt x="11" y="71"/>
                    </a:lnTo>
                    <a:lnTo>
                      <a:pt x="14" y="67"/>
                    </a:lnTo>
                    <a:lnTo>
                      <a:pt x="11" y="58"/>
                    </a:lnTo>
                    <a:lnTo>
                      <a:pt x="14" y="51"/>
                    </a:lnTo>
                    <a:lnTo>
                      <a:pt x="19" y="45"/>
                    </a:lnTo>
                    <a:lnTo>
                      <a:pt x="17" y="38"/>
                    </a:lnTo>
                    <a:lnTo>
                      <a:pt x="17" y="34"/>
                    </a:lnTo>
                    <a:lnTo>
                      <a:pt x="21" y="29"/>
                    </a:lnTo>
                    <a:lnTo>
                      <a:pt x="27" y="29"/>
                    </a:lnTo>
                    <a:lnTo>
                      <a:pt x="30" y="22"/>
                    </a:lnTo>
                    <a:lnTo>
                      <a:pt x="38" y="17"/>
                    </a:lnTo>
                    <a:lnTo>
                      <a:pt x="41" y="11"/>
                    </a:lnTo>
                    <a:lnTo>
                      <a:pt x="43" y="6"/>
                    </a:lnTo>
                    <a:lnTo>
                      <a:pt x="45" y="4"/>
                    </a:lnTo>
                    <a:lnTo>
                      <a:pt x="48" y="7"/>
                    </a:lnTo>
                    <a:lnTo>
                      <a:pt x="54" y="4"/>
                    </a:lnTo>
                    <a:lnTo>
                      <a:pt x="56" y="6"/>
                    </a:lnTo>
                    <a:lnTo>
                      <a:pt x="59" y="11"/>
                    </a:lnTo>
                    <a:lnTo>
                      <a:pt x="67" y="18"/>
                    </a:lnTo>
                    <a:lnTo>
                      <a:pt x="68" y="14"/>
                    </a:lnTo>
                    <a:lnTo>
                      <a:pt x="67" y="12"/>
                    </a:lnTo>
                    <a:lnTo>
                      <a:pt x="71" y="8"/>
                    </a:lnTo>
                    <a:lnTo>
                      <a:pt x="71" y="2"/>
                    </a:lnTo>
                    <a:lnTo>
                      <a:pt x="71" y="1"/>
                    </a:lnTo>
                    <a:lnTo>
                      <a:pt x="73" y="0"/>
                    </a:lnTo>
                    <a:lnTo>
                      <a:pt x="89" y="2"/>
                    </a:lnTo>
                    <a:lnTo>
                      <a:pt x="92" y="3"/>
                    </a:lnTo>
                    <a:lnTo>
                      <a:pt x="110" y="7"/>
                    </a:lnTo>
                    <a:lnTo>
                      <a:pt x="130" y="13"/>
                    </a:lnTo>
                    <a:lnTo>
                      <a:pt x="135" y="15"/>
                    </a:lnTo>
                    <a:lnTo>
                      <a:pt x="141" y="24"/>
                    </a:lnTo>
                    <a:lnTo>
                      <a:pt x="151" y="33"/>
                    </a:lnTo>
                    <a:lnTo>
                      <a:pt x="163" y="36"/>
                    </a:lnTo>
                    <a:lnTo>
                      <a:pt x="174" y="46"/>
                    </a:lnTo>
                    <a:lnTo>
                      <a:pt x="181" y="55"/>
                    </a:lnTo>
                    <a:lnTo>
                      <a:pt x="184" y="72"/>
                    </a:lnTo>
                    <a:lnTo>
                      <a:pt x="186" y="77"/>
                    </a:lnTo>
                    <a:lnTo>
                      <a:pt x="192" y="79"/>
                    </a:lnTo>
                    <a:lnTo>
                      <a:pt x="196" y="79"/>
                    </a:lnTo>
                    <a:lnTo>
                      <a:pt x="200" y="74"/>
                    </a:lnTo>
                    <a:lnTo>
                      <a:pt x="204" y="73"/>
                    </a:lnTo>
                    <a:lnTo>
                      <a:pt x="207" y="70"/>
                    </a:lnTo>
                    <a:lnTo>
                      <a:pt x="207" y="67"/>
                    </a:lnTo>
                    <a:lnTo>
                      <a:pt x="211" y="63"/>
                    </a:lnTo>
                    <a:lnTo>
                      <a:pt x="215" y="65"/>
                    </a:lnTo>
                    <a:lnTo>
                      <a:pt x="221" y="63"/>
                    </a:lnTo>
                    <a:lnTo>
                      <a:pt x="227" y="65"/>
                    </a:lnTo>
                    <a:lnTo>
                      <a:pt x="229" y="67"/>
                    </a:lnTo>
                    <a:lnTo>
                      <a:pt x="226" y="73"/>
                    </a:lnTo>
                    <a:lnTo>
                      <a:pt x="227" y="79"/>
                    </a:lnTo>
                    <a:lnTo>
                      <a:pt x="224" y="92"/>
                    </a:lnTo>
                    <a:lnTo>
                      <a:pt x="226" y="95"/>
                    </a:lnTo>
                    <a:lnTo>
                      <a:pt x="231" y="93"/>
                    </a:lnTo>
                    <a:lnTo>
                      <a:pt x="233" y="98"/>
                    </a:lnTo>
                    <a:lnTo>
                      <a:pt x="235" y="101"/>
                    </a:lnTo>
                    <a:lnTo>
                      <a:pt x="240" y="101"/>
                    </a:lnTo>
                    <a:lnTo>
                      <a:pt x="245" y="105"/>
                    </a:lnTo>
                    <a:lnTo>
                      <a:pt x="251" y="104"/>
                    </a:lnTo>
                    <a:lnTo>
                      <a:pt x="259" y="106"/>
                    </a:lnTo>
                    <a:lnTo>
                      <a:pt x="267" y="108"/>
                    </a:lnTo>
                    <a:lnTo>
                      <a:pt x="272" y="106"/>
                    </a:lnTo>
                    <a:lnTo>
                      <a:pt x="277" y="103"/>
                    </a:lnTo>
                    <a:lnTo>
                      <a:pt x="280" y="104"/>
                    </a:lnTo>
                    <a:lnTo>
                      <a:pt x="277" y="117"/>
                    </a:lnTo>
                    <a:lnTo>
                      <a:pt x="278" y="124"/>
                    </a:lnTo>
                    <a:lnTo>
                      <a:pt x="293" y="133"/>
                    </a:lnTo>
                    <a:lnTo>
                      <a:pt x="301" y="131"/>
                    </a:lnTo>
                    <a:lnTo>
                      <a:pt x="308" y="132"/>
                    </a:lnTo>
                    <a:lnTo>
                      <a:pt x="314" y="138"/>
                    </a:lnTo>
                    <a:lnTo>
                      <a:pt x="315" y="142"/>
                    </a:lnTo>
                    <a:lnTo>
                      <a:pt x="319" y="148"/>
                    </a:lnTo>
                    <a:lnTo>
                      <a:pt x="323" y="151"/>
                    </a:lnTo>
                    <a:lnTo>
                      <a:pt x="329" y="149"/>
                    </a:lnTo>
                    <a:lnTo>
                      <a:pt x="333" y="147"/>
                    </a:lnTo>
                    <a:lnTo>
                      <a:pt x="339" y="151"/>
                    </a:lnTo>
                    <a:lnTo>
                      <a:pt x="344" y="149"/>
                    </a:lnTo>
                    <a:lnTo>
                      <a:pt x="350" y="152"/>
                    </a:lnTo>
                    <a:lnTo>
                      <a:pt x="352" y="151"/>
                    </a:lnTo>
                    <a:lnTo>
                      <a:pt x="356" y="144"/>
                    </a:lnTo>
                    <a:lnTo>
                      <a:pt x="361" y="143"/>
                    </a:lnTo>
                    <a:lnTo>
                      <a:pt x="369" y="144"/>
                    </a:lnTo>
                    <a:lnTo>
                      <a:pt x="377" y="151"/>
                    </a:lnTo>
                    <a:lnTo>
                      <a:pt x="387" y="153"/>
                    </a:lnTo>
                    <a:lnTo>
                      <a:pt x="394" y="157"/>
                    </a:lnTo>
                    <a:lnTo>
                      <a:pt x="398" y="158"/>
                    </a:lnTo>
                    <a:lnTo>
                      <a:pt x="405" y="156"/>
                    </a:lnTo>
                    <a:lnTo>
                      <a:pt x="419" y="159"/>
                    </a:lnTo>
                    <a:lnTo>
                      <a:pt x="422" y="159"/>
                    </a:lnTo>
                    <a:lnTo>
                      <a:pt x="428" y="151"/>
                    </a:lnTo>
                    <a:lnTo>
                      <a:pt x="436" y="149"/>
                    </a:lnTo>
                    <a:lnTo>
                      <a:pt x="439" y="15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Freeform 103"/>
              <p:cNvSpPr>
                <a:spLocks noChangeAspect="1"/>
              </p:cNvSpPr>
              <p:nvPr/>
            </p:nvSpPr>
            <p:spPr bwMode="gray">
              <a:xfrm>
                <a:off x="3479" y="2187"/>
                <a:ext cx="52" cy="67"/>
              </a:xfrm>
              <a:custGeom>
                <a:avLst/>
                <a:gdLst/>
                <a:ahLst/>
                <a:cxnLst>
                  <a:cxn ang="0">
                    <a:pos x="241" y="337"/>
                  </a:cxn>
                  <a:cxn ang="0">
                    <a:pos x="226" y="291"/>
                  </a:cxn>
                  <a:cxn ang="0">
                    <a:pos x="221" y="257"/>
                  </a:cxn>
                  <a:cxn ang="0">
                    <a:pos x="198" y="225"/>
                  </a:cxn>
                  <a:cxn ang="0">
                    <a:pos x="174" y="230"/>
                  </a:cxn>
                  <a:cxn ang="0">
                    <a:pos x="161" y="215"/>
                  </a:cxn>
                  <a:cxn ang="0">
                    <a:pos x="153" y="227"/>
                  </a:cxn>
                  <a:cxn ang="0">
                    <a:pos x="149" y="246"/>
                  </a:cxn>
                  <a:cxn ang="0">
                    <a:pos x="129" y="283"/>
                  </a:cxn>
                  <a:cxn ang="0">
                    <a:pos x="115" y="267"/>
                  </a:cxn>
                  <a:cxn ang="0">
                    <a:pos x="108" y="279"/>
                  </a:cxn>
                  <a:cxn ang="0">
                    <a:pos x="96" y="280"/>
                  </a:cxn>
                  <a:cxn ang="0">
                    <a:pos x="80" y="284"/>
                  </a:cxn>
                  <a:cxn ang="0">
                    <a:pos x="75" y="286"/>
                  </a:cxn>
                  <a:cxn ang="0">
                    <a:pos x="69" y="291"/>
                  </a:cxn>
                  <a:cxn ang="0">
                    <a:pos x="58" y="292"/>
                  </a:cxn>
                  <a:cxn ang="0">
                    <a:pos x="53" y="273"/>
                  </a:cxn>
                  <a:cxn ang="0">
                    <a:pos x="49" y="258"/>
                  </a:cxn>
                  <a:cxn ang="0">
                    <a:pos x="48" y="241"/>
                  </a:cxn>
                  <a:cxn ang="0">
                    <a:pos x="40" y="227"/>
                  </a:cxn>
                  <a:cxn ang="0">
                    <a:pos x="42" y="215"/>
                  </a:cxn>
                  <a:cxn ang="0">
                    <a:pos x="42" y="195"/>
                  </a:cxn>
                  <a:cxn ang="0">
                    <a:pos x="38" y="179"/>
                  </a:cxn>
                  <a:cxn ang="0">
                    <a:pos x="32" y="165"/>
                  </a:cxn>
                  <a:cxn ang="0">
                    <a:pos x="36" y="133"/>
                  </a:cxn>
                  <a:cxn ang="0">
                    <a:pos x="21" y="118"/>
                  </a:cxn>
                  <a:cxn ang="0">
                    <a:pos x="1" y="109"/>
                  </a:cxn>
                  <a:cxn ang="0">
                    <a:pos x="1" y="98"/>
                  </a:cxn>
                  <a:cxn ang="0">
                    <a:pos x="13" y="89"/>
                  </a:cxn>
                  <a:cxn ang="0">
                    <a:pos x="22" y="78"/>
                  </a:cxn>
                  <a:cxn ang="0">
                    <a:pos x="42" y="68"/>
                  </a:cxn>
                  <a:cxn ang="0">
                    <a:pos x="39" y="60"/>
                  </a:cxn>
                  <a:cxn ang="0">
                    <a:pos x="17" y="57"/>
                  </a:cxn>
                  <a:cxn ang="0">
                    <a:pos x="11" y="39"/>
                  </a:cxn>
                  <a:cxn ang="0">
                    <a:pos x="28" y="3"/>
                  </a:cxn>
                  <a:cxn ang="0">
                    <a:pos x="42" y="17"/>
                  </a:cxn>
                  <a:cxn ang="0">
                    <a:pos x="49" y="17"/>
                  </a:cxn>
                  <a:cxn ang="0">
                    <a:pos x="59" y="8"/>
                  </a:cxn>
                  <a:cxn ang="0">
                    <a:pos x="69" y="31"/>
                  </a:cxn>
                  <a:cxn ang="0">
                    <a:pos x="82" y="33"/>
                  </a:cxn>
                  <a:cxn ang="0">
                    <a:pos x="93" y="23"/>
                  </a:cxn>
                  <a:cxn ang="0">
                    <a:pos x="101" y="62"/>
                  </a:cxn>
                  <a:cxn ang="0">
                    <a:pos x="118" y="75"/>
                  </a:cxn>
                  <a:cxn ang="0">
                    <a:pos x="166" y="76"/>
                  </a:cxn>
                  <a:cxn ang="0">
                    <a:pos x="203" y="76"/>
                  </a:cxn>
                  <a:cxn ang="0">
                    <a:pos x="242" y="86"/>
                  </a:cxn>
                  <a:cxn ang="0">
                    <a:pos x="231" y="96"/>
                  </a:cxn>
                  <a:cxn ang="0">
                    <a:pos x="214" y="124"/>
                  </a:cxn>
                  <a:cxn ang="0">
                    <a:pos x="192" y="140"/>
                  </a:cxn>
                  <a:cxn ang="0">
                    <a:pos x="176" y="157"/>
                  </a:cxn>
                  <a:cxn ang="0">
                    <a:pos x="184" y="193"/>
                  </a:cxn>
                  <a:cxn ang="0">
                    <a:pos x="199" y="204"/>
                  </a:cxn>
                  <a:cxn ang="0">
                    <a:pos x="211" y="202"/>
                  </a:cxn>
                  <a:cxn ang="0">
                    <a:pos x="228" y="166"/>
                  </a:cxn>
                  <a:cxn ang="0">
                    <a:pos x="241" y="181"/>
                  </a:cxn>
                  <a:cxn ang="0">
                    <a:pos x="249" y="206"/>
                  </a:cxn>
                  <a:cxn ang="0">
                    <a:pos x="258" y="243"/>
                  </a:cxn>
                  <a:cxn ang="0">
                    <a:pos x="260" y="279"/>
                  </a:cxn>
                  <a:cxn ang="0">
                    <a:pos x="250" y="305"/>
                  </a:cxn>
                  <a:cxn ang="0">
                    <a:pos x="243" y="318"/>
                  </a:cxn>
                </a:cxnLst>
                <a:rect l="0" t="0" r="r" b="b"/>
                <a:pathLst>
                  <a:path w="262" h="337">
                    <a:moveTo>
                      <a:pt x="243" y="335"/>
                    </a:moveTo>
                    <a:lnTo>
                      <a:pt x="241" y="337"/>
                    </a:lnTo>
                    <a:lnTo>
                      <a:pt x="233" y="319"/>
                    </a:lnTo>
                    <a:lnTo>
                      <a:pt x="226" y="291"/>
                    </a:lnTo>
                    <a:lnTo>
                      <a:pt x="225" y="276"/>
                    </a:lnTo>
                    <a:lnTo>
                      <a:pt x="221" y="257"/>
                    </a:lnTo>
                    <a:lnTo>
                      <a:pt x="204" y="230"/>
                    </a:lnTo>
                    <a:lnTo>
                      <a:pt x="198" y="225"/>
                    </a:lnTo>
                    <a:lnTo>
                      <a:pt x="187" y="229"/>
                    </a:lnTo>
                    <a:lnTo>
                      <a:pt x="174" y="230"/>
                    </a:lnTo>
                    <a:lnTo>
                      <a:pt x="166" y="225"/>
                    </a:lnTo>
                    <a:lnTo>
                      <a:pt x="161" y="215"/>
                    </a:lnTo>
                    <a:lnTo>
                      <a:pt x="157" y="218"/>
                    </a:lnTo>
                    <a:lnTo>
                      <a:pt x="153" y="227"/>
                    </a:lnTo>
                    <a:lnTo>
                      <a:pt x="146" y="234"/>
                    </a:lnTo>
                    <a:lnTo>
                      <a:pt x="149" y="246"/>
                    </a:lnTo>
                    <a:lnTo>
                      <a:pt x="149" y="257"/>
                    </a:lnTo>
                    <a:lnTo>
                      <a:pt x="129" y="283"/>
                    </a:lnTo>
                    <a:lnTo>
                      <a:pt x="125" y="280"/>
                    </a:lnTo>
                    <a:lnTo>
                      <a:pt x="115" y="267"/>
                    </a:lnTo>
                    <a:lnTo>
                      <a:pt x="110" y="274"/>
                    </a:lnTo>
                    <a:lnTo>
                      <a:pt x="108" y="279"/>
                    </a:lnTo>
                    <a:lnTo>
                      <a:pt x="99" y="288"/>
                    </a:lnTo>
                    <a:lnTo>
                      <a:pt x="96" y="280"/>
                    </a:lnTo>
                    <a:lnTo>
                      <a:pt x="91" y="285"/>
                    </a:lnTo>
                    <a:lnTo>
                      <a:pt x="80" y="284"/>
                    </a:lnTo>
                    <a:lnTo>
                      <a:pt x="79" y="289"/>
                    </a:lnTo>
                    <a:lnTo>
                      <a:pt x="75" y="286"/>
                    </a:lnTo>
                    <a:lnTo>
                      <a:pt x="71" y="288"/>
                    </a:lnTo>
                    <a:lnTo>
                      <a:pt x="69" y="291"/>
                    </a:lnTo>
                    <a:lnTo>
                      <a:pt x="65" y="294"/>
                    </a:lnTo>
                    <a:lnTo>
                      <a:pt x="58" y="292"/>
                    </a:lnTo>
                    <a:lnTo>
                      <a:pt x="51" y="279"/>
                    </a:lnTo>
                    <a:lnTo>
                      <a:pt x="53" y="273"/>
                    </a:lnTo>
                    <a:lnTo>
                      <a:pt x="51" y="269"/>
                    </a:lnTo>
                    <a:lnTo>
                      <a:pt x="49" y="258"/>
                    </a:lnTo>
                    <a:lnTo>
                      <a:pt x="50" y="251"/>
                    </a:lnTo>
                    <a:lnTo>
                      <a:pt x="48" y="241"/>
                    </a:lnTo>
                    <a:lnTo>
                      <a:pt x="43" y="236"/>
                    </a:lnTo>
                    <a:lnTo>
                      <a:pt x="40" y="227"/>
                    </a:lnTo>
                    <a:lnTo>
                      <a:pt x="40" y="218"/>
                    </a:lnTo>
                    <a:lnTo>
                      <a:pt x="42" y="215"/>
                    </a:lnTo>
                    <a:lnTo>
                      <a:pt x="43" y="199"/>
                    </a:lnTo>
                    <a:lnTo>
                      <a:pt x="42" y="195"/>
                    </a:lnTo>
                    <a:lnTo>
                      <a:pt x="38" y="194"/>
                    </a:lnTo>
                    <a:lnTo>
                      <a:pt x="38" y="179"/>
                    </a:lnTo>
                    <a:lnTo>
                      <a:pt x="32" y="173"/>
                    </a:lnTo>
                    <a:lnTo>
                      <a:pt x="32" y="165"/>
                    </a:lnTo>
                    <a:lnTo>
                      <a:pt x="34" y="154"/>
                    </a:lnTo>
                    <a:lnTo>
                      <a:pt x="36" y="133"/>
                    </a:lnTo>
                    <a:lnTo>
                      <a:pt x="27" y="123"/>
                    </a:lnTo>
                    <a:lnTo>
                      <a:pt x="21" y="118"/>
                    </a:lnTo>
                    <a:lnTo>
                      <a:pt x="10" y="113"/>
                    </a:lnTo>
                    <a:lnTo>
                      <a:pt x="1" y="109"/>
                    </a:lnTo>
                    <a:lnTo>
                      <a:pt x="0" y="103"/>
                    </a:lnTo>
                    <a:lnTo>
                      <a:pt x="1" y="98"/>
                    </a:lnTo>
                    <a:lnTo>
                      <a:pt x="6" y="90"/>
                    </a:lnTo>
                    <a:lnTo>
                      <a:pt x="13" y="89"/>
                    </a:lnTo>
                    <a:lnTo>
                      <a:pt x="20" y="85"/>
                    </a:lnTo>
                    <a:lnTo>
                      <a:pt x="22" y="78"/>
                    </a:lnTo>
                    <a:lnTo>
                      <a:pt x="42" y="76"/>
                    </a:lnTo>
                    <a:lnTo>
                      <a:pt x="42" y="68"/>
                    </a:lnTo>
                    <a:lnTo>
                      <a:pt x="38" y="64"/>
                    </a:lnTo>
                    <a:lnTo>
                      <a:pt x="39" y="60"/>
                    </a:lnTo>
                    <a:lnTo>
                      <a:pt x="24" y="62"/>
                    </a:lnTo>
                    <a:lnTo>
                      <a:pt x="17" y="57"/>
                    </a:lnTo>
                    <a:lnTo>
                      <a:pt x="15" y="43"/>
                    </a:lnTo>
                    <a:lnTo>
                      <a:pt x="11" y="39"/>
                    </a:lnTo>
                    <a:lnTo>
                      <a:pt x="26" y="15"/>
                    </a:lnTo>
                    <a:lnTo>
                      <a:pt x="28" y="3"/>
                    </a:lnTo>
                    <a:lnTo>
                      <a:pt x="32" y="0"/>
                    </a:lnTo>
                    <a:lnTo>
                      <a:pt x="42" y="17"/>
                    </a:lnTo>
                    <a:lnTo>
                      <a:pt x="48" y="25"/>
                    </a:lnTo>
                    <a:lnTo>
                      <a:pt x="49" y="17"/>
                    </a:lnTo>
                    <a:lnTo>
                      <a:pt x="53" y="5"/>
                    </a:lnTo>
                    <a:lnTo>
                      <a:pt x="59" y="8"/>
                    </a:lnTo>
                    <a:lnTo>
                      <a:pt x="61" y="22"/>
                    </a:lnTo>
                    <a:lnTo>
                      <a:pt x="69" y="31"/>
                    </a:lnTo>
                    <a:lnTo>
                      <a:pt x="74" y="27"/>
                    </a:lnTo>
                    <a:lnTo>
                      <a:pt x="82" y="33"/>
                    </a:lnTo>
                    <a:lnTo>
                      <a:pt x="91" y="19"/>
                    </a:lnTo>
                    <a:lnTo>
                      <a:pt x="93" y="23"/>
                    </a:lnTo>
                    <a:lnTo>
                      <a:pt x="96" y="43"/>
                    </a:lnTo>
                    <a:lnTo>
                      <a:pt x="101" y="62"/>
                    </a:lnTo>
                    <a:lnTo>
                      <a:pt x="107" y="70"/>
                    </a:lnTo>
                    <a:lnTo>
                      <a:pt x="118" y="75"/>
                    </a:lnTo>
                    <a:lnTo>
                      <a:pt x="162" y="79"/>
                    </a:lnTo>
                    <a:lnTo>
                      <a:pt x="166" y="76"/>
                    </a:lnTo>
                    <a:lnTo>
                      <a:pt x="180" y="74"/>
                    </a:lnTo>
                    <a:lnTo>
                      <a:pt x="203" y="76"/>
                    </a:lnTo>
                    <a:lnTo>
                      <a:pt x="227" y="80"/>
                    </a:lnTo>
                    <a:lnTo>
                      <a:pt x="242" y="86"/>
                    </a:lnTo>
                    <a:lnTo>
                      <a:pt x="239" y="91"/>
                    </a:lnTo>
                    <a:lnTo>
                      <a:pt x="231" y="96"/>
                    </a:lnTo>
                    <a:lnTo>
                      <a:pt x="226" y="109"/>
                    </a:lnTo>
                    <a:lnTo>
                      <a:pt x="214" y="124"/>
                    </a:lnTo>
                    <a:lnTo>
                      <a:pt x="203" y="134"/>
                    </a:lnTo>
                    <a:lnTo>
                      <a:pt x="192" y="140"/>
                    </a:lnTo>
                    <a:lnTo>
                      <a:pt x="178" y="149"/>
                    </a:lnTo>
                    <a:lnTo>
                      <a:pt x="176" y="157"/>
                    </a:lnTo>
                    <a:lnTo>
                      <a:pt x="177" y="173"/>
                    </a:lnTo>
                    <a:lnTo>
                      <a:pt x="184" y="193"/>
                    </a:lnTo>
                    <a:lnTo>
                      <a:pt x="194" y="194"/>
                    </a:lnTo>
                    <a:lnTo>
                      <a:pt x="199" y="204"/>
                    </a:lnTo>
                    <a:lnTo>
                      <a:pt x="206" y="210"/>
                    </a:lnTo>
                    <a:lnTo>
                      <a:pt x="211" y="202"/>
                    </a:lnTo>
                    <a:lnTo>
                      <a:pt x="217" y="181"/>
                    </a:lnTo>
                    <a:lnTo>
                      <a:pt x="228" y="166"/>
                    </a:lnTo>
                    <a:lnTo>
                      <a:pt x="233" y="167"/>
                    </a:lnTo>
                    <a:lnTo>
                      <a:pt x="241" y="181"/>
                    </a:lnTo>
                    <a:lnTo>
                      <a:pt x="246" y="198"/>
                    </a:lnTo>
                    <a:lnTo>
                      <a:pt x="249" y="206"/>
                    </a:lnTo>
                    <a:lnTo>
                      <a:pt x="252" y="215"/>
                    </a:lnTo>
                    <a:lnTo>
                      <a:pt x="258" y="243"/>
                    </a:lnTo>
                    <a:lnTo>
                      <a:pt x="262" y="276"/>
                    </a:lnTo>
                    <a:lnTo>
                      <a:pt x="260" y="279"/>
                    </a:lnTo>
                    <a:lnTo>
                      <a:pt x="262" y="308"/>
                    </a:lnTo>
                    <a:lnTo>
                      <a:pt x="250" y="305"/>
                    </a:lnTo>
                    <a:lnTo>
                      <a:pt x="244" y="310"/>
                    </a:lnTo>
                    <a:lnTo>
                      <a:pt x="243" y="318"/>
                    </a:lnTo>
                    <a:lnTo>
                      <a:pt x="243" y="33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Freeform 104"/>
              <p:cNvSpPr>
                <a:spLocks noChangeAspect="1"/>
              </p:cNvSpPr>
              <p:nvPr/>
            </p:nvSpPr>
            <p:spPr bwMode="gray">
              <a:xfrm>
                <a:off x="3390" y="2379"/>
                <a:ext cx="23" cy="43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3" y="4"/>
                  </a:cxn>
                  <a:cxn ang="0">
                    <a:pos x="19" y="9"/>
                  </a:cxn>
                  <a:cxn ang="0">
                    <a:pos x="28" y="12"/>
                  </a:cxn>
                  <a:cxn ang="0">
                    <a:pos x="33" y="19"/>
                  </a:cxn>
                  <a:cxn ang="0">
                    <a:pos x="28" y="19"/>
                  </a:cxn>
                  <a:cxn ang="0">
                    <a:pos x="22" y="25"/>
                  </a:cxn>
                  <a:cxn ang="0">
                    <a:pos x="19" y="38"/>
                  </a:cxn>
                  <a:cxn ang="0">
                    <a:pos x="13" y="47"/>
                  </a:cxn>
                  <a:cxn ang="0">
                    <a:pos x="7" y="95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111"/>
                  </a:cxn>
                  <a:cxn ang="0">
                    <a:pos x="7" y="166"/>
                  </a:cxn>
                  <a:cxn ang="0">
                    <a:pos x="11" y="182"/>
                  </a:cxn>
                  <a:cxn ang="0">
                    <a:pos x="19" y="198"/>
                  </a:cxn>
                  <a:cxn ang="0">
                    <a:pos x="29" y="209"/>
                  </a:cxn>
                  <a:cxn ang="0">
                    <a:pos x="45" y="211"/>
                  </a:cxn>
                  <a:cxn ang="0">
                    <a:pos x="59" y="211"/>
                  </a:cxn>
                  <a:cxn ang="0">
                    <a:pos x="86" y="197"/>
                  </a:cxn>
                  <a:cxn ang="0">
                    <a:pos x="100" y="187"/>
                  </a:cxn>
                  <a:cxn ang="0">
                    <a:pos x="113" y="170"/>
                  </a:cxn>
                  <a:cxn ang="0">
                    <a:pos x="115" y="145"/>
                  </a:cxn>
                  <a:cxn ang="0">
                    <a:pos x="116" y="125"/>
                  </a:cxn>
                  <a:cxn ang="0">
                    <a:pos x="115" y="117"/>
                  </a:cxn>
                  <a:cxn ang="0">
                    <a:pos x="108" y="114"/>
                  </a:cxn>
                  <a:cxn ang="0">
                    <a:pos x="98" y="87"/>
                  </a:cxn>
                  <a:cxn ang="0">
                    <a:pos x="92" y="75"/>
                  </a:cxn>
                  <a:cxn ang="0">
                    <a:pos x="86" y="69"/>
                  </a:cxn>
                  <a:cxn ang="0">
                    <a:pos x="83" y="62"/>
                  </a:cxn>
                  <a:cxn ang="0">
                    <a:pos x="80" y="55"/>
                  </a:cxn>
                  <a:cxn ang="0">
                    <a:pos x="67" y="44"/>
                  </a:cxn>
                  <a:cxn ang="0">
                    <a:pos x="64" y="33"/>
                  </a:cxn>
                  <a:cxn ang="0">
                    <a:pos x="45" y="12"/>
                  </a:cxn>
                  <a:cxn ang="0">
                    <a:pos x="35" y="4"/>
                  </a:cxn>
                  <a:cxn ang="0">
                    <a:pos x="27" y="0"/>
                  </a:cxn>
                  <a:cxn ang="0">
                    <a:pos x="18" y="0"/>
                  </a:cxn>
                </a:cxnLst>
                <a:rect l="0" t="0" r="r" b="b"/>
                <a:pathLst>
                  <a:path w="116" h="211">
                    <a:moveTo>
                      <a:pt x="18" y="0"/>
                    </a:moveTo>
                    <a:lnTo>
                      <a:pt x="13" y="4"/>
                    </a:lnTo>
                    <a:lnTo>
                      <a:pt x="19" y="9"/>
                    </a:lnTo>
                    <a:lnTo>
                      <a:pt x="28" y="12"/>
                    </a:lnTo>
                    <a:lnTo>
                      <a:pt x="33" y="19"/>
                    </a:lnTo>
                    <a:lnTo>
                      <a:pt x="28" y="19"/>
                    </a:lnTo>
                    <a:lnTo>
                      <a:pt x="22" y="25"/>
                    </a:lnTo>
                    <a:lnTo>
                      <a:pt x="19" y="38"/>
                    </a:lnTo>
                    <a:lnTo>
                      <a:pt x="13" y="47"/>
                    </a:lnTo>
                    <a:lnTo>
                      <a:pt x="7" y="95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111"/>
                    </a:lnTo>
                    <a:lnTo>
                      <a:pt x="7" y="166"/>
                    </a:lnTo>
                    <a:lnTo>
                      <a:pt x="11" y="182"/>
                    </a:lnTo>
                    <a:lnTo>
                      <a:pt x="19" y="198"/>
                    </a:lnTo>
                    <a:lnTo>
                      <a:pt x="29" y="209"/>
                    </a:lnTo>
                    <a:lnTo>
                      <a:pt x="45" y="211"/>
                    </a:lnTo>
                    <a:lnTo>
                      <a:pt x="59" y="211"/>
                    </a:lnTo>
                    <a:lnTo>
                      <a:pt x="86" y="197"/>
                    </a:lnTo>
                    <a:lnTo>
                      <a:pt x="100" y="187"/>
                    </a:lnTo>
                    <a:lnTo>
                      <a:pt x="113" y="170"/>
                    </a:lnTo>
                    <a:lnTo>
                      <a:pt x="115" y="145"/>
                    </a:lnTo>
                    <a:lnTo>
                      <a:pt x="116" y="125"/>
                    </a:lnTo>
                    <a:lnTo>
                      <a:pt x="115" y="117"/>
                    </a:lnTo>
                    <a:lnTo>
                      <a:pt x="108" y="114"/>
                    </a:lnTo>
                    <a:lnTo>
                      <a:pt x="98" y="87"/>
                    </a:lnTo>
                    <a:lnTo>
                      <a:pt x="92" y="75"/>
                    </a:lnTo>
                    <a:lnTo>
                      <a:pt x="86" y="69"/>
                    </a:lnTo>
                    <a:lnTo>
                      <a:pt x="83" y="62"/>
                    </a:lnTo>
                    <a:lnTo>
                      <a:pt x="80" y="55"/>
                    </a:lnTo>
                    <a:lnTo>
                      <a:pt x="67" y="44"/>
                    </a:lnTo>
                    <a:lnTo>
                      <a:pt x="64" y="33"/>
                    </a:lnTo>
                    <a:lnTo>
                      <a:pt x="45" y="12"/>
                    </a:lnTo>
                    <a:lnTo>
                      <a:pt x="35" y="4"/>
                    </a:lnTo>
                    <a:lnTo>
                      <a:pt x="27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88" name="Freeform 112"/>
            <p:cNvSpPr>
              <a:spLocks noChangeAspect="1"/>
            </p:cNvSpPr>
            <p:nvPr/>
          </p:nvSpPr>
          <p:spPr bwMode="gray">
            <a:xfrm>
              <a:off x="3994385" y="4854488"/>
              <a:ext cx="628704" cy="338226"/>
            </a:xfrm>
            <a:custGeom>
              <a:avLst/>
              <a:gdLst/>
              <a:ahLst/>
              <a:cxnLst>
                <a:cxn ang="0">
                  <a:pos x="46" y="227"/>
                </a:cxn>
                <a:cxn ang="0">
                  <a:pos x="129" y="180"/>
                </a:cxn>
                <a:cxn ang="0">
                  <a:pos x="243" y="132"/>
                </a:cxn>
                <a:cxn ang="0">
                  <a:pos x="313" y="149"/>
                </a:cxn>
                <a:cxn ang="0">
                  <a:pos x="387" y="187"/>
                </a:cxn>
                <a:cxn ang="0">
                  <a:pos x="508" y="190"/>
                </a:cxn>
                <a:cxn ang="0">
                  <a:pos x="552" y="160"/>
                </a:cxn>
                <a:cxn ang="0">
                  <a:pos x="554" y="99"/>
                </a:cxn>
                <a:cxn ang="0">
                  <a:pos x="582" y="33"/>
                </a:cxn>
                <a:cxn ang="0">
                  <a:pos x="645" y="6"/>
                </a:cxn>
                <a:cxn ang="0">
                  <a:pos x="731" y="47"/>
                </a:cxn>
                <a:cxn ang="0">
                  <a:pos x="787" y="103"/>
                </a:cxn>
                <a:cxn ang="0">
                  <a:pos x="830" y="154"/>
                </a:cxn>
                <a:cxn ang="0">
                  <a:pos x="944" y="132"/>
                </a:cxn>
                <a:cxn ang="0">
                  <a:pos x="1034" y="169"/>
                </a:cxn>
                <a:cxn ang="0">
                  <a:pos x="1104" y="201"/>
                </a:cxn>
                <a:cxn ang="0">
                  <a:pos x="1200" y="249"/>
                </a:cxn>
                <a:cxn ang="0">
                  <a:pos x="1317" y="237"/>
                </a:cxn>
                <a:cxn ang="0">
                  <a:pos x="1439" y="179"/>
                </a:cxn>
                <a:cxn ang="0">
                  <a:pos x="1528" y="199"/>
                </a:cxn>
                <a:cxn ang="0">
                  <a:pos x="1565" y="195"/>
                </a:cxn>
                <a:cxn ang="0">
                  <a:pos x="1525" y="255"/>
                </a:cxn>
                <a:cxn ang="0">
                  <a:pos x="1517" y="325"/>
                </a:cxn>
                <a:cxn ang="0">
                  <a:pos x="1570" y="391"/>
                </a:cxn>
                <a:cxn ang="0">
                  <a:pos x="1667" y="348"/>
                </a:cxn>
                <a:cxn ang="0">
                  <a:pos x="1721" y="415"/>
                </a:cxn>
                <a:cxn ang="0">
                  <a:pos x="1734" y="458"/>
                </a:cxn>
                <a:cxn ang="0">
                  <a:pos x="1663" y="461"/>
                </a:cxn>
                <a:cxn ang="0">
                  <a:pos x="1576" y="482"/>
                </a:cxn>
                <a:cxn ang="0">
                  <a:pos x="1489" y="551"/>
                </a:cxn>
                <a:cxn ang="0">
                  <a:pos x="1411" y="611"/>
                </a:cxn>
                <a:cxn ang="0">
                  <a:pos x="1344" y="588"/>
                </a:cxn>
                <a:cxn ang="0">
                  <a:pos x="1298" y="646"/>
                </a:cxn>
                <a:cxn ang="0">
                  <a:pos x="1255" y="752"/>
                </a:cxn>
                <a:cxn ang="0">
                  <a:pos x="1163" y="789"/>
                </a:cxn>
                <a:cxn ang="0">
                  <a:pos x="1088" y="788"/>
                </a:cxn>
                <a:cxn ang="0">
                  <a:pos x="1014" y="815"/>
                </a:cxn>
                <a:cxn ang="0">
                  <a:pos x="942" y="847"/>
                </a:cxn>
                <a:cxn ang="0">
                  <a:pos x="903" y="834"/>
                </a:cxn>
                <a:cxn ang="0">
                  <a:pos x="801" y="805"/>
                </a:cxn>
                <a:cxn ang="0">
                  <a:pos x="744" y="767"/>
                </a:cxn>
                <a:cxn ang="0">
                  <a:pos x="527" y="766"/>
                </a:cxn>
                <a:cxn ang="0">
                  <a:pos x="463" y="730"/>
                </a:cxn>
                <a:cxn ang="0">
                  <a:pos x="421" y="659"/>
                </a:cxn>
                <a:cxn ang="0">
                  <a:pos x="353" y="625"/>
                </a:cxn>
                <a:cxn ang="0">
                  <a:pos x="280" y="590"/>
                </a:cxn>
                <a:cxn ang="0">
                  <a:pos x="211" y="584"/>
                </a:cxn>
                <a:cxn ang="0">
                  <a:pos x="158" y="552"/>
                </a:cxn>
                <a:cxn ang="0">
                  <a:pos x="163" y="470"/>
                </a:cxn>
                <a:cxn ang="0">
                  <a:pos x="124" y="372"/>
                </a:cxn>
                <a:cxn ang="0">
                  <a:pos x="70" y="369"/>
                </a:cxn>
                <a:cxn ang="0">
                  <a:pos x="3" y="288"/>
                </a:cxn>
              </a:cxnLst>
              <a:rect l="0" t="0" r="r" b="b"/>
              <a:pathLst>
                <a:path w="1734" h="848">
                  <a:moveTo>
                    <a:pt x="0" y="273"/>
                  </a:moveTo>
                  <a:lnTo>
                    <a:pt x="12" y="251"/>
                  </a:lnTo>
                  <a:lnTo>
                    <a:pt x="28" y="234"/>
                  </a:lnTo>
                  <a:lnTo>
                    <a:pt x="46" y="227"/>
                  </a:lnTo>
                  <a:lnTo>
                    <a:pt x="65" y="221"/>
                  </a:lnTo>
                  <a:lnTo>
                    <a:pt x="84" y="208"/>
                  </a:lnTo>
                  <a:lnTo>
                    <a:pt x="104" y="192"/>
                  </a:lnTo>
                  <a:lnTo>
                    <a:pt x="129" y="180"/>
                  </a:lnTo>
                  <a:lnTo>
                    <a:pt x="154" y="158"/>
                  </a:lnTo>
                  <a:lnTo>
                    <a:pt x="195" y="146"/>
                  </a:lnTo>
                  <a:lnTo>
                    <a:pt x="220" y="135"/>
                  </a:lnTo>
                  <a:lnTo>
                    <a:pt x="243" y="132"/>
                  </a:lnTo>
                  <a:lnTo>
                    <a:pt x="265" y="136"/>
                  </a:lnTo>
                  <a:lnTo>
                    <a:pt x="281" y="142"/>
                  </a:lnTo>
                  <a:lnTo>
                    <a:pt x="294" y="153"/>
                  </a:lnTo>
                  <a:lnTo>
                    <a:pt x="313" y="149"/>
                  </a:lnTo>
                  <a:lnTo>
                    <a:pt x="334" y="148"/>
                  </a:lnTo>
                  <a:lnTo>
                    <a:pt x="351" y="151"/>
                  </a:lnTo>
                  <a:lnTo>
                    <a:pt x="382" y="180"/>
                  </a:lnTo>
                  <a:lnTo>
                    <a:pt x="387" y="187"/>
                  </a:lnTo>
                  <a:lnTo>
                    <a:pt x="404" y="190"/>
                  </a:lnTo>
                  <a:lnTo>
                    <a:pt x="451" y="183"/>
                  </a:lnTo>
                  <a:lnTo>
                    <a:pt x="464" y="189"/>
                  </a:lnTo>
                  <a:lnTo>
                    <a:pt x="508" y="190"/>
                  </a:lnTo>
                  <a:lnTo>
                    <a:pt x="546" y="185"/>
                  </a:lnTo>
                  <a:lnTo>
                    <a:pt x="556" y="180"/>
                  </a:lnTo>
                  <a:lnTo>
                    <a:pt x="556" y="172"/>
                  </a:lnTo>
                  <a:lnTo>
                    <a:pt x="552" y="160"/>
                  </a:lnTo>
                  <a:lnTo>
                    <a:pt x="555" y="146"/>
                  </a:lnTo>
                  <a:lnTo>
                    <a:pt x="565" y="130"/>
                  </a:lnTo>
                  <a:lnTo>
                    <a:pt x="565" y="114"/>
                  </a:lnTo>
                  <a:lnTo>
                    <a:pt x="554" y="99"/>
                  </a:lnTo>
                  <a:lnTo>
                    <a:pt x="550" y="81"/>
                  </a:lnTo>
                  <a:lnTo>
                    <a:pt x="552" y="63"/>
                  </a:lnTo>
                  <a:lnTo>
                    <a:pt x="568" y="49"/>
                  </a:lnTo>
                  <a:lnTo>
                    <a:pt x="582" y="33"/>
                  </a:lnTo>
                  <a:lnTo>
                    <a:pt x="600" y="18"/>
                  </a:lnTo>
                  <a:lnTo>
                    <a:pt x="611" y="1"/>
                  </a:lnTo>
                  <a:lnTo>
                    <a:pt x="625" y="0"/>
                  </a:lnTo>
                  <a:lnTo>
                    <a:pt x="645" y="6"/>
                  </a:lnTo>
                  <a:lnTo>
                    <a:pt x="659" y="17"/>
                  </a:lnTo>
                  <a:lnTo>
                    <a:pt x="696" y="27"/>
                  </a:lnTo>
                  <a:lnTo>
                    <a:pt x="707" y="41"/>
                  </a:lnTo>
                  <a:lnTo>
                    <a:pt x="731" y="47"/>
                  </a:lnTo>
                  <a:lnTo>
                    <a:pt x="755" y="50"/>
                  </a:lnTo>
                  <a:lnTo>
                    <a:pt x="772" y="57"/>
                  </a:lnTo>
                  <a:lnTo>
                    <a:pt x="782" y="73"/>
                  </a:lnTo>
                  <a:lnTo>
                    <a:pt x="787" y="103"/>
                  </a:lnTo>
                  <a:lnTo>
                    <a:pt x="787" y="124"/>
                  </a:lnTo>
                  <a:lnTo>
                    <a:pt x="792" y="124"/>
                  </a:lnTo>
                  <a:lnTo>
                    <a:pt x="807" y="138"/>
                  </a:lnTo>
                  <a:lnTo>
                    <a:pt x="830" y="154"/>
                  </a:lnTo>
                  <a:lnTo>
                    <a:pt x="864" y="165"/>
                  </a:lnTo>
                  <a:lnTo>
                    <a:pt x="892" y="159"/>
                  </a:lnTo>
                  <a:lnTo>
                    <a:pt x="919" y="144"/>
                  </a:lnTo>
                  <a:lnTo>
                    <a:pt x="944" y="132"/>
                  </a:lnTo>
                  <a:lnTo>
                    <a:pt x="975" y="140"/>
                  </a:lnTo>
                  <a:lnTo>
                    <a:pt x="1023" y="157"/>
                  </a:lnTo>
                  <a:lnTo>
                    <a:pt x="1033" y="169"/>
                  </a:lnTo>
                  <a:lnTo>
                    <a:pt x="1034" y="169"/>
                  </a:lnTo>
                  <a:lnTo>
                    <a:pt x="1040" y="174"/>
                  </a:lnTo>
                  <a:lnTo>
                    <a:pt x="1062" y="186"/>
                  </a:lnTo>
                  <a:lnTo>
                    <a:pt x="1083" y="192"/>
                  </a:lnTo>
                  <a:lnTo>
                    <a:pt x="1104" y="201"/>
                  </a:lnTo>
                  <a:lnTo>
                    <a:pt x="1118" y="221"/>
                  </a:lnTo>
                  <a:lnTo>
                    <a:pt x="1145" y="237"/>
                  </a:lnTo>
                  <a:lnTo>
                    <a:pt x="1177" y="242"/>
                  </a:lnTo>
                  <a:lnTo>
                    <a:pt x="1200" y="249"/>
                  </a:lnTo>
                  <a:lnTo>
                    <a:pt x="1218" y="250"/>
                  </a:lnTo>
                  <a:lnTo>
                    <a:pt x="1243" y="248"/>
                  </a:lnTo>
                  <a:lnTo>
                    <a:pt x="1261" y="256"/>
                  </a:lnTo>
                  <a:lnTo>
                    <a:pt x="1317" y="237"/>
                  </a:lnTo>
                  <a:lnTo>
                    <a:pt x="1351" y="229"/>
                  </a:lnTo>
                  <a:lnTo>
                    <a:pt x="1378" y="224"/>
                  </a:lnTo>
                  <a:lnTo>
                    <a:pt x="1415" y="195"/>
                  </a:lnTo>
                  <a:lnTo>
                    <a:pt x="1439" y="179"/>
                  </a:lnTo>
                  <a:lnTo>
                    <a:pt x="1464" y="170"/>
                  </a:lnTo>
                  <a:lnTo>
                    <a:pt x="1489" y="180"/>
                  </a:lnTo>
                  <a:lnTo>
                    <a:pt x="1507" y="195"/>
                  </a:lnTo>
                  <a:lnTo>
                    <a:pt x="1528" y="199"/>
                  </a:lnTo>
                  <a:lnTo>
                    <a:pt x="1545" y="195"/>
                  </a:lnTo>
                  <a:lnTo>
                    <a:pt x="1559" y="187"/>
                  </a:lnTo>
                  <a:lnTo>
                    <a:pt x="1565" y="190"/>
                  </a:lnTo>
                  <a:lnTo>
                    <a:pt x="1565" y="195"/>
                  </a:lnTo>
                  <a:lnTo>
                    <a:pt x="1556" y="203"/>
                  </a:lnTo>
                  <a:lnTo>
                    <a:pt x="1540" y="232"/>
                  </a:lnTo>
                  <a:lnTo>
                    <a:pt x="1529" y="246"/>
                  </a:lnTo>
                  <a:lnTo>
                    <a:pt x="1525" y="255"/>
                  </a:lnTo>
                  <a:lnTo>
                    <a:pt x="1525" y="271"/>
                  </a:lnTo>
                  <a:lnTo>
                    <a:pt x="1528" y="288"/>
                  </a:lnTo>
                  <a:lnTo>
                    <a:pt x="1525" y="308"/>
                  </a:lnTo>
                  <a:lnTo>
                    <a:pt x="1517" y="325"/>
                  </a:lnTo>
                  <a:lnTo>
                    <a:pt x="1517" y="347"/>
                  </a:lnTo>
                  <a:lnTo>
                    <a:pt x="1520" y="367"/>
                  </a:lnTo>
                  <a:lnTo>
                    <a:pt x="1529" y="382"/>
                  </a:lnTo>
                  <a:lnTo>
                    <a:pt x="1570" y="391"/>
                  </a:lnTo>
                  <a:lnTo>
                    <a:pt x="1595" y="389"/>
                  </a:lnTo>
                  <a:lnTo>
                    <a:pt x="1620" y="382"/>
                  </a:lnTo>
                  <a:lnTo>
                    <a:pt x="1638" y="369"/>
                  </a:lnTo>
                  <a:lnTo>
                    <a:pt x="1667" y="348"/>
                  </a:lnTo>
                  <a:lnTo>
                    <a:pt x="1673" y="362"/>
                  </a:lnTo>
                  <a:lnTo>
                    <a:pt x="1686" y="377"/>
                  </a:lnTo>
                  <a:lnTo>
                    <a:pt x="1715" y="401"/>
                  </a:lnTo>
                  <a:lnTo>
                    <a:pt x="1721" y="415"/>
                  </a:lnTo>
                  <a:lnTo>
                    <a:pt x="1719" y="428"/>
                  </a:lnTo>
                  <a:lnTo>
                    <a:pt x="1719" y="437"/>
                  </a:lnTo>
                  <a:lnTo>
                    <a:pt x="1733" y="445"/>
                  </a:lnTo>
                  <a:lnTo>
                    <a:pt x="1734" y="458"/>
                  </a:lnTo>
                  <a:lnTo>
                    <a:pt x="1724" y="464"/>
                  </a:lnTo>
                  <a:lnTo>
                    <a:pt x="1707" y="461"/>
                  </a:lnTo>
                  <a:lnTo>
                    <a:pt x="1688" y="456"/>
                  </a:lnTo>
                  <a:lnTo>
                    <a:pt x="1663" y="461"/>
                  </a:lnTo>
                  <a:lnTo>
                    <a:pt x="1638" y="465"/>
                  </a:lnTo>
                  <a:lnTo>
                    <a:pt x="1613" y="464"/>
                  </a:lnTo>
                  <a:lnTo>
                    <a:pt x="1592" y="468"/>
                  </a:lnTo>
                  <a:lnTo>
                    <a:pt x="1576" y="482"/>
                  </a:lnTo>
                  <a:lnTo>
                    <a:pt x="1525" y="538"/>
                  </a:lnTo>
                  <a:lnTo>
                    <a:pt x="1507" y="550"/>
                  </a:lnTo>
                  <a:lnTo>
                    <a:pt x="1500" y="552"/>
                  </a:lnTo>
                  <a:lnTo>
                    <a:pt x="1489" y="551"/>
                  </a:lnTo>
                  <a:lnTo>
                    <a:pt x="1477" y="551"/>
                  </a:lnTo>
                  <a:lnTo>
                    <a:pt x="1457" y="573"/>
                  </a:lnTo>
                  <a:lnTo>
                    <a:pt x="1438" y="594"/>
                  </a:lnTo>
                  <a:lnTo>
                    <a:pt x="1411" y="611"/>
                  </a:lnTo>
                  <a:lnTo>
                    <a:pt x="1393" y="611"/>
                  </a:lnTo>
                  <a:lnTo>
                    <a:pt x="1372" y="606"/>
                  </a:lnTo>
                  <a:lnTo>
                    <a:pt x="1360" y="593"/>
                  </a:lnTo>
                  <a:lnTo>
                    <a:pt x="1344" y="588"/>
                  </a:lnTo>
                  <a:lnTo>
                    <a:pt x="1323" y="594"/>
                  </a:lnTo>
                  <a:lnTo>
                    <a:pt x="1314" y="611"/>
                  </a:lnTo>
                  <a:lnTo>
                    <a:pt x="1301" y="631"/>
                  </a:lnTo>
                  <a:lnTo>
                    <a:pt x="1298" y="646"/>
                  </a:lnTo>
                  <a:lnTo>
                    <a:pt x="1320" y="675"/>
                  </a:lnTo>
                  <a:lnTo>
                    <a:pt x="1323" y="689"/>
                  </a:lnTo>
                  <a:lnTo>
                    <a:pt x="1265" y="738"/>
                  </a:lnTo>
                  <a:lnTo>
                    <a:pt x="1255" y="752"/>
                  </a:lnTo>
                  <a:lnTo>
                    <a:pt x="1235" y="767"/>
                  </a:lnTo>
                  <a:lnTo>
                    <a:pt x="1221" y="776"/>
                  </a:lnTo>
                  <a:lnTo>
                    <a:pt x="1191" y="787"/>
                  </a:lnTo>
                  <a:lnTo>
                    <a:pt x="1163" y="789"/>
                  </a:lnTo>
                  <a:lnTo>
                    <a:pt x="1158" y="792"/>
                  </a:lnTo>
                  <a:lnTo>
                    <a:pt x="1130" y="783"/>
                  </a:lnTo>
                  <a:lnTo>
                    <a:pt x="1114" y="789"/>
                  </a:lnTo>
                  <a:lnTo>
                    <a:pt x="1088" y="788"/>
                  </a:lnTo>
                  <a:lnTo>
                    <a:pt x="1070" y="795"/>
                  </a:lnTo>
                  <a:lnTo>
                    <a:pt x="1033" y="802"/>
                  </a:lnTo>
                  <a:lnTo>
                    <a:pt x="1022" y="805"/>
                  </a:lnTo>
                  <a:lnTo>
                    <a:pt x="1014" y="815"/>
                  </a:lnTo>
                  <a:lnTo>
                    <a:pt x="1003" y="819"/>
                  </a:lnTo>
                  <a:lnTo>
                    <a:pt x="990" y="821"/>
                  </a:lnTo>
                  <a:lnTo>
                    <a:pt x="960" y="832"/>
                  </a:lnTo>
                  <a:lnTo>
                    <a:pt x="942" y="847"/>
                  </a:lnTo>
                  <a:lnTo>
                    <a:pt x="932" y="848"/>
                  </a:lnTo>
                  <a:lnTo>
                    <a:pt x="920" y="845"/>
                  </a:lnTo>
                  <a:lnTo>
                    <a:pt x="909" y="836"/>
                  </a:lnTo>
                  <a:lnTo>
                    <a:pt x="903" y="834"/>
                  </a:lnTo>
                  <a:lnTo>
                    <a:pt x="874" y="832"/>
                  </a:lnTo>
                  <a:lnTo>
                    <a:pt x="852" y="825"/>
                  </a:lnTo>
                  <a:lnTo>
                    <a:pt x="834" y="815"/>
                  </a:lnTo>
                  <a:lnTo>
                    <a:pt x="801" y="805"/>
                  </a:lnTo>
                  <a:lnTo>
                    <a:pt x="778" y="795"/>
                  </a:lnTo>
                  <a:lnTo>
                    <a:pt x="763" y="782"/>
                  </a:lnTo>
                  <a:lnTo>
                    <a:pt x="754" y="771"/>
                  </a:lnTo>
                  <a:lnTo>
                    <a:pt x="744" y="767"/>
                  </a:lnTo>
                  <a:lnTo>
                    <a:pt x="710" y="756"/>
                  </a:lnTo>
                  <a:lnTo>
                    <a:pt x="693" y="754"/>
                  </a:lnTo>
                  <a:lnTo>
                    <a:pt x="675" y="756"/>
                  </a:lnTo>
                  <a:lnTo>
                    <a:pt x="527" y="766"/>
                  </a:lnTo>
                  <a:lnTo>
                    <a:pt x="506" y="766"/>
                  </a:lnTo>
                  <a:lnTo>
                    <a:pt x="492" y="760"/>
                  </a:lnTo>
                  <a:lnTo>
                    <a:pt x="476" y="746"/>
                  </a:lnTo>
                  <a:lnTo>
                    <a:pt x="463" y="730"/>
                  </a:lnTo>
                  <a:lnTo>
                    <a:pt x="451" y="716"/>
                  </a:lnTo>
                  <a:lnTo>
                    <a:pt x="439" y="696"/>
                  </a:lnTo>
                  <a:lnTo>
                    <a:pt x="432" y="676"/>
                  </a:lnTo>
                  <a:lnTo>
                    <a:pt x="421" y="659"/>
                  </a:lnTo>
                  <a:lnTo>
                    <a:pt x="410" y="644"/>
                  </a:lnTo>
                  <a:lnTo>
                    <a:pt x="398" y="643"/>
                  </a:lnTo>
                  <a:lnTo>
                    <a:pt x="385" y="633"/>
                  </a:lnTo>
                  <a:lnTo>
                    <a:pt x="353" y="625"/>
                  </a:lnTo>
                  <a:lnTo>
                    <a:pt x="337" y="616"/>
                  </a:lnTo>
                  <a:lnTo>
                    <a:pt x="322" y="606"/>
                  </a:lnTo>
                  <a:lnTo>
                    <a:pt x="292" y="596"/>
                  </a:lnTo>
                  <a:lnTo>
                    <a:pt x="280" y="590"/>
                  </a:lnTo>
                  <a:lnTo>
                    <a:pt x="267" y="590"/>
                  </a:lnTo>
                  <a:lnTo>
                    <a:pt x="254" y="595"/>
                  </a:lnTo>
                  <a:lnTo>
                    <a:pt x="245" y="595"/>
                  </a:lnTo>
                  <a:lnTo>
                    <a:pt x="211" y="584"/>
                  </a:lnTo>
                  <a:lnTo>
                    <a:pt x="180" y="581"/>
                  </a:lnTo>
                  <a:lnTo>
                    <a:pt x="164" y="574"/>
                  </a:lnTo>
                  <a:lnTo>
                    <a:pt x="157" y="567"/>
                  </a:lnTo>
                  <a:lnTo>
                    <a:pt x="158" y="552"/>
                  </a:lnTo>
                  <a:lnTo>
                    <a:pt x="166" y="536"/>
                  </a:lnTo>
                  <a:lnTo>
                    <a:pt x="167" y="517"/>
                  </a:lnTo>
                  <a:lnTo>
                    <a:pt x="163" y="498"/>
                  </a:lnTo>
                  <a:lnTo>
                    <a:pt x="163" y="470"/>
                  </a:lnTo>
                  <a:lnTo>
                    <a:pt x="151" y="427"/>
                  </a:lnTo>
                  <a:lnTo>
                    <a:pt x="141" y="410"/>
                  </a:lnTo>
                  <a:lnTo>
                    <a:pt x="134" y="388"/>
                  </a:lnTo>
                  <a:lnTo>
                    <a:pt x="124" y="372"/>
                  </a:lnTo>
                  <a:lnTo>
                    <a:pt x="108" y="369"/>
                  </a:lnTo>
                  <a:lnTo>
                    <a:pt x="93" y="361"/>
                  </a:lnTo>
                  <a:lnTo>
                    <a:pt x="77" y="358"/>
                  </a:lnTo>
                  <a:lnTo>
                    <a:pt x="70" y="369"/>
                  </a:lnTo>
                  <a:lnTo>
                    <a:pt x="55" y="358"/>
                  </a:lnTo>
                  <a:lnTo>
                    <a:pt x="44" y="337"/>
                  </a:lnTo>
                  <a:lnTo>
                    <a:pt x="14" y="314"/>
                  </a:lnTo>
                  <a:lnTo>
                    <a:pt x="3" y="288"/>
                  </a:lnTo>
                  <a:lnTo>
                    <a:pt x="0" y="277"/>
                  </a:lnTo>
                  <a:lnTo>
                    <a:pt x="0" y="27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9" name="Freeform 114"/>
            <p:cNvSpPr>
              <a:spLocks noChangeAspect="1"/>
            </p:cNvSpPr>
            <p:nvPr/>
          </p:nvSpPr>
          <p:spPr bwMode="gray">
            <a:xfrm>
              <a:off x="3711740" y="4808728"/>
              <a:ext cx="1217546" cy="929128"/>
            </a:xfrm>
            <a:custGeom>
              <a:avLst/>
              <a:gdLst/>
              <a:ahLst/>
              <a:cxnLst>
                <a:cxn ang="0">
                  <a:pos x="2191" y="2191"/>
                </a:cxn>
                <a:cxn ang="0">
                  <a:pos x="2134" y="2244"/>
                </a:cxn>
                <a:cxn ang="0">
                  <a:pos x="2015" y="2329"/>
                </a:cxn>
                <a:cxn ang="0">
                  <a:pos x="1898" y="2261"/>
                </a:cxn>
                <a:cxn ang="0">
                  <a:pos x="1746" y="2168"/>
                </a:cxn>
                <a:cxn ang="0">
                  <a:pos x="1585" y="2194"/>
                </a:cxn>
                <a:cxn ang="0">
                  <a:pos x="1509" y="2247"/>
                </a:cxn>
                <a:cxn ang="0">
                  <a:pos x="1333" y="2120"/>
                </a:cxn>
                <a:cxn ang="0">
                  <a:pos x="1352" y="1901"/>
                </a:cxn>
                <a:cxn ang="0">
                  <a:pos x="1237" y="1793"/>
                </a:cxn>
                <a:cxn ang="0">
                  <a:pos x="1036" y="1874"/>
                </a:cxn>
                <a:cxn ang="0">
                  <a:pos x="881" y="1862"/>
                </a:cxn>
                <a:cxn ang="0">
                  <a:pos x="793" y="1879"/>
                </a:cxn>
                <a:cxn ang="0">
                  <a:pos x="691" y="1881"/>
                </a:cxn>
                <a:cxn ang="0">
                  <a:pos x="603" y="1834"/>
                </a:cxn>
                <a:cxn ang="0">
                  <a:pos x="556" y="1803"/>
                </a:cxn>
                <a:cxn ang="0">
                  <a:pos x="423" y="1731"/>
                </a:cxn>
                <a:cxn ang="0">
                  <a:pos x="348" y="1701"/>
                </a:cxn>
                <a:cxn ang="0">
                  <a:pos x="291" y="1675"/>
                </a:cxn>
                <a:cxn ang="0">
                  <a:pos x="278" y="1580"/>
                </a:cxn>
                <a:cxn ang="0">
                  <a:pos x="322" y="1567"/>
                </a:cxn>
                <a:cxn ang="0">
                  <a:pos x="300" y="1492"/>
                </a:cxn>
                <a:cxn ang="0">
                  <a:pos x="360" y="1411"/>
                </a:cxn>
                <a:cxn ang="0">
                  <a:pos x="326" y="1368"/>
                </a:cxn>
                <a:cxn ang="0">
                  <a:pos x="230" y="1391"/>
                </a:cxn>
                <a:cxn ang="0">
                  <a:pos x="126" y="1355"/>
                </a:cxn>
                <a:cxn ang="0">
                  <a:pos x="88" y="1295"/>
                </a:cxn>
                <a:cxn ang="0">
                  <a:pos x="63" y="1212"/>
                </a:cxn>
                <a:cxn ang="0">
                  <a:pos x="105" y="1043"/>
                </a:cxn>
                <a:cxn ang="0">
                  <a:pos x="364" y="920"/>
                </a:cxn>
                <a:cxn ang="0">
                  <a:pos x="471" y="693"/>
                </a:cxn>
                <a:cxn ang="0">
                  <a:pos x="656" y="507"/>
                </a:cxn>
                <a:cxn ang="0">
                  <a:pos x="854" y="474"/>
                </a:cxn>
                <a:cxn ang="0">
                  <a:pos x="1031" y="711"/>
                </a:cxn>
                <a:cxn ang="0">
                  <a:pos x="1283" y="882"/>
                </a:cxn>
                <a:cxn ang="0">
                  <a:pos x="1719" y="963"/>
                </a:cxn>
                <a:cxn ang="0">
                  <a:pos x="2042" y="854"/>
                </a:cxn>
                <a:cxn ang="0">
                  <a:pos x="2284" y="666"/>
                </a:cxn>
                <a:cxn ang="0">
                  <a:pos x="2450" y="478"/>
                </a:cxn>
                <a:cxn ang="0">
                  <a:pos x="2342" y="311"/>
                </a:cxn>
                <a:cxn ang="0">
                  <a:pos x="2557" y="161"/>
                </a:cxn>
                <a:cxn ang="0">
                  <a:pos x="2738" y="0"/>
                </a:cxn>
                <a:cxn ang="0">
                  <a:pos x="2901" y="155"/>
                </a:cxn>
                <a:cxn ang="0">
                  <a:pos x="3109" y="394"/>
                </a:cxn>
                <a:cxn ang="0">
                  <a:pos x="3323" y="441"/>
                </a:cxn>
                <a:cxn ang="0">
                  <a:pos x="3195" y="693"/>
                </a:cxn>
                <a:cxn ang="0">
                  <a:pos x="2994" y="941"/>
                </a:cxn>
                <a:cxn ang="0">
                  <a:pos x="2729" y="1097"/>
                </a:cxn>
                <a:cxn ang="0">
                  <a:pos x="2616" y="1118"/>
                </a:cxn>
                <a:cxn ang="0">
                  <a:pos x="2542" y="1082"/>
                </a:cxn>
                <a:cxn ang="0">
                  <a:pos x="2444" y="1221"/>
                </a:cxn>
                <a:cxn ang="0">
                  <a:pos x="2611" y="1254"/>
                </a:cxn>
                <a:cxn ang="0">
                  <a:pos x="2643" y="1301"/>
                </a:cxn>
                <a:cxn ang="0">
                  <a:pos x="2521" y="1404"/>
                </a:cxn>
                <a:cxn ang="0">
                  <a:pos x="2646" y="1642"/>
                </a:cxn>
                <a:cxn ang="0">
                  <a:pos x="2640" y="1677"/>
                </a:cxn>
                <a:cxn ang="0">
                  <a:pos x="2624" y="1743"/>
                </a:cxn>
                <a:cxn ang="0">
                  <a:pos x="2628" y="1814"/>
                </a:cxn>
                <a:cxn ang="0">
                  <a:pos x="2555" y="1933"/>
                </a:cxn>
                <a:cxn ang="0">
                  <a:pos x="2512" y="2028"/>
                </a:cxn>
                <a:cxn ang="0">
                  <a:pos x="2435" y="2097"/>
                </a:cxn>
                <a:cxn ang="0">
                  <a:pos x="2344" y="2177"/>
                </a:cxn>
                <a:cxn ang="0">
                  <a:pos x="2245" y="2202"/>
                </a:cxn>
              </a:cxnLst>
              <a:rect l="0" t="0" r="r" b="b"/>
              <a:pathLst>
                <a:path w="3356" h="2335">
                  <a:moveTo>
                    <a:pt x="2243" y="2202"/>
                  </a:moveTo>
                  <a:lnTo>
                    <a:pt x="2240" y="2209"/>
                  </a:lnTo>
                  <a:lnTo>
                    <a:pt x="2239" y="2206"/>
                  </a:lnTo>
                  <a:lnTo>
                    <a:pt x="2239" y="2202"/>
                  </a:lnTo>
                  <a:lnTo>
                    <a:pt x="2235" y="2199"/>
                  </a:lnTo>
                  <a:lnTo>
                    <a:pt x="2226" y="2201"/>
                  </a:lnTo>
                  <a:lnTo>
                    <a:pt x="2225" y="2202"/>
                  </a:lnTo>
                  <a:lnTo>
                    <a:pt x="2224" y="2202"/>
                  </a:lnTo>
                  <a:lnTo>
                    <a:pt x="2224" y="2205"/>
                  </a:lnTo>
                  <a:lnTo>
                    <a:pt x="2229" y="2211"/>
                  </a:lnTo>
                  <a:lnTo>
                    <a:pt x="2224" y="2212"/>
                  </a:lnTo>
                  <a:lnTo>
                    <a:pt x="2211" y="2213"/>
                  </a:lnTo>
                  <a:lnTo>
                    <a:pt x="2210" y="2209"/>
                  </a:lnTo>
                  <a:lnTo>
                    <a:pt x="2211" y="2206"/>
                  </a:lnTo>
                  <a:lnTo>
                    <a:pt x="2209" y="2202"/>
                  </a:lnTo>
                  <a:lnTo>
                    <a:pt x="2199" y="2194"/>
                  </a:lnTo>
                  <a:lnTo>
                    <a:pt x="2191" y="2191"/>
                  </a:lnTo>
                  <a:lnTo>
                    <a:pt x="2188" y="2185"/>
                  </a:lnTo>
                  <a:lnTo>
                    <a:pt x="2186" y="2198"/>
                  </a:lnTo>
                  <a:lnTo>
                    <a:pt x="2186" y="2209"/>
                  </a:lnTo>
                  <a:lnTo>
                    <a:pt x="2187" y="2216"/>
                  </a:lnTo>
                  <a:lnTo>
                    <a:pt x="2187" y="2218"/>
                  </a:lnTo>
                  <a:lnTo>
                    <a:pt x="2183" y="2220"/>
                  </a:lnTo>
                  <a:lnTo>
                    <a:pt x="2180" y="2220"/>
                  </a:lnTo>
                  <a:lnTo>
                    <a:pt x="2171" y="2209"/>
                  </a:lnTo>
                  <a:lnTo>
                    <a:pt x="2164" y="2204"/>
                  </a:lnTo>
                  <a:lnTo>
                    <a:pt x="2161" y="2198"/>
                  </a:lnTo>
                  <a:lnTo>
                    <a:pt x="2155" y="2215"/>
                  </a:lnTo>
                  <a:lnTo>
                    <a:pt x="2155" y="2222"/>
                  </a:lnTo>
                  <a:lnTo>
                    <a:pt x="2156" y="2227"/>
                  </a:lnTo>
                  <a:lnTo>
                    <a:pt x="2156" y="2236"/>
                  </a:lnTo>
                  <a:lnTo>
                    <a:pt x="2153" y="2239"/>
                  </a:lnTo>
                  <a:lnTo>
                    <a:pt x="2149" y="2237"/>
                  </a:lnTo>
                  <a:lnTo>
                    <a:pt x="2134" y="2244"/>
                  </a:lnTo>
                  <a:lnTo>
                    <a:pt x="2123" y="2245"/>
                  </a:lnTo>
                  <a:lnTo>
                    <a:pt x="2116" y="2249"/>
                  </a:lnTo>
                  <a:lnTo>
                    <a:pt x="2107" y="2249"/>
                  </a:lnTo>
                  <a:lnTo>
                    <a:pt x="2105" y="2247"/>
                  </a:lnTo>
                  <a:lnTo>
                    <a:pt x="2094" y="2249"/>
                  </a:lnTo>
                  <a:lnTo>
                    <a:pt x="2084" y="2258"/>
                  </a:lnTo>
                  <a:lnTo>
                    <a:pt x="2073" y="2261"/>
                  </a:lnTo>
                  <a:lnTo>
                    <a:pt x="2059" y="2263"/>
                  </a:lnTo>
                  <a:lnTo>
                    <a:pt x="2051" y="2261"/>
                  </a:lnTo>
                  <a:lnTo>
                    <a:pt x="2048" y="2265"/>
                  </a:lnTo>
                  <a:lnTo>
                    <a:pt x="2038" y="2270"/>
                  </a:lnTo>
                  <a:lnTo>
                    <a:pt x="2024" y="2274"/>
                  </a:lnTo>
                  <a:lnTo>
                    <a:pt x="2015" y="2271"/>
                  </a:lnTo>
                  <a:lnTo>
                    <a:pt x="2004" y="2297"/>
                  </a:lnTo>
                  <a:lnTo>
                    <a:pt x="2011" y="2309"/>
                  </a:lnTo>
                  <a:lnTo>
                    <a:pt x="2015" y="2317"/>
                  </a:lnTo>
                  <a:lnTo>
                    <a:pt x="2015" y="2329"/>
                  </a:lnTo>
                  <a:lnTo>
                    <a:pt x="1999" y="2335"/>
                  </a:lnTo>
                  <a:lnTo>
                    <a:pt x="1988" y="2329"/>
                  </a:lnTo>
                  <a:lnTo>
                    <a:pt x="1973" y="2298"/>
                  </a:lnTo>
                  <a:lnTo>
                    <a:pt x="1971" y="2291"/>
                  </a:lnTo>
                  <a:lnTo>
                    <a:pt x="1972" y="2288"/>
                  </a:lnTo>
                  <a:lnTo>
                    <a:pt x="1978" y="2266"/>
                  </a:lnTo>
                  <a:lnTo>
                    <a:pt x="1974" y="2259"/>
                  </a:lnTo>
                  <a:lnTo>
                    <a:pt x="1968" y="2261"/>
                  </a:lnTo>
                  <a:lnTo>
                    <a:pt x="1958" y="2269"/>
                  </a:lnTo>
                  <a:lnTo>
                    <a:pt x="1947" y="2269"/>
                  </a:lnTo>
                  <a:lnTo>
                    <a:pt x="1942" y="2264"/>
                  </a:lnTo>
                  <a:lnTo>
                    <a:pt x="1941" y="2259"/>
                  </a:lnTo>
                  <a:lnTo>
                    <a:pt x="1923" y="2254"/>
                  </a:lnTo>
                  <a:lnTo>
                    <a:pt x="1915" y="2252"/>
                  </a:lnTo>
                  <a:lnTo>
                    <a:pt x="1911" y="2252"/>
                  </a:lnTo>
                  <a:lnTo>
                    <a:pt x="1907" y="2260"/>
                  </a:lnTo>
                  <a:lnTo>
                    <a:pt x="1898" y="2261"/>
                  </a:lnTo>
                  <a:lnTo>
                    <a:pt x="1898" y="2269"/>
                  </a:lnTo>
                  <a:lnTo>
                    <a:pt x="1895" y="2258"/>
                  </a:lnTo>
                  <a:lnTo>
                    <a:pt x="1890" y="2261"/>
                  </a:lnTo>
                  <a:lnTo>
                    <a:pt x="1881" y="2265"/>
                  </a:lnTo>
                  <a:lnTo>
                    <a:pt x="1874" y="2260"/>
                  </a:lnTo>
                  <a:lnTo>
                    <a:pt x="1855" y="2261"/>
                  </a:lnTo>
                  <a:lnTo>
                    <a:pt x="1845" y="2259"/>
                  </a:lnTo>
                  <a:lnTo>
                    <a:pt x="1840" y="2254"/>
                  </a:lnTo>
                  <a:lnTo>
                    <a:pt x="1817" y="2240"/>
                  </a:lnTo>
                  <a:lnTo>
                    <a:pt x="1810" y="2228"/>
                  </a:lnTo>
                  <a:lnTo>
                    <a:pt x="1805" y="2213"/>
                  </a:lnTo>
                  <a:lnTo>
                    <a:pt x="1810" y="2198"/>
                  </a:lnTo>
                  <a:lnTo>
                    <a:pt x="1806" y="2189"/>
                  </a:lnTo>
                  <a:lnTo>
                    <a:pt x="1786" y="2188"/>
                  </a:lnTo>
                  <a:lnTo>
                    <a:pt x="1773" y="2184"/>
                  </a:lnTo>
                  <a:lnTo>
                    <a:pt x="1758" y="2178"/>
                  </a:lnTo>
                  <a:lnTo>
                    <a:pt x="1746" y="2168"/>
                  </a:lnTo>
                  <a:lnTo>
                    <a:pt x="1731" y="2163"/>
                  </a:lnTo>
                  <a:lnTo>
                    <a:pt x="1724" y="2164"/>
                  </a:lnTo>
                  <a:lnTo>
                    <a:pt x="1714" y="2175"/>
                  </a:lnTo>
                  <a:lnTo>
                    <a:pt x="1704" y="2182"/>
                  </a:lnTo>
                  <a:lnTo>
                    <a:pt x="1689" y="2190"/>
                  </a:lnTo>
                  <a:lnTo>
                    <a:pt x="1683" y="2191"/>
                  </a:lnTo>
                  <a:lnTo>
                    <a:pt x="1675" y="2189"/>
                  </a:lnTo>
                  <a:lnTo>
                    <a:pt x="1666" y="2196"/>
                  </a:lnTo>
                  <a:lnTo>
                    <a:pt x="1656" y="2201"/>
                  </a:lnTo>
                  <a:lnTo>
                    <a:pt x="1653" y="2195"/>
                  </a:lnTo>
                  <a:lnTo>
                    <a:pt x="1639" y="2199"/>
                  </a:lnTo>
                  <a:lnTo>
                    <a:pt x="1633" y="2194"/>
                  </a:lnTo>
                  <a:lnTo>
                    <a:pt x="1627" y="2195"/>
                  </a:lnTo>
                  <a:lnTo>
                    <a:pt x="1612" y="2205"/>
                  </a:lnTo>
                  <a:lnTo>
                    <a:pt x="1606" y="2204"/>
                  </a:lnTo>
                  <a:lnTo>
                    <a:pt x="1598" y="2196"/>
                  </a:lnTo>
                  <a:lnTo>
                    <a:pt x="1585" y="2194"/>
                  </a:lnTo>
                  <a:lnTo>
                    <a:pt x="1583" y="2191"/>
                  </a:lnTo>
                  <a:lnTo>
                    <a:pt x="1579" y="2194"/>
                  </a:lnTo>
                  <a:lnTo>
                    <a:pt x="1575" y="2200"/>
                  </a:lnTo>
                  <a:lnTo>
                    <a:pt x="1569" y="2207"/>
                  </a:lnTo>
                  <a:lnTo>
                    <a:pt x="1569" y="2211"/>
                  </a:lnTo>
                  <a:lnTo>
                    <a:pt x="1562" y="2207"/>
                  </a:lnTo>
                  <a:lnTo>
                    <a:pt x="1562" y="2205"/>
                  </a:lnTo>
                  <a:lnTo>
                    <a:pt x="1542" y="2204"/>
                  </a:lnTo>
                  <a:lnTo>
                    <a:pt x="1533" y="2211"/>
                  </a:lnTo>
                  <a:lnTo>
                    <a:pt x="1532" y="2223"/>
                  </a:lnTo>
                  <a:lnTo>
                    <a:pt x="1535" y="2240"/>
                  </a:lnTo>
                  <a:lnTo>
                    <a:pt x="1541" y="2256"/>
                  </a:lnTo>
                  <a:lnTo>
                    <a:pt x="1540" y="2271"/>
                  </a:lnTo>
                  <a:lnTo>
                    <a:pt x="1536" y="2275"/>
                  </a:lnTo>
                  <a:lnTo>
                    <a:pt x="1515" y="2280"/>
                  </a:lnTo>
                  <a:lnTo>
                    <a:pt x="1510" y="2253"/>
                  </a:lnTo>
                  <a:lnTo>
                    <a:pt x="1509" y="2247"/>
                  </a:lnTo>
                  <a:lnTo>
                    <a:pt x="1497" y="2245"/>
                  </a:lnTo>
                  <a:lnTo>
                    <a:pt x="1482" y="2258"/>
                  </a:lnTo>
                  <a:lnTo>
                    <a:pt x="1462" y="2260"/>
                  </a:lnTo>
                  <a:lnTo>
                    <a:pt x="1444" y="2243"/>
                  </a:lnTo>
                  <a:lnTo>
                    <a:pt x="1441" y="2231"/>
                  </a:lnTo>
                  <a:lnTo>
                    <a:pt x="1423" y="2225"/>
                  </a:lnTo>
                  <a:lnTo>
                    <a:pt x="1408" y="2222"/>
                  </a:lnTo>
                  <a:lnTo>
                    <a:pt x="1412" y="2202"/>
                  </a:lnTo>
                  <a:lnTo>
                    <a:pt x="1418" y="2175"/>
                  </a:lnTo>
                  <a:lnTo>
                    <a:pt x="1402" y="2167"/>
                  </a:lnTo>
                  <a:lnTo>
                    <a:pt x="1388" y="2157"/>
                  </a:lnTo>
                  <a:lnTo>
                    <a:pt x="1387" y="2137"/>
                  </a:lnTo>
                  <a:lnTo>
                    <a:pt x="1382" y="2123"/>
                  </a:lnTo>
                  <a:lnTo>
                    <a:pt x="1382" y="2112"/>
                  </a:lnTo>
                  <a:lnTo>
                    <a:pt x="1363" y="2113"/>
                  </a:lnTo>
                  <a:lnTo>
                    <a:pt x="1344" y="2114"/>
                  </a:lnTo>
                  <a:lnTo>
                    <a:pt x="1333" y="2120"/>
                  </a:lnTo>
                  <a:lnTo>
                    <a:pt x="1320" y="2134"/>
                  </a:lnTo>
                  <a:lnTo>
                    <a:pt x="1315" y="2129"/>
                  </a:lnTo>
                  <a:lnTo>
                    <a:pt x="1325" y="2112"/>
                  </a:lnTo>
                  <a:lnTo>
                    <a:pt x="1326" y="2103"/>
                  </a:lnTo>
                  <a:lnTo>
                    <a:pt x="1322" y="2087"/>
                  </a:lnTo>
                  <a:lnTo>
                    <a:pt x="1328" y="2073"/>
                  </a:lnTo>
                  <a:lnTo>
                    <a:pt x="1332" y="2054"/>
                  </a:lnTo>
                  <a:lnTo>
                    <a:pt x="1343" y="2043"/>
                  </a:lnTo>
                  <a:lnTo>
                    <a:pt x="1347" y="2033"/>
                  </a:lnTo>
                  <a:lnTo>
                    <a:pt x="1354" y="2030"/>
                  </a:lnTo>
                  <a:lnTo>
                    <a:pt x="1363" y="2019"/>
                  </a:lnTo>
                  <a:lnTo>
                    <a:pt x="1372" y="1992"/>
                  </a:lnTo>
                  <a:lnTo>
                    <a:pt x="1372" y="1984"/>
                  </a:lnTo>
                  <a:lnTo>
                    <a:pt x="1376" y="1956"/>
                  </a:lnTo>
                  <a:lnTo>
                    <a:pt x="1375" y="1935"/>
                  </a:lnTo>
                  <a:lnTo>
                    <a:pt x="1368" y="1903"/>
                  </a:lnTo>
                  <a:lnTo>
                    <a:pt x="1352" y="1901"/>
                  </a:lnTo>
                  <a:lnTo>
                    <a:pt x="1347" y="1893"/>
                  </a:lnTo>
                  <a:lnTo>
                    <a:pt x="1343" y="1876"/>
                  </a:lnTo>
                  <a:lnTo>
                    <a:pt x="1331" y="1862"/>
                  </a:lnTo>
                  <a:lnTo>
                    <a:pt x="1318" y="1856"/>
                  </a:lnTo>
                  <a:lnTo>
                    <a:pt x="1315" y="1856"/>
                  </a:lnTo>
                  <a:lnTo>
                    <a:pt x="1311" y="1861"/>
                  </a:lnTo>
                  <a:lnTo>
                    <a:pt x="1302" y="1865"/>
                  </a:lnTo>
                  <a:lnTo>
                    <a:pt x="1298" y="1852"/>
                  </a:lnTo>
                  <a:lnTo>
                    <a:pt x="1288" y="1849"/>
                  </a:lnTo>
                  <a:lnTo>
                    <a:pt x="1274" y="1849"/>
                  </a:lnTo>
                  <a:lnTo>
                    <a:pt x="1264" y="1845"/>
                  </a:lnTo>
                  <a:lnTo>
                    <a:pt x="1246" y="1845"/>
                  </a:lnTo>
                  <a:lnTo>
                    <a:pt x="1248" y="1829"/>
                  </a:lnTo>
                  <a:lnTo>
                    <a:pt x="1250" y="1814"/>
                  </a:lnTo>
                  <a:lnTo>
                    <a:pt x="1237" y="1812"/>
                  </a:lnTo>
                  <a:lnTo>
                    <a:pt x="1235" y="1801"/>
                  </a:lnTo>
                  <a:lnTo>
                    <a:pt x="1237" y="1793"/>
                  </a:lnTo>
                  <a:lnTo>
                    <a:pt x="1226" y="1781"/>
                  </a:lnTo>
                  <a:lnTo>
                    <a:pt x="1214" y="1785"/>
                  </a:lnTo>
                  <a:lnTo>
                    <a:pt x="1199" y="1795"/>
                  </a:lnTo>
                  <a:lnTo>
                    <a:pt x="1186" y="1798"/>
                  </a:lnTo>
                  <a:lnTo>
                    <a:pt x="1166" y="1800"/>
                  </a:lnTo>
                  <a:lnTo>
                    <a:pt x="1157" y="1798"/>
                  </a:lnTo>
                  <a:lnTo>
                    <a:pt x="1151" y="1793"/>
                  </a:lnTo>
                  <a:lnTo>
                    <a:pt x="1146" y="1792"/>
                  </a:lnTo>
                  <a:lnTo>
                    <a:pt x="1137" y="1797"/>
                  </a:lnTo>
                  <a:lnTo>
                    <a:pt x="1128" y="1803"/>
                  </a:lnTo>
                  <a:lnTo>
                    <a:pt x="1122" y="1814"/>
                  </a:lnTo>
                  <a:lnTo>
                    <a:pt x="1102" y="1831"/>
                  </a:lnTo>
                  <a:lnTo>
                    <a:pt x="1087" y="1835"/>
                  </a:lnTo>
                  <a:lnTo>
                    <a:pt x="1073" y="1851"/>
                  </a:lnTo>
                  <a:lnTo>
                    <a:pt x="1063" y="1858"/>
                  </a:lnTo>
                  <a:lnTo>
                    <a:pt x="1048" y="1866"/>
                  </a:lnTo>
                  <a:lnTo>
                    <a:pt x="1036" y="1874"/>
                  </a:lnTo>
                  <a:lnTo>
                    <a:pt x="1008" y="1881"/>
                  </a:lnTo>
                  <a:lnTo>
                    <a:pt x="990" y="1886"/>
                  </a:lnTo>
                  <a:lnTo>
                    <a:pt x="992" y="1888"/>
                  </a:lnTo>
                  <a:lnTo>
                    <a:pt x="992" y="1886"/>
                  </a:lnTo>
                  <a:lnTo>
                    <a:pt x="978" y="1878"/>
                  </a:lnTo>
                  <a:lnTo>
                    <a:pt x="976" y="1874"/>
                  </a:lnTo>
                  <a:lnTo>
                    <a:pt x="973" y="1873"/>
                  </a:lnTo>
                  <a:lnTo>
                    <a:pt x="958" y="1877"/>
                  </a:lnTo>
                  <a:lnTo>
                    <a:pt x="954" y="1877"/>
                  </a:lnTo>
                  <a:lnTo>
                    <a:pt x="940" y="1872"/>
                  </a:lnTo>
                  <a:lnTo>
                    <a:pt x="924" y="1871"/>
                  </a:lnTo>
                  <a:lnTo>
                    <a:pt x="917" y="1866"/>
                  </a:lnTo>
                  <a:lnTo>
                    <a:pt x="917" y="1863"/>
                  </a:lnTo>
                  <a:lnTo>
                    <a:pt x="913" y="1857"/>
                  </a:lnTo>
                  <a:lnTo>
                    <a:pt x="907" y="1856"/>
                  </a:lnTo>
                  <a:lnTo>
                    <a:pt x="893" y="1857"/>
                  </a:lnTo>
                  <a:lnTo>
                    <a:pt x="881" y="1862"/>
                  </a:lnTo>
                  <a:lnTo>
                    <a:pt x="870" y="1873"/>
                  </a:lnTo>
                  <a:lnTo>
                    <a:pt x="860" y="1889"/>
                  </a:lnTo>
                  <a:lnTo>
                    <a:pt x="839" y="1909"/>
                  </a:lnTo>
                  <a:lnTo>
                    <a:pt x="838" y="1915"/>
                  </a:lnTo>
                  <a:lnTo>
                    <a:pt x="833" y="1915"/>
                  </a:lnTo>
                  <a:lnTo>
                    <a:pt x="829" y="1913"/>
                  </a:lnTo>
                  <a:lnTo>
                    <a:pt x="827" y="1910"/>
                  </a:lnTo>
                  <a:lnTo>
                    <a:pt x="827" y="1903"/>
                  </a:lnTo>
                  <a:lnTo>
                    <a:pt x="831" y="1890"/>
                  </a:lnTo>
                  <a:lnTo>
                    <a:pt x="831" y="1884"/>
                  </a:lnTo>
                  <a:lnTo>
                    <a:pt x="828" y="1874"/>
                  </a:lnTo>
                  <a:lnTo>
                    <a:pt x="827" y="1871"/>
                  </a:lnTo>
                  <a:lnTo>
                    <a:pt x="822" y="1868"/>
                  </a:lnTo>
                  <a:lnTo>
                    <a:pt x="817" y="1870"/>
                  </a:lnTo>
                  <a:lnTo>
                    <a:pt x="809" y="1876"/>
                  </a:lnTo>
                  <a:lnTo>
                    <a:pt x="801" y="1876"/>
                  </a:lnTo>
                  <a:lnTo>
                    <a:pt x="793" y="1879"/>
                  </a:lnTo>
                  <a:lnTo>
                    <a:pt x="791" y="1881"/>
                  </a:lnTo>
                  <a:lnTo>
                    <a:pt x="788" y="1879"/>
                  </a:lnTo>
                  <a:lnTo>
                    <a:pt x="780" y="1881"/>
                  </a:lnTo>
                  <a:lnTo>
                    <a:pt x="774" y="1889"/>
                  </a:lnTo>
                  <a:lnTo>
                    <a:pt x="771" y="1889"/>
                  </a:lnTo>
                  <a:lnTo>
                    <a:pt x="757" y="1886"/>
                  </a:lnTo>
                  <a:lnTo>
                    <a:pt x="750" y="1888"/>
                  </a:lnTo>
                  <a:lnTo>
                    <a:pt x="746" y="1887"/>
                  </a:lnTo>
                  <a:lnTo>
                    <a:pt x="739" y="1883"/>
                  </a:lnTo>
                  <a:lnTo>
                    <a:pt x="729" y="1881"/>
                  </a:lnTo>
                  <a:lnTo>
                    <a:pt x="723" y="1873"/>
                  </a:lnTo>
                  <a:lnTo>
                    <a:pt x="713" y="1873"/>
                  </a:lnTo>
                  <a:lnTo>
                    <a:pt x="708" y="1874"/>
                  </a:lnTo>
                  <a:lnTo>
                    <a:pt x="704" y="1881"/>
                  </a:lnTo>
                  <a:lnTo>
                    <a:pt x="702" y="1882"/>
                  </a:lnTo>
                  <a:lnTo>
                    <a:pt x="696" y="1879"/>
                  </a:lnTo>
                  <a:lnTo>
                    <a:pt x="691" y="1881"/>
                  </a:lnTo>
                  <a:lnTo>
                    <a:pt x="685" y="1877"/>
                  </a:lnTo>
                  <a:lnTo>
                    <a:pt x="681" y="1879"/>
                  </a:lnTo>
                  <a:lnTo>
                    <a:pt x="675" y="1881"/>
                  </a:lnTo>
                  <a:lnTo>
                    <a:pt x="671" y="1878"/>
                  </a:lnTo>
                  <a:lnTo>
                    <a:pt x="667" y="1872"/>
                  </a:lnTo>
                  <a:lnTo>
                    <a:pt x="666" y="1868"/>
                  </a:lnTo>
                  <a:lnTo>
                    <a:pt x="661" y="1862"/>
                  </a:lnTo>
                  <a:lnTo>
                    <a:pt x="653" y="1861"/>
                  </a:lnTo>
                  <a:lnTo>
                    <a:pt x="645" y="1863"/>
                  </a:lnTo>
                  <a:lnTo>
                    <a:pt x="630" y="1854"/>
                  </a:lnTo>
                  <a:lnTo>
                    <a:pt x="629" y="1847"/>
                  </a:lnTo>
                  <a:lnTo>
                    <a:pt x="632" y="1834"/>
                  </a:lnTo>
                  <a:lnTo>
                    <a:pt x="629" y="1833"/>
                  </a:lnTo>
                  <a:lnTo>
                    <a:pt x="624" y="1836"/>
                  </a:lnTo>
                  <a:lnTo>
                    <a:pt x="619" y="1838"/>
                  </a:lnTo>
                  <a:lnTo>
                    <a:pt x="611" y="1836"/>
                  </a:lnTo>
                  <a:lnTo>
                    <a:pt x="603" y="1834"/>
                  </a:lnTo>
                  <a:lnTo>
                    <a:pt x="599" y="1835"/>
                  </a:lnTo>
                  <a:lnTo>
                    <a:pt x="592" y="1831"/>
                  </a:lnTo>
                  <a:lnTo>
                    <a:pt x="589" y="1831"/>
                  </a:lnTo>
                  <a:lnTo>
                    <a:pt x="585" y="1828"/>
                  </a:lnTo>
                  <a:lnTo>
                    <a:pt x="583" y="1823"/>
                  </a:lnTo>
                  <a:lnTo>
                    <a:pt x="578" y="1825"/>
                  </a:lnTo>
                  <a:lnTo>
                    <a:pt x="576" y="1822"/>
                  </a:lnTo>
                  <a:lnTo>
                    <a:pt x="579" y="1809"/>
                  </a:lnTo>
                  <a:lnTo>
                    <a:pt x="578" y="1803"/>
                  </a:lnTo>
                  <a:lnTo>
                    <a:pt x="581" y="1797"/>
                  </a:lnTo>
                  <a:lnTo>
                    <a:pt x="579" y="1795"/>
                  </a:lnTo>
                  <a:lnTo>
                    <a:pt x="573" y="1793"/>
                  </a:lnTo>
                  <a:lnTo>
                    <a:pt x="567" y="1795"/>
                  </a:lnTo>
                  <a:lnTo>
                    <a:pt x="563" y="1793"/>
                  </a:lnTo>
                  <a:lnTo>
                    <a:pt x="560" y="1797"/>
                  </a:lnTo>
                  <a:lnTo>
                    <a:pt x="559" y="1800"/>
                  </a:lnTo>
                  <a:lnTo>
                    <a:pt x="556" y="1803"/>
                  </a:lnTo>
                  <a:lnTo>
                    <a:pt x="553" y="1804"/>
                  </a:lnTo>
                  <a:lnTo>
                    <a:pt x="548" y="1809"/>
                  </a:lnTo>
                  <a:lnTo>
                    <a:pt x="544" y="1808"/>
                  </a:lnTo>
                  <a:lnTo>
                    <a:pt x="538" y="1807"/>
                  </a:lnTo>
                  <a:lnTo>
                    <a:pt x="536" y="1802"/>
                  </a:lnTo>
                  <a:lnTo>
                    <a:pt x="533" y="1785"/>
                  </a:lnTo>
                  <a:lnTo>
                    <a:pt x="527" y="1776"/>
                  </a:lnTo>
                  <a:lnTo>
                    <a:pt x="515" y="1766"/>
                  </a:lnTo>
                  <a:lnTo>
                    <a:pt x="503" y="1763"/>
                  </a:lnTo>
                  <a:lnTo>
                    <a:pt x="493" y="1754"/>
                  </a:lnTo>
                  <a:lnTo>
                    <a:pt x="487" y="1745"/>
                  </a:lnTo>
                  <a:lnTo>
                    <a:pt x="482" y="1743"/>
                  </a:lnTo>
                  <a:lnTo>
                    <a:pt x="462" y="1737"/>
                  </a:lnTo>
                  <a:lnTo>
                    <a:pt x="444" y="1733"/>
                  </a:lnTo>
                  <a:lnTo>
                    <a:pt x="441" y="1732"/>
                  </a:lnTo>
                  <a:lnTo>
                    <a:pt x="425" y="1730"/>
                  </a:lnTo>
                  <a:lnTo>
                    <a:pt x="423" y="1731"/>
                  </a:lnTo>
                  <a:lnTo>
                    <a:pt x="423" y="1732"/>
                  </a:lnTo>
                  <a:lnTo>
                    <a:pt x="423" y="1737"/>
                  </a:lnTo>
                  <a:lnTo>
                    <a:pt x="419" y="1742"/>
                  </a:lnTo>
                  <a:lnTo>
                    <a:pt x="420" y="1744"/>
                  </a:lnTo>
                  <a:lnTo>
                    <a:pt x="419" y="1748"/>
                  </a:lnTo>
                  <a:lnTo>
                    <a:pt x="411" y="1741"/>
                  </a:lnTo>
                  <a:lnTo>
                    <a:pt x="408" y="1736"/>
                  </a:lnTo>
                  <a:lnTo>
                    <a:pt x="406" y="1734"/>
                  </a:lnTo>
                  <a:lnTo>
                    <a:pt x="403" y="1733"/>
                  </a:lnTo>
                  <a:lnTo>
                    <a:pt x="386" y="1728"/>
                  </a:lnTo>
                  <a:lnTo>
                    <a:pt x="384" y="1726"/>
                  </a:lnTo>
                  <a:lnTo>
                    <a:pt x="380" y="1720"/>
                  </a:lnTo>
                  <a:lnTo>
                    <a:pt x="375" y="1718"/>
                  </a:lnTo>
                  <a:lnTo>
                    <a:pt x="363" y="1709"/>
                  </a:lnTo>
                  <a:lnTo>
                    <a:pt x="357" y="1709"/>
                  </a:lnTo>
                  <a:lnTo>
                    <a:pt x="350" y="1705"/>
                  </a:lnTo>
                  <a:lnTo>
                    <a:pt x="348" y="1701"/>
                  </a:lnTo>
                  <a:lnTo>
                    <a:pt x="348" y="1698"/>
                  </a:lnTo>
                  <a:lnTo>
                    <a:pt x="345" y="1694"/>
                  </a:lnTo>
                  <a:lnTo>
                    <a:pt x="341" y="1694"/>
                  </a:lnTo>
                  <a:lnTo>
                    <a:pt x="339" y="1691"/>
                  </a:lnTo>
                  <a:lnTo>
                    <a:pt x="334" y="1689"/>
                  </a:lnTo>
                  <a:lnTo>
                    <a:pt x="326" y="1693"/>
                  </a:lnTo>
                  <a:lnTo>
                    <a:pt x="325" y="1691"/>
                  </a:lnTo>
                  <a:lnTo>
                    <a:pt x="323" y="1685"/>
                  </a:lnTo>
                  <a:lnTo>
                    <a:pt x="322" y="1684"/>
                  </a:lnTo>
                  <a:lnTo>
                    <a:pt x="318" y="1683"/>
                  </a:lnTo>
                  <a:lnTo>
                    <a:pt x="315" y="1684"/>
                  </a:lnTo>
                  <a:lnTo>
                    <a:pt x="306" y="1683"/>
                  </a:lnTo>
                  <a:lnTo>
                    <a:pt x="302" y="1684"/>
                  </a:lnTo>
                  <a:lnTo>
                    <a:pt x="296" y="1688"/>
                  </a:lnTo>
                  <a:lnTo>
                    <a:pt x="293" y="1688"/>
                  </a:lnTo>
                  <a:lnTo>
                    <a:pt x="290" y="1685"/>
                  </a:lnTo>
                  <a:lnTo>
                    <a:pt x="291" y="1675"/>
                  </a:lnTo>
                  <a:lnTo>
                    <a:pt x="287" y="1672"/>
                  </a:lnTo>
                  <a:lnTo>
                    <a:pt x="283" y="1666"/>
                  </a:lnTo>
                  <a:lnTo>
                    <a:pt x="283" y="1663"/>
                  </a:lnTo>
                  <a:lnTo>
                    <a:pt x="278" y="1658"/>
                  </a:lnTo>
                  <a:lnTo>
                    <a:pt x="278" y="1653"/>
                  </a:lnTo>
                  <a:lnTo>
                    <a:pt x="280" y="1646"/>
                  </a:lnTo>
                  <a:lnTo>
                    <a:pt x="277" y="1640"/>
                  </a:lnTo>
                  <a:lnTo>
                    <a:pt x="277" y="1636"/>
                  </a:lnTo>
                  <a:lnTo>
                    <a:pt x="278" y="1629"/>
                  </a:lnTo>
                  <a:lnTo>
                    <a:pt x="280" y="1623"/>
                  </a:lnTo>
                  <a:lnTo>
                    <a:pt x="273" y="1613"/>
                  </a:lnTo>
                  <a:lnTo>
                    <a:pt x="266" y="1605"/>
                  </a:lnTo>
                  <a:lnTo>
                    <a:pt x="266" y="1596"/>
                  </a:lnTo>
                  <a:lnTo>
                    <a:pt x="263" y="1588"/>
                  </a:lnTo>
                  <a:lnTo>
                    <a:pt x="264" y="1585"/>
                  </a:lnTo>
                  <a:lnTo>
                    <a:pt x="275" y="1583"/>
                  </a:lnTo>
                  <a:lnTo>
                    <a:pt x="278" y="1580"/>
                  </a:lnTo>
                  <a:lnTo>
                    <a:pt x="279" y="1581"/>
                  </a:lnTo>
                  <a:lnTo>
                    <a:pt x="280" y="1588"/>
                  </a:lnTo>
                  <a:lnTo>
                    <a:pt x="283" y="1593"/>
                  </a:lnTo>
                  <a:lnTo>
                    <a:pt x="285" y="1596"/>
                  </a:lnTo>
                  <a:lnTo>
                    <a:pt x="293" y="1598"/>
                  </a:lnTo>
                  <a:lnTo>
                    <a:pt x="295" y="1597"/>
                  </a:lnTo>
                  <a:lnTo>
                    <a:pt x="298" y="1596"/>
                  </a:lnTo>
                  <a:lnTo>
                    <a:pt x="301" y="1597"/>
                  </a:lnTo>
                  <a:lnTo>
                    <a:pt x="302" y="1591"/>
                  </a:lnTo>
                  <a:lnTo>
                    <a:pt x="306" y="1588"/>
                  </a:lnTo>
                  <a:lnTo>
                    <a:pt x="310" y="1582"/>
                  </a:lnTo>
                  <a:lnTo>
                    <a:pt x="311" y="1582"/>
                  </a:lnTo>
                  <a:lnTo>
                    <a:pt x="315" y="1587"/>
                  </a:lnTo>
                  <a:lnTo>
                    <a:pt x="317" y="1587"/>
                  </a:lnTo>
                  <a:lnTo>
                    <a:pt x="326" y="1576"/>
                  </a:lnTo>
                  <a:lnTo>
                    <a:pt x="326" y="1574"/>
                  </a:lnTo>
                  <a:lnTo>
                    <a:pt x="322" y="1567"/>
                  </a:lnTo>
                  <a:lnTo>
                    <a:pt x="316" y="1559"/>
                  </a:lnTo>
                  <a:lnTo>
                    <a:pt x="315" y="1554"/>
                  </a:lnTo>
                  <a:lnTo>
                    <a:pt x="316" y="1551"/>
                  </a:lnTo>
                  <a:lnTo>
                    <a:pt x="316" y="1548"/>
                  </a:lnTo>
                  <a:lnTo>
                    <a:pt x="306" y="1543"/>
                  </a:lnTo>
                  <a:lnTo>
                    <a:pt x="301" y="1544"/>
                  </a:lnTo>
                  <a:lnTo>
                    <a:pt x="300" y="1540"/>
                  </a:lnTo>
                  <a:lnTo>
                    <a:pt x="291" y="1533"/>
                  </a:lnTo>
                  <a:lnTo>
                    <a:pt x="291" y="1518"/>
                  </a:lnTo>
                  <a:lnTo>
                    <a:pt x="296" y="1517"/>
                  </a:lnTo>
                  <a:lnTo>
                    <a:pt x="294" y="1511"/>
                  </a:lnTo>
                  <a:lnTo>
                    <a:pt x="295" y="1508"/>
                  </a:lnTo>
                  <a:lnTo>
                    <a:pt x="296" y="1507"/>
                  </a:lnTo>
                  <a:lnTo>
                    <a:pt x="289" y="1500"/>
                  </a:lnTo>
                  <a:lnTo>
                    <a:pt x="290" y="1494"/>
                  </a:lnTo>
                  <a:lnTo>
                    <a:pt x="290" y="1492"/>
                  </a:lnTo>
                  <a:lnTo>
                    <a:pt x="300" y="1492"/>
                  </a:lnTo>
                  <a:lnTo>
                    <a:pt x="304" y="1489"/>
                  </a:lnTo>
                  <a:lnTo>
                    <a:pt x="315" y="1492"/>
                  </a:lnTo>
                  <a:lnTo>
                    <a:pt x="317" y="1490"/>
                  </a:lnTo>
                  <a:lnTo>
                    <a:pt x="322" y="1485"/>
                  </a:lnTo>
                  <a:lnTo>
                    <a:pt x="327" y="1475"/>
                  </a:lnTo>
                  <a:lnTo>
                    <a:pt x="327" y="1464"/>
                  </a:lnTo>
                  <a:lnTo>
                    <a:pt x="337" y="1463"/>
                  </a:lnTo>
                  <a:lnTo>
                    <a:pt x="338" y="1462"/>
                  </a:lnTo>
                  <a:lnTo>
                    <a:pt x="336" y="1459"/>
                  </a:lnTo>
                  <a:lnTo>
                    <a:pt x="337" y="1456"/>
                  </a:lnTo>
                  <a:lnTo>
                    <a:pt x="341" y="1453"/>
                  </a:lnTo>
                  <a:lnTo>
                    <a:pt x="342" y="1451"/>
                  </a:lnTo>
                  <a:lnTo>
                    <a:pt x="345" y="1447"/>
                  </a:lnTo>
                  <a:lnTo>
                    <a:pt x="352" y="1442"/>
                  </a:lnTo>
                  <a:lnTo>
                    <a:pt x="352" y="1436"/>
                  </a:lnTo>
                  <a:lnTo>
                    <a:pt x="358" y="1430"/>
                  </a:lnTo>
                  <a:lnTo>
                    <a:pt x="360" y="1411"/>
                  </a:lnTo>
                  <a:lnTo>
                    <a:pt x="363" y="1409"/>
                  </a:lnTo>
                  <a:lnTo>
                    <a:pt x="363" y="1402"/>
                  </a:lnTo>
                  <a:lnTo>
                    <a:pt x="369" y="1394"/>
                  </a:lnTo>
                  <a:lnTo>
                    <a:pt x="369" y="1391"/>
                  </a:lnTo>
                  <a:lnTo>
                    <a:pt x="365" y="1388"/>
                  </a:lnTo>
                  <a:lnTo>
                    <a:pt x="361" y="1388"/>
                  </a:lnTo>
                  <a:lnTo>
                    <a:pt x="354" y="1397"/>
                  </a:lnTo>
                  <a:lnTo>
                    <a:pt x="352" y="1397"/>
                  </a:lnTo>
                  <a:lnTo>
                    <a:pt x="349" y="1393"/>
                  </a:lnTo>
                  <a:lnTo>
                    <a:pt x="347" y="1382"/>
                  </a:lnTo>
                  <a:lnTo>
                    <a:pt x="342" y="1386"/>
                  </a:lnTo>
                  <a:lnTo>
                    <a:pt x="338" y="1386"/>
                  </a:lnTo>
                  <a:lnTo>
                    <a:pt x="336" y="1381"/>
                  </a:lnTo>
                  <a:lnTo>
                    <a:pt x="333" y="1381"/>
                  </a:lnTo>
                  <a:lnTo>
                    <a:pt x="331" y="1379"/>
                  </a:lnTo>
                  <a:lnTo>
                    <a:pt x="330" y="1370"/>
                  </a:lnTo>
                  <a:lnTo>
                    <a:pt x="326" y="1368"/>
                  </a:lnTo>
                  <a:lnTo>
                    <a:pt x="325" y="1366"/>
                  </a:lnTo>
                  <a:lnTo>
                    <a:pt x="322" y="1365"/>
                  </a:lnTo>
                  <a:lnTo>
                    <a:pt x="318" y="1365"/>
                  </a:lnTo>
                  <a:lnTo>
                    <a:pt x="315" y="1360"/>
                  </a:lnTo>
                  <a:lnTo>
                    <a:pt x="312" y="1359"/>
                  </a:lnTo>
                  <a:lnTo>
                    <a:pt x="309" y="1359"/>
                  </a:lnTo>
                  <a:lnTo>
                    <a:pt x="304" y="1361"/>
                  </a:lnTo>
                  <a:lnTo>
                    <a:pt x="298" y="1361"/>
                  </a:lnTo>
                  <a:lnTo>
                    <a:pt x="293" y="1365"/>
                  </a:lnTo>
                  <a:lnTo>
                    <a:pt x="279" y="1365"/>
                  </a:lnTo>
                  <a:lnTo>
                    <a:pt x="269" y="1372"/>
                  </a:lnTo>
                  <a:lnTo>
                    <a:pt x="258" y="1378"/>
                  </a:lnTo>
                  <a:lnTo>
                    <a:pt x="251" y="1383"/>
                  </a:lnTo>
                  <a:lnTo>
                    <a:pt x="246" y="1388"/>
                  </a:lnTo>
                  <a:lnTo>
                    <a:pt x="241" y="1389"/>
                  </a:lnTo>
                  <a:lnTo>
                    <a:pt x="237" y="1394"/>
                  </a:lnTo>
                  <a:lnTo>
                    <a:pt x="230" y="1391"/>
                  </a:lnTo>
                  <a:lnTo>
                    <a:pt x="225" y="1394"/>
                  </a:lnTo>
                  <a:lnTo>
                    <a:pt x="220" y="1394"/>
                  </a:lnTo>
                  <a:lnTo>
                    <a:pt x="209" y="1393"/>
                  </a:lnTo>
                  <a:lnTo>
                    <a:pt x="202" y="1388"/>
                  </a:lnTo>
                  <a:lnTo>
                    <a:pt x="196" y="1389"/>
                  </a:lnTo>
                  <a:lnTo>
                    <a:pt x="188" y="1384"/>
                  </a:lnTo>
                  <a:lnTo>
                    <a:pt x="171" y="1378"/>
                  </a:lnTo>
                  <a:lnTo>
                    <a:pt x="161" y="1372"/>
                  </a:lnTo>
                  <a:lnTo>
                    <a:pt x="161" y="1366"/>
                  </a:lnTo>
                  <a:lnTo>
                    <a:pt x="160" y="1362"/>
                  </a:lnTo>
                  <a:lnTo>
                    <a:pt x="156" y="1363"/>
                  </a:lnTo>
                  <a:lnTo>
                    <a:pt x="151" y="1367"/>
                  </a:lnTo>
                  <a:lnTo>
                    <a:pt x="148" y="1367"/>
                  </a:lnTo>
                  <a:lnTo>
                    <a:pt x="143" y="1368"/>
                  </a:lnTo>
                  <a:lnTo>
                    <a:pt x="139" y="1367"/>
                  </a:lnTo>
                  <a:lnTo>
                    <a:pt x="133" y="1356"/>
                  </a:lnTo>
                  <a:lnTo>
                    <a:pt x="126" y="1355"/>
                  </a:lnTo>
                  <a:lnTo>
                    <a:pt x="124" y="1351"/>
                  </a:lnTo>
                  <a:lnTo>
                    <a:pt x="124" y="1349"/>
                  </a:lnTo>
                  <a:lnTo>
                    <a:pt x="129" y="1348"/>
                  </a:lnTo>
                  <a:lnTo>
                    <a:pt x="131" y="1344"/>
                  </a:lnTo>
                  <a:lnTo>
                    <a:pt x="129" y="1339"/>
                  </a:lnTo>
                  <a:lnTo>
                    <a:pt x="127" y="1336"/>
                  </a:lnTo>
                  <a:lnTo>
                    <a:pt x="129" y="1330"/>
                  </a:lnTo>
                  <a:lnTo>
                    <a:pt x="129" y="1324"/>
                  </a:lnTo>
                  <a:lnTo>
                    <a:pt x="127" y="1318"/>
                  </a:lnTo>
                  <a:lnTo>
                    <a:pt x="121" y="1312"/>
                  </a:lnTo>
                  <a:lnTo>
                    <a:pt x="110" y="1305"/>
                  </a:lnTo>
                  <a:lnTo>
                    <a:pt x="105" y="1305"/>
                  </a:lnTo>
                  <a:lnTo>
                    <a:pt x="99" y="1309"/>
                  </a:lnTo>
                  <a:lnTo>
                    <a:pt x="97" y="1308"/>
                  </a:lnTo>
                  <a:lnTo>
                    <a:pt x="97" y="1296"/>
                  </a:lnTo>
                  <a:lnTo>
                    <a:pt x="95" y="1293"/>
                  </a:lnTo>
                  <a:lnTo>
                    <a:pt x="88" y="1295"/>
                  </a:lnTo>
                  <a:lnTo>
                    <a:pt x="83" y="1292"/>
                  </a:lnTo>
                  <a:lnTo>
                    <a:pt x="79" y="1291"/>
                  </a:lnTo>
                  <a:lnTo>
                    <a:pt x="65" y="1293"/>
                  </a:lnTo>
                  <a:lnTo>
                    <a:pt x="54" y="1290"/>
                  </a:lnTo>
                  <a:lnTo>
                    <a:pt x="56" y="1289"/>
                  </a:lnTo>
                  <a:lnTo>
                    <a:pt x="53" y="1284"/>
                  </a:lnTo>
                  <a:lnTo>
                    <a:pt x="47" y="1281"/>
                  </a:lnTo>
                  <a:lnTo>
                    <a:pt x="46" y="1278"/>
                  </a:lnTo>
                  <a:lnTo>
                    <a:pt x="53" y="1270"/>
                  </a:lnTo>
                  <a:lnTo>
                    <a:pt x="57" y="1269"/>
                  </a:lnTo>
                  <a:lnTo>
                    <a:pt x="62" y="1271"/>
                  </a:lnTo>
                  <a:lnTo>
                    <a:pt x="65" y="1271"/>
                  </a:lnTo>
                  <a:lnTo>
                    <a:pt x="62" y="1271"/>
                  </a:lnTo>
                  <a:lnTo>
                    <a:pt x="70" y="1274"/>
                  </a:lnTo>
                  <a:lnTo>
                    <a:pt x="73" y="1273"/>
                  </a:lnTo>
                  <a:lnTo>
                    <a:pt x="73" y="1237"/>
                  </a:lnTo>
                  <a:lnTo>
                    <a:pt x="63" y="1212"/>
                  </a:lnTo>
                  <a:lnTo>
                    <a:pt x="63" y="1193"/>
                  </a:lnTo>
                  <a:lnTo>
                    <a:pt x="56" y="1182"/>
                  </a:lnTo>
                  <a:lnTo>
                    <a:pt x="37" y="1180"/>
                  </a:lnTo>
                  <a:lnTo>
                    <a:pt x="17" y="1187"/>
                  </a:lnTo>
                  <a:lnTo>
                    <a:pt x="6" y="1179"/>
                  </a:lnTo>
                  <a:lnTo>
                    <a:pt x="2" y="1162"/>
                  </a:lnTo>
                  <a:lnTo>
                    <a:pt x="0" y="1142"/>
                  </a:lnTo>
                  <a:lnTo>
                    <a:pt x="11" y="1108"/>
                  </a:lnTo>
                  <a:lnTo>
                    <a:pt x="10" y="1097"/>
                  </a:lnTo>
                  <a:lnTo>
                    <a:pt x="19" y="1079"/>
                  </a:lnTo>
                  <a:lnTo>
                    <a:pt x="51" y="1064"/>
                  </a:lnTo>
                  <a:lnTo>
                    <a:pt x="56" y="1059"/>
                  </a:lnTo>
                  <a:lnTo>
                    <a:pt x="63" y="1059"/>
                  </a:lnTo>
                  <a:lnTo>
                    <a:pt x="69" y="1044"/>
                  </a:lnTo>
                  <a:lnTo>
                    <a:pt x="79" y="1048"/>
                  </a:lnTo>
                  <a:lnTo>
                    <a:pt x="94" y="1042"/>
                  </a:lnTo>
                  <a:lnTo>
                    <a:pt x="105" y="1043"/>
                  </a:lnTo>
                  <a:lnTo>
                    <a:pt x="111" y="1056"/>
                  </a:lnTo>
                  <a:lnTo>
                    <a:pt x="122" y="1058"/>
                  </a:lnTo>
                  <a:lnTo>
                    <a:pt x="138" y="1054"/>
                  </a:lnTo>
                  <a:lnTo>
                    <a:pt x="148" y="1055"/>
                  </a:lnTo>
                  <a:lnTo>
                    <a:pt x="161" y="1045"/>
                  </a:lnTo>
                  <a:lnTo>
                    <a:pt x="167" y="1027"/>
                  </a:lnTo>
                  <a:lnTo>
                    <a:pt x="176" y="1016"/>
                  </a:lnTo>
                  <a:lnTo>
                    <a:pt x="193" y="1011"/>
                  </a:lnTo>
                  <a:lnTo>
                    <a:pt x="212" y="1010"/>
                  </a:lnTo>
                  <a:lnTo>
                    <a:pt x="239" y="1005"/>
                  </a:lnTo>
                  <a:lnTo>
                    <a:pt x="251" y="1000"/>
                  </a:lnTo>
                  <a:lnTo>
                    <a:pt x="259" y="986"/>
                  </a:lnTo>
                  <a:lnTo>
                    <a:pt x="274" y="973"/>
                  </a:lnTo>
                  <a:lnTo>
                    <a:pt x="310" y="953"/>
                  </a:lnTo>
                  <a:lnTo>
                    <a:pt x="348" y="941"/>
                  </a:lnTo>
                  <a:lnTo>
                    <a:pt x="358" y="934"/>
                  </a:lnTo>
                  <a:lnTo>
                    <a:pt x="364" y="920"/>
                  </a:lnTo>
                  <a:lnTo>
                    <a:pt x="364" y="892"/>
                  </a:lnTo>
                  <a:lnTo>
                    <a:pt x="366" y="881"/>
                  </a:lnTo>
                  <a:lnTo>
                    <a:pt x="374" y="871"/>
                  </a:lnTo>
                  <a:lnTo>
                    <a:pt x="373" y="859"/>
                  </a:lnTo>
                  <a:lnTo>
                    <a:pt x="386" y="849"/>
                  </a:lnTo>
                  <a:lnTo>
                    <a:pt x="386" y="834"/>
                  </a:lnTo>
                  <a:lnTo>
                    <a:pt x="377" y="807"/>
                  </a:lnTo>
                  <a:lnTo>
                    <a:pt x="370" y="795"/>
                  </a:lnTo>
                  <a:lnTo>
                    <a:pt x="366" y="780"/>
                  </a:lnTo>
                  <a:lnTo>
                    <a:pt x="361" y="742"/>
                  </a:lnTo>
                  <a:lnTo>
                    <a:pt x="354" y="727"/>
                  </a:lnTo>
                  <a:lnTo>
                    <a:pt x="347" y="720"/>
                  </a:lnTo>
                  <a:lnTo>
                    <a:pt x="355" y="712"/>
                  </a:lnTo>
                  <a:lnTo>
                    <a:pt x="375" y="705"/>
                  </a:lnTo>
                  <a:lnTo>
                    <a:pt x="393" y="703"/>
                  </a:lnTo>
                  <a:lnTo>
                    <a:pt x="416" y="695"/>
                  </a:lnTo>
                  <a:lnTo>
                    <a:pt x="471" y="693"/>
                  </a:lnTo>
                  <a:lnTo>
                    <a:pt x="478" y="688"/>
                  </a:lnTo>
                  <a:lnTo>
                    <a:pt x="472" y="670"/>
                  </a:lnTo>
                  <a:lnTo>
                    <a:pt x="470" y="655"/>
                  </a:lnTo>
                  <a:lnTo>
                    <a:pt x="473" y="635"/>
                  </a:lnTo>
                  <a:lnTo>
                    <a:pt x="479" y="611"/>
                  </a:lnTo>
                  <a:lnTo>
                    <a:pt x="492" y="584"/>
                  </a:lnTo>
                  <a:lnTo>
                    <a:pt x="500" y="558"/>
                  </a:lnTo>
                  <a:lnTo>
                    <a:pt x="511" y="537"/>
                  </a:lnTo>
                  <a:lnTo>
                    <a:pt x="535" y="537"/>
                  </a:lnTo>
                  <a:lnTo>
                    <a:pt x="544" y="544"/>
                  </a:lnTo>
                  <a:lnTo>
                    <a:pt x="563" y="550"/>
                  </a:lnTo>
                  <a:lnTo>
                    <a:pt x="597" y="547"/>
                  </a:lnTo>
                  <a:lnTo>
                    <a:pt x="606" y="556"/>
                  </a:lnTo>
                  <a:lnTo>
                    <a:pt x="616" y="563"/>
                  </a:lnTo>
                  <a:lnTo>
                    <a:pt x="630" y="552"/>
                  </a:lnTo>
                  <a:lnTo>
                    <a:pt x="653" y="544"/>
                  </a:lnTo>
                  <a:lnTo>
                    <a:pt x="656" y="507"/>
                  </a:lnTo>
                  <a:lnTo>
                    <a:pt x="654" y="484"/>
                  </a:lnTo>
                  <a:lnTo>
                    <a:pt x="659" y="459"/>
                  </a:lnTo>
                  <a:lnTo>
                    <a:pt x="670" y="439"/>
                  </a:lnTo>
                  <a:lnTo>
                    <a:pt x="686" y="440"/>
                  </a:lnTo>
                  <a:lnTo>
                    <a:pt x="705" y="434"/>
                  </a:lnTo>
                  <a:lnTo>
                    <a:pt x="721" y="418"/>
                  </a:lnTo>
                  <a:lnTo>
                    <a:pt x="731" y="398"/>
                  </a:lnTo>
                  <a:lnTo>
                    <a:pt x="756" y="405"/>
                  </a:lnTo>
                  <a:lnTo>
                    <a:pt x="772" y="389"/>
                  </a:lnTo>
                  <a:lnTo>
                    <a:pt x="777" y="389"/>
                  </a:lnTo>
                  <a:lnTo>
                    <a:pt x="777" y="393"/>
                  </a:lnTo>
                  <a:lnTo>
                    <a:pt x="780" y="404"/>
                  </a:lnTo>
                  <a:lnTo>
                    <a:pt x="791" y="430"/>
                  </a:lnTo>
                  <a:lnTo>
                    <a:pt x="821" y="453"/>
                  </a:lnTo>
                  <a:lnTo>
                    <a:pt x="832" y="474"/>
                  </a:lnTo>
                  <a:lnTo>
                    <a:pt x="847" y="485"/>
                  </a:lnTo>
                  <a:lnTo>
                    <a:pt x="854" y="474"/>
                  </a:lnTo>
                  <a:lnTo>
                    <a:pt x="870" y="477"/>
                  </a:lnTo>
                  <a:lnTo>
                    <a:pt x="885" y="485"/>
                  </a:lnTo>
                  <a:lnTo>
                    <a:pt x="901" y="488"/>
                  </a:lnTo>
                  <a:lnTo>
                    <a:pt x="911" y="504"/>
                  </a:lnTo>
                  <a:lnTo>
                    <a:pt x="918" y="526"/>
                  </a:lnTo>
                  <a:lnTo>
                    <a:pt x="928" y="543"/>
                  </a:lnTo>
                  <a:lnTo>
                    <a:pt x="940" y="586"/>
                  </a:lnTo>
                  <a:lnTo>
                    <a:pt x="940" y="614"/>
                  </a:lnTo>
                  <a:lnTo>
                    <a:pt x="944" y="633"/>
                  </a:lnTo>
                  <a:lnTo>
                    <a:pt x="943" y="652"/>
                  </a:lnTo>
                  <a:lnTo>
                    <a:pt x="935" y="668"/>
                  </a:lnTo>
                  <a:lnTo>
                    <a:pt x="934" y="683"/>
                  </a:lnTo>
                  <a:lnTo>
                    <a:pt x="941" y="690"/>
                  </a:lnTo>
                  <a:lnTo>
                    <a:pt x="957" y="697"/>
                  </a:lnTo>
                  <a:lnTo>
                    <a:pt x="988" y="700"/>
                  </a:lnTo>
                  <a:lnTo>
                    <a:pt x="1022" y="711"/>
                  </a:lnTo>
                  <a:lnTo>
                    <a:pt x="1031" y="711"/>
                  </a:lnTo>
                  <a:lnTo>
                    <a:pt x="1044" y="706"/>
                  </a:lnTo>
                  <a:lnTo>
                    <a:pt x="1057" y="706"/>
                  </a:lnTo>
                  <a:lnTo>
                    <a:pt x="1069" y="712"/>
                  </a:lnTo>
                  <a:lnTo>
                    <a:pt x="1099" y="722"/>
                  </a:lnTo>
                  <a:lnTo>
                    <a:pt x="1114" y="732"/>
                  </a:lnTo>
                  <a:lnTo>
                    <a:pt x="1130" y="741"/>
                  </a:lnTo>
                  <a:lnTo>
                    <a:pt x="1162" y="749"/>
                  </a:lnTo>
                  <a:lnTo>
                    <a:pt x="1175" y="759"/>
                  </a:lnTo>
                  <a:lnTo>
                    <a:pt x="1187" y="760"/>
                  </a:lnTo>
                  <a:lnTo>
                    <a:pt x="1198" y="775"/>
                  </a:lnTo>
                  <a:lnTo>
                    <a:pt x="1209" y="792"/>
                  </a:lnTo>
                  <a:lnTo>
                    <a:pt x="1216" y="812"/>
                  </a:lnTo>
                  <a:lnTo>
                    <a:pt x="1228" y="832"/>
                  </a:lnTo>
                  <a:lnTo>
                    <a:pt x="1240" y="846"/>
                  </a:lnTo>
                  <a:lnTo>
                    <a:pt x="1253" y="862"/>
                  </a:lnTo>
                  <a:lnTo>
                    <a:pt x="1269" y="876"/>
                  </a:lnTo>
                  <a:lnTo>
                    <a:pt x="1283" y="882"/>
                  </a:lnTo>
                  <a:lnTo>
                    <a:pt x="1304" y="882"/>
                  </a:lnTo>
                  <a:lnTo>
                    <a:pt x="1452" y="872"/>
                  </a:lnTo>
                  <a:lnTo>
                    <a:pt x="1470" y="870"/>
                  </a:lnTo>
                  <a:lnTo>
                    <a:pt x="1487" y="872"/>
                  </a:lnTo>
                  <a:lnTo>
                    <a:pt x="1521" y="883"/>
                  </a:lnTo>
                  <a:lnTo>
                    <a:pt x="1531" y="887"/>
                  </a:lnTo>
                  <a:lnTo>
                    <a:pt x="1540" y="898"/>
                  </a:lnTo>
                  <a:lnTo>
                    <a:pt x="1555" y="911"/>
                  </a:lnTo>
                  <a:lnTo>
                    <a:pt x="1578" y="921"/>
                  </a:lnTo>
                  <a:lnTo>
                    <a:pt x="1611" y="931"/>
                  </a:lnTo>
                  <a:lnTo>
                    <a:pt x="1629" y="941"/>
                  </a:lnTo>
                  <a:lnTo>
                    <a:pt x="1651" y="948"/>
                  </a:lnTo>
                  <a:lnTo>
                    <a:pt x="1680" y="950"/>
                  </a:lnTo>
                  <a:lnTo>
                    <a:pt x="1686" y="952"/>
                  </a:lnTo>
                  <a:lnTo>
                    <a:pt x="1697" y="961"/>
                  </a:lnTo>
                  <a:lnTo>
                    <a:pt x="1709" y="964"/>
                  </a:lnTo>
                  <a:lnTo>
                    <a:pt x="1719" y="963"/>
                  </a:lnTo>
                  <a:lnTo>
                    <a:pt x="1737" y="948"/>
                  </a:lnTo>
                  <a:lnTo>
                    <a:pt x="1767" y="937"/>
                  </a:lnTo>
                  <a:lnTo>
                    <a:pt x="1780" y="935"/>
                  </a:lnTo>
                  <a:lnTo>
                    <a:pt x="1791" y="931"/>
                  </a:lnTo>
                  <a:lnTo>
                    <a:pt x="1799" y="921"/>
                  </a:lnTo>
                  <a:lnTo>
                    <a:pt x="1810" y="918"/>
                  </a:lnTo>
                  <a:lnTo>
                    <a:pt x="1847" y="911"/>
                  </a:lnTo>
                  <a:lnTo>
                    <a:pt x="1865" y="904"/>
                  </a:lnTo>
                  <a:lnTo>
                    <a:pt x="1891" y="905"/>
                  </a:lnTo>
                  <a:lnTo>
                    <a:pt x="1907" y="899"/>
                  </a:lnTo>
                  <a:lnTo>
                    <a:pt x="1935" y="908"/>
                  </a:lnTo>
                  <a:lnTo>
                    <a:pt x="1940" y="905"/>
                  </a:lnTo>
                  <a:lnTo>
                    <a:pt x="1968" y="903"/>
                  </a:lnTo>
                  <a:lnTo>
                    <a:pt x="1998" y="892"/>
                  </a:lnTo>
                  <a:lnTo>
                    <a:pt x="2012" y="883"/>
                  </a:lnTo>
                  <a:lnTo>
                    <a:pt x="2032" y="868"/>
                  </a:lnTo>
                  <a:lnTo>
                    <a:pt x="2042" y="854"/>
                  </a:lnTo>
                  <a:lnTo>
                    <a:pt x="2100" y="805"/>
                  </a:lnTo>
                  <a:lnTo>
                    <a:pt x="2097" y="791"/>
                  </a:lnTo>
                  <a:lnTo>
                    <a:pt x="2075" y="762"/>
                  </a:lnTo>
                  <a:lnTo>
                    <a:pt x="2078" y="747"/>
                  </a:lnTo>
                  <a:lnTo>
                    <a:pt x="2091" y="727"/>
                  </a:lnTo>
                  <a:lnTo>
                    <a:pt x="2100" y="710"/>
                  </a:lnTo>
                  <a:lnTo>
                    <a:pt x="2121" y="704"/>
                  </a:lnTo>
                  <a:lnTo>
                    <a:pt x="2137" y="709"/>
                  </a:lnTo>
                  <a:lnTo>
                    <a:pt x="2149" y="722"/>
                  </a:lnTo>
                  <a:lnTo>
                    <a:pt x="2170" y="727"/>
                  </a:lnTo>
                  <a:lnTo>
                    <a:pt x="2188" y="727"/>
                  </a:lnTo>
                  <a:lnTo>
                    <a:pt x="2215" y="710"/>
                  </a:lnTo>
                  <a:lnTo>
                    <a:pt x="2234" y="689"/>
                  </a:lnTo>
                  <a:lnTo>
                    <a:pt x="2254" y="667"/>
                  </a:lnTo>
                  <a:lnTo>
                    <a:pt x="2266" y="667"/>
                  </a:lnTo>
                  <a:lnTo>
                    <a:pt x="2277" y="668"/>
                  </a:lnTo>
                  <a:lnTo>
                    <a:pt x="2284" y="666"/>
                  </a:lnTo>
                  <a:lnTo>
                    <a:pt x="2302" y="654"/>
                  </a:lnTo>
                  <a:lnTo>
                    <a:pt x="2353" y="598"/>
                  </a:lnTo>
                  <a:lnTo>
                    <a:pt x="2369" y="584"/>
                  </a:lnTo>
                  <a:lnTo>
                    <a:pt x="2390" y="580"/>
                  </a:lnTo>
                  <a:lnTo>
                    <a:pt x="2415" y="581"/>
                  </a:lnTo>
                  <a:lnTo>
                    <a:pt x="2440" y="577"/>
                  </a:lnTo>
                  <a:lnTo>
                    <a:pt x="2465" y="572"/>
                  </a:lnTo>
                  <a:lnTo>
                    <a:pt x="2484" y="577"/>
                  </a:lnTo>
                  <a:lnTo>
                    <a:pt x="2501" y="580"/>
                  </a:lnTo>
                  <a:lnTo>
                    <a:pt x="2511" y="574"/>
                  </a:lnTo>
                  <a:lnTo>
                    <a:pt x="2510" y="561"/>
                  </a:lnTo>
                  <a:lnTo>
                    <a:pt x="2496" y="553"/>
                  </a:lnTo>
                  <a:lnTo>
                    <a:pt x="2496" y="544"/>
                  </a:lnTo>
                  <a:lnTo>
                    <a:pt x="2498" y="531"/>
                  </a:lnTo>
                  <a:lnTo>
                    <a:pt x="2492" y="517"/>
                  </a:lnTo>
                  <a:lnTo>
                    <a:pt x="2463" y="493"/>
                  </a:lnTo>
                  <a:lnTo>
                    <a:pt x="2450" y="478"/>
                  </a:lnTo>
                  <a:lnTo>
                    <a:pt x="2444" y="464"/>
                  </a:lnTo>
                  <a:lnTo>
                    <a:pt x="2415" y="485"/>
                  </a:lnTo>
                  <a:lnTo>
                    <a:pt x="2397" y="498"/>
                  </a:lnTo>
                  <a:lnTo>
                    <a:pt x="2372" y="505"/>
                  </a:lnTo>
                  <a:lnTo>
                    <a:pt x="2347" y="507"/>
                  </a:lnTo>
                  <a:lnTo>
                    <a:pt x="2306" y="498"/>
                  </a:lnTo>
                  <a:lnTo>
                    <a:pt x="2297" y="483"/>
                  </a:lnTo>
                  <a:lnTo>
                    <a:pt x="2294" y="463"/>
                  </a:lnTo>
                  <a:lnTo>
                    <a:pt x="2294" y="441"/>
                  </a:lnTo>
                  <a:lnTo>
                    <a:pt x="2302" y="424"/>
                  </a:lnTo>
                  <a:lnTo>
                    <a:pt x="2305" y="404"/>
                  </a:lnTo>
                  <a:lnTo>
                    <a:pt x="2302" y="387"/>
                  </a:lnTo>
                  <a:lnTo>
                    <a:pt x="2302" y="371"/>
                  </a:lnTo>
                  <a:lnTo>
                    <a:pt x="2306" y="362"/>
                  </a:lnTo>
                  <a:lnTo>
                    <a:pt x="2317" y="348"/>
                  </a:lnTo>
                  <a:lnTo>
                    <a:pt x="2333" y="319"/>
                  </a:lnTo>
                  <a:lnTo>
                    <a:pt x="2342" y="311"/>
                  </a:lnTo>
                  <a:lnTo>
                    <a:pt x="2342" y="306"/>
                  </a:lnTo>
                  <a:lnTo>
                    <a:pt x="2353" y="308"/>
                  </a:lnTo>
                  <a:lnTo>
                    <a:pt x="2366" y="318"/>
                  </a:lnTo>
                  <a:lnTo>
                    <a:pt x="2398" y="328"/>
                  </a:lnTo>
                  <a:lnTo>
                    <a:pt x="2423" y="340"/>
                  </a:lnTo>
                  <a:lnTo>
                    <a:pt x="2434" y="338"/>
                  </a:lnTo>
                  <a:lnTo>
                    <a:pt x="2449" y="327"/>
                  </a:lnTo>
                  <a:lnTo>
                    <a:pt x="2499" y="296"/>
                  </a:lnTo>
                  <a:lnTo>
                    <a:pt x="2500" y="289"/>
                  </a:lnTo>
                  <a:lnTo>
                    <a:pt x="2498" y="276"/>
                  </a:lnTo>
                  <a:lnTo>
                    <a:pt x="2501" y="264"/>
                  </a:lnTo>
                  <a:lnTo>
                    <a:pt x="2512" y="251"/>
                  </a:lnTo>
                  <a:lnTo>
                    <a:pt x="2519" y="240"/>
                  </a:lnTo>
                  <a:lnTo>
                    <a:pt x="2526" y="210"/>
                  </a:lnTo>
                  <a:lnTo>
                    <a:pt x="2531" y="188"/>
                  </a:lnTo>
                  <a:lnTo>
                    <a:pt x="2538" y="171"/>
                  </a:lnTo>
                  <a:lnTo>
                    <a:pt x="2557" y="161"/>
                  </a:lnTo>
                  <a:lnTo>
                    <a:pt x="2581" y="134"/>
                  </a:lnTo>
                  <a:lnTo>
                    <a:pt x="2581" y="129"/>
                  </a:lnTo>
                  <a:lnTo>
                    <a:pt x="2576" y="118"/>
                  </a:lnTo>
                  <a:lnTo>
                    <a:pt x="2578" y="91"/>
                  </a:lnTo>
                  <a:lnTo>
                    <a:pt x="2571" y="87"/>
                  </a:lnTo>
                  <a:lnTo>
                    <a:pt x="2560" y="87"/>
                  </a:lnTo>
                  <a:lnTo>
                    <a:pt x="2542" y="92"/>
                  </a:lnTo>
                  <a:lnTo>
                    <a:pt x="2538" y="87"/>
                  </a:lnTo>
                  <a:lnTo>
                    <a:pt x="2543" y="74"/>
                  </a:lnTo>
                  <a:lnTo>
                    <a:pt x="2567" y="50"/>
                  </a:lnTo>
                  <a:lnTo>
                    <a:pt x="2575" y="38"/>
                  </a:lnTo>
                  <a:lnTo>
                    <a:pt x="2591" y="26"/>
                  </a:lnTo>
                  <a:lnTo>
                    <a:pt x="2625" y="20"/>
                  </a:lnTo>
                  <a:lnTo>
                    <a:pt x="2666" y="5"/>
                  </a:lnTo>
                  <a:lnTo>
                    <a:pt x="2691" y="6"/>
                  </a:lnTo>
                  <a:lnTo>
                    <a:pt x="2726" y="0"/>
                  </a:lnTo>
                  <a:lnTo>
                    <a:pt x="2738" y="0"/>
                  </a:lnTo>
                  <a:lnTo>
                    <a:pt x="2757" y="9"/>
                  </a:lnTo>
                  <a:lnTo>
                    <a:pt x="2774" y="21"/>
                  </a:lnTo>
                  <a:lnTo>
                    <a:pt x="2785" y="33"/>
                  </a:lnTo>
                  <a:lnTo>
                    <a:pt x="2801" y="37"/>
                  </a:lnTo>
                  <a:lnTo>
                    <a:pt x="2820" y="34"/>
                  </a:lnTo>
                  <a:lnTo>
                    <a:pt x="2836" y="38"/>
                  </a:lnTo>
                  <a:lnTo>
                    <a:pt x="2850" y="44"/>
                  </a:lnTo>
                  <a:lnTo>
                    <a:pt x="2858" y="58"/>
                  </a:lnTo>
                  <a:lnTo>
                    <a:pt x="2870" y="76"/>
                  </a:lnTo>
                  <a:lnTo>
                    <a:pt x="2871" y="89"/>
                  </a:lnTo>
                  <a:lnTo>
                    <a:pt x="2879" y="96"/>
                  </a:lnTo>
                  <a:lnTo>
                    <a:pt x="2888" y="102"/>
                  </a:lnTo>
                  <a:lnTo>
                    <a:pt x="2890" y="111"/>
                  </a:lnTo>
                  <a:lnTo>
                    <a:pt x="2891" y="106"/>
                  </a:lnTo>
                  <a:lnTo>
                    <a:pt x="2893" y="119"/>
                  </a:lnTo>
                  <a:lnTo>
                    <a:pt x="2898" y="134"/>
                  </a:lnTo>
                  <a:lnTo>
                    <a:pt x="2901" y="155"/>
                  </a:lnTo>
                  <a:lnTo>
                    <a:pt x="2909" y="172"/>
                  </a:lnTo>
                  <a:lnTo>
                    <a:pt x="2914" y="189"/>
                  </a:lnTo>
                  <a:lnTo>
                    <a:pt x="2935" y="229"/>
                  </a:lnTo>
                  <a:lnTo>
                    <a:pt x="2941" y="270"/>
                  </a:lnTo>
                  <a:lnTo>
                    <a:pt x="2950" y="289"/>
                  </a:lnTo>
                  <a:lnTo>
                    <a:pt x="2949" y="294"/>
                  </a:lnTo>
                  <a:lnTo>
                    <a:pt x="2950" y="295"/>
                  </a:lnTo>
                  <a:lnTo>
                    <a:pt x="2952" y="313"/>
                  </a:lnTo>
                  <a:lnTo>
                    <a:pt x="2952" y="334"/>
                  </a:lnTo>
                  <a:lnTo>
                    <a:pt x="2965" y="345"/>
                  </a:lnTo>
                  <a:lnTo>
                    <a:pt x="2988" y="348"/>
                  </a:lnTo>
                  <a:lnTo>
                    <a:pt x="3009" y="340"/>
                  </a:lnTo>
                  <a:lnTo>
                    <a:pt x="3025" y="348"/>
                  </a:lnTo>
                  <a:lnTo>
                    <a:pt x="3044" y="350"/>
                  </a:lnTo>
                  <a:lnTo>
                    <a:pt x="3062" y="359"/>
                  </a:lnTo>
                  <a:lnTo>
                    <a:pt x="3094" y="387"/>
                  </a:lnTo>
                  <a:lnTo>
                    <a:pt x="3109" y="394"/>
                  </a:lnTo>
                  <a:lnTo>
                    <a:pt x="3121" y="396"/>
                  </a:lnTo>
                  <a:lnTo>
                    <a:pt x="3125" y="403"/>
                  </a:lnTo>
                  <a:lnTo>
                    <a:pt x="3125" y="408"/>
                  </a:lnTo>
                  <a:lnTo>
                    <a:pt x="3127" y="407"/>
                  </a:lnTo>
                  <a:lnTo>
                    <a:pt x="3128" y="423"/>
                  </a:lnTo>
                  <a:lnTo>
                    <a:pt x="3135" y="432"/>
                  </a:lnTo>
                  <a:lnTo>
                    <a:pt x="3134" y="448"/>
                  </a:lnTo>
                  <a:lnTo>
                    <a:pt x="3135" y="466"/>
                  </a:lnTo>
                  <a:lnTo>
                    <a:pt x="3145" y="482"/>
                  </a:lnTo>
                  <a:lnTo>
                    <a:pt x="3151" y="495"/>
                  </a:lnTo>
                  <a:lnTo>
                    <a:pt x="3170" y="494"/>
                  </a:lnTo>
                  <a:lnTo>
                    <a:pt x="3189" y="500"/>
                  </a:lnTo>
                  <a:lnTo>
                    <a:pt x="3207" y="498"/>
                  </a:lnTo>
                  <a:lnTo>
                    <a:pt x="3238" y="483"/>
                  </a:lnTo>
                  <a:lnTo>
                    <a:pt x="3272" y="461"/>
                  </a:lnTo>
                  <a:lnTo>
                    <a:pt x="3290" y="459"/>
                  </a:lnTo>
                  <a:lnTo>
                    <a:pt x="3323" y="441"/>
                  </a:lnTo>
                  <a:lnTo>
                    <a:pt x="3355" y="432"/>
                  </a:lnTo>
                  <a:lnTo>
                    <a:pt x="3356" y="435"/>
                  </a:lnTo>
                  <a:lnTo>
                    <a:pt x="3348" y="448"/>
                  </a:lnTo>
                  <a:lnTo>
                    <a:pt x="3348" y="468"/>
                  </a:lnTo>
                  <a:lnTo>
                    <a:pt x="3353" y="484"/>
                  </a:lnTo>
                  <a:lnTo>
                    <a:pt x="3350" y="504"/>
                  </a:lnTo>
                  <a:lnTo>
                    <a:pt x="3338" y="514"/>
                  </a:lnTo>
                  <a:lnTo>
                    <a:pt x="3324" y="527"/>
                  </a:lnTo>
                  <a:lnTo>
                    <a:pt x="3322" y="548"/>
                  </a:lnTo>
                  <a:lnTo>
                    <a:pt x="3308" y="581"/>
                  </a:lnTo>
                  <a:lnTo>
                    <a:pt x="3300" y="623"/>
                  </a:lnTo>
                  <a:lnTo>
                    <a:pt x="3281" y="661"/>
                  </a:lnTo>
                  <a:lnTo>
                    <a:pt x="3268" y="679"/>
                  </a:lnTo>
                  <a:lnTo>
                    <a:pt x="3263" y="699"/>
                  </a:lnTo>
                  <a:lnTo>
                    <a:pt x="3251" y="709"/>
                  </a:lnTo>
                  <a:lnTo>
                    <a:pt x="3246" y="705"/>
                  </a:lnTo>
                  <a:lnTo>
                    <a:pt x="3195" y="693"/>
                  </a:lnTo>
                  <a:lnTo>
                    <a:pt x="3182" y="700"/>
                  </a:lnTo>
                  <a:lnTo>
                    <a:pt x="3146" y="735"/>
                  </a:lnTo>
                  <a:lnTo>
                    <a:pt x="3154" y="748"/>
                  </a:lnTo>
                  <a:lnTo>
                    <a:pt x="3160" y="775"/>
                  </a:lnTo>
                  <a:lnTo>
                    <a:pt x="3160" y="834"/>
                  </a:lnTo>
                  <a:lnTo>
                    <a:pt x="3144" y="859"/>
                  </a:lnTo>
                  <a:lnTo>
                    <a:pt x="3124" y="876"/>
                  </a:lnTo>
                  <a:lnTo>
                    <a:pt x="3124" y="894"/>
                  </a:lnTo>
                  <a:lnTo>
                    <a:pt x="3116" y="893"/>
                  </a:lnTo>
                  <a:lnTo>
                    <a:pt x="3108" y="878"/>
                  </a:lnTo>
                  <a:lnTo>
                    <a:pt x="3097" y="867"/>
                  </a:lnTo>
                  <a:lnTo>
                    <a:pt x="3086" y="876"/>
                  </a:lnTo>
                  <a:lnTo>
                    <a:pt x="3079" y="896"/>
                  </a:lnTo>
                  <a:lnTo>
                    <a:pt x="3069" y="911"/>
                  </a:lnTo>
                  <a:lnTo>
                    <a:pt x="3038" y="935"/>
                  </a:lnTo>
                  <a:lnTo>
                    <a:pt x="3014" y="941"/>
                  </a:lnTo>
                  <a:lnTo>
                    <a:pt x="2994" y="941"/>
                  </a:lnTo>
                  <a:lnTo>
                    <a:pt x="2989" y="950"/>
                  </a:lnTo>
                  <a:lnTo>
                    <a:pt x="2995" y="981"/>
                  </a:lnTo>
                  <a:lnTo>
                    <a:pt x="2953" y="985"/>
                  </a:lnTo>
                  <a:lnTo>
                    <a:pt x="2939" y="975"/>
                  </a:lnTo>
                  <a:lnTo>
                    <a:pt x="2920" y="970"/>
                  </a:lnTo>
                  <a:lnTo>
                    <a:pt x="2908" y="980"/>
                  </a:lnTo>
                  <a:lnTo>
                    <a:pt x="2883" y="1009"/>
                  </a:lnTo>
                  <a:lnTo>
                    <a:pt x="2865" y="1024"/>
                  </a:lnTo>
                  <a:lnTo>
                    <a:pt x="2826" y="1045"/>
                  </a:lnTo>
                  <a:lnTo>
                    <a:pt x="2811" y="1052"/>
                  </a:lnTo>
                  <a:lnTo>
                    <a:pt x="2783" y="1087"/>
                  </a:lnTo>
                  <a:lnTo>
                    <a:pt x="2781" y="1091"/>
                  </a:lnTo>
                  <a:lnTo>
                    <a:pt x="2774" y="1094"/>
                  </a:lnTo>
                  <a:lnTo>
                    <a:pt x="2767" y="1097"/>
                  </a:lnTo>
                  <a:lnTo>
                    <a:pt x="2756" y="1097"/>
                  </a:lnTo>
                  <a:lnTo>
                    <a:pt x="2734" y="1104"/>
                  </a:lnTo>
                  <a:lnTo>
                    <a:pt x="2729" y="1097"/>
                  </a:lnTo>
                  <a:lnTo>
                    <a:pt x="2724" y="1102"/>
                  </a:lnTo>
                  <a:lnTo>
                    <a:pt x="2709" y="1113"/>
                  </a:lnTo>
                  <a:lnTo>
                    <a:pt x="2673" y="1128"/>
                  </a:lnTo>
                  <a:lnTo>
                    <a:pt x="2665" y="1136"/>
                  </a:lnTo>
                  <a:lnTo>
                    <a:pt x="2657" y="1149"/>
                  </a:lnTo>
                  <a:lnTo>
                    <a:pt x="2646" y="1157"/>
                  </a:lnTo>
                  <a:lnTo>
                    <a:pt x="2638" y="1157"/>
                  </a:lnTo>
                  <a:lnTo>
                    <a:pt x="2632" y="1163"/>
                  </a:lnTo>
                  <a:lnTo>
                    <a:pt x="2613" y="1172"/>
                  </a:lnTo>
                  <a:lnTo>
                    <a:pt x="2607" y="1168"/>
                  </a:lnTo>
                  <a:lnTo>
                    <a:pt x="2616" y="1156"/>
                  </a:lnTo>
                  <a:lnTo>
                    <a:pt x="2630" y="1151"/>
                  </a:lnTo>
                  <a:lnTo>
                    <a:pt x="2635" y="1140"/>
                  </a:lnTo>
                  <a:lnTo>
                    <a:pt x="2638" y="1129"/>
                  </a:lnTo>
                  <a:lnTo>
                    <a:pt x="2630" y="1126"/>
                  </a:lnTo>
                  <a:lnTo>
                    <a:pt x="2622" y="1119"/>
                  </a:lnTo>
                  <a:lnTo>
                    <a:pt x="2616" y="1118"/>
                  </a:lnTo>
                  <a:lnTo>
                    <a:pt x="2625" y="1112"/>
                  </a:lnTo>
                  <a:lnTo>
                    <a:pt x="2627" y="1101"/>
                  </a:lnTo>
                  <a:lnTo>
                    <a:pt x="2638" y="1093"/>
                  </a:lnTo>
                  <a:lnTo>
                    <a:pt x="2660" y="1063"/>
                  </a:lnTo>
                  <a:lnTo>
                    <a:pt x="2667" y="1050"/>
                  </a:lnTo>
                  <a:lnTo>
                    <a:pt x="2665" y="1042"/>
                  </a:lnTo>
                  <a:lnTo>
                    <a:pt x="2652" y="1028"/>
                  </a:lnTo>
                  <a:lnTo>
                    <a:pt x="2649" y="1016"/>
                  </a:lnTo>
                  <a:lnTo>
                    <a:pt x="2644" y="1010"/>
                  </a:lnTo>
                  <a:lnTo>
                    <a:pt x="2639" y="1016"/>
                  </a:lnTo>
                  <a:lnTo>
                    <a:pt x="2616" y="1017"/>
                  </a:lnTo>
                  <a:lnTo>
                    <a:pt x="2606" y="1021"/>
                  </a:lnTo>
                  <a:lnTo>
                    <a:pt x="2590" y="1038"/>
                  </a:lnTo>
                  <a:lnTo>
                    <a:pt x="2578" y="1053"/>
                  </a:lnTo>
                  <a:lnTo>
                    <a:pt x="2571" y="1065"/>
                  </a:lnTo>
                  <a:lnTo>
                    <a:pt x="2568" y="1070"/>
                  </a:lnTo>
                  <a:lnTo>
                    <a:pt x="2542" y="1082"/>
                  </a:lnTo>
                  <a:lnTo>
                    <a:pt x="2524" y="1096"/>
                  </a:lnTo>
                  <a:lnTo>
                    <a:pt x="2516" y="1098"/>
                  </a:lnTo>
                  <a:lnTo>
                    <a:pt x="2509" y="1112"/>
                  </a:lnTo>
                  <a:lnTo>
                    <a:pt x="2506" y="1126"/>
                  </a:lnTo>
                  <a:lnTo>
                    <a:pt x="2498" y="1135"/>
                  </a:lnTo>
                  <a:lnTo>
                    <a:pt x="2488" y="1141"/>
                  </a:lnTo>
                  <a:lnTo>
                    <a:pt x="2473" y="1144"/>
                  </a:lnTo>
                  <a:lnTo>
                    <a:pt x="2462" y="1147"/>
                  </a:lnTo>
                  <a:lnTo>
                    <a:pt x="2451" y="1147"/>
                  </a:lnTo>
                  <a:lnTo>
                    <a:pt x="2445" y="1144"/>
                  </a:lnTo>
                  <a:lnTo>
                    <a:pt x="2433" y="1142"/>
                  </a:lnTo>
                  <a:lnTo>
                    <a:pt x="2423" y="1152"/>
                  </a:lnTo>
                  <a:lnTo>
                    <a:pt x="2417" y="1172"/>
                  </a:lnTo>
                  <a:lnTo>
                    <a:pt x="2414" y="1189"/>
                  </a:lnTo>
                  <a:lnTo>
                    <a:pt x="2431" y="1207"/>
                  </a:lnTo>
                  <a:lnTo>
                    <a:pt x="2435" y="1216"/>
                  </a:lnTo>
                  <a:lnTo>
                    <a:pt x="2444" y="1221"/>
                  </a:lnTo>
                  <a:lnTo>
                    <a:pt x="2451" y="1221"/>
                  </a:lnTo>
                  <a:lnTo>
                    <a:pt x="2456" y="1228"/>
                  </a:lnTo>
                  <a:lnTo>
                    <a:pt x="2465" y="1228"/>
                  </a:lnTo>
                  <a:lnTo>
                    <a:pt x="2469" y="1239"/>
                  </a:lnTo>
                  <a:lnTo>
                    <a:pt x="2479" y="1247"/>
                  </a:lnTo>
                  <a:lnTo>
                    <a:pt x="2482" y="1255"/>
                  </a:lnTo>
                  <a:lnTo>
                    <a:pt x="2482" y="1265"/>
                  </a:lnTo>
                  <a:lnTo>
                    <a:pt x="2490" y="1276"/>
                  </a:lnTo>
                  <a:lnTo>
                    <a:pt x="2517" y="1286"/>
                  </a:lnTo>
                  <a:lnTo>
                    <a:pt x="2531" y="1285"/>
                  </a:lnTo>
                  <a:lnTo>
                    <a:pt x="2543" y="1269"/>
                  </a:lnTo>
                  <a:lnTo>
                    <a:pt x="2554" y="1260"/>
                  </a:lnTo>
                  <a:lnTo>
                    <a:pt x="2562" y="1249"/>
                  </a:lnTo>
                  <a:lnTo>
                    <a:pt x="2584" y="1239"/>
                  </a:lnTo>
                  <a:lnTo>
                    <a:pt x="2591" y="1238"/>
                  </a:lnTo>
                  <a:lnTo>
                    <a:pt x="2602" y="1249"/>
                  </a:lnTo>
                  <a:lnTo>
                    <a:pt x="2611" y="1254"/>
                  </a:lnTo>
                  <a:lnTo>
                    <a:pt x="2622" y="1255"/>
                  </a:lnTo>
                  <a:lnTo>
                    <a:pt x="2629" y="1264"/>
                  </a:lnTo>
                  <a:lnTo>
                    <a:pt x="2637" y="1265"/>
                  </a:lnTo>
                  <a:lnTo>
                    <a:pt x="2649" y="1263"/>
                  </a:lnTo>
                  <a:lnTo>
                    <a:pt x="2657" y="1258"/>
                  </a:lnTo>
                  <a:lnTo>
                    <a:pt x="2671" y="1264"/>
                  </a:lnTo>
                  <a:lnTo>
                    <a:pt x="2683" y="1266"/>
                  </a:lnTo>
                  <a:lnTo>
                    <a:pt x="2687" y="1268"/>
                  </a:lnTo>
                  <a:lnTo>
                    <a:pt x="2684" y="1281"/>
                  </a:lnTo>
                  <a:lnTo>
                    <a:pt x="2680" y="1290"/>
                  </a:lnTo>
                  <a:lnTo>
                    <a:pt x="2680" y="1295"/>
                  </a:lnTo>
                  <a:lnTo>
                    <a:pt x="2670" y="1307"/>
                  </a:lnTo>
                  <a:lnTo>
                    <a:pt x="2666" y="1303"/>
                  </a:lnTo>
                  <a:lnTo>
                    <a:pt x="2662" y="1293"/>
                  </a:lnTo>
                  <a:lnTo>
                    <a:pt x="2656" y="1297"/>
                  </a:lnTo>
                  <a:lnTo>
                    <a:pt x="2650" y="1295"/>
                  </a:lnTo>
                  <a:lnTo>
                    <a:pt x="2643" y="1301"/>
                  </a:lnTo>
                  <a:lnTo>
                    <a:pt x="2637" y="1311"/>
                  </a:lnTo>
                  <a:lnTo>
                    <a:pt x="2614" y="1313"/>
                  </a:lnTo>
                  <a:lnTo>
                    <a:pt x="2602" y="1319"/>
                  </a:lnTo>
                  <a:lnTo>
                    <a:pt x="2591" y="1319"/>
                  </a:lnTo>
                  <a:lnTo>
                    <a:pt x="2594" y="1333"/>
                  </a:lnTo>
                  <a:lnTo>
                    <a:pt x="2590" y="1333"/>
                  </a:lnTo>
                  <a:lnTo>
                    <a:pt x="2585" y="1338"/>
                  </a:lnTo>
                  <a:lnTo>
                    <a:pt x="2578" y="1355"/>
                  </a:lnTo>
                  <a:lnTo>
                    <a:pt x="2568" y="1356"/>
                  </a:lnTo>
                  <a:lnTo>
                    <a:pt x="2564" y="1345"/>
                  </a:lnTo>
                  <a:lnTo>
                    <a:pt x="2555" y="1345"/>
                  </a:lnTo>
                  <a:lnTo>
                    <a:pt x="2548" y="1354"/>
                  </a:lnTo>
                  <a:lnTo>
                    <a:pt x="2555" y="1362"/>
                  </a:lnTo>
                  <a:lnTo>
                    <a:pt x="2552" y="1371"/>
                  </a:lnTo>
                  <a:lnTo>
                    <a:pt x="2544" y="1381"/>
                  </a:lnTo>
                  <a:lnTo>
                    <a:pt x="2526" y="1391"/>
                  </a:lnTo>
                  <a:lnTo>
                    <a:pt x="2521" y="1404"/>
                  </a:lnTo>
                  <a:lnTo>
                    <a:pt x="2509" y="1421"/>
                  </a:lnTo>
                  <a:lnTo>
                    <a:pt x="2500" y="1437"/>
                  </a:lnTo>
                  <a:lnTo>
                    <a:pt x="2503" y="1446"/>
                  </a:lnTo>
                  <a:lnTo>
                    <a:pt x="2514" y="1448"/>
                  </a:lnTo>
                  <a:lnTo>
                    <a:pt x="2522" y="1456"/>
                  </a:lnTo>
                  <a:lnTo>
                    <a:pt x="2555" y="1473"/>
                  </a:lnTo>
                  <a:lnTo>
                    <a:pt x="2562" y="1483"/>
                  </a:lnTo>
                  <a:lnTo>
                    <a:pt x="2567" y="1499"/>
                  </a:lnTo>
                  <a:lnTo>
                    <a:pt x="2574" y="1508"/>
                  </a:lnTo>
                  <a:lnTo>
                    <a:pt x="2584" y="1548"/>
                  </a:lnTo>
                  <a:lnTo>
                    <a:pt x="2590" y="1561"/>
                  </a:lnTo>
                  <a:lnTo>
                    <a:pt x="2594" y="1578"/>
                  </a:lnTo>
                  <a:lnTo>
                    <a:pt x="2603" y="1592"/>
                  </a:lnTo>
                  <a:lnTo>
                    <a:pt x="2617" y="1598"/>
                  </a:lnTo>
                  <a:lnTo>
                    <a:pt x="2618" y="1608"/>
                  </a:lnTo>
                  <a:lnTo>
                    <a:pt x="2635" y="1625"/>
                  </a:lnTo>
                  <a:lnTo>
                    <a:pt x="2646" y="1642"/>
                  </a:lnTo>
                  <a:lnTo>
                    <a:pt x="2646" y="1646"/>
                  </a:lnTo>
                  <a:lnTo>
                    <a:pt x="2628" y="1637"/>
                  </a:lnTo>
                  <a:lnTo>
                    <a:pt x="2613" y="1632"/>
                  </a:lnTo>
                  <a:lnTo>
                    <a:pt x="2602" y="1632"/>
                  </a:lnTo>
                  <a:lnTo>
                    <a:pt x="2590" y="1624"/>
                  </a:lnTo>
                  <a:lnTo>
                    <a:pt x="2576" y="1620"/>
                  </a:lnTo>
                  <a:lnTo>
                    <a:pt x="2551" y="1625"/>
                  </a:lnTo>
                  <a:lnTo>
                    <a:pt x="2551" y="1631"/>
                  </a:lnTo>
                  <a:lnTo>
                    <a:pt x="2576" y="1626"/>
                  </a:lnTo>
                  <a:lnTo>
                    <a:pt x="2581" y="1630"/>
                  </a:lnTo>
                  <a:lnTo>
                    <a:pt x="2584" y="1637"/>
                  </a:lnTo>
                  <a:lnTo>
                    <a:pt x="2595" y="1639"/>
                  </a:lnTo>
                  <a:lnTo>
                    <a:pt x="2607" y="1647"/>
                  </a:lnTo>
                  <a:lnTo>
                    <a:pt x="2618" y="1660"/>
                  </a:lnTo>
                  <a:lnTo>
                    <a:pt x="2627" y="1664"/>
                  </a:lnTo>
                  <a:lnTo>
                    <a:pt x="2632" y="1667"/>
                  </a:lnTo>
                  <a:lnTo>
                    <a:pt x="2640" y="1677"/>
                  </a:lnTo>
                  <a:lnTo>
                    <a:pt x="2648" y="1690"/>
                  </a:lnTo>
                  <a:lnTo>
                    <a:pt x="2646" y="1695"/>
                  </a:lnTo>
                  <a:lnTo>
                    <a:pt x="2633" y="1696"/>
                  </a:lnTo>
                  <a:lnTo>
                    <a:pt x="2622" y="1706"/>
                  </a:lnTo>
                  <a:lnTo>
                    <a:pt x="2611" y="1710"/>
                  </a:lnTo>
                  <a:lnTo>
                    <a:pt x="2603" y="1715"/>
                  </a:lnTo>
                  <a:lnTo>
                    <a:pt x="2600" y="1720"/>
                  </a:lnTo>
                  <a:lnTo>
                    <a:pt x="2589" y="1727"/>
                  </a:lnTo>
                  <a:lnTo>
                    <a:pt x="2573" y="1727"/>
                  </a:lnTo>
                  <a:lnTo>
                    <a:pt x="2562" y="1730"/>
                  </a:lnTo>
                  <a:lnTo>
                    <a:pt x="2551" y="1734"/>
                  </a:lnTo>
                  <a:lnTo>
                    <a:pt x="2563" y="1733"/>
                  </a:lnTo>
                  <a:lnTo>
                    <a:pt x="2575" y="1737"/>
                  </a:lnTo>
                  <a:lnTo>
                    <a:pt x="2586" y="1742"/>
                  </a:lnTo>
                  <a:lnTo>
                    <a:pt x="2607" y="1733"/>
                  </a:lnTo>
                  <a:lnTo>
                    <a:pt x="2616" y="1736"/>
                  </a:lnTo>
                  <a:lnTo>
                    <a:pt x="2624" y="1743"/>
                  </a:lnTo>
                  <a:lnTo>
                    <a:pt x="2628" y="1749"/>
                  </a:lnTo>
                  <a:lnTo>
                    <a:pt x="2633" y="1753"/>
                  </a:lnTo>
                  <a:lnTo>
                    <a:pt x="2640" y="1755"/>
                  </a:lnTo>
                  <a:lnTo>
                    <a:pt x="2648" y="1755"/>
                  </a:lnTo>
                  <a:lnTo>
                    <a:pt x="2652" y="1758"/>
                  </a:lnTo>
                  <a:lnTo>
                    <a:pt x="2646" y="1761"/>
                  </a:lnTo>
                  <a:lnTo>
                    <a:pt x="2633" y="1776"/>
                  </a:lnTo>
                  <a:lnTo>
                    <a:pt x="2623" y="1781"/>
                  </a:lnTo>
                  <a:lnTo>
                    <a:pt x="2627" y="1782"/>
                  </a:lnTo>
                  <a:lnTo>
                    <a:pt x="2643" y="1775"/>
                  </a:lnTo>
                  <a:lnTo>
                    <a:pt x="2643" y="1788"/>
                  </a:lnTo>
                  <a:lnTo>
                    <a:pt x="2641" y="1798"/>
                  </a:lnTo>
                  <a:lnTo>
                    <a:pt x="2640" y="1795"/>
                  </a:lnTo>
                  <a:lnTo>
                    <a:pt x="2635" y="1798"/>
                  </a:lnTo>
                  <a:lnTo>
                    <a:pt x="2623" y="1802"/>
                  </a:lnTo>
                  <a:lnTo>
                    <a:pt x="2623" y="1804"/>
                  </a:lnTo>
                  <a:lnTo>
                    <a:pt x="2628" y="1814"/>
                  </a:lnTo>
                  <a:lnTo>
                    <a:pt x="2625" y="1829"/>
                  </a:lnTo>
                  <a:lnTo>
                    <a:pt x="2622" y="1833"/>
                  </a:lnTo>
                  <a:lnTo>
                    <a:pt x="2622" y="1850"/>
                  </a:lnTo>
                  <a:lnTo>
                    <a:pt x="2616" y="1865"/>
                  </a:lnTo>
                  <a:lnTo>
                    <a:pt x="2611" y="1862"/>
                  </a:lnTo>
                  <a:lnTo>
                    <a:pt x="2606" y="1856"/>
                  </a:lnTo>
                  <a:lnTo>
                    <a:pt x="2601" y="1860"/>
                  </a:lnTo>
                  <a:lnTo>
                    <a:pt x="2594" y="1871"/>
                  </a:lnTo>
                  <a:lnTo>
                    <a:pt x="2587" y="1879"/>
                  </a:lnTo>
                  <a:lnTo>
                    <a:pt x="2582" y="1887"/>
                  </a:lnTo>
                  <a:lnTo>
                    <a:pt x="2578" y="1890"/>
                  </a:lnTo>
                  <a:lnTo>
                    <a:pt x="2574" y="1897"/>
                  </a:lnTo>
                  <a:lnTo>
                    <a:pt x="2571" y="1904"/>
                  </a:lnTo>
                  <a:lnTo>
                    <a:pt x="2571" y="1911"/>
                  </a:lnTo>
                  <a:lnTo>
                    <a:pt x="2567" y="1921"/>
                  </a:lnTo>
                  <a:lnTo>
                    <a:pt x="2560" y="1930"/>
                  </a:lnTo>
                  <a:lnTo>
                    <a:pt x="2555" y="1933"/>
                  </a:lnTo>
                  <a:lnTo>
                    <a:pt x="2546" y="1943"/>
                  </a:lnTo>
                  <a:lnTo>
                    <a:pt x="2543" y="1957"/>
                  </a:lnTo>
                  <a:lnTo>
                    <a:pt x="2537" y="1964"/>
                  </a:lnTo>
                  <a:lnTo>
                    <a:pt x="2535" y="1962"/>
                  </a:lnTo>
                  <a:lnTo>
                    <a:pt x="2533" y="1948"/>
                  </a:lnTo>
                  <a:lnTo>
                    <a:pt x="2525" y="1949"/>
                  </a:lnTo>
                  <a:lnTo>
                    <a:pt x="2517" y="1956"/>
                  </a:lnTo>
                  <a:lnTo>
                    <a:pt x="2526" y="1973"/>
                  </a:lnTo>
                  <a:lnTo>
                    <a:pt x="2526" y="1976"/>
                  </a:lnTo>
                  <a:lnTo>
                    <a:pt x="2521" y="1992"/>
                  </a:lnTo>
                  <a:lnTo>
                    <a:pt x="2521" y="1997"/>
                  </a:lnTo>
                  <a:lnTo>
                    <a:pt x="2520" y="2003"/>
                  </a:lnTo>
                  <a:lnTo>
                    <a:pt x="2517" y="2010"/>
                  </a:lnTo>
                  <a:lnTo>
                    <a:pt x="2515" y="2013"/>
                  </a:lnTo>
                  <a:lnTo>
                    <a:pt x="2511" y="2014"/>
                  </a:lnTo>
                  <a:lnTo>
                    <a:pt x="2511" y="2021"/>
                  </a:lnTo>
                  <a:lnTo>
                    <a:pt x="2512" y="2028"/>
                  </a:lnTo>
                  <a:lnTo>
                    <a:pt x="2511" y="2030"/>
                  </a:lnTo>
                  <a:lnTo>
                    <a:pt x="2506" y="2028"/>
                  </a:lnTo>
                  <a:lnTo>
                    <a:pt x="2500" y="2028"/>
                  </a:lnTo>
                  <a:lnTo>
                    <a:pt x="2495" y="2033"/>
                  </a:lnTo>
                  <a:lnTo>
                    <a:pt x="2498" y="2040"/>
                  </a:lnTo>
                  <a:lnTo>
                    <a:pt x="2494" y="2046"/>
                  </a:lnTo>
                  <a:lnTo>
                    <a:pt x="2490" y="2044"/>
                  </a:lnTo>
                  <a:lnTo>
                    <a:pt x="2484" y="2045"/>
                  </a:lnTo>
                  <a:lnTo>
                    <a:pt x="2478" y="2060"/>
                  </a:lnTo>
                  <a:lnTo>
                    <a:pt x="2471" y="2065"/>
                  </a:lnTo>
                  <a:lnTo>
                    <a:pt x="2469" y="2075"/>
                  </a:lnTo>
                  <a:lnTo>
                    <a:pt x="2465" y="2081"/>
                  </a:lnTo>
                  <a:lnTo>
                    <a:pt x="2447" y="2083"/>
                  </a:lnTo>
                  <a:lnTo>
                    <a:pt x="2440" y="2081"/>
                  </a:lnTo>
                  <a:lnTo>
                    <a:pt x="2431" y="2088"/>
                  </a:lnTo>
                  <a:lnTo>
                    <a:pt x="2433" y="2091"/>
                  </a:lnTo>
                  <a:lnTo>
                    <a:pt x="2435" y="2097"/>
                  </a:lnTo>
                  <a:lnTo>
                    <a:pt x="2433" y="2105"/>
                  </a:lnTo>
                  <a:lnTo>
                    <a:pt x="2418" y="2119"/>
                  </a:lnTo>
                  <a:lnTo>
                    <a:pt x="2413" y="2119"/>
                  </a:lnTo>
                  <a:lnTo>
                    <a:pt x="2410" y="2131"/>
                  </a:lnTo>
                  <a:lnTo>
                    <a:pt x="2408" y="2123"/>
                  </a:lnTo>
                  <a:lnTo>
                    <a:pt x="2402" y="2127"/>
                  </a:lnTo>
                  <a:lnTo>
                    <a:pt x="2401" y="2135"/>
                  </a:lnTo>
                  <a:lnTo>
                    <a:pt x="2398" y="2134"/>
                  </a:lnTo>
                  <a:lnTo>
                    <a:pt x="2395" y="2134"/>
                  </a:lnTo>
                  <a:lnTo>
                    <a:pt x="2385" y="2141"/>
                  </a:lnTo>
                  <a:lnTo>
                    <a:pt x="2380" y="2140"/>
                  </a:lnTo>
                  <a:lnTo>
                    <a:pt x="2372" y="2141"/>
                  </a:lnTo>
                  <a:lnTo>
                    <a:pt x="2365" y="2152"/>
                  </a:lnTo>
                  <a:lnTo>
                    <a:pt x="2361" y="2159"/>
                  </a:lnTo>
                  <a:lnTo>
                    <a:pt x="2356" y="2164"/>
                  </a:lnTo>
                  <a:lnTo>
                    <a:pt x="2354" y="2170"/>
                  </a:lnTo>
                  <a:lnTo>
                    <a:pt x="2344" y="2177"/>
                  </a:lnTo>
                  <a:lnTo>
                    <a:pt x="2328" y="2183"/>
                  </a:lnTo>
                  <a:lnTo>
                    <a:pt x="2316" y="2189"/>
                  </a:lnTo>
                  <a:lnTo>
                    <a:pt x="2309" y="2186"/>
                  </a:lnTo>
                  <a:lnTo>
                    <a:pt x="2302" y="2184"/>
                  </a:lnTo>
                  <a:lnTo>
                    <a:pt x="2299" y="2189"/>
                  </a:lnTo>
                  <a:lnTo>
                    <a:pt x="2297" y="2193"/>
                  </a:lnTo>
                  <a:lnTo>
                    <a:pt x="2291" y="2195"/>
                  </a:lnTo>
                  <a:lnTo>
                    <a:pt x="2285" y="2193"/>
                  </a:lnTo>
                  <a:lnTo>
                    <a:pt x="2285" y="2188"/>
                  </a:lnTo>
                  <a:lnTo>
                    <a:pt x="2277" y="2184"/>
                  </a:lnTo>
                  <a:lnTo>
                    <a:pt x="2268" y="2190"/>
                  </a:lnTo>
                  <a:lnTo>
                    <a:pt x="2263" y="2199"/>
                  </a:lnTo>
                  <a:lnTo>
                    <a:pt x="2256" y="2199"/>
                  </a:lnTo>
                  <a:lnTo>
                    <a:pt x="2253" y="2193"/>
                  </a:lnTo>
                  <a:lnTo>
                    <a:pt x="2253" y="2189"/>
                  </a:lnTo>
                  <a:lnTo>
                    <a:pt x="2245" y="2191"/>
                  </a:lnTo>
                  <a:lnTo>
                    <a:pt x="2245" y="2202"/>
                  </a:lnTo>
                  <a:lnTo>
                    <a:pt x="2243" y="220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90" name="Group 116"/>
            <p:cNvGrpSpPr>
              <a:grpSpLocks noChangeAspect="1"/>
            </p:cNvGrpSpPr>
            <p:nvPr/>
          </p:nvGrpSpPr>
          <p:grpSpPr bwMode="gray">
            <a:xfrm>
              <a:off x="2637327" y="3149431"/>
              <a:ext cx="3393549" cy="2053232"/>
              <a:chOff x="2730" y="960"/>
              <a:chExt cx="1873" cy="1032"/>
            </a:xfrm>
            <a:grpFill/>
          </p:grpSpPr>
          <p:grpSp>
            <p:nvGrpSpPr>
              <p:cNvPr id="91" name="Group 117"/>
              <p:cNvGrpSpPr>
                <a:grpSpLocks noChangeAspect="1"/>
              </p:cNvGrpSpPr>
              <p:nvPr/>
            </p:nvGrpSpPr>
            <p:grpSpPr bwMode="gray">
              <a:xfrm>
                <a:off x="3044" y="960"/>
                <a:ext cx="1473" cy="481"/>
                <a:chOff x="3044" y="960"/>
                <a:chExt cx="1473" cy="481"/>
              </a:xfrm>
              <a:grpFill/>
            </p:grpSpPr>
            <p:sp>
              <p:nvSpPr>
                <p:cNvPr id="95" name="Freeform 118"/>
                <p:cNvSpPr>
                  <a:spLocks noChangeAspect="1"/>
                </p:cNvSpPr>
                <p:nvPr/>
              </p:nvSpPr>
              <p:spPr bwMode="gray">
                <a:xfrm>
                  <a:off x="3044" y="1416"/>
                  <a:ext cx="23" cy="25"/>
                </a:xfrm>
                <a:custGeom>
                  <a:avLst/>
                  <a:gdLst/>
                  <a:ahLst/>
                  <a:cxnLst>
                    <a:cxn ang="0">
                      <a:pos x="27" y="8"/>
                    </a:cxn>
                    <a:cxn ang="0">
                      <a:pos x="29" y="5"/>
                    </a:cxn>
                    <a:cxn ang="0">
                      <a:pos x="34" y="3"/>
                    </a:cxn>
                    <a:cxn ang="0">
                      <a:pos x="38" y="7"/>
                    </a:cxn>
                    <a:cxn ang="0">
                      <a:pos x="49" y="0"/>
                    </a:cxn>
                    <a:cxn ang="0">
                      <a:pos x="54" y="0"/>
                    </a:cxn>
                    <a:cxn ang="0">
                      <a:pos x="94" y="37"/>
                    </a:cxn>
                    <a:cxn ang="0">
                      <a:pos x="100" y="51"/>
                    </a:cxn>
                    <a:cxn ang="0">
                      <a:pos x="105" y="53"/>
                    </a:cxn>
                    <a:cxn ang="0">
                      <a:pos x="105" y="34"/>
                    </a:cxn>
                    <a:cxn ang="0">
                      <a:pos x="109" y="49"/>
                    </a:cxn>
                    <a:cxn ang="0">
                      <a:pos x="116" y="65"/>
                    </a:cxn>
                    <a:cxn ang="0">
                      <a:pos x="115" y="78"/>
                    </a:cxn>
                    <a:cxn ang="0">
                      <a:pos x="109" y="64"/>
                    </a:cxn>
                    <a:cxn ang="0">
                      <a:pos x="97" y="76"/>
                    </a:cxn>
                    <a:cxn ang="0">
                      <a:pos x="77" y="105"/>
                    </a:cxn>
                    <a:cxn ang="0">
                      <a:pos x="63" y="113"/>
                    </a:cxn>
                    <a:cxn ang="0">
                      <a:pos x="55" y="113"/>
                    </a:cxn>
                    <a:cxn ang="0">
                      <a:pos x="45" y="124"/>
                    </a:cxn>
                    <a:cxn ang="0">
                      <a:pos x="35" y="125"/>
                    </a:cxn>
                    <a:cxn ang="0">
                      <a:pos x="30" y="118"/>
                    </a:cxn>
                    <a:cxn ang="0">
                      <a:pos x="28" y="126"/>
                    </a:cxn>
                    <a:cxn ang="0">
                      <a:pos x="19" y="118"/>
                    </a:cxn>
                    <a:cxn ang="0">
                      <a:pos x="12" y="105"/>
                    </a:cxn>
                    <a:cxn ang="0">
                      <a:pos x="6" y="105"/>
                    </a:cxn>
                    <a:cxn ang="0">
                      <a:pos x="4" y="118"/>
                    </a:cxn>
                    <a:cxn ang="0">
                      <a:pos x="8" y="125"/>
                    </a:cxn>
                    <a:cxn ang="0">
                      <a:pos x="2" y="115"/>
                    </a:cxn>
                    <a:cxn ang="0">
                      <a:pos x="0" y="104"/>
                    </a:cxn>
                    <a:cxn ang="0">
                      <a:pos x="2" y="91"/>
                    </a:cxn>
                    <a:cxn ang="0">
                      <a:pos x="3" y="56"/>
                    </a:cxn>
                    <a:cxn ang="0">
                      <a:pos x="7" y="41"/>
                    </a:cxn>
                    <a:cxn ang="0">
                      <a:pos x="19" y="17"/>
                    </a:cxn>
                    <a:cxn ang="0">
                      <a:pos x="27" y="8"/>
                    </a:cxn>
                  </a:cxnLst>
                  <a:rect l="0" t="0" r="r" b="b"/>
                  <a:pathLst>
                    <a:path w="116" h="126">
                      <a:moveTo>
                        <a:pt x="27" y="8"/>
                      </a:moveTo>
                      <a:lnTo>
                        <a:pt x="29" y="5"/>
                      </a:lnTo>
                      <a:lnTo>
                        <a:pt x="34" y="3"/>
                      </a:lnTo>
                      <a:lnTo>
                        <a:pt x="38" y="7"/>
                      </a:lnTo>
                      <a:lnTo>
                        <a:pt x="49" y="0"/>
                      </a:lnTo>
                      <a:lnTo>
                        <a:pt x="54" y="0"/>
                      </a:lnTo>
                      <a:lnTo>
                        <a:pt x="94" y="37"/>
                      </a:lnTo>
                      <a:lnTo>
                        <a:pt x="100" y="51"/>
                      </a:lnTo>
                      <a:lnTo>
                        <a:pt x="105" y="53"/>
                      </a:lnTo>
                      <a:lnTo>
                        <a:pt x="105" y="34"/>
                      </a:lnTo>
                      <a:lnTo>
                        <a:pt x="109" y="49"/>
                      </a:lnTo>
                      <a:lnTo>
                        <a:pt x="116" y="65"/>
                      </a:lnTo>
                      <a:lnTo>
                        <a:pt x="115" y="78"/>
                      </a:lnTo>
                      <a:lnTo>
                        <a:pt x="109" y="64"/>
                      </a:lnTo>
                      <a:lnTo>
                        <a:pt x="97" y="76"/>
                      </a:lnTo>
                      <a:lnTo>
                        <a:pt x="77" y="105"/>
                      </a:lnTo>
                      <a:lnTo>
                        <a:pt x="63" y="113"/>
                      </a:lnTo>
                      <a:lnTo>
                        <a:pt x="55" y="113"/>
                      </a:lnTo>
                      <a:lnTo>
                        <a:pt x="45" y="124"/>
                      </a:lnTo>
                      <a:lnTo>
                        <a:pt x="35" y="125"/>
                      </a:lnTo>
                      <a:lnTo>
                        <a:pt x="30" y="118"/>
                      </a:lnTo>
                      <a:lnTo>
                        <a:pt x="28" y="126"/>
                      </a:lnTo>
                      <a:lnTo>
                        <a:pt x="19" y="118"/>
                      </a:lnTo>
                      <a:lnTo>
                        <a:pt x="12" y="105"/>
                      </a:lnTo>
                      <a:lnTo>
                        <a:pt x="6" y="105"/>
                      </a:lnTo>
                      <a:lnTo>
                        <a:pt x="4" y="118"/>
                      </a:lnTo>
                      <a:lnTo>
                        <a:pt x="8" y="125"/>
                      </a:lnTo>
                      <a:lnTo>
                        <a:pt x="2" y="115"/>
                      </a:lnTo>
                      <a:lnTo>
                        <a:pt x="0" y="104"/>
                      </a:lnTo>
                      <a:lnTo>
                        <a:pt x="2" y="91"/>
                      </a:lnTo>
                      <a:lnTo>
                        <a:pt x="3" y="56"/>
                      </a:lnTo>
                      <a:lnTo>
                        <a:pt x="7" y="41"/>
                      </a:lnTo>
                      <a:lnTo>
                        <a:pt x="19" y="17"/>
                      </a:lnTo>
                      <a:lnTo>
                        <a:pt x="27" y="8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6" name="Freeform 119"/>
                <p:cNvSpPr>
                  <a:spLocks noChangeAspect="1"/>
                </p:cNvSpPr>
                <p:nvPr/>
              </p:nvSpPr>
              <p:spPr bwMode="gray">
                <a:xfrm>
                  <a:off x="3605" y="995"/>
                  <a:ext cx="67" cy="84"/>
                </a:xfrm>
                <a:custGeom>
                  <a:avLst/>
                  <a:gdLst/>
                  <a:ahLst/>
                  <a:cxnLst>
                    <a:cxn ang="0">
                      <a:pos x="42" y="277"/>
                    </a:cxn>
                    <a:cxn ang="0">
                      <a:pos x="52" y="238"/>
                    </a:cxn>
                    <a:cxn ang="0">
                      <a:pos x="66" y="185"/>
                    </a:cxn>
                    <a:cxn ang="0">
                      <a:pos x="96" y="201"/>
                    </a:cxn>
                    <a:cxn ang="0">
                      <a:pos x="80" y="149"/>
                    </a:cxn>
                    <a:cxn ang="0">
                      <a:pos x="92" y="119"/>
                    </a:cxn>
                    <a:cxn ang="0">
                      <a:pos x="93" y="115"/>
                    </a:cxn>
                    <a:cxn ang="0">
                      <a:pos x="100" y="94"/>
                    </a:cxn>
                    <a:cxn ang="0">
                      <a:pos x="105" y="88"/>
                    </a:cxn>
                    <a:cxn ang="0">
                      <a:pos x="124" y="52"/>
                    </a:cxn>
                    <a:cxn ang="0">
                      <a:pos x="124" y="29"/>
                    </a:cxn>
                    <a:cxn ang="0">
                      <a:pos x="136" y="39"/>
                    </a:cxn>
                    <a:cxn ang="0">
                      <a:pos x="155" y="62"/>
                    </a:cxn>
                    <a:cxn ang="0">
                      <a:pos x="155" y="16"/>
                    </a:cxn>
                    <a:cxn ang="0">
                      <a:pos x="194" y="12"/>
                    </a:cxn>
                    <a:cxn ang="0">
                      <a:pos x="195" y="29"/>
                    </a:cxn>
                    <a:cxn ang="0">
                      <a:pos x="208" y="30"/>
                    </a:cxn>
                    <a:cxn ang="0">
                      <a:pos x="195" y="73"/>
                    </a:cxn>
                    <a:cxn ang="0">
                      <a:pos x="194" y="108"/>
                    </a:cxn>
                    <a:cxn ang="0">
                      <a:pos x="209" y="103"/>
                    </a:cxn>
                    <a:cxn ang="0">
                      <a:pos x="219" y="66"/>
                    </a:cxn>
                    <a:cxn ang="0">
                      <a:pos x="233" y="79"/>
                    </a:cxn>
                    <a:cxn ang="0">
                      <a:pos x="238" y="99"/>
                    </a:cxn>
                    <a:cxn ang="0">
                      <a:pos x="249" y="72"/>
                    </a:cxn>
                    <a:cxn ang="0">
                      <a:pos x="262" y="95"/>
                    </a:cxn>
                    <a:cxn ang="0">
                      <a:pos x="261" y="119"/>
                    </a:cxn>
                    <a:cxn ang="0">
                      <a:pos x="273" y="131"/>
                    </a:cxn>
                    <a:cxn ang="0">
                      <a:pos x="279" y="110"/>
                    </a:cxn>
                    <a:cxn ang="0">
                      <a:pos x="292" y="163"/>
                    </a:cxn>
                    <a:cxn ang="0">
                      <a:pos x="334" y="195"/>
                    </a:cxn>
                    <a:cxn ang="0">
                      <a:pos x="337" y="234"/>
                    </a:cxn>
                    <a:cxn ang="0">
                      <a:pos x="337" y="259"/>
                    </a:cxn>
                    <a:cxn ang="0">
                      <a:pos x="318" y="312"/>
                    </a:cxn>
                    <a:cxn ang="0">
                      <a:pos x="301" y="317"/>
                    </a:cxn>
                    <a:cxn ang="0">
                      <a:pos x="242" y="344"/>
                    </a:cxn>
                    <a:cxn ang="0">
                      <a:pos x="216" y="347"/>
                    </a:cxn>
                    <a:cxn ang="0">
                      <a:pos x="200" y="346"/>
                    </a:cxn>
                    <a:cxn ang="0">
                      <a:pos x="190" y="360"/>
                    </a:cxn>
                    <a:cxn ang="0">
                      <a:pos x="149" y="352"/>
                    </a:cxn>
                    <a:cxn ang="0">
                      <a:pos x="133" y="352"/>
                    </a:cxn>
                    <a:cxn ang="0">
                      <a:pos x="92" y="368"/>
                    </a:cxn>
                    <a:cxn ang="0">
                      <a:pos x="77" y="385"/>
                    </a:cxn>
                    <a:cxn ang="0">
                      <a:pos x="41" y="409"/>
                    </a:cxn>
                    <a:cxn ang="0">
                      <a:pos x="6" y="416"/>
                    </a:cxn>
                    <a:cxn ang="0">
                      <a:pos x="12" y="398"/>
                    </a:cxn>
                    <a:cxn ang="0">
                      <a:pos x="0" y="393"/>
                    </a:cxn>
                    <a:cxn ang="0">
                      <a:pos x="9" y="355"/>
                    </a:cxn>
                    <a:cxn ang="0">
                      <a:pos x="33" y="297"/>
                    </a:cxn>
                  </a:cxnLst>
                  <a:rect l="0" t="0" r="r" b="b"/>
                  <a:pathLst>
                    <a:path w="337" h="418">
                      <a:moveTo>
                        <a:pt x="33" y="286"/>
                      </a:moveTo>
                      <a:lnTo>
                        <a:pt x="42" y="277"/>
                      </a:lnTo>
                      <a:lnTo>
                        <a:pt x="42" y="269"/>
                      </a:lnTo>
                      <a:lnTo>
                        <a:pt x="52" y="238"/>
                      </a:lnTo>
                      <a:lnTo>
                        <a:pt x="49" y="228"/>
                      </a:lnTo>
                      <a:lnTo>
                        <a:pt x="66" y="185"/>
                      </a:lnTo>
                      <a:lnTo>
                        <a:pt x="85" y="202"/>
                      </a:lnTo>
                      <a:lnTo>
                        <a:pt x="96" y="201"/>
                      </a:lnTo>
                      <a:lnTo>
                        <a:pt x="80" y="183"/>
                      </a:lnTo>
                      <a:lnTo>
                        <a:pt x="80" y="149"/>
                      </a:lnTo>
                      <a:lnTo>
                        <a:pt x="81" y="131"/>
                      </a:lnTo>
                      <a:lnTo>
                        <a:pt x="92" y="119"/>
                      </a:lnTo>
                      <a:lnTo>
                        <a:pt x="100" y="118"/>
                      </a:lnTo>
                      <a:lnTo>
                        <a:pt x="93" y="115"/>
                      </a:lnTo>
                      <a:lnTo>
                        <a:pt x="93" y="103"/>
                      </a:lnTo>
                      <a:lnTo>
                        <a:pt x="100" y="94"/>
                      </a:lnTo>
                      <a:lnTo>
                        <a:pt x="109" y="92"/>
                      </a:lnTo>
                      <a:lnTo>
                        <a:pt x="105" y="88"/>
                      </a:lnTo>
                      <a:lnTo>
                        <a:pt x="105" y="73"/>
                      </a:lnTo>
                      <a:lnTo>
                        <a:pt x="124" y="52"/>
                      </a:lnTo>
                      <a:lnTo>
                        <a:pt x="125" y="44"/>
                      </a:lnTo>
                      <a:lnTo>
                        <a:pt x="124" y="29"/>
                      </a:lnTo>
                      <a:lnTo>
                        <a:pt x="130" y="24"/>
                      </a:lnTo>
                      <a:lnTo>
                        <a:pt x="136" y="39"/>
                      </a:lnTo>
                      <a:lnTo>
                        <a:pt x="139" y="56"/>
                      </a:lnTo>
                      <a:lnTo>
                        <a:pt x="155" y="62"/>
                      </a:lnTo>
                      <a:lnTo>
                        <a:pt x="157" y="48"/>
                      </a:lnTo>
                      <a:lnTo>
                        <a:pt x="155" y="16"/>
                      </a:lnTo>
                      <a:lnTo>
                        <a:pt x="166" y="0"/>
                      </a:lnTo>
                      <a:lnTo>
                        <a:pt x="194" y="12"/>
                      </a:lnTo>
                      <a:lnTo>
                        <a:pt x="194" y="36"/>
                      </a:lnTo>
                      <a:lnTo>
                        <a:pt x="195" y="29"/>
                      </a:lnTo>
                      <a:lnTo>
                        <a:pt x="200" y="23"/>
                      </a:lnTo>
                      <a:lnTo>
                        <a:pt x="208" y="30"/>
                      </a:lnTo>
                      <a:lnTo>
                        <a:pt x="208" y="43"/>
                      </a:lnTo>
                      <a:lnTo>
                        <a:pt x="195" y="73"/>
                      </a:lnTo>
                      <a:lnTo>
                        <a:pt x="197" y="94"/>
                      </a:lnTo>
                      <a:lnTo>
                        <a:pt x="194" y="108"/>
                      </a:lnTo>
                      <a:lnTo>
                        <a:pt x="194" y="122"/>
                      </a:lnTo>
                      <a:lnTo>
                        <a:pt x="209" y="103"/>
                      </a:lnTo>
                      <a:lnTo>
                        <a:pt x="219" y="84"/>
                      </a:lnTo>
                      <a:lnTo>
                        <a:pt x="219" y="66"/>
                      </a:lnTo>
                      <a:lnTo>
                        <a:pt x="224" y="65"/>
                      </a:lnTo>
                      <a:lnTo>
                        <a:pt x="233" y="79"/>
                      </a:lnTo>
                      <a:lnTo>
                        <a:pt x="236" y="94"/>
                      </a:lnTo>
                      <a:lnTo>
                        <a:pt x="238" y="99"/>
                      </a:lnTo>
                      <a:lnTo>
                        <a:pt x="245" y="88"/>
                      </a:lnTo>
                      <a:lnTo>
                        <a:pt x="249" y="72"/>
                      </a:lnTo>
                      <a:lnTo>
                        <a:pt x="258" y="77"/>
                      </a:lnTo>
                      <a:lnTo>
                        <a:pt x="262" y="95"/>
                      </a:lnTo>
                      <a:lnTo>
                        <a:pt x="259" y="110"/>
                      </a:lnTo>
                      <a:lnTo>
                        <a:pt x="261" y="119"/>
                      </a:lnTo>
                      <a:lnTo>
                        <a:pt x="267" y="131"/>
                      </a:lnTo>
                      <a:lnTo>
                        <a:pt x="273" y="131"/>
                      </a:lnTo>
                      <a:lnTo>
                        <a:pt x="272" y="118"/>
                      </a:lnTo>
                      <a:lnTo>
                        <a:pt x="279" y="110"/>
                      </a:lnTo>
                      <a:lnTo>
                        <a:pt x="284" y="137"/>
                      </a:lnTo>
                      <a:lnTo>
                        <a:pt x="292" y="163"/>
                      </a:lnTo>
                      <a:lnTo>
                        <a:pt x="326" y="184"/>
                      </a:lnTo>
                      <a:lnTo>
                        <a:pt x="334" y="195"/>
                      </a:lnTo>
                      <a:lnTo>
                        <a:pt x="337" y="217"/>
                      </a:lnTo>
                      <a:lnTo>
                        <a:pt x="337" y="234"/>
                      </a:lnTo>
                      <a:lnTo>
                        <a:pt x="333" y="245"/>
                      </a:lnTo>
                      <a:lnTo>
                        <a:pt x="337" y="259"/>
                      </a:lnTo>
                      <a:lnTo>
                        <a:pt x="337" y="276"/>
                      </a:lnTo>
                      <a:lnTo>
                        <a:pt x="318" y="312"/>
                      </a:lnTo>
                      <a:lnTo>
                        <a:pt x="307" y="323"/>
                      </a:lnTo>
                      <a:lnTo>
                        <a:pt x="301" y="317"/>
                      </a:lnTo>
                      <a:lnTo>
                        <a:pt x="280" y="321"/>
                      </a:lnTo>
                      <a:lnTo>
                        <a:pt x="242" y="344"/>
                      </a:lnTo>
                      <a:lnTo>
                        <a:pt x="226" y="341"/>
                      </a:lnTo>
                      <a:lnTo>
                        <a:pt x="216" y="347"/>
                      </a:lnTo>
                      <a:lnTo>
                        <a:pt x="205" y="344"/>
                      </a:lnTo>
                      <a:lnTo>
                        <a:pt x="200" y="346"/>
                      </a:lnTo>
                      <a:lnTo>
                        <a:pt x="199" y="355"/>
                      </a:lnTo>
                      <a:lnTo>
                        <a:pt x="190" y="360"/>
                      </a:lnTo>
                      <a:lnTo>
                        <a:pt x="176" y="342"/>
                      </a:lnTo>
                      <a:lnTo>
                        <a:pt x="149" y="352"/>
                      </a:lnTo>
                      <a:lnTo>
                        <a:pt x="143" y="346"/>
                      </a:lnTo>
                      <a:lnTo>
                        <a:pt x="133" y="352"/>
                      </a:lnTo>
                      <a:lnTo>
                        <a:pt x="98" y="350"/>
                      </a:lnTo>
                      <a:lnTo>
                        <a:pt x="92" y="368"/>
                      </a:lnTo>
                      <a:lnTo>
                        <a:pt x="86" y="371"/>
                      </a:lnTo>
                      <a:lnTo>
                        <a:pt x="77" y="385"/>
                      </a:lnTo>
                      <a:lnTo>
                        <a:pt x="53" y="396"/>
                      </a:lnTo>
                      <a:lnTo>
                        <a:pt x="41" y="409"/>
                      </a:lnTo>
                      <a:lnTo>
                        <a:pt x="33" y="418"/>
                      </a:lnTo>
                      <a:lnTo>
                        <a:pt x="6" y="416"/>
                      </a:lnTo>
                      <a:lnTo>
                        <a:pt x="7" y="409"/>
                      </a:lnTo>
                      <a:lnTo>
                        <a:pt x="12" y="398"/>
                      </a:lnTo>
                      <a:lnTo>
                        <a:pt x="11" y="387"/>
                      </a:lnTo>
                      <a:lnTo>
                        <a:pt x="0" y="393"/>
                      </a:lnTo>
                      <a:lnTo>
                        <a:pt x="4" y="366"/>
                      </a:lnTo>
                      <a:lnTo>
                        <a:pt x="9" y="355"/>
                      </a:lnTo>
                      <a:lnTo>
                        <a:pt x="38" y="302"/>
                      </a:lnTo>
                      <a:lnTo>
                        <a:pt x="33" y="297"/>
                      </a:lnTo>
                      <a:lnTo>
                        <a:pt x="33" y="28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7" name="Freeform 120"/>
                <p:cNvSpPr>
                  <a:spLocks noChangeAspect="1"/>
                </p:cNvSpPr>
                <p:nvPr/>
              </p:nvSpPr>
              <p:spPr bwMode="gray">
                <a:xfrm>
                  <a:off x="4015" y="1163"/>
                  <a:ext cx="73" cy="67"/>
                </a:xfrm>
                <a:custGeom>
                  <a:avLst/>
                  <a:gdLst/>
                  <a:ahLst/>
                  <a:cxnLst>
                    <a:cxn ang="0">
                      <a:pos x="179" y="89"/>
                    </a:cxn>
                    <a:cxn ang="0">
                      <a:pos x="185" y="89"/>
                    </a:cxn>
                    <a:cxn ang="0">
                      <a:pos x="200" y="103"/>
                    </a:cxn>
                    <a:cxn ang="0">
                      <a:pos x="194" y="120"/>
                    </a:cxn>
                    <a:cxn ang="0">
                      <a:pos x="195" y="127"/>
                    </a:cxn>
                    <a:cxn ang="0">
                      <a:pos x="205" y="132"/>
                    </a:cxn>
                    <a:cxn ang="0">
                      <a:pos x="216" y="133"/>
                    </a:cxn>
                    <a:cxn ang="0">
                      <a:pos x="228" y="133"/>
                    </a:cxn>
                    <a:cxn ang="0">
                      <a:pos x="233" y="103"/>
                    </a:cxn>
                    <a:cxn ang="0">
                      <a:pos x="225" y="60"/>
                    </a:cxn>
                    <a:cxn ang="0">
                      <a:pos x="235" y="34"/>
                    </a:cxn>
                    <a:cxn ang="0">
                      <a:pos x="268" y="49"/>
                    </a:cxn>
                    <a:cxn ang="0">
                      <a:pos x="290" y="89"/>
                    </a:cxn>
                    <a:cxn ang="0">
                      <a:pos x="307" y="109"/>
                    </a:cxn>
                    <a:cxn ang="0">
                      <a:pos x="314" y="127"/>
                    </a:cxn>
                    <a:cxn ang="0">
                      <a:pos x="309" y="151"/>
                    </a:cxn>
                    <a:cxn ang="0">
                      <a:pos x="300" y="170"/>
                    </a:cxn>
                    <a:cxn ang="0">
                      <a:pos x="296" y="191"/>
                    </a:cxn>
                    <a:cxn ang="0">
                      <a:pos x="309" y="234"/>
                    </a:cxn>
                    <a:cxn ang="0">
                      <a:pos x="344" y="259"/>
                    </a:cxn>
                    <a:cxn ang="0">
                      <a:pos x="365" y="280"/>
                    </a:cxn>
                    <a:cxn ang="0">
                      <a:pos x="343" y="289"/>
                    </a:cxn>
                    <a:cxn ang="0">
                      <a:pos x="314" y="287"/>
                    </a:cxn>
                    <a:cxn ang="0">
                      <a:pos x="305" y="302"/>
                    </a:cxn>
                    <a:cxn ang="0">
                      <a:pos x="287" y="272"/>
                    </a:cxn>
                    <a:cxn ang="0">
                      <a:pos x="279" y="253"/>
                    </a:cxn>
                    <a:cxn ang="0">
                      <a:pos x="238" y="280"/>
                    </a:cxn>
                    <a:cxn ang="0">
                      <a:pos x="211" y="301"/>
                    </a:cxn>
                    <a:cxn ang="0">
                      <a:pos x="174" y="310"/>
                    </a:cxn>
                    <a:cxn ang="0">
                      <a:pos x="172" y="303"/>
                    </a:cxn>
                    <a:cxn ang="0">
                      <a:pos x="169" y="289"/>
                    </a:cxn>
                    <a:cxn ang="0">
                      <a:pos x="162" y="256"/>
                    </a:cxn>
                    <a:cxn ang="0">
                      <a:pos x="146" y="288"/>
                    </a:cxn>
                    <a:cxn ang="0">
                      <a:pos x="150" y="298"/>
                    </a:cxn>
                    <a:cxn ang="0">
                      <a:pos x="140" y="331"/>
                    </a:cxn>
                    <a:cxn ang="0">
                      <a:pos x="113" y="324"/>
                    </a:cxn>
                    <a:cxn ang="0">
                      <a:pos x="70" y="307"/>
                    </a:cxn>
                    <a:cxn ang="0">
                      <a:pos x="54" y="260"/>
                    </a:cxn>
                    <a:cxn ang="0">
                      <a:pos x="15" y="242"/>
                    </a:cxn>
                    <a:cxn ang="0">
                      <a:pos x="0" y="196"/>
                    </a:cxn>
                    <a:cxn ang="0">
                      <a:pos x="20" y="196"/>
                    </a:cxn>
                    <a:cxn ang="0">
                      <a:pos x="27" y="179"/>
                    </a:cxn>
                    <a:cxn ang="0">
                      <a:pos x="15" y="176"/>
                    </a:cxn>
                    <a:cxn ang="0">
                      <a:pos x="26" y="173"/>
                    </a:cxn>
                    <a:cxn ang="0">
                      <a:pos x="13" y="152"/>
                    </a:cxn>
                    <a:cxn ang="0">
                      <a:pos x="8" y="140"/>
                    </a:cxn>
                    <a:cxn ang="0">
                      <a:pos x="21" y="143"/>
                    </a:cxn>
                    <a:cxn ang="0">
                      <a:pos x="17" y="122"/>
                    </a:cxn>
                    <a:cxn ang="0">
                      <a:pos x="26" y="99"/>
                    </a:cxn>
                    <a:cxn ang="0">
                      <a:pos x="44" y="95"/>
                    </a:cxn>
                    <a:cxn ang="0">
                      <a:pos x="33" y="88"/>
                    </a:cxn>
                    <a:cxn ang="0">
                      <a:pos x="26" y="67"/>
                    </a:cxn>
                    <a:cxn ang="0">
                      <a:pos x="36" y="51"/>
                    </a:cxn>
                    <a:cxn ang="0">
                      <a:pos x="67" y="43"/>
                    </a:cxn>
                    <a:cxn ang="0">
                      <a:pos x="80" y="22"/>
                    </a:cxn>
                    <a:cxn ang="0">
                      <a:pos x="119" y="0"/>
                    </a:cxn>
                    <a:cxn ang="0">
                      <a:pos x="117" y="13"/>
                    </a:cxn>
                    <a:cxn ang="0">
                      <a:pos x="146" y="54"/>
                    </a:cxn>
                    <a:cxn ang="0">
                      <a:pos x="160" y="54"/>
                    </a:cxn>
                    <a:cxn ang="0">
                      <a:pos x="169" y="68"/>
                    </a:cxn>
                    <a:cxn ang="0">
                      <a:pos x="168" y="87"/>
                    </a:cxn>
                  </a:cxnLst>
                  <a:rect l="0" t="0" r="r" b="b"/>
                  <a:pathLst>
                    <a:path w="365" h="334">
                      <a:moveTo>
                        <a:pt x="178" y="86"/>
                      </a:moveTo>
                      <a:lnTo>
                        <a:pt x="179" y="89"/>
                      </a:lnTo>
                      <a:lnTo>
                        <a:pt x="180" y="95"/>
                      </a:lnTo>
                      <a:lnTo>
                        <a:pt x="185" y="89"/>
                      </a:lnTo>
                      <a:lnTo>
                        <a:pt x="201" y="94"/>
                      </a:lnTo>
                      <a:lnTo>
                        <a:pt x="200" y="103"/>
                      </a:lnTo>
                      <a:lnTo>
                        <a:pt x="201" y="106"/>
                      </a:lnTo>
                      <a:lnTo>
                        <a:pt x="194" y="120"/>
                      </a:lnTo>
                      <a:lnTo>
                        <a:pt x="196" y="121"/>
                      </a:lnTo>
                      <a:lnTo>
                        <a:pt x="195" y="127"/>
                      </a:lnTo>
                      <a:lnTo>
                        <a:pt x="198" y="135"/>
                      </a:lnTo>
                      <a:lnTo>
                        <a:pt x="205" y="132"/>
                      </a:lnTo>
                      <a:lnTo>
                        <a:pt x="210" y="138"/>
                      </a:lnTo>
                      <a:lnTo>
                        <a:pt x="216" y="133"/>
                      </a:lnTo>
                      <a:lnTo>
                        <a:pt x="226" y="137"/>
                      </a:lnTo>
                      <a:lnTo>
                        <a:pt x="228" y="133"/>
                      </a:lnTo>
                      <a:lnTo>
                        <a:pt x="228" y="109"/>
                      </a:lnTo>
                      <a:lnTo>
                        <a:pt x="233" y="103"/>
                      </a:lnTo>
                      <a:lnTo>
                        <a:pt x="226" y="92"/>
                      </a:lnTo>
                      <a:lnTo>
                        <a:pt x="225" y="60"/>
                      </a:lnTo>
                      <a:lnTo>
                        <a:pt x="225" y="47"/>
                      </a:lnTo>
                      <a:lnTo>
                        <a:pt x="235" y="34"/>
                      </a:lnTo>
                      <a:lnTo>
                        <a:pt x="242" y="30"/>
                      </a:lnTo>
                      <a:lnTo>
                        <a:pt x="268" y="49"/>
                      </a:lnTo>
                      <a:lnTo>
                        <a:pt x="287" y="78"/>
                      </a:lnTo>
                      <a:lnTo>
                        <a:pt x="290" y="89"/>
                      </a:lnTo>
                      <a:lnTo>
                        <a:pt x="297" y="109"/>
                      </a:lnTo>
                      <a:lnTo>
                        <a:pt x="307" y="109"/>
                      </a:lnTo>
                      <a:lnTo>
                        <a:pt x="314" y="115"/>
                      </a:lnTo>
                      <a:lnTo>
                        <a:pt x="314" y="127"/>
                      </a:lnTo>
                      <a:lnTo>
                        <a:pt x="311" y="138"/>
                      </a:lnTo>
                      <a:lnTo>
                        <a:pt x="309" y="151"/>
                      </a:lnTo>
                      <a:lnTo>
                        <a:pt x="305" y="163"/>
                      </a:lnTo>
                      <a:lnTo>
                        <a:pt x="300" y="170"/>
                      </a:lnTo>
                      <a:lnTo>
                        <a:pt x="296" y="181"/>
                      </a:lnTo>
                      <a:lnTo>
                        <a:pt x="296" y="191"/>
                      </a:lnTo>
                      <a:lnTo>
                        <a:pt x="298" y="201"/>
                      </a:lnTo>
                      <a:lnTo>
                        <a:pt x="309" y="234"/>
                      </a:lnTo>
                      <a:lnTo>
                        <a:pt x="323" y="254"/>
                      </a:lnTo>
                      <a:lnTo>
                        <a:pt x="344" y="259"/>
                      </a:lnTo>
                      <a:lnTo>
                        <a:pt x="361" y="272"/>
                      </a:lnTo>
                      <a:lnTo>
                        <a:pt x="365" y="280"/>
                      </a:lnTo>
                      <a:lnTo>
                        <a:pt x="364" y="283"/>
                      </a:lnTo>
                      <a:lnTo>
                        <a:pt x="343" y="289"/>
                      </a:lnTo>
                      <a:lnTo>
                        <a:pt x="317" y="277"/>
                      </a:lnTo>
                      <a:lnTo>
                        <a:pt x="314" y="287"/>
                      </a:lnTo>
                      <a:lnTo>
                        <a:pt x="314" y="296"/>
                      </a:lnTo>
                      <a:lnTo>
                        <a:pt x="305" y="302"/>
                      </a:lnTo>
                      <a:lnTo>
                        <a:pt x="281" y="273"/>
                      </a:lnTo>
                      <a:lnTo>
                        <a:pt x="287" y="272"/>
                      </a:lnTo>
                      <a:lnTo>
                        <a:pt x="289" y="261"/>
                      </a:lnTo>
                      <a:lnTo>
                        <a:pt x="279" y="253"/>
                      </a:lnTo>
                      <a:lnTo>
                        <a:pt x="265" y="272"/>
                      </a:lnTo>
                      <a:lnTo>
                        <a:pt x="238" y="280"/>
                      </a:lnTo>
                      <a:lnTo>
                        <a:pt x="225" y="287"/>
                      </a:lnTo>
                      <a:lnTo>
                        <a:pt x="211" y="301"/>
                      </a:lnTo>
                      <a:lnTo>
                        <a:pt x="183" y="312"/>
                      </a:lnTo>
                      <a:lnTo>
                        <a:pt x="174" y="310"/>
                      </a:lnTo>
                      <a:lnTo>
                        <a:pt x="165" y="302"/>
                      </a:lnTo>
                      <a:lnTo>
                        <a:pt x="172" y="303"/>
                      </a:lnTo>
                      <a:lnTo>
                        <a:pt x="179" y="296"/>
                      </a:lnTo>
                      <a:lnTo>
                        <a:pt x="169" y="289"/>
                      </a:lnTo>
                      <a:lnTo>
                        <a:pt x="162" y="276"/>
                      </a:lnTo>
                      <a:lnTo>
                        <a:pt x="162" y="256"/>
                      </a:lnTo>
                      <a:lnTo>
                        <a:pt x="149" y="265"/>
                      </a:lnTo>
                      <a:lnTo>
                        <a:pt x="146" y="288"/>
                      </a:lnTo>
                      <a:lnTo>
                        <a:pt x="155" y="285"/>
                      </a:lnTo>
                      <a:lnTo>
                        <a:pt x="150" y="298"/>
                      </a:lnTo>
                      <a:lnTo>
                        <a:pt x="146" y="320"/>
                      </a:lnTo>
                      <a:lnTo>
                        <a:pt x="140" y="331"/>
                      </a:lnTo>
                      <a:lnTo>
                        <a:pt x="130" y="334"/>
                      </a:lnTo>
                      <a:lnTo>
                        <a:pt x="113" y="324"/>
                      </a:lnTo>
                      <a:lnTo>
                        <a:pt x="90" y="320"/>
                      </a:lnTo>
                      <a:lnTo>
                        <a:pt x="70" y="307"/>
                      </a:lnTo>
                      <a:lnTo>
                        <a:pt x="61" y="289"/>
                      </a:lnTo>
                      <a:lnTo>
                        <a:pt x="54" y="260"/>
                      </a:lnTo>
                      <a:lnTo>
                        <a:pt x="42" y="262"/>
                      </a:lnTo>
                      <a:lnTo>
                        <a:pt x="15" y="242"/>
                      </a:lnTo>
                      <a:lnTo>
                        <a:pt x="10" y="223"/>
                      </a:lnTo>
                      <a:lnTo>
                        <a:pt x="0" y="196"/>
                      </a:lnTo>
                      <a:lnTo>
                        <a:pt x="10" y="190"/>
                      </a:lnTo>
                      <a:lnTo>
                        <a:pt x="20" y="196"/>
                      </a:lnTo>
                      <a:lnTo>
                        <a:pt x="32" y="190"/>
                      </a:lnTo>
                      <a:lnTo>
                        <a:pt x="27" y="179"/>
                      </a:lnTo>
                      <a:lnTo>
                        <a:pt x="17" y="181"/>
                      </a:lnTo>
                      <a:lnTo>
                        <a:pt x="15" y="176"/>
                      </a:lnTo>
                      <a:lnTo>
                        <a:pt x="17" y="173"/>
                      </a:lnTo>
                      <a:lnTo>
                        <a:pt x="26" y="173"/>
                      </a:lnTo>
                      <a:lnTo>
                        <a:pt x="24" y="159"/>
                      </a:lnTo>
                      <a:lnTo>
                        <a:pt x="13" y="152"/>
                      </a:lnTo>
                      <a:lnTo>
                        <a:pt x="7" y="141"/>
                      </a:lnTo>
                      <a:lnTo>
                        <a:pt x="8" y="140"/>
                      </a:lnTo>
                      <a:lnTo>
                        <a:pt x="17" y="151"/>
                      </a:lnTo>
                      <a:lnTo>
                        <a:pt x="21" y="143"/>
                      </a:lnTo>
                      <a:lnTo>
                        <a:pt x="22" y="132"/>
                      </a:lnTo>
                      <a:lnTo>
                        <a:pt x="17" y="122"/>
                      </a:lnTo>
                      <a:lnTo>
                        <a:pt x="17" y="106"/>
                      </a:lnTo>
                      <a:lnTo>
                        <a:pt x="26" y="99"/>
                      </a:lnTo>
                      <a:lnTo>
                        <a:pt x="39" y="103"/>
                      </a:lnTo>
                      <a:lnTo>
                        <a:pt x="44" y="95"/>
                      </a:lnTo>
                      <a:lnTo>
                        <a:pt x="38" y="83"/>
                      </a:lnTo>
                      <a:lnTo>
                        <a:pt x="33" y="88"/>
                      </a:lnTo>
                      <a:lnTo>
                        <a:pt x="29" y="82"/>
                      </a:lnTo>
                      <a:lnTo>
                        <a:pt x="26" y="67"/>
                      </a:lnTo>
                      <a:lnTo>
                        <a:pt x="28" y="62"/>
                      </a:lnTo>
                      <a:lnTo>
                        <a:pt x="36" y="51"/>
                      </a:lnTo>
                      <a:lnTo>
                        <a:pt x="42" y="55"/>
                      </a:lnTo>
                      <a:lnTo>
                        <a:pt x="67" y="43"/>
                      </a:lnTo>
                      <a:lnTo>
                        <a:pt x="77" y="18"/>
                      </a:lnTo>
                      <a:lnTo>
                        <a:pt x="80" y="22"/>
                      </a:lnTo>
                      <a:lnTo>
                        <a:pt x="103" y="4"/>
                      </a:lnTo>
                      <a:lnTo>
                        <a:pt x="119" y="0"/>
                      </a:lnTo>
                      <a:lnTo>
                        <a:pt x="123" y="1"/>
                      </a:lnTo>
                      <a:lnTo>
                        <a:pt x="117" y="13"/>
                      </a:lnTo>
                      <a:lnTo>
                        <a:pt x="119" y="24"/>
                      </a:lnTo>
                      <a:lnTo>
                        <a:pt x="146" y="54"/>
                      </a:lnTo>
                      <a:lnTo>
                        <a:pt x="151" y="57"/>
                      </a:lnTo>
                      <a:lnTo>
                        <a:pt x="160" y="54"/>
                      </a:lnTo>
                      <a:lnTo>
                        <a:pt x="162" y="62"/>
                      </a:lnTo>
                      <a:lnTo>
                        <a:pt x="169" y="68"/>
                      </a:lnTo>
                      <a:lnTo>
                        <a:pt x="163" y="78"/>
                      </a:lnTo>
                      <a:lnTo>
                        <a:pt x="168" y="87"/>
                      </a:lnTo>
                      <a:lnTo>
                        <a:pt x="178" y="8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8" name="Freeform 121"/>
                <p:cNvSpPr>
                  <a:spLocks noChangeAspect="1"/>
                </p:cNvSpPr>
                <p:nvPr/>
              </p:nvSpPr>
              <p:spPr bwMode="gray">
                <a:xfrm>
                  <a:off x="4066" y="1166"/>
                  <a:ext cx="44" cy="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8"/>
                    </a:cxn>
                    <a:cxn ang="0">
                      <a:pos x="32" y="30"/>
                    </a:cxn>
                    <a:cxn ang="0">
                      <a:pos x="42" y="38"/>
                    </a:cxn>
                    <a:cxn ang="0">
                      <a:pos x="56" y="59"/>
                    </a:cxn>
                    <a:cxn ang="0">
                      <a:pos x="64" y="66"/>
                    </a:cxn>
                    <a:cxn ang="0">
                      <a:pos x="89" y="71"/>
                    </a:cxn>
                    <a:cxn ang="0">
                      <a:pos x="106" y="59"/>
                    </a:cxn>
                    <a:cxn ang="0">
                      <a:pos x="116" y="56"/>
                    </a:cxn>
                    <a:cxn ang="0">
                      <a:pos x="138" y="64"/>
                    </a:cxn>
                    <a:cxn ang="0">
                      <a:pos x="152" y="89"/>
                    </a:cxn>
                    <a:cxn ang="0">
                      <a:pos x="169" y="97"/>
                    </a:cxn>
                    <a:cxn ang="0">
                      <a:pos x="182" y="110"/>
                    </a:cxn>
                    <a:cxn ang="0">
                      <a:pos x="201" y="120"/>
                    </a:cxn>
                    <a:cxn ang="0">
                      <a:pos x="215" y="136"/>
                    </a:cxn>
                    <a:cxn ang="0">
                      <a:pos x="222" y="136"/>
                    </a:cxn>
                    <a:cxn ang="0">
                      <a:pos x="224" y="145"/>
                    </a:cxn>
                    <a:cxn ang="0">
                      <a:pos x="206" y="142"/>
                    </a:cxn>
                    <a:cxn ang="0">
                      <a:pos x="197" y="146"/>
                    </a:cxn>
                    <a:cxn ang="0">
                      <a:pos x="193" y="155"/>
                    </a:cxn>
                    <a:cxn ang="0">
                      <a:pos x="181" y="156"/>
                    </a:cxn>
                    <a:cxn ang="0">
                      <a:pos x="185" y="161"/>
                    </a:cxn>
                    <a:cxn ang="0">
                      <a:pos x="182" y="169"/>
                    </a:cxn>
                    <a:cxn ang="0">
                      <a:pos x="182" y="183"/>
                    </a:cxn>
                    <a:cxn ang="0">
                      <a:pos x="188" y="194"/>
                    </a:cxn>
                    <a:cxn ang="0">
                      <a:pos x="183" y="200"/>
                    </a:cxn>
                    <a:cxn ang="0">
                      <a:pos x="180" y="217"/>
                    </a:cxn>
                    <a:cxn ang="0">
                      <a:pos x="167" y="226"/>
                    </a:cxn>
                    <a:cxn ang="0">
                      <a:pos x="163" y="232"/>
                    </a:cxn>
                    <a:cxn ang="0">
                      <a:pos x="138" y="248"/>
                    </a:cxn>
                    <a:cxn ang="0">
                      <a:pos x="128" y="241"/>
                    </a:cxn>
                    <a:cxn ang="0">
                      <a:pos x="91" y="233"/>
                    </a:cxn>
                    <a:cxn ang="0">
                      <a:pos x="77" y="222"/>
                    </a:cxn>
                    <a:cxn ang="0">
                      <a:pos x="54" y="164"/>
                    </a:cxn>
                    <a:cxn ang="0">
                      <a:pos x="56" y="147"/>
                    </a:cxn>
                    <a:cxn ang="0">
                      <a:pos x="69" y="108"/>
                    </a:cxn>
                    <a:cxn ang="0">
                      <a:pos x="73" y="85"/>
                    </a:cxn>
                    <a:cxn ang="0">
                      <a:pos x="64" y="85"/>
                    </a:cxn>
                    <a:cxn ang="0">
                      <a:pos x="61" y="73"/>
                    </a:cxn>
                    <a:cxn ang="0">
                      <a:pos x="16" y="19"/>
                    </a:cxn>
                    <a:cxn ang="0">
                      <a:pos x="8" y="1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24" h="248">
                      <a:moveTo>
                        <a:pt x="0" y="0"/>
                      </a:moveTo>
                      <a:lnTo>
                        <a:pt x="16" y="8"/>
                      </a:lnTo>
                      <a:lnTo>
                        <a:pt x="32" y="30"/>
                      </a:lnTo>
                      <a:lnTo>
                        <a:pt x="42" y="38"/>
                      </a:lnTo>
                      <a:lnTo>
                        <a:pt x="56" y="59"/>
                      </a:lnTo>
                      <a:lnTo>
                        <a:pt x="64" y="66"/>
                      </a:lnTo>
                      <a:lnTo>
                        <a:pt x="89" y="71"/>
                      </a:lnTo>
                      <a:lnTo>
                        <a:pt x="106" y="59"/>
                      </a:lnTo>
                      <a:lnTo>
                        <a:pt x="116" y="56"/>
                      </a:lnTo>
                      <a:lnTo>
                        <a:pt x="138" y="64"/>
                      </a:lnTo>
                      <a:lnTo>
                        <a:pt x="152" y="89"/>
                      </a:lnTo>
                      <a:lnTo>
                        <a:pt x="169" y="97"/>
                      </a:lnTo>
                      <a:lnTo>
                        <a:pt x="182" y="110"/>
                      </a:lnTo>
                      <a:lnTo>
                        <a:pt x="201" y="120"/>
                      </a:lnTo>
                      <a:lnTo>
                        <a:pt x="215" y="136"/>
                      </a:lnTo>
                      <a:lnTo>
                        <a:pt x="222" y="136"/>
                      </a:lnTo>
                      <a:lnTo>
                        <a:pt x="224" y="145"/>
                      </a:lnTo>
                      <a:lnTo>
                        <a:pt x="206" y="142"/>
                      </a:lnTo>
                      <a:lnTo>
                        <a:pt x="197" y="146"/>
                      </a:lnTo>
                      <a:lnTo>
                        <a:pt x="193" y="155"/>
                      </a:lnTo>
                      <a:lnTo>
                        <a:pt x="181" y="156"/>
                      </a:lnTo>
                      <a:lnTo>
                        <a:pt x="185" y="161"/>
                      </a:lnTo>
                      <a:lnTo>
                        <a:pt x="182" y="169"/>
                      </a:lnTo>
                      <a:lnTo>
                        <a:pt x="182" y="183"/>
                      </a:lnTo>
                      <a:lnTo>
                        <a:pt x="188" y="194"/>
                      </a:lnTo>
                      <a:lnTo>
                        <a:pt x="183" y="200"/>
                      </a:lnTo>
                      <a:lnTo>
                        <a:pt x="180" y="217"/>
                      </a:lnTo>
                      <a:lnTo>
                        <a:pt x="167" y="226"/>
                      </a:lnTo>
                      <a:lnTo>
                        <a:pt x="163" y="232"/>
                      </a:lnTo>
                      <a:lnTo>
                        <a:pt x="138" y="248"/>
                      </a:lnTo>
                      <a:lnTo>
                        <a:pt x="128" y="241"/>
                      </a:lnTo>
                      <a:lnTo>
                        <a:pt x="91" y="233"/>
                      </a:lnTo>
                      <a:lnTo>
                        <a:pt x="77" y="222"/>
                      </a:lnTo>
                      <a:lnTo>
                        <a:pt x="54" y="164"/>
                      </a:lnTo>
                      <a:lnTo>
                        <a:pt x="56" y="147"/>
                      </a:lnTo>
                      <a:lnTo>
                        <a:pt x="69" y="108"/>
                      </a:lnTo>
                      <a:lnTo>
                        <a:pt x="73" y="85"/>
                      </a:lnTo>
                      <a:lnTo>
                        <a:pt x="64" y="85"/>
                      </a:lnTo>
                      <a:lnTo>
                        <a:pt x="61" y="73"/>
                      </a:lnTo>
                      <a:lnTo>
                        <a:pt x="16" y="19"/>
                      </a:lnTo>
                      <a:lnTo>
                        <a:pt x="8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9" name="Freeform 122"/>
                <p:cNvSpPr>
                  <a:spLocks noChangeAspect="1"/>
                </p:cNvSpPr>
                <p:nvPr/>
              </p:nvSpPr>
              <p:spPr bwMode="gray">
                <a:xfrm>
                  <a:off x="4119" y="1193"/>
                  <a:ext cx="54" cy="36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9" y="6"/>
                    </a:cxn>
                    <a:cxn ang="0">
                      <a:pos x="19" y="10"/>
                    </a:cxn>
                    <a:cxn ang="0">
                      <a:pos x="24" y="15"/>
                    </a:cxn>
                    <a:cxn ang="0">
                      <a:pos x="26" y="25"/>
                    </a:cxn>
                    <a:cxn ang="0">
                      <a:pos x="36" y="30"/>
                    </a:cxn>
                    <a:cxn ang="0">
                      <a:pos x="51" y="33"/>
                    </a:cxn>
                    <a:cxn ang="0">
                      <a:pos x="66" y="35"/>
                    </a:cxn>
                    <a:cxn ang="0">
                      <a:pos x="73" y="31"/>
                    </a:cxn>
                    <a:cxn ang="0">
                      <a:pos x="127" y="41"/>
                    </a:cxn>
                    <a:cxn ang="0">
                      <a:pos x="129" y="49"/>
                    </a:cxn>
                    <a:cxn ang="0">
                      <a:pos x="122" y="49"/>
                    </a:cxn>
                    <a:cxn ang="0">
                      <a:pos x="121" y="55"/>
                    </a:cxn>
                    <a:cxn ang="0">
                      <a:pos x="109" y="67"/>
                    </a:cxn>
                    <a:cxn ang="0">
                      <a:pos x="132" y="64"/>
                    </a:cxn>
                    <a:cxn ang="0">
                      <a:pos x="154" y="68"/>
                    </a:cxn>
                    <a:cxn ang="0">
                      <a:pos x="163" y="62"/>
                    </a:cxn>
                    <a:cxn ang="0">
                      <a:pos x="172" y="62"/>
                    </a:cxn>
                    <a:cxn ang="0">
                      <a:pos x="182" y="68"/>
                    </a:cxn>
                    <a:cxn ang="0">
                      <a:pos x="188" y="79"/>
                    </a:cxn>
                    <a:cxn ang="0">
                      <a:pos x="207" y="75"/>
                    </a:cxn>
                    <a:cxn ang="0">
                      <a:pos x="218" y="79"/>
                    </a:cxn>
                    <a:cxn ang="0">
                      <a:pos x="225" y="91"/>
                    </a:cxn>
                    <a:cxn ang="0">
                      <a:pos x="266" y="100"/>
                    </a:cxn>
                    <a:cxn ang="0">
                      <a:pos x="256" y="108"/>
                    </a:cxn>
                    <a:cxn ang="0">
                      <a:pos x="257" y="135"/>
                    </a:cxn>
                    <a:cxn ang="0">
                      <a:pos x="245" y="154"/>
                    </a:cxn>
                    <a:cxn ang="0">
                      <a:pos x="208" y="176"/>
                    </a:cxn>
                    <a:cxn ang="0">
                      <a:pos x="198" y="180"/>
                    </a:cxn>
                    <a:cxn ang="0">
                      <a:pos x="191" y="171"/>
                    </a:cxn>
                    <a:cxn ang="0">
                      <a:pos x="186" y="176"/>
                    </a:cxn>
                    <a:cxn ang="0">
                      <a:pos x="179" y="173"/>
                    </a:cxn>
                    <a:cxn ang="0">
                      <a:pos x="174" y="164"/>
                    </a:cxn>
                    <a:cxn ang="0">
                      <a:pos x="171" y="175"/>
                    </a:cxn>
                    <a:cxn ang="0">
                      <a:pos x="160" y="175"/>
                    </a:cxn>
                    <a:cxn ang="0">
                      <a:pos x="144" y="170"/>
                    </a:cxn>
                    <a:cxn ang="0">
                      <a:pos x="133" y="156"/>
                    </a:cxn>
                    <a:cxn ang="0">
                      <a:pos x="117" y="156"/>
                    </a:cxn>
                    <a:cxn ang="0">
                      <a:pos x="104" y="151"/>
                    </a:cxn>
                    <a:cxn ang="0">
                      <a:pos x="95" y="140"/>
                    </a:cxn>
                    <a:cxn ang="0">
                      <a:pos x="85" y="135"/>
                    </a:cxn>
                    <a:cxn ang="0">
                      <a:pos x="75" y="123"/>
                    </a:cxn>
                    <a:cxn ang="0">
                      <a:pos x="57" y="118"/>
                    </a:cxn>
                    <a:cxn ang="0">
                      <a:pos x="46" y="110"/>
                    </a:cxn>
                    <a:cxn ang="0">
                      <a:pos x="45" y="81"/>
                    </a:cxn>
                    <a:cxn ang="0">
                      <a:pos x="31" y="67"/>
                    </a:cxn>
                    <a:cxn ang="0">
                      <a:pos x="26" y="47"/>
                    </a:cxn>
                    <a:cxn ang="0">
                      <a:pos x="5" y="20"/>
                    </a:cxn>
                    <a:cxn ang="0">
                      <a:pos x="0" y="3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66" h="180">
                      <a:moveTo>
                        <a:pt x="3" y="0"/>
                      </a:moveTo>
                      <a:lnTo>
                        <a:pt x="9" y="6"/>
                      </a:lnTo>
                      <a:lnTo>
                        <a:pt x="19" y="10"/>
                      </a:lnTo>
                      <a:lnTo>
                        <a:pt x="24" y="15"/>
                      </a:lnTo>
                      <a:lnTo>
                        <a:pt x="26" y="25"/>
                      </a:lnTo>
                      <a:lnTo>
                        <a:pt x="36" y="30"/>
                      </a:lnTo>
                      <a:lnTo>
                        <a:pt x="51" y="33"/>
                      </a:lnTo>
                      <a:lnTo>
                        <a:pt x="66" y="35"/>
                      </a:lnTo>
                      <a:lnTo>
                        <a:pt x="73" y="31"/>
                      </a:lnTo>
                      <a:lnTo>
                        <a:pt x="127" y="41"/>
                      </a:lnTo>
                      <a:lnTo>
                        <a:pt x="129" y="49"/>
                      </a:lnTo>
                      <a:lnTo>
                        <a:pt x="122" y="49"/>
                      </a:lnTo>
                      <a:lnTo>
                        <a:pt x="121" y="55"/>
                      </a:lnTo>
                      <a:lnTo>
                        <a:pt x="109" y="67"/>
                      </a:lnTo>
                      <a:lnTo>
                        <a:pt x="132" y="64"/>
                      </a:lnTo>
                      <a:lnTo>
                        <a:pt x="154" y="68"/>
                      </a:lnTo>
                      <a:lnTo>
                        <a:pt x="163" y="62"/>
                      </a:lnTo>
                      <a:lnTo>
                        <a:pt x="172" y="62"/>
                      </a:lnTo>
                      <a:lnTo>
                        <a:pt x="182" y="68"/>
                      </a:lnTo>
                      <a:lnTo>
                        <a:pt x="188" y="79"/>
                      </a:lnTo>
                      <a:lnTo>
                        <a:pt x="207" y="75"/>
                      </a:lnTo>
                      <a:lnTo>
                        <a:pt x="218" y="79"/>
                      </a:lnTo>
                      <a:lnTo>
                        <a:pt x="225" y="91"/>
                      </a:lnTo>
                      <a:lnTo>
                        <a:pt x="266" y="100"/>
                      </a:lnTo>
                      <a:lnTo>
                        <a:pt x="256" y="108"/>
                      </a:lnTo>
                      <a:lnTo>
                        <a:pt x="257" y="135"/>
                      </a:lnTo>
                      <a:lnTo>
                        <a:pt x="245" y="154"/>
                      </a:lnTo>
                      <a:lnTo>
                        <a:pt x="208" y="176"/>
                      </a:lnTo>
                      <a:lnTo>
                        <a:pt x="198" y="180"/>
                      </a:lnTo>
                      <a:lnTo>
                        <a:pt x="191" y="171"/>
                      </a:lnTo>
                      <a:lnTo>
                        <a:pt x="186" y="176"/>
                      </a:lnTo>
                      <a:lnTo>
                        <a:pt x="179" y="173"/>
                      </a:lnTo>
                      <a:lnTo>
                        <a:pt x="174" y="164"/>
                      </a:lnTo>
                      <a:lnTo>
                        <a:pt x="171" y="175"/>
                      </a:lnTo>
                      <a:lnTo>
                        <a:pt x="160" y="175"/>
                      </a:lnTo>
                      <a:lnTo>
                        <a:pt x="144" y="170"/>
                      </a:lnTo>
                      <a:lnTo>
                        <a:pt x="133" y="156"/>
                      </a:lnTo>
                      <a:lnTo>
                        <a:pt x="117" y="156"/>
                      </a:lnTo>
                      <a:lnTo>
                        <a:pt x="104" y="151"/>
                      </a:lnTo>
                      <a:lnTo>
                        <a:pt x="95" y="140"/>
                      </a:lnTo>
                      <a:lnTo>
                        <a:pt x="85" y="135"/>
                      </a:lnTo>
                      <a:lnTo>
                        <a:pt x="75" y="123"/>
                      </a:lnTo>
                      <a:lnTo>
                        <a:pt x="57" y="118"/>
                      </a:lnTo>
                      <a:lnTo>
                        <a:pt x="46" y="110"/>
                      </a:lnTo>
                      <a:lnTo>
                        <a:pt x="45" y="81"/>
                      </a:lnTo>
                      <a:lnTo>
                        <a:pt x="31" y="67"/>
                      </a:lnTo>
                      <a:lnTo>
                        <a:pt x="26" y="47"/>
                      </a:lnTo>
                      <a:lnTo>
                        <a:pt x="5" y="20"/>
                      </a:lnTo>
                      <a:lnTo>
                        <a:pt x="0" y="3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0" name="Freeform 123"/>
                <p:cNvSpPr>
                  <a:spLocks noChangeAspect="1"/>
                </p:cNvSpPr>
                <p:nvPr/>
              </p:nvSpPr>
              <p:spPr bwMode="gray">
                <a:xfrm>
                  <a:off x="4047" y="1261"/>
                  <a:ext cx="43" cy="27"/>
                </a:xfrm>
                <a:custGeom>
                  <a:avLst/>
                  <a:gdLst/>
                  <a:ahLst/>
                  <a:cxnLst>
                    <a:cxn ang="0">
                      <a:pos x="92" y="7"/>
                    </a:cxn>
                    <a:cxn ang="0">
                      <a:pos x="110" y="0"/>
                    </a:cxn>
                    <a:cxn ang="0">
                      <a:pos x="126" y="2"/>
                    </a:cxn>
                    <a:cxn ang="0">
                      <a:pos x="137" y="5"/>
                    </a:cxn>
                    <a:cxn ang="0">
                      <a:pos x="148" y="16"/>
                    </a:cxn>
                    <a:cxn ang="0">
                      <a:pos x="156" y="18"/>
                    </a:cxn>
                    <a:cxn ang="0">
                      <a:pos x="169" y="36"/>
                    </a:cxn>
                    <a:cxn ang="0">
                      <a:pos x="187" y="51"/>
                    </a:cxn>
                    <a:cxn ang="0">
                      <a:pos x="203" y="78"/>
                    </a:cxn>
                    <a:cxn ang="0">
                      <a:pos x="207" y="93"/>
                    </a:cxn>
                    <a:cxn ang="0">
                      <a:pos x="207" y="112"/>
                    </a:cxn>
                    <a:cxn ang="0">
                      <a:pos x="212" y="126"/>
                    </a:cxn>
                    <a:cxn ang="0">
                      <a:pos x="212" y="136"/>
                    </a:cxn>
                    <a:cxn ang="0">
                      <a:pos x="202" y="132"/>
                    </a:cxn>
                    <a:cxn ang="0">
                      <a:pos x="193" y="136"/>
                    </a:cxn>
                    <a:cxn ang="0">
                      <a:pos x="181" y="134"/>
                    </a:cxn>
                    <a:cxn ang="0">
                      <a:pos x="167" y="127"/>
                    </a:cxn>
                    <a:cxn ang="0">
                      <a:pos x="139" y="128"/>
                    </a:cxn>
                    <a:cxn ang="0">
                      <a:pos x="122" y="120"/>
                    </a:cxn>
                    <a:cxn ang="0">
                      <a:pos x="115" y="112"/>
                    </a:cxn>
                    <a:cxn ang="0">
                      <a:pos x="102" y="115"/>
                    </a:cxn>
                    <a:cxn ang="0">
                      <a:pos x="85" y="110"/>
                    </a:cxn>
                    <a:cxn ang="0">
                      <a:pos x="68" y="99"/>
                    </a:cxn>
                    <a:cxn ang="0">
                      <a:pos x="48" y="95"/>
                    </a:cxn>
                    <a:cxn ang="0">
                      <a:pos x="21" y="110"/>
                    </a:cxn>
                    <a:cxn ang="0">
                      <a:pos x="10" y="109"/>
                    </a:cxn>
                    <a:cxn ang="0">
                      <a:pos x="0" y="95"/>
                    </a:cxn>
                    <a:cxn ang="0">
                      <a:pos x="8" y="89"/>
                    </a:cxn>
                    <a:cxn ang="0">
                      <a:pos x="37" y="86"/>
                    </a:cxn>
                    <a:cxn ang="0">
                      <a:pos x="41" y="79"/>
                    </a:cxn>
                    <a:cxn ang="0">
                      <a:pos x="48" y="62"/>
                    </a:cxn>
                    <a:cxn ang="0">
                      <a:pos x="60" y="31"/>
                    </a:cxn>
                    <a:cxn ang="0">
                      <a:pos x="60" y="19"/>
                    </a:cxn>
                    <a:cxn ang="0">
                      <a:pos x="65" y="10"/>
                    </a:cxn>
                    <a:cxn ang="0">
                      <a:pos x="92" y="7"/>
                    </a:cxn>
                  </a:cxnLst>
                  <a:rect l="0" t="0" r="r" b="b"/>
                  <a:pathLst>
                    <a:path w="212" h="136">
                      <a:moveTo>
                        <a:pt x="92" y="7"/>
                      </a:moveTo>
                      <a:lnTo>
                        <a:pt x="110" y="0"/>
                      </a:lnTo>
                      <a:lnTo>
                        <a:pt x="126" y="2"/>
                      </a:lnTo>
                      <a:lnTo>
                        <a:pt x="137" y="5"/>
                      </a:lnTo>
                      <a:lnTo>
                        <a:pt x="148" y="16"/>
                      </a:lnTo>
                      <a:lnTo>
                        <a:pt x="156" y="18"/>
                      </a:lnTo>
                      <a:lnTo>
                        <a:pt x="169" y="36"/>
                      </a:lnTo>
                      <a:lnTo>
                        <a:pt x="187" y="51"/>
                      </a:lnTo>
                      <a:lnTo>
                        <a:pt x="203" y="78"/>
                      </a:lnTo>
                      <a:lnTo>
                        <a:pt x="207" y="93"/>
                      </a:lnTo>
                      <a:lnTo>
                        <a:pt x="207" y="112"/>
                      </a:lnTo>
                      <a:lnTo>
                        <a:pt x="212" y="126"/>
                      </a:lnTo>
                      <a:lnTo>
                        <a:pt x="212" y="136"/>
                      </a:lnTo>
                      <a:lnTo>
                        <a:pt x="202" y="132"/>
                      </a:lnTo>
                      <a:lnTo>
                        <a:pt x="193" y="136"/>
                      </a:lnTo>
                      <a:lnTo>
                        <a:pt x="181" y="134"/>
                      </a:lnTo>
                      <a:lnTo>
                        <a:pt x="167" y="127"/>
                      </a:lnTo>
                      <a:lnTo>
                        <a:pt x="139" y="128"/>
                      </a:lnTo>
                      <a:lnTo>
                        <a:pt x="122" y="120"/>
                      </a:lnTo>
                      <a:lnTo>
                        <a:pt x="115" y="112"/>
                      </a:lnTo>
                      <a:lnTo>
                        <a:pt x="102" y="115"/>
                      </a:lnTo>
                      <a:lnTo>
                        <a:pt x="85" y="110"/>
                      </a:lnTo>
                      <a:lnTo>
                        <a:pt x="68" y="99"/>
                      </a:lnTo>
                      <a:lnTo>
                        <a:pt x="48" y="95"/>
                      </a:lnTo>
                      <a:lnTo>
                        <a:pt x="21" y="110"/>
                      </a:lnTo>
                      <a:lnTo>
                        <a:pt x="10" y="109"/>
                      </a:lnTo>
                      <a:lnTo>
                        <a:pt x="0" y="95"/>
                      </a:lnTo>
                      <a:lnTo>
                        <a:pt x="8" y="89"/>
                      </a:lnTo>
                      <a:lnTo>
                        <a:pt x="37" y="86"/>
                      </a:lnTo>
                      <a:lnTo>
                        <a:pt x="41" y="79"/>
                      </a:lnTo>
                      <a:lnTo>
                        <a:pt x="48" y="62"/>
                      </a:lnTo>
                      <a:lnTo>
                        <a:pt x="60" y="31"/>
                      </a:lnTo>
                      <a:lnTo>
                        <a:pt x="60" y="19"/>
                      </a:lnTo>
                      <a:lnTo>
                        <a:pt x="65" y="10"/>
                      </a:lnTo>
                      <a:lnTo>
                        <a:pt x="92" y="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1" name="Freeform 124"/>
                <p:cNvSpPr>
                  <a:spLocks noChangeAspect="1"/>
                </p:cNvSpPr>
                <p:nvPr/>
              </p:nvSpPr>
              <p:spPr bwMode="gray">
                <a:xfrm>
                  <a:off x="3080" y="1282"/>
                  <a:ext cx="68" cy="102"/>
                </a:xfrm>
                <a:custGeom>
                  <a:avLst/>
                  <a:gdLst/>
                  <a:ahLst/>
                  <a:cxnLst>
                    <a:cxn ang="0">
                      <a:pos x="152" y="22"/>
                    </a:cxn>
                    <a:cxn ang="0">
                      <a:pos x="199" y="0"/>
                    </a:cxn>
                    <a:cxn ang="0">
                      <a:pos x="234" y="15"/>
                    </a:cxn>
                    <a:cxn ang="0">
                      <a:pos x="277" y="45"/>
                    </a:cxn>
                    <a:cxn ang="0">
                      <a:pos x="272" y="68"/>
                    </a:cxn>
                    <a:cxn ang="0">
                      <a:pos x="234" y="86"/>
                    </a:cxn>
                    <a:cxn ang="0">
                      <a:pos x="267" y="94"/>
                    </a:cxn>
                    <a:cxn ang="0">
                      <a:pos x="245" y="114"/>
                    </a:cxn>
                    <a:cxn ang="0">
                      <a:pos x="238" y="119"/>
                    </a:cxn>
                    <a:cxn ang="0">
                      <a:pos x="232" y="158"/>
                    </a:cxn>
                    <a:cxn ang="0">
                      <a:pos x="226" y="165"/>
                    </a:cxn>
                    <a:cxn ang="0">
                      <a:pos x="219" y="189"/>
                    </a:cxn>
                    <a:cxn ang="0">
                      <a:pos x="224" y="226"/>
                    </a:cxn>
                    <a:cxn ang="0">
                      <a:pos x="218" y="267"/>
                    </a:cxn>
                    <a:cxn ang="0">
                      <a:pos x="230" y="331"/>
                    </a:cxn>
                    <a:cxn ang="0">
                      <a:pos x="250" y="373"/>
                    </a:cxn>
                    <a:cxn ang="0">
                      <a:pos x="278" y="426"/>
                    </a:cxn>
                    <a:cxn ang="0">
                      <a:pos x="306" y="450"/>
                    </a:cxn>
                    <a:cxn ang="0">
                      <a:pos x="338" y="472"/>
                    </a:cxn>
                    <a:cxn ang="0">
                      <a:pos x="322" y="490"/>
                    </a:cxn>
                    <a:cxn ang="0">
                      <a:pos x="320" y="498"/>
                    </a:cxn>
                    <a:cxn ang="0">
                      <a:pos x="301" y="502"/>
                    </a:cxn>
                    <a:cxn ang="0">
                      <a:pos x="284" y="470"/>
                    </a:cxn>
                    <a:cxn ang="0">
                      <a:pos x="261" y="481"/>
                    </a:cxn>
                    <a:cxn ang="0">
                      <a:pos x="273" y="487"/>
                    </a:cxn>
                    <a:cxn ang="0">
                      <a:pos x="251" y="491"/>
                    </a:cxn>
                    <a:cxn ang="0">
                      <a:pos x="243" y="495"/>
                    </a:cxn>
                    <a:cxn ang="0">
                      <a:pos x="220" y="476"/>
                    </a:cxn>
                    <a:cxn ang="0">
                      <a:pos x="210" y="488"/>
                    </a:cxn>
                    <a:cxn ang="0">
                      <a:pos x="182" y="480"/>
                    </a:cxn>
                    <a:cxn ang="0">
                      <a:pos x="189" y="466"/>
                    </a:cxn>
                    <a:cxn ang="0">
                      <a:pos x="144" y="470"/>
                    </a:cxn>
                    <a:cxn ang="0">
                      <a:pos x="127" y="461"/>
                    </a:cxn>
                    <a:cxn ang="0">
                      <a:pos x="125" y="438"/>
                    </a:cxn>
                    <a:cxn ang="0">
                      <a:pos x="124" y="421"/>
                    </a:cxn>
                    <a:cxn ang="0">
                      <a:pos x="135" y="413"/>
                    </a:cxn>
                    <a:cxn ang="0">
                      <a:pos x="157" y="412"/>
                    </a:cxn>
                    <a:cxn ang="0">
                      <a:pos x="143" y="400"/>
                    </a:cxn>
                    <a:cxn ang="0">
                      <a:pos x="116" y="380"/>
                    </a:cxn>
                    <a:cxn ang="0">
                      <a:pos x="138" y="348"/>
                    </a:cxn>
                    <a:cxn ang="0">
                      <a:pos x="109" y="380"/>
                    </a:cxn>
                    <a:cxn ang="0">
                      <a:pos x="107" y="345"/>
                    </a:cxn>
                    <a:cxn ang="0">
                      <a:pos x="90" y="342"/>
                    </a:cxn>
                    <a:cxn ang="0">
                      <a:pos x="76" y="353"/>
                    </a:cxn>
                    <a:cxn ang="0">
                      <a:pos x="65" y="319"/>
                    </a:cxn>
                    <a:cxn ang="0">
                      <a:pos x="51" y="331"/>
                    </a:cxn>
                    <a:cxn ang="0">
                      <a:pos x="32" y="347"/>
                    </a:cxn>
                    <a:cxn ang="0">
                      <a:pos x="16" y="340"/>
                    </a:cxn>
                    <a:cxn ang="0">
                      <a:pos x="1" y="294"/>
                    </a:cxn>
                    <a:cxn ang="0">
                      <a:pos x="3" y="255"/>
                    </a:cxn>
                    <a:cxn ang="0">
                      <a:pos x="27" y="242"/>
                    </a:cxn>
                    <a:cxn ang="0">
                      <a:pos x="42" y="244"/>
                    </a:cxn>
                    <a:cxn ang="0">
                      <a:pos x="53" y="230"/>
                    </a:cxn>
                    <a:cxn ang="0">
                      <a:pos x="64" y="206"/>
                    </a:cxn>
                    <a:cxn ang="0">
                      <a:pos x="70" y="186"/>
                    </a:cxn>
                    <a:cxn ang="0">
                      <a:pos x="79" y="162"/>
                    </a:cxn>
                    <a:cxn ang="0">
                      <a:pos x="75" y="158"/>
                    </a:cxn>
                    <a:cxn ang="0">
                      <a:pos x="68" y="141"/>
                    </a:cxn>
                    <a:cxn ang="0">
                      <a:pos x="73" y="97"/>
                    </a:cxn>
                    <a:cxn ang="0">
                      <a:pos x="103" y="87"/>
                    </a:cxn>
                    <a:cxn ang="0">
                      <a:pos x="94" y="74"/>
                    </a:cxn>
                    <a:cxn ang="0">
                      <a:pos x="92" y="61"/>
                    </a:cxn>
                    <a:cxn ang="0">
                      <a:pos x="124" y="20"/>
                    </a:cxn>
                  </a:cxnLst>
                  <a:rect l="0" t="0" r="r" b="b"/>
                  <a:pathLst>
                    <a:path w="338" h="508">
                      <a:moveTo>
                        <a:pt x="124" y="20"/>
                      </a:moveTo>
                      <a:lnTo>
                        <a:pt x="128" y="17"/>
                      </a:lnTo>
                      <a:lnTo>
                        <a:pt x="152" y="22"/>
                      </a:lnTo>
                      <a:lnTo>
                        <a:pt x="161" y="12"/>
                      </a:lnTo>
                      <a:lnTo>
                        <a:pt x="187" y="0"/>
                      </a:lnTo>
                      <a:lnTo>
                        <a:pt x="199" y="0"/>
                      </a:lnTo>
                      <a:lnTo>
                        <a:pt x="210" y="9"/>
                      </a:lnTo>
                      <a:lnTo>
                        <a:pt x="219" y="14"/>
                      </a:lnTo>
                      <a:lnTo>
                        <a:pt x="234" y="15"/>
                      </a:lnTo>
                      <a:lnTo>
                        <a:pt x="256" y="33"/>
                      </a:lnTo>
                      <a:lnTo>
                        <a:pt x="268" y="34"/>
                      </a:lnTo>
                      <a:lnTo>
                        <a:pt x="277" y="45"/>
                      </a:lnTo>
                      <a:lnTo>
                        <a:pt x="279" y="55"/>
                      </a:lnTo>
                      <a:lnTo>
                        <a:pt x="245" y="63"/>
                      </a:lnTo>
                      <a:lnTo>
                        <a:pt x="272" y="68"/>
                      </a:lnTo>
                      <a:lnTo>
                        <a:pt x="268" y="74"/>
                      </a:lnTo>
                      <a:lnTo>
                        <a:pt x="256" y="73"/>
                      </a:lnTo>
                      <a:lnTo>
                        <a:pt x="234" y="86"/>
                      </a:lnTo>
                      <a:lnTo>
                        <a:pt x="246" y="88"/>
                      </a:lnTo>
                      <a:lnTo>
                        <a:pt x="265" y="82"/>
                      </a:lnTo>
                      <a:lnTo>
                        <a:pt x="267" y="94"/>
                      </a:lnTo>
                      <a:lnTo>
                        <a:pt x="262" y="103"/>
                      </a:lnTo>
                      <a:lnTo>
                        <a:pt x="253" y="111"/>
                      </a:lnTo>
                      <a:lnTo>
                        <a:pt x="245" y="114"/>
                      </a:lnTo>
                      <a:lnTo>
                        <a:pt x="225" y="111"/>
                      </a:lnTo>
                      <a:lnTo>
                        <a:pt x="222" y="121"/>
                      </a:lnTo>
                      <a:lnTo>
                        <a:pt x="238" y="119"/>
                      </a:lnTo>
                      <a:lnTo>
                        <a:pt x="242" y="131"/>
                      </a:lnTo>
                      <a:lnTo>
                        <a:pt x="235" y="143"/>
                      </a:lnTo>
                      <a:lnTo>
                        <a:pt x="232" y="158"/>
                      </a:lnTo>
                      <a:lnTo>
                        <a:pt x="226" y="156"/>
                      </a:lnTo>
                      <a:lnTo>
                        <a:pt x="222" y="160"/>
                      </a:lnTo>
                      <a:lnTo>
                        <a:pt x="226" y="165"/>
                      </a:lnTo>
                      <a:lnTo>
                        <a:pt x="225" y="176"/>
                      </a:lnTo>
                      <a:lnTo>
                        <a:pt x="219" y="178"/>
                      </a:lnTo>
                      <a:lnTo>
                        <a:pt x="219" y="189"/>
                      </a:lnTo>
                      <a:lnTo>
                        <a:pt x="218" y="201"/>
                      </a:lnTo>
                      <a:lnTo>
                        <a:pt x="219" y="214"/>
                      </a:lnTo>
                      <a:lnTo>
                        <a:pt x="224" y="226"/>
                      </a:lnTo>
                      <a:lnTo>
                        <a:pt x="224" y="235"/>
                      </a:lnTo>
                      <a:lnTo>
                        <a:pt x="216" y="255"/>
                      </a:lnTo>
                      <a:lnTo>
                        <a:pt x="218" y="267"/>
                      </a:lnTo>
                      <a:lnTo>
                        <a:pt x="222" y="273"/>
                      </a:lnTo>
                      <a:lnTo>
                        <a:pt x="226" y="313"/>
                      </a:lnTo>
                      <a:lnTo>
                        <a:pt x="230" y="331"/>
                      </a:lnTo>
                      <a:lnTo>
                        <a:pt x="234" y="341"/>
                      </a:lnTo>
                      <a:lnTo>
                        <a:pt x="242" y="353"/>
                      </a:lnTo>
                      <a:lnTo>
                        <a:pt x="250" y="373"/>
                      </a:lnTo>
                      <a:lnTo>
                        <a:pt x="253" y="382"/>
                      </a:lnTo>
                      <a:lnTo>
                        <a:pt x="254" y="394"/>
                      </a:lnTo>
                      <a:lnTo>
                        <a:pt x="278" y="426"/>
                      </a:lnTo>
                      <a:lnTo>
                        <a:pt x="288" y="436"/>
                      </a:lnTo>
                      <a:lnTo>
                        <a:pt x="296" y="439"/>
                      </a:lnTo>
                      <a:lnTo>
                        <a:pt x="306" y="450"/>
                      </a:lnTo>
                      <a:lnTo>
                        <a:pt x="322" y="464"/>
                      </a:lnTo>
                      <a:lnTo>
                        <a:pt x="327" y="463"/>
                      </a:lnTo>
                      <a:lnTo>
                        <a:pt x="338" y="472"/>
                      </a:lnTo>
                      <a:lnTo>
                        <a:pt x="332" y="475"/>
                      </a:lnTo>
                      <a:lnTo>
                        <a:pt x="332" y="485"/>
                      </a:lnTo>
                      <a:lnTo>
                        <a:pt x="322" y="490"/>
                      </a:lnTo>
                      <a:lnTo>
                        <a:pt x="301" y="486"/>
                      </a:lnTo>
                      <a:lnTo>
                        <a:pt x="296" y="491"/>
                      </a:lnTo>
                      <a:lnTo>
                        <a:pt x="320" y="498"/>
                      </a:lnTo>
                      <a:lnTo>
                        <a:pt x="311" y="499"/>
                      </a:lnTo>
                      <a:lnTo>
                        <a:pt x="310" y="508"/>
                      </a:lnTo>
                      <a:lnTo>
                        <a:pt x="301" y="502"/>
                      </a:lnTo>
                      <a:lnTo>
                        <a:pt x="286" y="486"/>
                      </a:lnTo>
                      <a:lnTo>
                        <a:pt x="281" y="482"/>
                      </a:lnTo>
                      <a:lnTo>
                        <a:pt x="284" y="470"/>
                      </a:lnTo>
                      <a:lnTo>
                        <a:pt x="274" y="475"/>
                      </a:lnTo>
                      <a:lnTo>
                        <a:pt x="265" y="475"/>
                      </a:lnTo>
                      <a:lnTo>
                        <a:pt x="261" y="481"/>
                      </a:lnTo>
                      <a:lnTo>
                        <a:pt x="262" y="487"/>
                      </a:lnTo>
                      <a:lnTo>
                        <a:pt x="268" y="491"/>
                      </a:lnTo>
                      <a:lnTo>
                        <a:pt x="273" y="487"/>
                      </a:lnTo>
                      <a:lnTo>
                        <a:pt x="275" y="498"/>
                      </a:lnTo>
                      <a:lnTo>
                        <a:pt x="261" y="499"/>
                      </a:lnTo>
                      <a:lnTo>
                        <a:pt x="251" y="491"/>
                      </a:lnTo>
                      <a:lnTo>
                        <a:pt x="246" y="491"/>
                      </a:lnTo>
                      <a:lnTo>
                        <a:pt x="248" y="498"/>
                      </a:lnTo>
                      <a:lnTo>
                        <a:pt x="243" y="495"/>
                      </a:lnTo>
                      <a:lnTo>
                        <a:pt x="237" y="481"/>
                      </a:lnTo>
                      <a:lnTo>
                        <a:pt x="229" y="482"/>
                      </a:lnTo>
                      <a:lnTo>
                        <a:pt x="220" y="476"/>
                      </a:lnTo>
                      <a:lnTo>
                        <a:pt x="216" y="487"/>
                      </a:lnTo>
                      <a:lnTo>
                        <a:pt x="213" y="483"/>
                      </a:lnTo>
                      <a:lnTo>
                        <a:pt x="210" y="488"/>
                      </a:lnTo>
                      <a:lnTo>
                        <a:pt x="209" y="499"/>
                      </a:lnTo>
                      <a:lnTo>
                        <a:pt x="204" y="499"/>
                      </a:lnTo>
                      <a:lnTo>
                        <a:pt x="182" y="480"/>
                      </a:lnTo>
                      <a:lnTo>
                        <a:pt x="178" y="471"/>
                      </a:lnTo>
                      <a:lnTo>
                        <a:pt x="191" y="471"/>
                      </a:lnTo>
                      <a:lnTo>
                        <a:pt x="189" y="466"/>
                      </a:lnTo>
                      <a:lnTo>
                        <a:pt x="173" y="465"/>
                      </a:lnTo>
                      <a:lnTo>
                        <a:pt x="151" y="472"/>
                      </a:lnTo>
                      <a:lnTo>
                        <a:pt x="144" y="470"/>
                      </a:lnTo>
                      <a:lnTo>
                        <a:pt x="139" y="461"/>
                      </a:lnTo>
                      <a:lnTo>
                        <a:pt x="134" y="465"/>
                      </a:lnTo>
                      <a:lnTo>
                        <a:pt x="127" y="461"/>
                      </a:lnTo>
                      <a:lnTo>
                        <a:pt x="125" y="458"/>
                      </a:lnTo>
                      <a:lnTo>
                        <a:pt x="124" y="449"/>
                      </a:lnTo>
                      <a:lnTo>
                        <a:pt x="125" y="438"/>
                      </a:lnTo>
                      <a:lnTo>
                        <a:pt x="125" y="431"/>
                      </a:lnTo>
                      <a:lnTo>
                        <a:pt x="122" y="423"/>
                      </a:lnTo>
                      <a:lnTo>
                        <a:pt x="124" y="421"/>
                      </a:lnTo>
                      <a:lnTo>
                        <a:pt x="137" y="427"/>
                      </a:lnTo>
                      <a:lnTo>
                        <a:pt x="139" y="422"/>
                      </a:lnTo>
                      <a:lnTo>
                        <a:pt x="135" y="413"/>
                      </a:lnTo>
                      <a:lnTo>
                        <a:pt x="144" y="418"/>
                      </a:lnTo>
                      <a:lnTo>
                        <a:pt x="156" y="416"/>
                      </a:lnTo>
                      <a:lnTo>
                        <a:pt x="157" y="412"/>
                      </a:lnTo>
                      <a:lnTo>
                        <a:pt x="145" y="410"/>
                      </a:lnTo>
                      <a:lnTo>
                        <a:pt x="150" y="404"/>
                      </a:lnTo>
                      <a:lnTo>
                        <a:pt x="143" y="400"/>
                      </a:lnTo>
                      <a:lnTo>
                        <a:pt x="124" y="397"/>
                      </a:lnTo>
                      <a:lnTo>
                        <a:pt x="116" y="388"/>
                      </a:lnTo>
                      <a:lnTo>
                        <a:pt x="116" y="380"/>
                      </a:lnTo>
                      <a:lnTo>
                        <a:pt x="119" y="382"/>
                      </a:lnTo>
                      <a:lnTo>
                        <a:pt x="121" y="372"/>
                      </a:lnTo>
                      <a:lnTo>
                        <a:pt x="138" y="348"/>
                      </a:lnTo>
                      <a:lnTo>
                        <a:pt x="124" y="357"/>
                      </a:lnTo>
                      <a:lnTo>
                        <a:pt x="116" y="373"/>
                      </a:lnTo>
                      <a:lnTo>
                        <a:pt x="109" y="380"/>
                      </a:lnTo>
                      <a:lnTo>
                        <a:pt x="109" y="364"/>
                      </a:lnTo>
                      <a:lnTo>
                        <a:pt x="107" y="356"/>
                      </a:lnTo>
                      <a:lnTo>
                        <a:pt x="107" y="345"/>
                      </a:lnTo>
                      <a:lnTo>
                        <a:pt x="109" y="336"/>
                      </a:lnTo>
                      <a:lnTo>
                        <a:pt x="97" y="348"/>
                      </a:lnTo>
                      <a:lnTo>
                        <a:pt x="90" y="342"/>
                      </a:lnTo>
                      <a:lnTo>
                        <a:pt x="86" y="352"/>
                      </a:lnTo>
                      <a:lnTo>
                        <a:pt x="80" y="348"/>
                      </a:lnTo>
                      <a:lnTo>
                        <a:pt x="76" y="353"/>
                      </a:lnTo>
                      <a:lnTo>
                        <a:pt x="73" y="341"/>
                      </a:lnTo>
                      <a:lnTo>
                        <a:pt x="73" y="325"/>
                      </a:lnTo>
                      <a:lnTo>
                        <a:pt x="65" y="319"/>
                      </a:lnTo>
                      <a:lnTo>
                        <a:pt x="57" y="335"/>
                      </a:lnTo>
                      <a:lnTo>
                        <a:pt x="55" y="346"/>
                      </a:lnTo>
                      <a:lnTo>
                        <a:pt x="51" y="331"/>
                      </a:lnTo>
                      <a:lnTo>
                        <a:pt x="46" y="336"/>
                      </a:lnTo>
                      <a:lnTo>
                        <a:pt x="44" y="347"/>
                      </a:lnTo>
                      <a:lnTo>
                        <a:pt x="32" y="347"/>
                      </a:lnTo>
                      <a:lnTo>
                        <a:pt x="26" y="346"/>
                      </a:lnTo>
                      <a:lnTo>
                        <a:pt x="22" y="341"/>
                      </a:lnTo>
                      <a:lnTo>
                        <a:pt x="16" y="340"/>
                      </a:lnTo>
                      <a:lnTo>
                        <a:pt x="10" y="330"/>
                      </a:lnTo>
                      <a:lnTo>
                        <a:pt x="3" y="309"/>
                      </a:lnTo>
                      <a:lnTo>
                        <a:pt x="1" y="294"/>
                      </a:lnTo>
                      <a:lnTo>
                        <a:pt x="0" y="280"/>
                      </a:lnTo>
                      <a:lnTo>
                        <a:pt x="3" y="269"/>
                      </a:lnTo>
                      <a:lnTo>
                        <a:pt x="3" y="255"/>
                      </a:lnTo>
                      <a:lnTo>
                        <a:pt x="6" y="246"/>
                      </a:lnTo>
                      <a:lnTo>
                        <a:pt x="21" y="234"/>
                      </a:lnTo>
                      <a:lnTo>
                        <a:pt x="27" y="242"/>
                      </a:lnTo>
                      <a:lnTo>
                        <a:pt x="33" y="235"/>
                      </a:lnTo>
                      <a:lnTo>
                        <a:pt x="43" y="234"/>
                      </a:lnTo>
                      <a:lnTo>
                        <a:pt x="42" y="244"/>
                      </a:lnTo>
                      <a:lnTo>
                        <a:pt x="48" y="249"/>
                      </a:lnTo>
                      <a:lnTo>
                        <a:pt x="52" y="240"/>
                      </a:lnTo>
                      <a:lnTo>
                        <a:pt x="53" y="230"/>
                      </a:lnTo>
                      <a:lnTo>
                        <a:pt x="57" y="228"/>
                      </a:lnTo>
                      <a:lnTo>
                        <a:pt x="58" y="206"/>
                      </a:lnTo>
                      <a:lnTo>
                        <a:pt x="64" y="206"/>
                      </a:lnTo>
                      <a:lnTo>
                        <a:pt x="65" y="199"/>
                      </a:lnTo>
                      <a:lnTo>
                        <a:pt x="62" y="189"/>
                      </a:lnTo>
                      <a:lnTo>
                        <a:pt x="70" y="186"/>
                      </a:lnTo>
                      <a:lnTo>
                        <a:pt x="70" y="174"/>
                      </a:lnTo>
                      <a:lnTo>
                        <a:pt x="74" y="171"/>
                      </a:lnTo>
                      <a:lnTo>
                        <a:pt x="79" y="162"/>
                      </a:lnTo>
                      <a:lnTo>
                        <a:pt x="85" y="156"/>
                      </a:lnTo>
                      <a:lnTo>
                        <a:pt x="86" y="149"/>
                      </a:lnTo>
                      <a:lnTo>
                        <a:pt x="75" y="158"/>
                      </a:lnTo>
                      <a:lnTo>
                        <a:pt x="71" y="152"/>
                      </a:lnTo>
                      <a:lnTo>
                        <a:pt x="76" y="140"/>
                      </a:lnTo>
                      <a:lnTo>
                        <a:pt x="68" y="141"/>
                      </a:lnTo>
                      <a:lnTo>
                        <a:pt x="52" y="126"/>
                      </a:lnTo>
                      <a:lnTo>
                        <a:pt x="55" y="111"/>
                      </a:lnTo>
                      <a:lnTo>
                        <a:pt x="73" y="97"/>
                      </a:lnTo>
                      <a:lnTo>
                        <a:pt x="85" y="90"/>
                      </a:lnTo>
                      <a:lnTo>
                        <a:pt x="91" y="95"/>
                      </a:lnTo>
                      <a:lnTo>
                        <a:pt x="103" y="87"/>
                      </a:lnTo>
                      <a:lnTo>
                        <a:pt x="95" y="87"/>
                      </a:lnTo>
                      <a:lnTo>
                        <a:pt x="90" y="81"/>
                      </a:lnTo>
                      <a:lnTo>
                        <a:pt x="94" y="74"/>
                      </a:lnTo>
                      <a:lnTo>
                        <a:pt x="100" y="72"/>
                      </a:lnTo>
                      <a:lnTo>
                        <a:pt x="97" y="66"/>
                      </a:lnTo>
                      <a:lnTo>
                        <a:pt x="92" y="61"/>
                      </a:lnTo>
                      <a:lnTo>
                        <a:pt x="91" y="52"/>
                      </a:lnTo>
                      <a:lnTo>
                        <a:pt x="109" y="30"/>
                      </a:lnTo>
                      <a:lnTo>
                        <a:pt x="124" y="2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" name="Freeform 125"/>
                <p:cNvSpPr>
                  <a:spLocks noChangeAspect="1"/>
                </p:cNvSpPr>
                <p:nvPr/>
              </p:nvSpPr>
              <p:spPr bwMode="gray">
                <a:xfrm>
                  <a:off x="3104" y="1129"/>
                  <a:ext cx="169" cy="159"/>
                </a:xfrm>
                <a:custGeom>
                  <a:avLst/>
                  <a:gdLst/>
                  <a:ahLst/>
                  <a:cxnLst>
                    <a:cxn ang="0">
                      <a:pos x="31" y="669"/>
                    </a:cxn>
                    <a:cxn ang="0">
                      <a:pos x="88" y="629"/>
                    </a:cxn>
                    <a:cxn ang="0">
                      <a:pos x="84" y="616"/>
                    </a:cxn>
                    <a:cxn ang="0">
                      <a:pos x="83" y="578"/>
                    </a:cxn>
                    <a:cxn ang="0">
                      <a:pos x="109" y="554"/>
                    </a:cxn>
                    <a:cxn ang="0">
                      <a:pos x="106" y="527"/>
                    </a:cxn>
                    <a:cxn ang="0">
                      <a:pos x="144" y="509"/>
                    </a:cxn>
                    <a:cxn ang="0">
                      <a:pos x="113" y="481"/>
                    </a:cxn>
                    <a:cxn ang="0">
                      <a:pos x="103" y="457"/>
                    </a:cxn>
                    <a:cxn ang="0">
                      <a:pos x="105" y="410"/>
                    </a:cxn>
                    <a:cxn ang="0">
                      <a:pos x="163" y="404"/>
                    </a:cxn>
                    <a:cxn ang="0">
                      <a:pos x="230" y="351"/>
                    </a:cxn>
                    <a:cxn ang="0">
                      <a:pos x="259" y="310"/>
                    </a:cxn>
                    <a:cxn ang="0">
                      <a:pos x="302" y="253"/>
                    </a:cxn>
                    <a:cxn ang="0">
                      <a:pos x="372" y="196"/>
                    </a:cxn>
                    <a:cxn ang="0">
                      <a:pos x="385" y="219"/>
                    </a:cxn>
                    <a:cxn ang="0">
                      <a:pos x="398" y="169"/>
                    </a:cxn>
                    <a:cxn ang="0">
                      <a:pos x="426" y="161"/>
                    </a:cxn>
                    <a:cxn ang="0">
                      <a:pos x="502" y="184"/>
                    </a:cxn>
                    <a:cxn ang="0">
                      <a:pos x="572" y="161"/>
                    </a:cxn>
                    <a:cxn ang="0">
                      <a:pos x="615" y="124"/>
                    </a:cxn>
                    <a:cxn ang="0">
                      <a:pos x="660" y="105"/>
                    </a:cxn>
                    <a:cxn ang="0">
                      <a:pos x="689" y="39"/>
                    </a:cxn>
                    <a:cxn ang="0">
                      <a:pos x="750" y="0"/>
                    </a:cxn>
                    <a:cxn ang="0">
                      <a:pos x="832" y="36"/>
                    </a:cxn>
                    <a:cxn ang="0">
                      <a:pos x="829" y="110"/>
                    </a:cxn>
                    <a:cxn ang="0">
                      <a:pos x="799" y="176"/>
                    </a:cxn>
                    <a:cxn ang="0">
                      <a:pos x="733" y="221"/>
                    </a:cxn>
                    <a:cxn ang="0">
                      <a:pos x="648" y="244"/>
                    </a:cxn>
                    <a:cxn ang="0">
                      <a:pos x="614" y="276"/>
                    </a:cxn>
                    <a:cxn ang="0">
                      <a:pos x="540" y="304"/>
                    </a:cxn>
                    <a:cxn ang="0">
                      <a:pos x="472" y="372"/>
                    </a:cxn>
                    <a:cxn ang="0">
                      <a:pos x="391" y="442"/>
                    </a:cxn>
                    <a:cxn ang="0">
                      <a:pos x="374" y="453"/>
                    </a:cxn>
                    <a:cxn ang="0">
                      <a:pos x="358" y="511"/>
                    </a:cxn>
                    <a:cxn ang="0">
                      <a:pos x="331" y="520"/>
                    </a:cxn>
                    <a:cxn ang="0">
                      <a:pos x="294" y="530"/>
                    </a:cxn>
                    <a:cxn ang="0">
                      <a:pos x="297" y="562"/>
                    </a:cxn>
                    <a:cxn ang="0">
                      <a:pos x="249" y="547"/>
                    </a:cxn>
                    <a:cxn ang="0">
                      <a:pos x="273" y="603"/>
                    </a:cxn>
                    <a:cxn ang="0">
                      <a:pos x="262" y="625"/>
                    </a:cxn>
                    <a:cxn ang="0">
                      <a:pos x="251" y="651"/>
                    </a:cxn>
                    <a:cxn ang="0">
                      <a:pos x="213" y="601"/>
                    </a:cxn>
                    <a:cxn ang="0">
                      <a:pos x="221" y="652"/>
                    </a:cxn>
                    <a:cxn ang="0">
                      <a:pos x="228" y="687"/>
                    </a:cxn>
                    <a:cxn ang="0">
                      <a:pos x="179" y="679"/>
                    </a:cxn>
                    <a:cxn ang="0">
                      <a:pos x="211" y="723"/>
                    </a:cxn>
                    <a:cxn ang="0">
                      <a:pos x="185" y="718"/>
                    </a:cxn>
                    <a:cxn ang="0">
                      <a:pos x="192" y="760"/>
                    </a:cxn>
                    <a:cxn ang="0">
                      <a:pos x="159" y="794"/>
                    </a:cxn>
                    <a:cxn ang="0">
                      <a:pos x="82" y="761"/>
                    </a:cxn>
                    <a:cxn ang="0">
                      <a:pos x="39" y="757"/>
                    </a:cxn>
                    <a:cxn ang="0">
                      <a:pos x="63" y="724"/>
                    </a:cxn>
                    <a:cxn ang="0">
                      <a:pos x="52" y="713"/>
                    </a:cxn>
                    <a:cxn ang="0">
                      <a:pos x="0" y="692"/>
                    </a:cxn>
                  </a:cxnLst>
                  <a:rect l="0" t="0" r="r" b="b"/>
                  <a:pathLst>
                    <a:path w="843" h="796">
                      <a:moveTo>
                        <a:pt x="0" y="692"/>
                      </a:moveTo>
                      <a:lnTo>
                        <a:pt x="0" y="687"/>
                      </a:lnTo>
                      <a:lnTo>
                        <a:pt x="4" y="692"/>
                      </a:lnTo>
                      <a:lnTo>
                        <a:pt x="17" y="689"/>
                      </a:lnTo>
                      <a:lnTo>
                        <a:pt x="31" y="669"/>
                      </a:lnTo>
                      <a:lnTo>
                        <a:pt x="60" y="659"/>
                      </a:lnTo>
                      <a:lnTo>
                        <a:pt x="55" y="653"/>
                      </a:lnTo>
                      <a:lnTo>
                        <a:pt x="60" y="636"/>
                      </a:lnTo>
                      <a:lnTo>
                        <a:pt x="77" y="621"/>
                      </a:lnTo>
                      <a:lnTo>
                        <a:pt x="88" y="629"/>
                      </a:lnTo>
                      <a:lnTo>
                        <a:pt x="101" y="631"/>
                      </a:lnTo>
                      <a:lnTo>
                        <a:pt x="116" y="641"/>
                      </a:lnTo>
                      <a:lnTo>
                        <a:pt x="133" y="644"/>
                      </a:lnTo>
                      <a:lnTo>
                        <a:pt x="124" y="631"/>
                      </a:lnTo>
                      <a:lnTo>
                        <a:pt x="84" y="616"/>
                      </a:lnTo>
                      <a:lnTo>
                        <a:pt x="77" y="604"/>
                      </a:lnTo>
                      <a:lnTo>
                        <a:pt x="86" y="606"/>
                      </a:lnTo>
                      <a:lnTo>
                        <a:pt x="103" y="604"/>
                      </a:lnTo>
                      <a:lnTo>
                        <a:pt x="108" y="593"/>
                      </a:lnTo>
                      <a:lnTo>
                        <a:pt x="83" y="578"/>
                      </a:lnTo>
                      <a:lnTo>
                        <a:pt x="86" y="572"/>
                      </a:lnTo>
                      <a:lnTo>
                        <a:pt x="120" y="570"/>
                      </a:lnTo>
                      <a:lnTo>
                        <a:pt x="127" y="565"/>
                      </a:lnTo>
                      <a:lnTo>
                        <a:pt x="121" y="556"/>
                      </a:lnTo>
                      <a:lnTo>
                        <a:pt x="109" y="554"/>
                      </a:lnTo>
                      <a:lnTo>
                        <a:pt x="103" y="545"/>
                      </a:lnTo>
                      <a:lnTo>
                        <a:pt x="98" y="536"/>
                      </a:lnTo>
                      <a:lnTo>
                        <a:pt x="98" y="523"/>
                      </a:lnTo>
                      <a:lnTo>
                        <a:pt x="100" y="519"/>
                      </a:lnTo>
                      <a:lnTo>
                        <a:pt x="106" y="527"/>
                      </a:lnTo>
                      <a:lnTo>
                        <a:pt x="129" y="513"/>
                      </a:lnTo>
                      <a:lnTo>
                        <a:pt x="151" y="519"/>
                      </a:lnTo>
                      <a:lnTo>
                        <a:pt x="163" y="511"/>
                      </a:lnTo>
                      <a:lnTo>
                        <a:pt x="152" y="513"/>
                      </a:lnTo>
                      <a:lnTo>
                        <a:pt x="144" y="509"/>
                      </a:lnTo>
                      <a:lnTo>
                        <a:pt x="138" y="496"/>
                      </a:lnTo>
                      <a:lnTo>
                        <a:pt x="127" y="493"/>
                      </a:lnTo>
                      <a:lnTo>
                        <a:pt x="108" y="498"/>
                      </a:lnTo>
                      <a:lnTo>
                        <a:pt x="105" y="490"/>
                      </a:lnTo>
                      <a:lnTo>
                        <a:pt x="113" y="481"/>
                      </a:lnTo>
                      <a:lnTo>
                        <a:pt x="122" y="455"/>
                      </a:lnTo>
                      <a:lnTo>
                        <a:pt x="117" y="457"/>
                      </a:lnTo>
                      <a:lnTo>
                        <a:pt x="116" y="452"/>
                      </a:lnTo>
                      <a:lnTo>
                        <a:pt x="113" y="443"/>
                      </a:lnTo>
                      <a:lnTo>
                        <a:pt x="103" y="457"/>
                      </a:lnTo>
                      <a:lnTo>
                        <a:pt x="103" y="442"/>
                      </a:lnTo>
                      <a:lnTo>
                        <a:pt x="97" y="437"/>
                      </a:lnTo>
                      <a:lnTo>
                        <a:pt x="103" y="426"/>
                      </a:lnTo>
                      <a:lnTo>
                        <a:pt x="100" y="421"/>
                      </a:lnTo>
                      <a:lnTo>
                        <a:pt x="105" y="410"/>
                      </a:lnTo>
                      <a:lnTo>
                        <a:pt x="124" y="410"/>
                      </a:lnTo>
                      <a:lnTo>
                        <a:pt x="124" y="426"/>
                      </a:lnTo>
                      <a:lnTo>
                        <a:pt x="131" y="431"/>
                      </a:lnTo>
                      <a:lnTo>
                        <a:pt x="153" y="418"/>
                      </a:lnTo>
                      <a:lnTo>
                        <a:pt x="163" y="404"/>
                      </a:lnTo>
                      <a:lnTo>
                        <a:pt x="165" y="387"/>
                      </a:lnTo>
                      <a:lnTo>
                        <a:pt x="184" y="378"/>
                      </a:lnTo>
                      <a:lnTo>
                        <a:pt x="208" y="383"/>
                      </a:lnTo>
                      <a:lnTo>
                        <a:pt x="229" y="362"/>
                      </a:lnTo>
                      <a:lnTo>
                        <a:pt x="230" y="351"/>
                      </a:lnTo>
                      <a:lnTo>
                        <a:pt x="226" y="340"/>
                      </a:lnTo>
                      <a:lnTo>
                        <a:pt x="237" y="332"/>
                      </a:lnTo>
                      <a:lnTo>
                        <a:pt x="234" y="320"/>
                      </a:lnTo>
                      <a:lnTo>
                        <a:pt x="249" y="308"/>
                      </a:lnTo>
                      <a:lnTo>
                        <a:pt x="259" y="310"/>
                      </a:lnTo>
                      <a:lnTo>
                        <a:pt x="269" y="304"/>
                      </a:lnTo>
                      <a:lnTo>
                        <a:pt x="265" y="298"/>
                      </a:lnTo>
                      <a:lnTo>
                        <a:pt x="271" y="277"/>
                      </a:lnTo>
                      <a:lnTo>
                        <a:pt x="278" y="269"/>
                      </a:lnTo>
                      <a:lnTo>
                        <a:pt x="302" y="253"/>
                      </a:lnTo>
                      <a:lnTo>
                        <a:pt x="334" y="240"/>
                      </a:lnTo>
                      <a:lnTo>
                        <a:pt x="341" y="233"/>
                      </a:lnTo>
                      <a:lnTo>
                        <a:pt x="343" y="222"/>
                      </a:lnTo>
                      <a:lnTo>
                        <a:pt x="348" y="211"/>
                      </a:lnTo>
                      <a:lnTo>
                        <a:pt x="372" y="196"/>
                      </a:lnTo>
                      <a:lnTo>
                        <a:pt x="383" y="201"/>
                      </a:lnTo>
                      <a:lnTo>
                        <a:pt x="377" y="212"/>
                      </a:lnTo>
                      <a:lnTo>
                        <a:pt x="371" y="229"/>
                      </a:lnTo>
                      <a:lnTo>
                        <a:pt x="380" y="232"/>
                      </a:lnTo>
                      <a:lnTo>
                        <a:pt x="385" y="219"/>
                      </a:lnTo>
                      <a:lnTo>
                        <a:pt x="404" y="212"/>
                      </a:lnTo>
                      <a:lnTo>
                        <a:pt x="409" y="201"/>
                      </a:lnTo>
                      <a:lnTo>
                        <a:pt x="401" y="195"/>
                      </a:lnTo>
                      <a:lnTo>
                        <a:pt x="398" y="184"/>
                      </a:lnTo>
                      <a:lnTo>
                        <a:pt x="398" y="169"/>
                      </a:lnTo>
                      <a:lnTo>
                        <a:pt x="404" y="170"/>
                      </a:lnTo>
                      <a:lnTo>
                        <a:pt x="407" y="162"/>
                      </a:lnTo>
                      <a:lnTo>
                        <a:pt x="402" y="157"/>
                      </a:lnTo>
                      <a:lnTo>
                        <a:pt x="423" y="152"/>
                      </a:lnTo>
                      <a:lnTo>
                        <a:pt x="426" y="161"/>
                      </a:lnTo>
                      <a:lnTo>
                        <a:pt x="470" y="165"/>
                      </a:lnTo>
                      <a:lnTo>
                        <a:pt x="470" y="185"/>
                      </a:lnTo>
                      <a:lnTo>
                        <a:pt x="481" y="190"/>
                      </a:lnTo>
                      <a:lnTo>
                        <a:pt x="488" y="178"/>
                      </a:lnTo>
                      <a:lnTo>
                        <a:pt x="502" y="184"/>
                      </a:lnTo>
                      <a:lnTo>
                        <a:pt x="546" y="152"/>
                      </a:lnTo>
                      <a:lnTo>
                        <a:pt x="557" y="152"/>
                      </a:lnTo>
                      <a:lnTo>
                        <a:pt x="560" y="161"/>
                      </a:lnTo>
                      <a:lnTo>
                        <a:pt x="562" y="162"/>
                      </a:lnTo>
                      <a:lnTo>
                        <a:pt x="572" y="161"/>
                      </a:lnTo>
                      <a:lnTo>
                        <a:pt x="577" y="154"/>
                      </a:lnTo>
                      <a:lnTo>
                        <a:pt x="583" y="156"/>
                      </a:lnTo>
                      <a:lnTo>
                        <a:pt x="588" y="147"/>
                      </a:lnTo>
                      <a:lnTo>
                        <a:pt x="595" y="146"/>
                      </a:lnTo>
                      <a:lnTo>
                        <a:pt x="615" y="124"/>
                      </a:lnTo>
                      <a:lnTo>
                        <a:pt x="633" y="124"/>
                      </a:lnTo>
                      <a:lnTo>
                        <a:pt x="638" y="118"/>
                      </a:lnTo>
                      <a:lnTo>
                        <a:pt x="643" y="102"/>
                      </a:lnTo>
                      <a:lnTo>
                        <a:pt x="653" y="109"/>
                      </a:lnTo>
                      <a:lnTo>
                        <a:pt x="660" y="105"/>
                      </a:lnTo>
                      <a:lnTo>
                        <a:pt x="667" y="97"/>
                      </a:lnTo>
                      <a:lnTo>
                        <a:pt x="663" y="70"/>
                      </a:lnTo>
                      <a:lnTo>
                        <a:pt x="668" y="56"/>
                      </a:lnTo>
                      <a:lnTo>
                        <a:pt x="680" y="51"/>
                      </a:lnTo>
                      <a:lnTo>
                        <a:pt x="689" y="39"/>
                      </a:lnTo>
                      <a:lnTo>
                        <a:pt x="697" y="39"/>
                      </a:lnTo>
                      <a:lnTo>
                        <a:pt x="708" y="25"/>
                      </a:lnTo>
                      <a:lnTo>
                        <a:pt x="713" y="14"/>
                      </a:lnTo>
                      <a:lnTo>
                        <a:pt x="726" y="20"/>
                      </a:lnTo>
                      <a:lnTo>
                        <a:pt x="750" y="0"/>
                      </a:lnTo>
                      <a:lnTo>
                        <a:pt x="782" y="1"/>
                      </a:lnTo>
                      <a:lnTo>
                        <a:pt x="812" y="12"/>
                      </a:lnTo>
                      <a:lnTo>
                        <a:pt x="820" y="20"/>
                      </a:lnTo>
                      <a:lnTo>
                        <a:pt x="825" y="29"/>
                      </a:lnTo>
                      <a:lnTo>
                        <a:pt x="832" y="36"/>
                      </a:lnTo>
                      <a:lnTo>
                        <a:pt x="831" y="46"/>
                      </a:lnTo>
                      <a:lnTo>
                        <a:pt x="842" y="76"/>
                      </a:lnTo>
                      <a:lnTo>
                        <a:pt x="842" y="87"/>
                      </a:lnTo>
                      <a:lnTo>
                        <a:pt x="834" y="93"/>
                      </a:lnTo>
                      <a:lnTo>
                        <a:pt x="829" y="110"/>
                      </a:lnTo>
                      <a:lnTo>
                        <a:pt x="843" y="111"/>
                      </a:lnTo>
                      <a:lnTo>
                        <a:pt x="841" y="119"/>
                      </a:lnTo>
                      <a:lnTo>
                        <a:pt x="829" y="127"/>
                      </a:lnTo>
                      <a:lnTo>
                        <a:pt x="819" y="141"/>
                      </a:lnTo>
                      <a:lnTo>
                        <a:pt x="799" y="176"/>
                      </a:lnTo>
                      <a:lnTo>
                        <a:pt x="807" y="189"/>
                      </a:lnTo>
                      <a:lnTo>
                        <a:pt x="789" y="180"/>
                      </a:lnTo>
                      <a:lnTo>
                        <a:pt x="781" y="180"/>
                      </a:lnTo>
                      <a:lnTo>
                        <a:pt x="772" y="184"/>
                      </a:lnTo>
                      <a:lnTo>
                        <a:pt x="733" y="221"/>
                      </a:lnTo>
                      <a:lnTo>
                        <a:pt x="712" y="229"/>
                      </a:lnTo>
                      <a:lnTo>
                        <a:pt x="702" y="229"/>
                      </a:lnTo>
                      <a:lnTo>
                        <a:pt x="680" y="240"/>
                      </a:lnTo>
                      <a:lnTo>
                        <a:pt x="669" y="238"/>
                      </a:lnTo>
                      <a:lnTo>
                        <a:pt x="648" y="244"/>
                      </a:lnTo>
                      <a:lnTo>
                        <a:pt x="641" y="251"/>
                      </a:lnTo>
                      <a:lnTo>
                        <a:pt x="638" y="261"/>
                      </a:lnTo>
                      <a:lnTo>
                        <a:pt x="628" y="271"/>
                      </a:lnTo>
                      <a:lnTo>
                        <a:pt x="624" y="260"/>
                      </a:lnTo>
                      <a:lnTo>
                        <a:pt x="614" y="276"/>
                      </a:lnTo>
                      <a:lnTo>
                        <a:pt x="558" y="310"/>
                      </a:lnTo>
                      <a:lnTo>
                        <a:pt x="552" y="309"/>
                      </a:lnTo>
                      <a:lnTo>
                        <a:pt x="545" y="289"/>
                      </a:lnTo>
                      <a:lnTo>
                        <a:pt x="539" y="294"/>
                      </a:lnTo>
                      <a:lnTo>
                        <a:pt x="540" y="304"/>
                      </a:lnTo>
                      <a:lnTo>
                        <a:pt x="538" y="308"/>
                      </a:lnTo>
                      <a:lnTo>
                        <a:pt x="534" y="318"/>
                      </a:lnTo>
                      <a:lnTo>
                        <a:pt x="506" y="350"/>
                      </a:lnTo>
                      <a:lnTo>
                        <a:pt x="481" y="356"/>
                      </a:lnTo>
                      <a:lnTo>
                        <a:pt x="472" y="372"/>
                      </a:lnTo>
                      <a:lnTo>
                        <a:pt x="469" y="363"/>
                      </a:lnTo>
                      <a:lnTo>
                        <a:pt x="449" y="398"/>
                      </a:lnTo>
                      <a:lnTo>
                        <a:pt x="422" y="431"/>
                      </a:lnTo>
                      <a:lnTo>
                        <a:pt x="395" y="436"/>
                      </a:lnTo>
                      <a:lnTo>
                        <a:pt x="391" y="442"/>
                      </a:lnTo>
                      <a:lnTo>
                        <a:pt x="389" y="434"/>
                      </a:lnTo>
                      <a:lnTo>
                        <a:pt x="378" y="436"/>
                      </a:lnTo>
                      <a:lnTo>
                        <a:pt x="373" y="430"/>
                      </a:lnTo>
                      <a:lnTo>
                        <a:pt x="367" y="445"/>
                      </a:lnTo>
                      <a:lnTo>
                        <a:pt x="374" y="453"/>
                      </a:lnTo>
                      <a:lnTo>
                        <a:pt x="383" y="454"/>
                      </a:lnTo>
                      <a:lnTo>
                        <a:pt x="385" y="465"/>
                      </a:lnTo>
                      <a:lnTo>
                        <a:pt x="359" y="491"/>
                      </a:lnTo>
                      <a:lnTo>
                        <a:pt x="362" y="501"/>
                      </a:lnTo>
                      <a:lnTo>
                        <a:pt x="358" y="511"/>
                      </a:lnTo>
                      <a:lnTo>
                        <a:pt x="340" y="514"/>
                      </a:lnTo>
                      <a:lnTo>
                        <a:pt x="331" y="504"/>
                      </a:lnTo>
                      <a:lnTo>
                        <a:pt x="316" y="498"/>
                      </a:lnTo>
                      <a:lnTo>
                        <a:pt x="319" y="506"/>
                      </a:lnTo>
                      <a:lnTo>
                        <a:pt x="331" y="520"/>
                      </a:lnTo>
                      <a:lnTo>
                        <a:pt x="341" y="543"/>
                      </a:lnTo>
                      <a:lnTo>
                        <a:pt x="304" y="517"/>
                      </a:lnTo>
                      <a:lnTo>
                        <a:pt x="294" y="520"/>
                      </a:lnTo>
                      <a:lnTo>
                        <a:pt x="296" y="524"/>
                      </a:lnTo>
                      <a:lnTo>
                        <a:pt x="294" y="530"/>
                      </a:lnTo>
                      <a:lnTo>
                        <a:pt x="299" y="544"/>
                      </a:lnTo>
                      <a:lnTo>
                        <a:pt x="304" y="549"/>
                      </a:lnTo>
                      <a:lnTo>
                        <a:pt x="293" y="541"/>
                      </a:lnTo>
                      <a:lnTo>
                        <a:pt x="291" y="547"/>
                      </a:lnTo>
                      <a:lnTo>
                        <a:pt x="297" y="562"/>
                      </a:lnTo>
                      <a:lnTo>
                        <a:pt x="293" y="570"/>
                      </a:lnTo>
                      <a:lnTo>
                        <a:pt x="285" y="571"/>
                      </a:lnTo>
                      <a:lnTo>
                        <a:pt x="280" y="561"/>
                      </a:lnTo>
                      <a:lnTo>
                        <a:pt x="251" y="538"/>
                      </a:lnTo>
                      <a:lnTo>
                        <a:pt x="249" y="547"/>
                      </a:lnTo>
                      <a:lnTo>
                        <a:pt x="262" y="561"/>
                      </a:lnTo>
                      <a:lnTo>
                        <a:pt x="270" y="574"/>
                      </a:lnTo>
                      <a:lnTo>
                        <a:pt x="278" y="593"/>
                      </a:lnTo>
                      <a:lnTo>
                        <a:pt x="278" y="604"/>
                      </a:lnTo>
                      <a:lnTo>
                        <a:pt x="273" y="603"/>
                      </a:lnTo>
                      <a:lnTo>
                        <a:pt x="271" y="610"/>
                      </a:lnTo>
                      <a:lnTo>
                        <a:pt x="270" y="620"/>
                      </a:lnTo>
                      <a:lnTo>
                        <a:pt x="264" y="613"/>
                      </a:lnTo>
                      <a:lnTo>
                        <a:pt x="261" y="613"/>
                      </a:lnTo>
                      <a:lnTo>
                        <a:pt x="262" y="625"/>
                      </a:lnTo>
                      <a:lnTo>
                        <a:pt x="265" y="629"/>
                      </a:lnTo>
                      <a:lnTo>
                        <a:pt x="260" y="633"/>
                      </a:lnTo>
                      <a:lnTo>
                        <a:pt x="251" y="625"/>
                      </a:lnTo>
                      <a:lnTo>
                        <a:pt x="249" y="636"/>
                      </a:lnTo>
                      <a:lnTo>
                        <a:pt x="251" y="651"/>
                      </a:lnTo>
                      <a:lnTo>
                        <a:pt x="244" y="653"/>
                      </a:lnTo>
                      <a:lnTo>
                        <a:pt x="239" y="644"/>
                      </a:lnTo>
                      <a:lnTo>
                        <a:pt x="232" y="643"/>
                      </a:lnTo>
                      <a:lnTo>
                        <a:pt x="228" y="630"/>
                      </a:lnTo>
                      <a:lnTo>
                        <a:pt x="213" y="601"/>
                      </a:lnTo>
                      <a:lnTo>
                        <a:pt x="207" y="621"/>
                      </a:lnTo>
                      <a:lnTo>
                        <a:pt x="210" y="633"/>
                      </a:lnTo>
                      <a:lnTo>
                        <a:pt x="197" y="640"/>
                      </a:lnTo>
                      <a:lnTo>
                        <a:pt x="213" y="646"/>
                      </a:lnTo>
                      <a:lnTo>
                        <a:pt x="221" y="652"/>
                      </a:lnTo>
                      <a:lnTo>
                        <a:pt x="221" y="663"/>
                      </a:lnTo>
                      <a:lnTo>
                        <a:pt x="230" y="668"/>
                      </a:lnTo>
                      <a:lnTo>
                        <a:pt x="226" y="671"/>
                      </a:lnTo>
                      <a:lnTo>
                        <a:pt x="228" y="678"/>
                      </a:lnTo>
                      <a:lnTo>
                        <a:pt x="228" y="687"/>
                      </a:lnTo>
                      <a:lnTo>
                        <a:pt x="226" y="700"/>
                      </a:lnTo>
                      <a:lnTo>
                        <a:pt x="216" y="701"/>
                      </a:lnTo>
                      <a:lnTo>
                        <a:pt x="211" y="686"/>
                      </a:lnTo>
                      <a:lnTo>
                        <a:pt x="205" y="684"/>
                      </a:lnTo>
                      <a:lnTo>
                        <a:pt x="179" y="679"/>
                      </a:lnTo>
                      <a:lnTo>
                        <a:pt x="170" y="681"/>
                      </a:lnTo>
                      <a:lnTo>
                        <a:pt x="179" y="689"/>
                      </a:lnTo>
                      <a:lnTo>
                        <a:pt x="194" y="691"/>
                      </a:lnTo>
                      <a:lnTo>
                        <a:pt x="207" y="712"/>
                      </a:lnTo>
                      <a:lnTo>
                        <a:pt x="211" y="723"/>
                      </a:lnTo>
                      <a:lnTo>
                        <a:pt x="207" y="730"/>
                      </a:lnTo>
                      <a:lnTo>
                        <a:pt x="202" y="733"/>
                      </a:lnTo>
                      <a:lnTo>
                        <a:pt x="200" y="739"/>
                      </a:lnTo>
                      <a:lnTo>
                        <a:pt x="190" y="730"/>
                      </a:lnTo>
                      <a:lnTo>
                        <a:pt x="185" y="718"/>
                      </a:lnTo>
                      <a:lnTo>
                        <a:pt x="174" y="714"/>
                      </a:lnTo>
                      <a:lnTo>
                        <a:pt x="179" y="732"/>
                      </a:lnTo>
                      <a:lnTo>
                        <a:pt x="184" y="744"/>
                      </a:lnTo>
                      <a:lnTo>
                        <a:pt x="191" y="751"/>
                      </a:lnTo>
                      <a:lnTo>
                        <a:pt x="192" y="760"/>
                      </a:lnTo>
                      <a:lnTo>
                        <a:pt x="185" y="769"/>
                      </a:lnTo>
                      <a:lnTo>
                        <a:pt x="180" y="781"/>
                      </a:lnTo>
                      <a:lnTo>
                        <a:pt x="174" y="782"/>
                      </a:lnTo>
                      <a:lnTo>
                        <a:pt x="167" y="796"/>
                      </a:lnTo>
                      <a:lnTo>
                        <a:pt x="159" y="794"/>
                      </a:lnTo>
                      <a:lnTo>
                        <a:pt x="152" y="788"/>
                      </a:lnTo>
                      <a:lnTo>
                        <a:pt x="133" y="789"/>
                      </a:lnTo>
                      <a:lnTo>
                        <a:pt x="115" y="777"/>
                      </a:lnTo>
                      <a:lnTo>
                        <a:pt x="97" y="776"/>
                      </a:lnTo>
                      <a:lnTo>
                        <a:pt x="82" y="761"/>
                      </a:lnTo>
                      <a:lnTo>
                        <a:pt x="61" y="764"/>
                      </a:lnTo>
                      <a:lnTo>
                        <a:pt x="39" y="777"/>
                      </a:lnTo>
                      <a:lnTo>
                        <a:pt x="24" y="776"/>
                      </a:lnTo>
                      <a:lnTo>
                        <a:pt x="35" y="766"/>
                      </a:lnTo>
                      <a:lnTo>
                        <a:pt x="39" y="757"/>
                      </a:lnTo>
                      <a:lnTo>
                        <a:pt x="33" y="757"/>
                      </a:lnTo>
                      <a:lnTo>
                        <a:pt x="34" y="745"/>
                      </a:lnTo>
                      <a:lnTo>
                        <a:pt x="39" y="738"/>
                      </a:lnTo>
                      <a:lnTo>
                        <a:pt x="56" y="723"/>
                      </a:lnTo>
                      <a:lnTo>
                        <a:pt x="63" y="724"/>
                      </a:lnTo>
                      <a:lnTo>
                        <a:pt x="78" y="713"/>
                      </a:lnTo>
                      <a:lnTo>
                        <a:pt x="77" y="711"/>
                      </a:lnTo>
                      <a:lnTo>
                        <a:pt x="68" y="703"/>
                      </a:lnTo>
                      <a:lnTo>
                        <a:pt x="63" y="711"/>
                      </a:lnTo>
                      <a:lnTo>
                        <a:pt x="52" y="713"/>
                      </a:lnTo>
                      <a:lnTo>
                        <a:pt x="40" y="727"/>
                      </a:lnTo>
                      <a:lnTo>
                        <a:pt x="18" y="724"/>
                      </a:lnTo>
                      <a:lnTo>
                        <a:pt x="17" y="714"/>
                      </a:lnTo>
                      <a:lnTo>
                        <a:pt x="4" y="706"/>
                      </a:lnTo>
                      <a:lnTo>
                        <a:pt x="0" y="69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Freeform 126"/>
                <p:cNvSpPr>
                  <a:spLocks noChangeAspect="1"/>
                </p:cNvSpPr>
                <p:nvPr/>
              </p:nvSpPr>
              <p:spPr bwMode="gray">
                <a:xfrm>
                  <a:off x="3090" y="1355"/>
                  <a:ext cx="9" cy="16"/>
                </a:xfrm>
                <a:custGeom>
                  <a:avLst/>
                  <a:gdLst/>
                  <a:ahLst/>
                  <a:cxnLst>
                    <a:cxn ang="0">
                      <a:pos x="0" y="11"/>
                    </a:cxn>
                    <a:cxn ang="0">
                      <a:pos x="0" y="8"/>
                    </a:cxn>
                    <a:cxn ang="0">
                      <a:pos x="13" y="0"/>
                    </a:cxn>
                    <a:cxn ang="0">
                      <a:pos x="23" y="5"/>
                    </a:cxn>
                    <a:cxn ang="0">
                      <a:pos x="33" y="16"/>
                    </a:cxn>
                    <a:cxn ang="0">
                      <a:pos x="35" y="10"/>
                    </a:cxn>
                    <a:cxn ang="0">
                      <a:pos x="47" y="30"/>
                    </a:cxn>
                    <a:cxn ang="0">
                      <a:pos x="48" y="40"/>
                    </a:cxn>
                    <a:cxn ang="0">
                      <a:pos x="47" y="53"/>
                    </a:cxn>
                    <a:cxn ang="0">
                      <a:pos x="44" y="57"/>
                    </a:cxn>
                    <a:cxn ang="0">
                      <a:pos x="45" y="68"/>
                    </a:cxn>
                    <a:cxn ang="0">
                      <a:pos x="48" y="78"/>
                    </a:cxn>
                    <a:cxn ang="0">
                      <a:pos x="44" y="81"/>
                    </a:cxn>
                    <a:cxn ang="0">
                      <a:pos x="38" y="59"/>
                    </a:cxn>
                    <a:cxn ang="0">
                      <a:pos x="31" y="46"/>
                    </a:cxn>
                    <a:cxn ang="0">
                      <a:pos x="24" y="27"/>
                    </a:cxn>
                    <a:cxn ang="0">
                      <a:pos x="4" y="19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48" h="81">
                      <a:moveTo>
                        <a:pt x="0" y="11"/>
                      </a:moveTo>
                      <a:lnTo>
                        <a:pt x="0" y="8"/>
                      </a:lnTo>
                      <a:lnTo>
                        <a:pt x="13" y="0"/>
                      </a:lnTo>
                      <a:lnTo>
                        <a:pt x="23" y="5"/>
                      </a:lnTo>
                      <a:lnTo>
                        <a:pt x="33" y="16"/>
                      </a:lnTo>
                      <a:lnTo>
                        <a:pt x="35" y="10"/>
                      </a:lnTo>
                      <a:lnTo>
                        <a:pt x="47" y="30"/>
                      </a:lnTo>
                      <a:lnTo>
                        <a:pt x="48" y="40"/>
                      </a:lnTo>
                      <a:lnTo>
                        <a:pt x="47" y="53"/>
                      </a:lnTo>
                      <a:lnTo>
                        <a:pt x="44" y="57"/>
                      </a:lnTo>
                      <a:lnTo>
                        <a:pt x="45" y="68"/>
                      </a:lnTo>
                      <a:lnTo>
                        <a:pt x="48" y="78"/>
                      </a:lnTo>
                      <a:lnTo>
                        <a:pt x="44" y="81"/>
                      </a:lnTo>
                      <a:lnTo>
                        <a:pt x="38" y="59"/>
                      </a:lnTo>
                      <a:lnTo>
                        <a:pt x="31" y="46"/>
                      </a:lnTo>
                      <a:lnTo>
                        <a:pt x="24" y="27"/>
                      </a:lnTo>
                      <a:lnTo>
                        <a:pt x="4" y="19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" name="Freeform 127"/>
                <p:cNvSpPr>
                  <a:spLocks noChangeAspect="1"/>
                </p:cNvSpPr>
                <p:nvPr/>
              </p:nvSpPr>
              <p:spPr bwMode="gray">
                <a:xfrm>
                  <a:off x="4042" y="1314"/>
                  <a:ext cx="17" cy="13"/>
                </a:xfrm>
                <a:custGeom>
                  <a:avLst/>
                  <a:gdLst/>
                  <a:ahLst/>
                  <a:cxnLst>
                    <a:cxn ang="0">
                      <a:pos x="44" y="7"/>
                    </a:cxn>
                    <a:cxn ang="0">
                      <a:pos x="57" y="9"/>
                    </a:cxn>
                    <a:cxn ang="0">
                      <a:pos x="84" y="4"/>
                    </a:cxn>
                    <a:cxn ang="0">
                      <a:pos x="85" y="7"/>
                    </a:cxn>
                    <a:cxn ang="0">
                      <a:pos x="84" y="14"/>
                    </a:cxn>
                    <a:cxn ang="0">
                      <a:pos x="79" y="27"/>
                    </a:cxn>
                    <a:cxn ang="0">
                      <a:pos x="76" y="37"/>
                    </a:cxn>
                    <a:cxn ang="0">
                      <a:pos x="71" y="45"/>
                    </a:cxn>
                    <a:cxn ang="0">
                      <a:pos x="70" y="40"/>
                    </a:cxn>
                    <a:cxn ang="0">
                      <a:pos x="70" y="26"/>
                    </a:cxn>
                    <a:cxn ang="0">
                      <a:pos x="62" y="51"/>
                    </a:cxn>
                    <a:cxn ang="0">
                      <a:pos x="54" y="50"/>
                    </a:cxn>
                    <a:cxn ang="0">
                      <a:pos x="44" y="42"/>
                    </a:cxn>
                    <a:cxn ang="0">
                      <a:pos x="36" y="52"/>
                    </a:cxn>
                    <a:cxn ang="0">
                      <a:pos x="20" y="51"/>
                    </a:cxn>
                    <a:cxn ang="0">
                      <a:pos x="17" y="57"/>
                    </a:cxn>
                    <a:cxn ang="0">
                      <a:pos x="13" y="61"/>
                    </a:cxn>
                    <a:cxn ang="0">
                      <a:pos x="0" y="46"/>
                    </a:cxn>
                    <a:cxn ang="0">
                      <a:pos x="4" y="40"/>
                    </a:cxn>
                    <a:cxn ang="0">
                      <a:pos x="11" y="37"/>
                    </a:cxn>
                    <a:cxn ang="0">
                      <a:pos x="10" y="29"/>
                    </a:cxn>
                    <a:cxn ang="0">
                      <a:pos x="13" y="23"/>
                    </a:cxn>
                    <a:cxn ang="0">
                      <a:pos x="19" y="20"/>
                    </a:cxn>
                    <a:cxn ang="0">
                      <a:pos x="19" y="14"/>
                    </a:cxn>
                    <a:cxn ang="0">
                      <a:pos x="16" y="4"/>
                    </a:cxn>
                    <a:cxn ang="0">
                      <a:pos x="25" y="0"/>
                    </a:cxn>
                    <a:cxn ang="0">
                      <a:pos x="41" y="2"/>
                    </a:cxn>
                    <a:cxn ang="0">
                      <a:pos x="44" y="3"/>
                    </a:cxn>
                    <a:cxn ang="0">
                      <a:pos x="44" y="7"/>
                    </a:cxn>
                  </a:cxnLst>
                  <a:rect l="0" t="0" r="r" b="b"/>
                  <a:pathLst>
                    <a:path w="85" h="61">
                      <a:moveTo>
                        <a:pt x="44" y="7"/>
                      </a:moveTo>
                      <a:lnTo>
                        <a:pt x="57" y="9"/>
                      </a:lnTo>
                      <a:lnTo>
                        <a:pt x="84" y="4"/>
                      </a:lnTo>
                      <a:lnTo>
                        <a:pt x="85" y="7"/>
                      </a:lnTo>
                      <a:lnTo>
                        <a:pt x="84" y="14"/>
                      </a:lnTo>
                      <a:lnTo>
                        <a:pt x="79" y="27"/>
                      </a:lnTo>
                      <a:lnTo>
                        <a:pt x="76" y="37"/>
                      </a:lnTo>
                      <a:lnTo>
                        <a:pt x="71" y="45"/>
                      </a:lnTo>
                      <a:lnTo>
                        <a:pt x="70" y="40"/>
                      </a:lnTo>
                      <a:lnTo>
                        <a:pt x="70" y="26"/>
                      </a:lnTo>
                      <a:lnTo>
                        <a:pt x="62" y="51"/>
                      </a:lnTo>
                      <a:lnTo>
                        <a:pt x="54" y="50"/>
                      </a:lnTo>
                      <a:lnTo>
                        <a:pt x="44" y="42"/>
                      </a:lnTo>
                      <a:lnTo>
                        <a:pt x="36" y="52"/>
                      </a:lnTo>
                      <a:lnTo>
                        <a:pt x="20" y="51"/>
                      </a:lnTo>
                      <a:lnTo>
                        <a:pt x="17" y="57"/>
                      </a:lnTo>
                      <a:lnTo>
                        <a:pt x="13" y="61"/>
                      </a:lnTo>
                      <a:lnTo>
                        <a:pt x="0" y="46"/>
                      </a:lnTo>
                      <a:lnTo>
                        <a:pt x="4" y="40"/>
                      </a:lnTo>
                      <a:lnTo>
                        <a:pt x="11" y="37"/>
                      </a:lnTo>
                      <a:lnTo>
                        <a:pt x="10" y="29"/>
                      </a:lnTo>
                      <a:lnTo>
                        <a:pt x="13" y="23"/>
                      </a:lnTo>
                      <a:lnTo>
                        <a:pt x="19" y="20"/>
                      </a:lnTo>
                      <a:lnTo>
                        <a:pt x="19" y="14"/>
                      </a:lnTo>
                      <a:lnTo>
                        <a:pt x="16" y="4"/>
                      </a:lnTo>
                      <a:lnTo>
                        <a:pt x="25" y="0"/>
                      </a:lnTo>
                      <a:lnTo>
                        <a:pt x="41" y="2"/>
                      </a:lnTo>
                      <a:lnTo>
                        <a:pt x="44" y="3"/>
                      </a:lnTo>
                      <a:lnTo>
                        <a:pt x="44" y="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" name="Freeform 128"/>
                <p:cNvSpPr>
                  <a:spLocks noChangeAspect="1"/>
                </p:cNvSpPr>
                <p:nvPr/>
              </p:nvSpPr>
              <p:spPr bwMode="gray">
                <a:xfrm>
                  <a:off x="3158" y="1386"/>
                  <a:ext cx="22" cy="25"/>
                </a:xfrm>
                <a:custGeom>
                  <a:avLst/>
                  <a:gdLst/>
                  <a:ahLst/>
                  <a:cxnLst>
                    <a:cxn ang="0">
                      <a:pos x="15" y="75"/>
                    </a:cxn>
                    <a:cxn ang="0">
                      <a:pos x="12" y="75"/>
                    </a:cxn>
                    <a:cxn ang="0">
                      <a:pos x="7" y="57"/>
                    </a:cxn>
                    <a:cxn ang="0">
                      <a:pos x="7" y="49"/>
                    </a:cxn>
                    <a:cxn ang="0">
                      <a:pos x="3" y="47"/>
                    </a:cxn>
                    <a:cxn ang="0">
                      <a:pos x="0" y="36"/>
                    </a:cxn>
                    <a:cxn ang="0">
                      <a:pos x="10" y="41"/>
                    </a:cxn>
                    <a:cxn ang="0">
                      <a:pos x="19" y="38"/>
                    </a:cxn>
                    <a:cxn ang="0">
                      <a:pos x="6" y="25"/>
                    </a:cxn>
                    <a:cxn ang="0">
                      <a:pos x="10" y="23"/>
                    </a:cxn>
                    <a:cxn ang="0">
                      <a:pos x="15" y="15"/>
                    </a:cxn>
                    <a:cxn ang="0">
                      <a:pos x="19" y="3"/>
                    </a:cxn>
                    <a:cxn ang="0">
                      <a:pos x="27" y="0"/>
                    </a:cxn>
                    <a:cxn ang="0">
                      <a:pos x="37" y="16"/>
                    </a:cxn>
                    <a:cxn ang="0">
                      <a:pos x="46" y="23"/>
                    </a:cxn>
                    <a:cxn ang="0">
                      <a:pos x="52" y="38"/>
                    </a:cxn>
                    <a:cxn ang="0">
                      <a:pos x="68" y="46"/>
                    </a:cxn>
                    <a:cxn ang="0">
                      <a:pos x="82" y="62"/>
                    </a:cxn>
                    <a:cxn ang="0">
                      <a:pos x="109" y="98"/>
                    </a:cxn>
                    <a:cxn ang="0">
                      <a:pos x="112" y="108"/>
                    </a:cxn>
                    <a:cxn ang="0">
                      <a:pos x="103" y="123"/>
                    </a:cxn>
                    <a:cxn ang="0">
                      <a:pos x="96" y="118"/>
                    </a:cxn>
                    <a:cxn ang="0">
                      <a:pos x="89" y="117"/>
                    </a:cxn>
                    <a:cxn ang="0">
                      <a:pos x="85" y="122"/>
                    </a:cxn>
                    <a:cxn ang="0">
                      <a:pos x="74" y="122"/>
                    </a:cxn>
                    <a:cxn ang="0">
                      <a:pos x="60" y="112"/>
                    </a:cxn>
                    <a:cxn ang="0">
                      <a:pos x="64" y="103"/>
                    </a:cxn>
                    <a:cxn ang="0">
                      <a:pos x="54" y="96"/>
                    </a:cxn>
                    <a:cxn ang="0">
                      <a:pos x="44" y="95"/>
                    </a:cxn>
                    <a:cxn ang="0">
                      <a:pos x="26" y="82"/>
                    </a:cxn>
                    <a:cxn ang="0">
                      <a:pos x="31" y="95"/>
                    </a:cxn>
                    <a:cxn ang="0">
                      <a:pos x="39" y="106"/>
                    </a:cxn>
                    <a:cxn ang="0">
                      <a:pos x="37" y="113"/>
                    </a:cxn>
                    <a:cxn ang="0">
                      <a:pos x="28" y="95"/>
                    </a:cxn>
                    <a:cxn ang="0">
                      <a:pos x="15" y="75"/>
                    </a:cxn>
                  </a:cxnLst>
                  <a:rect l="0" t="0" r="r" b="b"/>
                  <a:pathLst>
                    <a:path w="112" h="123">
                      <a:moveTo>
                        <a:pt x="15" y="75"/>
                      </a:moveTo>
                      <a:lnTo>
                        <a:pt x="12" y="75"/>
                      </a:lnTo>
                      <a:lnTo>
                        <a:pt x="7" y="57"/>
                      </a:lnTo>
                      <a:lnTo>
                        <a:pt x="7" y="49"/>
                      </a:lnTo>
                      <a:lnTo>
                        <a:pt x="3" y="47"/>
                      </a:lnTo>
                      <a:lnTo>
                        <a:pt x="0" y="36"/>
                      </a:lnTo>
                      <a:lnTo>
                        <a:pt x="10" y="41"/>
                      </a:lnTo>
                      <a:lnTo>
                        <a:pt x="19" y="38"/>
                      </a:lnTo>
                      <a:lnTo>
                        <a:pt x="6" y="25"/>
                      </a:lnTo>
                      <a:lnTo>
                        <a:pt x="10" y="23"/>
                      </a:lnTo>
                      <a:lnTo>
                        <a:pt x="15" y="15"/>
                      </a:lnTo>
                      <a:lnTo>
                        <a:pt x="19" y="3"/>
                      </a:lnTo>
                      <a:lnTo>
                        <a:pt x="27" y="0"/>
                      </a:lnTo>
                      <a:lnTo>
                        <a:pt x="37" y="16"/>
                      </a:lnTo>
                      <a:lnTo>
                        <a:pt x="46" y="23"/>
                      </a:lnTo>
                      <a:lnTo>
                        <a:pt x="52" y="38"/>
                      </a:lnTo>
                      <a:lnTo>
                        <a:pt x="68" y="46"/>
                      </a:lnTo>
                      <a:lnTo>
                        <a:pt x="82" y="62"/>
                      </a:lnTo>
                      <a:lnTo>
                        <a:pt x="109" y="98"/>
                      </a:lnTo>
                      <a:lnTo>
                        <a:pt x="112" y="108"/>
                      </a:lnTo>
                      <a:lnTo>
                        <a:pt x="103" y="123"/>
                      </a:lnTo>
                      <a:lnTo>
                        <a:pt x="96" y="118"/>
                      </a:lnTo>
                      <a:lnTo>
                        <a:pt x="89" y="117"/>
                      </a:lnTo>
                      <a:lnTo>
                        <a:pt x="85" y="122"/>
                      </a:lnTo>
                      <a:lnTo>
                        <a:pt x="74" y="122"/>
                      </a:lnTo>
                      <a:lnTo>
                        <a:pt x="60" y="112"/>
                      </a:lnTo>
                      <a:lnTo>
                        <a:pt x="64" y="103"/>
                      </a:lnTo>
                      <a:lnTo>
                        <a:pt x="54" y="96"/>
                      </a:lnTo>
                      <a:lnTo>
                        <a:pt x="44" y="95"/>
                      </a:lnTo>
                      <a:lnTo>
                        <a:pt x="26" y="82"/>
                      </a:lnTo>
                      <a:lnTo>
                        <a:pt x="31" y="95"/>
                      </a:lnTo>
                      <a:lnTo>
                        <a:pt x="39" y="106"/>
                      </a:lnTo>
                      <a:lnTo>
                        <a:pt x="37" y="113"/>
                      </a:lnTo>
                      <a:lnTo>
                        <a:pt x="28" y="95"/>
                      </a:lnTo>
                      <a:lnTo>
                        <a:pt x="15" y="75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" name="Freeform 129"/>
                <p:cNvSpPr>
                  <a:spLocks noChangeAspect="1"/>
                </p:cNvSpPr>
                <p:nvPr/>
              </p:nvSpPr>
              <p:spPr bwMode="gray">
                <a:xfrm>
                  <a:off x="3534" y="960"/>
                  <a:ext cx="81" cy="75"/>
                </a:xfrm>
                <a:custGeom>
                  <a:avLst/>
                  <a:gdLst/>
                  <a:ahLst/>
                  <a:cxnLst>
                    <a:cxn ang="0">
                      <a:pos x="81" y="49"/>
                    </a:cxn>
                    <a:cxn ang="0">
                      <a:pos x="90" y="63"/>
                    </a:cxn>
                    <a:cxn ang="0">
                      <a:pos x="54" y="79"/>
                    </a:cxn>
                    <a:cxn ang="0">
                      <a:pos x="47" y="106"/>
                    </a:cxn>
                    <a:cxn ang="0">
                      <a:pos x="0" y="138"/>
                    </a:cxn>
                    <a:cxn ang="0">
                      <a:pos x="17" y="168"/>
                    </a:cxn>
                    <a:cxn ang="0">
                      <a:pos x="19" y="154"/>
                    </a:cxn>
                    <a:cxn ang="0">
                      <a:pos x="31" y="142"/>
                    </a:cxn>
                    <a:cxn ang="0">
                      <a:pos x="45" y="154"/>
                    </a:cxn>
                    <a:cxn ang="0">
                      <a:pos x="51" y="168"/>
                    </a:cxn>
                    <a:cxn ang="0">
                      <a:pos x="71" y="160"/>
                    </a:cxn>
                    <a:cxn ang="0">
                      <a:pos x="75" y="181"/>
                    </a:cxn>
                    <a:cxn ang="0">
                      <a:pos x="76" y="220"/>
                    </a:cxn>
                    <a:cxn ang="0">
                      <a:pos x="83" y="247"/>
                    </a:cxn>
                    <a:cxn ang="0">
                      <a:pos x="103" y="276"/>
                    </a:cxn>
                    <a:cxn ang="0">
                      <a:pos x="120" y="302"/>
                    </a:cxn>
                    <a:cxn ang="0">
                      <a:pos x="157" y="255"/>
                    </a:cxn>
                    <a:cxn ang="0">
                      <a:pos x="161" y="298"/>
                    </a:cxn>
                    <a:cxn ang="0">
                      <a:pos x="176" y="300"/>
                    </a:cxn>
                    <a:cxn ang="0">
                      <a:pos x="185" y="313"/>
                    </a:cxn>
                    <a:cxn ang="0">
                      <a:pos x="233" y="338"/>
                    </a:cxn>
                    <a:cxn ang="0">
                      <a:pos x="260" y="354"/>
                    </a:cxn>
                    <a:cxn ang="0">
                      <a:pos x="327" y="373"/>
                    </a:cxn>
                    <a:cxn ang="0">
                      <a:pos x="350" y="366"/>
                    </a:cxn>
                    <a:cxn ang="0">
                      <a:pos x="365" y="348"/>
                    </a:cxn>
                    <a:cxn ang="0">
                      <a:pos x="375" y="322"/>
                    </a:cxn>
                    <a:cxn ang="0">
                      <a:pos x="377" y="295"/>
                    </a:cxn>
                    <a:cxn ang="0">
                      <a:pos x="366" y="262"/>
                    </a:cxn>
                    <a:cxn ang="0">
                      <a:pos x="339" y="232"/>
                    </a:cxn>
                    <a:cxn ang="0">
                      <a:pos x="371" y="232"/>
                    </a:cxn>
                    <a:cxn ang="0">
                      <a:pos x="376" y="190"/>
                    </a:cxn>
                    <a:cxn ang="0">
                      <a:pos x="377" y="160"/>
                    </a:cxn>
                    <a:cxn ang="0">
                      <a:pos x="383" y="139"/>
                    </a:cxn>
                    <a:cxn ang="0">
                      <a:pos x="405" y="107"/>
                    </a:cxn>
                    <a:cxn ang="0">
                      <a:pos x="386" y="103"/>
                    </a:cxn>
                    <a:cxn ang="0">
                      <a:pos x="390" y="72"/>
                    </a:cxn>
                    <a:cxn ang="0">
                      <a:pos x="384" y="65"/>
                    </a:cxn>
                    <a:cxn ang="0">
                      <a:pos x="367" y="18"/>
                    </a:cxn>
                    <a:cxn ang="0">
                      <a:pos x="359" y="0"/>
                    </a:cxn>
                    <a:cxn ang="0">
                      <a:pos x="335" y="2"/>
                    </a:cxn>
                    <a:cxn ang="0">
                      <a:pos x="306" y="0"/>
                    </a:cxn>
                    <a:cxn ang="0">
                      <a:pos x="306" y="32"/>
                    </a:cxn>
                    <a:cxn ang="0">
                      <a:pos x="269" y="75"/>
                    </a:cxn>
                    <a:cxn ang="0">
                      <a:pos x="237" y="95"/>
                    </a:cxn>
                    <a:cxn ang="0">
                      <a:pos x="255" y="66"/>
                    </a:cxn>
                    <a:cxn ang="0">
                      <a:pos x="265" y="45"/>
                    </a:cxn>
                    <a:cxn ang="0">
                      <a:pos x="291" y="2"/>
                    </a:cxn>
                    <a:cxn ang="0">
                      <a:pos x="97" y="0"/>
                    </a:cxn>
                    <a:cxn ang="0">
                      <a:pos x="77" y="32"/>
                    </a:cxn>
                  </a:cxnLst>
                  <a:rect l="0" t="0" r="r" b="b"/>
                  <a:pathLst>
                    <a:path w="405" h="373">
                      <a:moveTo>
                        <a:pt x="77" y="32"/>
                      </a:moveTo>
                      <a:lnTo>
                        <a:pt x="81" y="49"/>
                      </a:lnTo>
                      <a:lnTo>
                        <a:pt x="91" y="55"/>
                      </a:lnTo>
                      <a:lnTo>
                        <a:pt x="90" y="63"/>
                      </a:lnTo>
                      <a:lnTo>
                        <a:pt x="80" y="72"/>
                      </a:lnTo>
                      <a:lnTo>
                        <a:pt x="54" y="79"/>
                      </a:lnTo>
                      <a:lnTo>
                        <a:pt x="49" y="91"/>
                      </a:lnTo>
                      <a:lnTo>
                        <a:pt x="47" y="106"/>
                      </a:lnTo>
                      <a:lnTo>
                        <a:pt x="16" y="141"/>
                      </a:lnTo>
                      <a:lnTo>
                        <a:pt x="0" y="138"/>
                      </a:lnTo>
                      <a:lnTo>
                        <a:pt x="13" y="149"/>
                      </a:lnTo>
                      <a:lnTo>
                        <a:pt x="17" y="168"/>
                      </a:lnTo>
                      <a:lnTo>
                        <a:pt x="21" y="163"/>
                      </a:lnTo>
                      <a:lnTo>
                        <a:pt x="19" y="154"/>
                      </a:lnTo>
                      <a:lnTo>
                        <a:pt x="21" y="146"/>
                      </a:lnTo>
                      <a:lnTo>
                        <a:pt x="31" y="142"/>
                      </a:lnTo>
                      <a:lnTo>
                        <a:pt x="38" y="160"/>
                      </a:lnTo>
                      <a:lnTo>
                        <a:pt x="45" y="154"/>
                      </a:lnTo>
                      <a:lnTo>
                        <a:pt x="50" y="158"/>
                      </a:lnTo>
                      <a:lnTo>
                        <a:pt x="51" y="168"/>
                      </a:lnTo>
                      <a:lnTo>
                        <a:pt x="64" y="160"/>
                      </a:lnTo>
                      <a:lnTo>
                        <a:pt x="71" y="160"/>
                      </a:lnTo>
                      <a:lnTo>
                        <a:pt x="71" y="168"/>
                      </a:lnTo>
                      <a:lnTo>
                        <a:pt x="75" y="181"/>
                      </a:lnTo>
                      <a:lnTo>
                        <a:pt x="76" y="192"/>
                      </a:lnTo>
                      <a:lnTo>
                        <a:pt x="76" y="220"/>
                      </a:lnTo>
                      <a:lnTo>
                        <a:pt x="77" y="236"/>
                      </a:lnTo>
                      <a:lnTo>
                        <a:pt x="83" y="247"/>
                      </a:lnTo>
                      <a:lnTo>
                        <a:pt x="97" y="257"/>
                      </a:lnTo>
                      <a:lnTo>
                        <a:pt x="103" y="276"/>
                      </a:lnTo>
                      <a:lnTo>
                        <a:pt x="115" y="289"/>
                      </a:lnTo>
                      <a:lnTo>
                        <a:pt x="120" y="302"/>
                      </a:lnTo>
                      <a:lnTo>
                        <a:pt x="144" y="278"/>
                      </a:lnTo>
                      <a:lnTo>
                        <a:pt x="157" y="255"/>
                      </a:lnTo>
                      <a:lnTo>
                        <a:pt x="160" y="269"/>
                      </a:lnTo>
                      <a:lnTo>
                        <a:pt x="161" y="298"/>
                      </a:lnTo>
                      <a:lnTo>
                        <a:pt x="166" y="306"/>
                      </a:lnTo>
                      <a:lnTo>
                        <a:pt x="176" y="300"/>
                      </a:lnTo>
                      <a:lnTo>
                        <a:pt x="187" y="303"/>
                      </a:lnTo>
                      <a:lnTo>
                        <a:pt x="185" y="313"/>
                      </a:lnTo>
                      <a:lnTo>
                        <a:pt x="228" y="327"/>
                      </a:lnTo>
                      <a:lnTo>
                        <a:pt x="233" y="338"/>
                      </a:lnTo>
                      <a:lnTo>
                        <a:pt x="254" y="348"/>
                      </a:lnTo>
                      <a:lnTo>
                        <a:pt x="260" y="354"/>
                      </a:lnTo>
                      <a:lnTo>
                        <a:pt x="265" y="366"/>
                      </a:lnTo>
                      <a:lnTo>
                        <a:pt x="327" y="373"/>
                      </a:lnTo>
                      <a:lnTo>
                        <a:pt x="338" y="365"/>
                      </a:lnTo>
                      <a:lnTo>
                        <a:pt x="350" y="366"/>
                      </a:lnTo>
                      <a:lnTo>
                        <a:pt x="351" y="351"/>
                      </a:lnTo>
                      <a:lnTo>
                        <a:pt x="365" y="348"/>
                      </a:lnTo>
                      <a:lnTo>
                        <a:pt x="376" y="338"/>
                      </a:lnTo>
                      <a:lnTo>
                        <a:pt x="375" y="322"/>
                      </a:lnTo>
                      <a:lnTo>
                        <a:pt x="377" y="313"/>
                      </a:lnTo>
                      <a:lnTo>
                        <a:pt x="377" y="295"/>
                      </a:lnTo>
                      <a:lnTo>
                        <a:pt x="365" y="275"/>
                      </a:lnTo>
                      <a:lnTo>
                        <a:pt x="366" y="262"/>
                      </a:lnTo>
                      <a:lnTo>
                        <a:pt x="356" y="259"/>
                      </a:lnTo>
                      <a:lnTo>
                        <a:pt x="339" y="232"/>
                      </a:lnTo>
                      <a:lnTo>
                        <a:pt x="336" y="212"/>
                      </a:lnTo>
                      <a:lnTo>
                        <a:pt x="371" y="232"/>
                      </a:lnTo>
                      <a:lnTo>
                        <a:pt x="376" y="216"/>
                      </a:lnTo>
                      <a:lnTo>
                        <a:pt x="376" y="190"/>
                      </a:lnTo>
                      <a:lnTo>
                        <a:pt x="375" y="163"/>
                      </a:lnTo>
                      <a:lnTo>
                        <a:pt x="377" y="160"/>
                      </a:lnTo>
                      <a:lnTo>
                        <a:pt x="378" y="147"/>
                      </a:lnTo>
                      <a:lnTo>
                        <a:pt x="383" y="139"/>
                      </a:lnTo>
                      <a:lnTo>
                        <a:pt x="388" y="113"/>
                      </a:lnTo>
                      <a:lnTo>
                        <a:pt x="405" y="107"/>
                      </a:lnTo>
                      <a:lnTo>
                        <a:pt x="399" y="102"/>
                      </a:lnTo>
                      <a:lnTo>
                        <a:pt x="386" y="103"/>
                      </a:lnTo>
                      <a:lnTo>
                        <a:pt x="384" y="90"/>
                      </a:lnTo>
                      <a:lnTo>
                        <a:pt x="390" y="72"/>
                      </a:lnTo>
                      <a:lnTo>
                        <a:pt x="392" y="60"/>
                      </a:lnTo>
                      <a:lnTo>
                        <a:pt x="384" y="65"/>
                      </a:lnTo>
                      <a:lnTo>
                        <a:pt x="386" y="53"/>
                      </a:lnTo>
                      <a:lnTo>
                        <a:pt x="367" y="18"/>
                      </a:lnTo>
                      <a:lnTo>
                        <a:pt x="366" y="6"/>
                      </a:lnTo>
                      <a:lnTo>
                        <a:pt x="359" y="0"/>
                      </a:lnTo>
                      <a:lnTo>
                        <a:pt x="344" y="0"/>
                      </a:lnTo>
                      <a:lnTo>
                        <a:pt x="335" y="2"/>
                      </a:lnTo>
                      <a:lnTo>
                        <a:pt x="330" y="0"/>
                      </a:lnTo>
                      <a:lnTo>
                        <a:pt x="306" y="0"/>
                      </a:lnTo>
                      <a:lnTo>
                        <a:pt x="308" y="2"/>
                      </a:lnTo>
                      <a:lnTo>
                        <a:pt x="306" y="32"/>
                      </a:lnTo>
                      <a:lnTo>
                        <a:pt x="282" y="50"/>
                      </a:lnTo>
                      <a:lnTo>
                        <a:pt x="269" y="75"/>
                      </a:lnTo>
                      <a:lnTo>
                        <a:pt x="253" y="77"/>
                      </a:lnTo>
                      <a:lnTo>
                        <a:pt x="237" y="95"/>
                      </a:lnTo>
                      <a:lnTo>
                        <a:pt x="223" y="92"/>
                      </a:lnTo>
                      <a:lnTo>
                        <a:pt x="255" y="66"/>
                      </a:lnTo>
                      <a:lnTo>
                        <a:pt x="265" y="68"/>
                      </a:lnTo>
                      <a:lnTo>
                        <a:pt x="265" y="45"/>
                      </a:lnTo>
                      <a:lnTo>
                        <a:pt x="290" y="33"/>
                      </a:lnTo>
                      <a:lnTo>
                        <a:pt x="291" y="2"/>
                      </a:lnTo>
                      <a:lnTo>
                        <a:pt x="290" y="0"/>
                      </a:lnTo>
                      <a:lnTo>
                        <a:pt x="97" y="0"/>
                      </a:lnTo>
                      <a:lnTo>
                        <a:pt x="83" y="15"/>
                      </a:lnTo>
                      <a:lnTo>
                        <a:pt x="77" y="3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" name="Freeform 130"/>
                <p:cNvSpPr>
                  <a:spLocks noChangeAspect="1"/>
                </p:cNvSpPr>
                <p:nvPr/>
              </p:nvSpPr>
              <p:spPr bwMode="gray">
                <a:xfrm>
                  <a:off x="4473" y="1348"/>
                  <a:ext cx="44" cy="25"/>
                </a:xfrm>
                <a:custGeom>
                  <a:avLst/>
                  <a:gdLst/>
                  <a:ahLst/>
                  <a:cxnLst>
                    <a:cxn ang="0">
                      <a:pos x="82" y="99"/>
                    </a:cxn>
                    <a:cxn ang="0">
                      <a:pos x="78" y="98"/>
                    </a:cxn>
                    <a:cxn ang="0">
                      <a:pos x="69" y="103"/>
                    </a:cxn>
                    <a:cxn ang="0">
                      <a:pos x="63" y="110"/>
                    </a:cxn>
                    <a:cxn ang="0">
                      <a:pos x="60" y="119"/>
                    </a:cxn>
                    <a:cxn ang="0">
                      <a:pos x="38" y="121"/>
                    </a:cxn>
                    <a:cxn ang="0">
                      <a:pos x="36" y="118"/>
                    </a:cxn>
                    <a:cxn ang="0">
                      <a:pos x="16" y="125"/>
                    </a:cxn>
                    <a:cxn ang="0">
                      <a:pos x="15" y="116"/>
                    </a:cxn>
                    <a:cxn ang="0">
                      <a:pos x="4" y="100"/>
                    </a:cxn>
                    <a:cxn ang="0">
                      <a:pos x="0" y="91"/>
                    </a:cxn>
                    <a:cxn ang="0">
                      <a:pos x="4" y="78"/>
                    </a:cxn>
                    <a:cxn ang="0">
                      <a:pos x="12" y="72"/>
                    </a:cxn>
                    <a:cxn ang="0">
                      <a:pos x="16" y="60"/>
                    </a:cxn>
                    <a:cxn ang="0">
                      <a:pos x="36" y="43"/>
                    </a:cxn>
                    <a:cxn ang="0">
                      <a:pos x="42" y="33"/>
                    </a:cxn>
                    <a:cxn ang="0">
                      <a:pos x="55" y="19"/>
                    </a:cxn>
                    <a:cxn ang="0">
                      <a:pos x="63" y="19"/>
                    </a:cxn>
                    <a:cxn ang="0">
                      <a:pos x="66" y="10"/>
                    </a:cxn>
                    <a:cxn ang="0">
                      <a:pos x="82" y="5"/>
                    </a:cxn>
                    <a:cxn ang="0">
                      <a:pos x="82" y="3"/>
                    </a:cxn>
                    <a:cxn ang="0">
                      <a:pos x="82" y="5"/>
                    </a:cxn>
                    <a:cxn ang="0">
                      <a:pos x="84" y="3"/>
                    </a:cxn>
                    <a:cxn ang="0">
                      <a:pos x="84" y="5"/>
                    </a:cxn>
                    <a:cxn ang="0">
                      <a:pos x="90" y="6"/>
                    </a:cxn>
                    <a:cxn ang="0">
                      <a:pos x="101" y="1"/>
                    </a:cxn>
                    <a:cxn ang="0">
                      <a:pos x="114" y="10"/>
                    </a:cxn>
                    <a:cxn ang="0">
                      <a:pos x="127" y="1"/>
                    </a:cxn>
                    <a:cxn ang="0">
                      <a:pos x="133" y="3"/>
                    </a:cxn>
                    <a:cxn ang="0">
                      <a:pos x="135" y="0"/>
                    </a:cxn>
                    <a:cxn ang="0">
                      <a:pos x="156" y="11"/>
                    </a:cxn>
                    <a:cxn ang="0">
                      <a:pos x="184" y="19"/>
                    </a:cxn>
                    <a:cxn ang="0">
                      <a:pos x="188" y="24"/>
                    </a:cxn>
                    <a:cxn ang="0">
                      <a:pos x="186" y="28"/>
                    </a:cxn>
                    <a:cxn ang="0">
                      <a:pos x="186" y="32"/>
                    </a:cxn>
                    <a:cxn ang="0">
                      <a:pos x="214" y="55"/>
                    </a:cxn>
                    <a:cxn ang="0">
                      <a:pos x="218" y="67"/>
                    </a:cxn>
                    <a:cxn ang="0">
                      <a:pos x="214" y="77"/>
                    </a:cxn>
                    <a:cxn ang="0">
                      <a:pos x="193" y="91"/>
                    </a:cxn>
                    <a:cxn ang="0">
                      <a:pos x="143" y="107"/>
                    </a:cxn>
                    <a:cxn ang="0">
                      <a:pos x="133" y="113"/>
                    </a:cxn>
                    <a:cxn ang="0">
                      <a:pos x="113" y="109"/>
                    </a:cxn>
                    <a:cxn ang="0">
                      <a:pos x="107" y="104"/>
                    </a:cxn>
                    <a:cxn ang="0">
                      <a:pos x="82" y="100"/>
                    </a:cxn>
                    <a:cxn ang="0">
                      <a:pos x="82" y="99"/>
                    </a:cxn>
                  </a:cxnLst>
                  <a:rect l="0" t="0" r="r" b="b"/>
                  <a:pathLst>
                    <a:path w="218" h="125">
                      <a:moveTo>
                        <a:pt x="82" y="99"/>
                      </a:moveTo>
                      <a:lnTo>
                        <a:pt x="78" y="98"/>
                      </a:lnTo>
                      <a:lnTo>
                        <a:pt x="69" y="103"/>
                      </a:lnTo>
                      <a:lnTo>
                        <a:pt x="63" y="110"/>
                      </a:lnTo>
                      <a:lnTo>
                        <a:pt x="60" y="119"/>
                      </a:lnTo>
                      <a:lnTo>
                        <a:pt x="38" y="121"/>
                      </a:lnTo>
                      <a:lnTo>
                        <a:pt x="36" y="118"/>
                      </a:lnTo>
                      <a:lnTo>
                        <a:pt x="16" y="125"/>
                      </a:lnTo>
                      <a:lnTo>
                        <a:pt x="15" y="116"/>
                      </a:lnTo>
                      <a:lnTo>
                        <a:pt x="4" y="100"/>
                      </a:lnTo>
                      <a:lnTo>
                        <a:pt x="0" y="91"/>
                      </a:lnTo>
                      <a:lnTo>
                        <a:pt x="4" y="78"/>
                      </a:lnTo>
                      <a:lnTo>
                        <a:pt x="12" y="72"/>
                      </a:lnTo>
                      <a:lnTo>
                        <a:pt x="16" y="60"/>
                      </a:lnTo>
                      <a:lnTo>
                        <a:pt x="36" y="43"/>
                      </a:lnTo>
                      <a:lnTo>
                        <a:pt x="42" y="33"/>
                      </a:lnTo>
                      <a:lnTo>
                        <a:pt x="55" y="19"/>
                      </a:lnTo>
                      <a:lnTo>
                        <a:pt x="63" y="19"/>
                      </a:lnTo>
                      <a:lnTo>
                        <a:pt x="66" y="10"/>
                      </a:lnTo>
                      <a:lnTo>
                        <a:pt x="82" y="5"/>
                      </a:lnTo>
                      <a:lnTo>
                        <a:pt x="82" y="3"/>
                      </a:lnTo>
                      <a:lnTo>
                        <a:pt x="82" y="5"/>
                      </a:lnTo>
                      <a:lnTo>
                        <a:pt x="84" y="3"/>
                      </a:lnTo>
                      <a:lnTo>
                        <a:pt x="84" y="5"/>
                      </a:lnTo>
                      <a:lnTo>
                        <a:pt x="90" y="6"/>
                      </a:lnTo>
                      <a:lnTo>
                        <a:pt x="101" y="1"/>
                      </a:lnTo>
                      <a:lnTo>
                        <a:pt x="114" y="10"/>
                      </a:lnTo>
                      <a:lnTo>
                        <a:pt x="127" y="1"/>
                      </a:lnTo>
                      <a:lnTo>
                        <a:pt x="133" y="3"/>
                      </a:lnTo>
                      <a:lnTo>
                        <a:pt x="135" y="0"/>
                      </a:lnTo>
                      <a:lnTo>
                        <a:pt x="156" y="11"/>
                      </a:lnTo>
                      <a:lnTo>
                        <a:pt x="184" y="19"/>
                      </a:lnTo>
                      <a:lnTo>
                        <a:pt x="188" y="24"/>
                      </a:lnTo>
                      <a:lnTo>
                        <a:pt x="186" y="28"/>
                      </a:lnTo>
                      <a:lnTo>
                        <a:pt x="186" y="32"/>
                      </a:lnTo>
                      <a:lnTo>
                        <a:pt x="214" y="55"/>
                      </a:lnTo>
                      <a:lnTo>
                        <a:pt x="218" y="67"/>
                      </a:lnTo>
                      <a:lnTo>
                        <a:pt x="214" y="77"/>
                      </a:lnTo>
                      <a:lnTo>
                        <a:pt x="193" y="91"/>
                      </a:lnTo>
                      <a:lnTo>
                        <a:pt x="143" y="107"/>
                      </a:lnTo>
                      <a:lnTo>
                        <a:pt x="133" y="113"/>
                      </a:lnTo>
                      <a:lnTo>
                        <a:pt x="113" y="109"/>
                      </a:lnTo>
                      <a:lnTo>
                        <a:pt x="107" y="104"/>
                      </a:lnTo>
                      <a:lnTo>
                        <a:pt x="82" y="100"/>
                      </a:lnTo>
                      <a:lnTo>
                        <a:pt x="82" y="99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92" name="Freeform 131"/>
              <p:cNvSpPr>
                <a:spLocks noChangeAspect="1"/>
              </p:cNvSpPr>
              <p:nvPr/>
            </p:nvSpPr>
            <p:spPr bwMode="gray">
              <a:xfrm>
                <a:off x="4071" y="1777"/>
                <a:ext cx="34" cy="144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69" y="22"/>
                  </a:cxn>
                  <a:cxn ang="0">
                    <a:pos x="76" y="79"/>
                  </a:cxn>
                  <a:cxn ang="0">
                    <a:pos x="92" y="144"/>
                  </a:cxn>
                  <a:cxn ang="0">
                    <a:pos x="90" y="187"/>
                  </a:cxn>
                  <a:cxn ang="0">
                    <a:pos x="84" y="210"/>
                  </a:cxn>
                  <a:cxn ang="0">
                    <a:pos x="90" y="243"/>
                  </a:cxn>
                  <a:cxn ang="0">
                    <a:pos x="92" y="257"/>
                  </a:cxn>
                  <a:cxn ang="0">
                    <a:pos x="102" y="289"/>
                  </a:cxn>
                  <a:cxn ang="0">
                    <a:pos x="116" y="344"/>
                  </a:cxn>
                  <a:cxn ang="0">
                    <a:pos x="139" y="425"/>
                  </a:cxn>
                  <a:cxn ang="0">
                    <a:pos x="150" y="459"/>
                  </a:cxn>
                  <a:cxn ang="0">
                    <a:pos x="168" y="487"/>
                  </a:cxn>
                  <a:cxn ang="0">
                    <a:pos x="149" y="466"/>
                  </a:cxn>
                  <a:cxn ang="0">
                    <a:pos x="119" y="448"/>
                  </a:cxn>
                  <a:cxn ang="0">
                    <a:pos x="92" y="447"/>
                  </a:cxn>
                  <a:cxn ang="0">
                    <a:pos x="75" y="475"/>
                  </a:cxn>
                  <a:cxn ang="0">
                    <a:pos x="65" y="509"/>
                  </a:cxn>
                  <a:cxn ang="0">
                    <a:pos x="53" y="566"/>
                  </a:cxn>
                  <a:cxn ang="0">
                    <a:pos x="61" y="602"/>
                  </a:cxn>
                  <a:cxn ang="0">
                    <a:pos x="80" y="635"/>
                  </a:cxn>
                  <a:cxn ang="0">
                    <a:pos x="89" y="651"/>
                  </a:cxn>
                  <a:cxn ang="0">
                    <a:pos x="100" y="654"/>
                  </a:cxn>
                  <a:cxn ang="0">
                    <a:pos x="108" y="684"/>
                  </a:cxn>
                  <a:cxn ang="0">
                    <a:pos x="102" y="713"/>
                  </a:cxn>
                  <a:cxn ang="0">
                    <a:pos x="69" y="663"/>
                  </a:cxn>
                  <a:cxn ang="0">
                    <a:pos x="46" y="673"/>
                  </a:cxn>
                  <a:cxn ang="0">
                    <a:pos x="31" y="721"/>
                  </a:cxn>
                  <a:cxn ang="0">
                    <a:pos x="15" y="689"/>
                  </a:cxn>
                  <a:cxn ang="0">
                    <a:pos x="21" y="623"/>
                  </a:cxn>
                  <a:cxn ang="0">
                    <a:pos x="32" y="554"/>
                  </a:cxn>
                  <a:cxn ang="0">
                    <a:pos x="23" y="522"/>
                  </a:cxn>
                  <a:cxn ang="0">
                    <a:pos x="17" y="479"/>
                  </a:cxn>
                  <a:cxn ang="0">
                    <a:pos x="28" y="425"/>
                  </a:cxn>
                  <a:cxn ang="0">
                    <a:pos x="32" y="392"/>
                  </a:cxn>
                  <a:cxn ang="0">
                    <a:pos x="30" y="375"/>
                  </a:cxn>
                  <a:cxn ang="0">
                    <a:pos x="25" y="348"/>
                  </a:cxn>
                  <a:cxn ang="0">
                    <a:pos x="31" y="297"/>
                  </a:cxn>
                  <a:cxn ang="0">
                    <a:pos x="21" y="260"/>
                  </a:cxn>
                  <a:cxn ang="0">
                    <a:pos x="4" y="243"/>
                  </a:cxn>
                  <a:cxn ang="0">
                    <a:pos x="3" y="226"/>
                  </a:cxn>
                  <a:cxn ang="0">
                    <a:pos x="0" y="188"/>
                  </a:cxn>
                  <a:cxn ang="0">
                    <a:pos x="12" y="125"/>
                  </a:cxn>
                  <a:cxn ang="0">
                    <a:pos x="9" y="96"/>
                  </a:cxn>
                  <a:cxn ang="0">
                    <a:pos x="25" y="79"/>
                  </a:cxn>
                  <a:cxn ang="0">
                    <a:pos x="37" y="87"/>
                  </a:cxn>
                  <a:cxn ang="0">
                    <a:pos x="50" y="81"/>
                  </a:cxn>
                  <a:cxn ang="0">
                    <a:pos x="50" y="66"/>
                  </a:cxn>
                  <a:cxn ang="0">
                    <a:pos x="59" y="64"/>
                  </a:cxn>
                  <a:cxn ang="0">
                    <a:pos x="49" y="33"/>
                  </a:cxn>
                  <a:cxn ang="0">
                    <a:pos x="38" y="9"/>
                  </a:cxn>
                  <a:cxn ang="0">
                    <a:pos x="47" y="6"/>
                  </a:cxn>
                </a:cxnLst>
                <a:rect l="0" t="0" r="r" b="b"/>
                <a:pathLst>
                  <a:path w="170" h="721">
                    <a:moveTo>
                      <a:pt x="52" y="3"/>
                    </a:moveTo>
                    <a:lnTo>
                      <a:pt x="55" y="0"/>
                    </a:lnTo>
                    <a:lnTo>
                      <a:pt x="63" y="4"/>
                    </a:lnTo>
                    <a:lnTo>
                      <a:pt x="69" y="22"/>
                    </a:lnTo>
                    <a:lnTo>
                      <a:pt x="73" y="59"/>
                    </a:lnTo>
                    <a:lnTo>
                      <a:pt x="76" y="79"/>
                    </a:lnTo>
                    <a:lnTo>
                      <a:pt x="87" y="113"/>
                    </a:lnTo>
                    <a:lnTo>
                      <a:pt x="92" y="144"/>
                    </a:lnTo>
                    <a:lnTo>
                      <a:pt x="93" y="166"/>
                    </a:lnTo>
                    <a:lnTo>
                      <a:pt x="90" y="187"/>
                    </a:lnTo>
                    <a:lnTo>
                      <a:pt x="82" y="192"/>
                    </a:lnTo>
                    <a:lnTo>
                      <a:pt x="84" y="210"/>
                    </a:lnTo>
                    <a:lnTo>
                      <a:pt x="89" y="229"/>
                    </a:lnTo>
                    <a:lnTo>
                      <a:pt x="90" y="243"/>
                    </a:lnTo>
                    <a:lnTo>
                      <a:pt x="89" y="258"/>
                    </a:lnTo>
                    <a:lnTo>
                      <a:pt x="92" y="257"/>
                    </a:lnTo>
                    <a:lnTo>
                      <a:pt x="98" y="272"/>
                    </a:lnTo>
                    <a:lnTo>
                      <a:pt x="102" y="289"/>
                    </a:lnTo>
                    <a:lnTo>
                      <a:pt x="103" y="292"/>
                    </a:lnTo>
                    <a:lnTo>
                      <a:pt x="116" y="344"/>
                    </a:lnTo>
                    <a:lnTo>
                      <a:pt x="135" y="407"/>
                    </a:lnTo>
                    <a:lnTo>
                      <a:pt x="139" y="425"/>
                    </a:lnTo>
                    <a:lnTo>
                      <a:pt x="144" y="445"/>
                    </a:lnTo>
                    <a:lnTo>
                      <a:pt x="150" y="459"/>
                    </a:lnTo>
                    <a:lnTo>
                      <a:pt x="157" y="474"/>
                    </a:lnTo>
                    <a:lnTo>
                      <a:pt x="168" y="487"/>
                    </a:lnTo>
                    <a:lnTo>
                      <a:pt x="170" y="496"/>
                    </a:lnTo>
                    <a:lnTo>
                      <a:pt x="149" y="466"/>
                    </a:lnTo>
                    <a:lnTo>
                      <a:pt x="135" y="456"/>
                    </a:lnTo>
                    <a:lnTo>
                      <a:pt x="119" y="448"/>
                    </a:lnTo>
                    <a:lnTo>
                      <a:pt x="104" y="445"/>
                    </a:lnTo>
                    <a:lnTo>
                      <a:pt x="92" y="447"/>
                    </a:lnTo>
                    <a:lnTo>
                      <a:pt x="80" y="457"/>
                    </a:lnTo>
                    <a:lnTo>
                      <a:pt x="75" y="475"/>
                    </a:lnTo>
                    <a:lnTo>
                      <a:pt x="73" y="491"/>
                    </a:lnTo>
                    <a:lnTo>
                      <a:pt x="65" y="509"/>
                    </a:lnTo>
                    <a:lnTo>
                      <a:pt x="55" y="549"/>
                    </a:lnTo>
                    <a:lnTo>
                      <a:pt x="53" y="566"/>
                    </a:lnTo>
                    <a:lnTo>
                      <a:pt x="53" y="586"/>
                    </a:lnTo>
                    <a:lnTo>
                      <a:pt x="61" y="602"/>
                    </a:lnTo>
                    <a:lnTo>
                      <a:pt x="77" y="623"/>
                    </a:lnTo>
                    <a:lnTo>
                      <a:pt x="80" y="635"/>
                    </a:lnTo>
                    <a:lnTo>
                      <a:pt x="84" y="645"/>
                    </a:lnTo>
                    <a:lnTo>
                      <a:pt x="89" y="651"/>
                    </a:lnTo>
                    <a:lnTo>
                      <a:pt x="97" y="656"/>
                    </a:lnTo>
                    <a:lnTo>
                      <a:pt x="100" y="654"/>
                    </a:lnTo>
                    <a:lnTo>
                      <a:pt x="103" y="657"/>
                    </a:lnTo>
                    <a:lnTo>
                      <a:pt x="108" y="684"/>
                    </a:lnTo>
                    <a:lnTo>
                      <a:pt x="107" y="700"/>
                    </a:lnTo>
                    <a:lnTo>
                      <a:pt x="102" y="713"/>
                    </a:lnTo>
                    <a:lnTo>
                      <a:pt x="95" y="674"/>
                    </a:lnTo>
                    <a:lnTo>
                      <a:pt x="69" y="663"/>
                    </a:lnTo>
                    <a:lnTo>
                      <a:pt x="55" y="662"/>
                    </a:lnTo>
                    <a:lnTo>
                      <a:pt x="46" y="673"/>
                    </a:lnTo>
                    <a:lnTo>
                      <a:pt x="36" y="706"/>
                    </a:lnTo>
                    <a:lnTo>
                      <a:pt x="31" y="721"/>
                    </a:lnTo>
                    <a:lnTo>
                      <a:pt x="18" y="714"/>
                    </a:lnTo>
                    <a:lnTo>
                      <a:pt x="15" y="689"/>
                    </a:lnTo>
                    <a:lnTo>
                      <a:pt x="15" y="666"/>
                    </a:lnTo>
                    <a:lnTo>
                      <a:pt x="21" y="623"/>
                    </a:lnTo>
                    <a:lnTo>
                      <a:pt x="26" y="565"/>
                    </a:lnTo>
                    <a:lnTo>
                      <a:pt x="32" y="554"/>
                    </a:lnTo>
                    <a:lnTo>
                      <a:pt x="31" y="539"/>
                    </a:lnTo>
                    <a:lnTo>
                      <a:pt x="23" y="522"/>
                    </a:lnTo>
                    <a:lnTo>
                      <a:pt x="17" y="499"/>
                    </a:lnTo>
                    <a:lnTo>
                      <a:pt x="17" y="479"/>
                    </a:lnTo>
                    <a:lnTo>
                      <a:pt x="22" y="463"/>
                    </a:lnTo>
                    <a:lnTo>
                      <a:pt x="28" y="425"/>
                    </a:lnTo>
                    <a:lnTo>
                      <a:pt x="28" y="394"/>
                    </a:lnTo>
                    <a:lnTo>
                      <a:pt x="32" y="392"/>
                    </a:lnTo>
                    <a:lnTo>
                      <a:pt x="30" y="386"/>
                    </a:lnTo>
                    <a:lnTo>
                      <a:pt x="30" y="375"/>
                    </a:lnTo>
                    <a:lnTo>
                      <a:pt x="28" y="360"/>
                    </a:lnTo>
                    <a:lnTo>
                      <a:pt x="25" y="348"/>
                    </a:lnTo>
                    <a:lnTo>
                      <a:pt x="25" y="331"/>
                    </a:lnTo>
                    <a:lnTo>
                      <a:pt x="31" y="297"/>
                    </a:lnTo>
                    <a:lnTo>
                      <a:pt x="31" y="284"/>
                    </a:lnTo>
                    <a:lnTo>
                      <a:pt x="21" y="260"/>
                    </a:lnTo>
                    <a:lnTo>
                      <a:pt x="11" y="249"/>
                    </a:lnTo>
                    <a:lnTo>
                      <a:pt x="4" y="243"/>
                    </a:lnTo>
                    <a:lnTo>
                      <a:pt x="6" y="237"/>
                    </a:lnTo>
                    <a:lnTo>
                      <a:pt x="3" y="226"/>
                    </a:lnTo>
                    <a:lnTo>
                      <a:pt x="0" y="205"/>
                    </a:lnTo>
                    <a:lnTo>
                      <a:pt x="0" y="188"/>
                    </a:lnTo>
                    <a:lnTo>
                      <a:pt x="10" y="160"/>
                    </a:lnTo>
                    <a:lnTo>
                      <a:pt x="12" y="125"/>
                    </a:lnTo>
                    <a:lnTo>
                      <a:pt x="11" y="108"/>
                    </a:lnTo>
                    <a:lnTo>
                      <a:pt x="9" y="96"/>
                    </a:lnTo>
                    <a:lnTo>
                      <a:pt x="14" y="85"/>
                    </a:lnTo>
                    <a:lnTo>
                      <a:pt x="25" y="79"/>
                    </a:lnTo>
                    <a:lnTo>
                      <a:pt x="31" y="81"/>
                    </a:lnTo>
                    <a:lnTo>
                      <a:pt x="37" y="87"/>
                    </a:lnTo>
                    <a:lnTo>
                      <a:pt x="48" y="86"/>
                    </a:lnTo>
                    <a:lnTo>
                      <a:pt x="50" y="81"/>
                    </a:lnTo>
                    <a:lnTo>
                      <a:pt x="48" y="75"/>
                    </a:lnTo>
                    <a:lnTo>
                      <a:pt x="50" y="66"/>
                    </a:lnTo>
                    <a:lnTo>
                      <a:pt x="57" y="66"/>
                    </a:lnTo>
                    <a:lnTo>
                      <a:pt x="59" y="64"/>
                    </a:lnTo>
                    <a:lnTo>
                      <a:pt x="54" y="52"/>
                    </a:lnTo>
                    <a:lnTo>
                      <a:pt x="49" y="33"/>
                    </a:lnTo>
                    <a:lnTo>
                      <a:pt x="39" y="16"/>
                    </a:lnTo>
                    <a:lnTo>
                      <a:pt x="38" y="9"/>
                    </a:lnTo>
                    <a:lnTo>
                      <a:pt x="41" y="6"/>
                    </a:lnTo>
                    <a:lnTo>
                      <a:pt x="47" y="6"/>
                    </a:lnTo>
                    <a:lnTo>
                      <a:pt x="52" y="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Freeform 132"/>
              <p:cNvSpPr>
                <a:spLocks noChangeAspect="1"/>
              </p:cNvSpPr>
              <p:nvPr/>
            </p:nvSpPr>
            <p:spPr bwMode="gray">
              <a:xfrm>
                <a:off x="2817" y="1091"/>
                <a:ext cx="1786" cy="901"/>
              </a:xfrm>
              <a:custGeom>
                <a:avLst/>
                <a:gdLst/>
                <a:ahLst/>
                <a:cxnLst>
                  <a:cxn ang="0">
                    <a:pos x="3264" y="3913"/>
                  </a:cxn>
                  <a:cxn ang="0">
                    <a:pos x="4333" y="3788"/>
                  </a:cxn>
                  <a:cxn ang="0">
                    <a:pos x="5307" y="3536"/>
                  </a:cxn>
                  <a:cxn ang="0">
                    <a:pos x="5833" y="4138"/>
                  </a:cxn>
                  <a:cxn ang="0">
                    <a:pos x="6066" y="4138"/>
                  </a:cxn>
                  <a:cxn ang="0">
                    <a:pos x="6189" y="3482"/>
                  </a:cxn>
                  <a:cxn ang="0">
                    <a:pos x="5968" y="3336"/>
                  </a:cxn>
                  <a:cxn ang="0">
                    <a:pos x="6672" y="2912"/>
                  </a:cxn>
                  <a:cxn ang="0">
                    <a:pos x="6999" y="2815"/>
                  </a:cxn>
                  <a:cxn ang="0">
                    <a:pos x="7448" y="2593"/>
                  </a:cxn>
                  <a:cxn ang="0">
                    <a:pos x="7045" y="3206"/>
                  </a:cxn>
                  <a:cxn ang="0">
                    <a:pos x="7368" y="3293"/>
                  </a:cxn>
                  <a:cxn ang="0">
                    <a:pos x="7505" y="2864"/>
                  </a:cxn>
                  <a:cxn ang="0">
                    <a:pos x="7925" y="2760"/>
                  </a:cxn>
                  <a:cxn ang="0">
                    <a:pos x="8227" y="2553"/>
                  </a:cxn>
                  <a:cxn ang="0">
                    <a:pos x="8363" y="2256"/>
                  </a:cxn>
                  <a:cxn ang="0">
                    <a:pos x="8646" y="2287"/>
                  </a:cxn>
                  <a:cxn ang="0">
                    <a:pos x="8841" y="2201"/>
                  </a:cxn>
                  <a:cxn ang="0">
                    <a:pos x="8685" y="1981"/>
                  </a:cxn>
                  <a:cxn ang="0">
                    <a:pos x="8538" y="1863"/>
                  </a:cxn>
                  <a:cxn ang="0">
                    <a:pos x="7819" y="1608"/>
                  </a:cxn>
                  <a:cxn ang="0">
                    <a:pos x="7284" y="1590"/>
                  </a:cxn>
                  <a:cxn ang="0">
                    <a:pos x="6685" y="1267"/>
                  </a:cxn>
                  <a:cxn ang="0">
                    <a:pos x="6173" y="1286"/>
                  </a:cxn>
                  <a:cxn ang="0">
                    <a:pos x="5674" y="1395"/>
                  </a:cxn>
                  <a:cxn ang="0">
                    <a:pos x="5597" y="1031"/>
                  </a:cxn>
                  <a:cxn ang="0">
                    <a:pos x="5210" y="1036"/>
                  </a:cxn>
                  <a:cxn ang="0">
                    <a:pos x="4698" y="872"/>
                  </a:cxn>
                  <a:cxn ang="0">
                    <a:pos x="4354" y="1003"/>
                  </a:cxn>
                  <a:cxn ang="0">
                    <a:pos x="4584" y="721"/>
                  </a:cxn>
                  <a:cxn ang="0">
                    <a:pos x="4684" y="394"/>
                  </a:cxn>
                  <a:cxn ang="0">
                    <a:pos x="4372" y="204"/>
                  </a:cxn>
                  <a:cxn ang="0">
                    <a:pos x="4025" y="232"/>
                  </a:cxn>
                  <a:cxn ang="0">
                    <a:pos x="3791" y="419"/>
                  </a:cxn>
                  <a:cxn ang="0">
                    <a:pos x="3374" y="550"/>
                  </a:cxn>
                  <a:cxn ang="0">
                    <a:pos x="3254" y="832"/>
                  </a:cxn>
                  <a:cxn ang="0">
                    <a:pos x="2949" y="1149"/>
                  </a:cxn>
                  <a:cxn ang="0">
                    <a:pos x="2945" y="1235"/>
                  </a:cxn>
                  <a:cxn ang="0">
                    <a:pos x="2627" y="1222"/>
                  </a:cxn>
                  <a:cxn ang="0">
                    <a:pos x="2758" y="1734"/>
                  </a:cxn>
                  <a:cxn ang="0">
                    <a:pos x="2590" y="1842"/>
                  </a:cxn>
                  <a:cxn ang="0">
                    <a:pos x="2499" y="1888"/>
                  </a:cxn>
                  <a:cxn ang="0">
                    <a:pos x="2297" y="1040"/>
                  </a:cxn>
                  <a:cxn ang="0">
                    <a:pos x="2235" y="1800"/>
                  </a:cxn>
                  <a:cxn ang="0">
                    <a:pos x="1570" y="1757"/>
                  </a:cxn>
                  <a:cxn ang="0">
                    <a:pos x="1175" y="1897"/>
                  </a:cxn>
                  <a:cxn ang="0">
                    <a:pos x="933" y="2056"/>
                  </a:cxn>
                  <a:cxn ang="0">
                    <a:pos x="501" y="2289"/>
                  </a:cxn>
                  <a:cxn ang="0">
                    <a:pos x="306" y="2013"/>
                  </a:cxn>
                  <a:cxn ang="0">
                    <a:pos x="589" y="1783"/>
                  </a:cxn>
                  <a:cxn ang="0">
                    <a:pos x="191" y="1600"/>
                  </a:cxn>
                  <a:cxn ang="0">
                    <a:pos x="215" y="2548"/>
                  </a:cxn>
                  <a:cxn ang="0">
                    <a:pos x="14" y="3054"/>
                  </a:cxn>
                  <a:cxn ang="0">
                    <a:pos x="241" y="3470"/>
                  </a:cxn>
                  <a:cxn ang="0">
                    <a:pos x="440" y="3762"/>
                  </a:cxn>
                  <a:cxn ang="0">
                    <a:pos x="644" y="4043"/>
                  </a:cxn>
                  <a:cxn ang="0">
                    <a:pos x="898" y="4398"/>
                  </a:cxn>
                  <a:cxn ang="0">
                    <a:pos x="1107" y="4133"/>
                  </a:cxn>
                  <a:cxn ang="0">
                    <a:pos x="1169" y="3800"/>
                  </a:cxn>
                  <a:cxn ang="0">
                    <a:pos x="1520" y="3752"/>
                  </a:cxn>
                  <a:cxn ang="0">
                    <a:pos x="1831" y="3572"/>
                  </a:cxn>
                  <a:cxn ang="0">
                    <a:pos x="2183" y="3384"/>
                  </a:cxn>
                  <a:cxn ang="0">
                    <a:pos x="2523" y="3466"/>
                  </a:cxn>
                </a:cxnLst>
                <a:rect l="0" t="0" r="r" b="b"/>
                <a:pathLst>
                  <a:path w="8931" h="4504">
                    <a:moveTo>
                      <a:pt x="2688" y="3454"/>
                    </a:moveTo>
                    <a:lnTo>
                      <a:pt x="2691" y="3461"/>
                    </a:lnTo>
                    <a:lnTo>
                      <a:pt x="2695" y="3463"/>
                    </a:lnTo>
                    <a:lnTo>
                      <a:pt x="2768" y="3530"/>
                    </a:lnTo>
                    <a:lnTo>
                      <a:pt x="2887" y="3748"/>
                    </a:lnTo>
                    <a:lnTo>
                      <a:pt x="2902" y="3737"/>
                    </a:lnTo>
                    <a:lnTo>
                      <a:pt x="2904" y="3730"/>
                    </a:lnTo>
                    <a:lnTo>
                      <a:pt x="2904" y="3723"/>
                    </a:lnTo>
                    <a:lnTo>
                      <a:pt x="2915" y="3709"/>
                    </a:lnTo>
                    <a:lnTo>
                      <a:pt x="2923" y="3708"/>
                    </a:lnTo>
                    <a:lnTo>
                      <a:pt x="2928" y="3714"/>
                    </a:lnTo>
                    <a:lnTo>
                      <a:pt x="2936" y="3717"/>
                    </a:lnTo>
                    <a:lnTo>
                      <a:pt x="2950" y="3725"/>
                    </a:lnTo>
                    <a:lnTo>
                      <a:pt x="2946" y="3732"/>
                    </a:lnTo>
                    <a:lnTo>
                      <a:pt x="2951" y="3739"/>
                    </a:lnTo>
                    <a:lnTo>
                      <a:pt x="2956" y="3740"/>
                    </a:lnTo>
                    <a:lnTo>
                      <a:pt x="2961" y="3753"/>
                    </a:lnTo>
                    <a:lnTo>
                      <a:pt x="2985" y="3751"/>
                    </a:lnTo>
                    <a:lnTo>
                      <a:pt x="3003" y="3756"/>
                    </a:lnTo>
                    <a:lnTo>
                      <a:pt x="3010" y="3753"/>
                    </a:lnTo>
                    <a:lnTo>
                      <a:pt x="3026" y="3753"/>
                    </a:lnTo>
                    <a:lnTo>
                      <a:pt x="3028" y="3746"/>
                    </a:lnTo>
                    <a:lnTo>
                      <a:pt x="3033" y="3740"/>
                    </a:lnTo>
                    <a:lnTo>
                      <a:pt x="3042" y="3741"/>
                    </a:lnTo>
                    <a:lnTo>
                      <a:pt x="3049" y="3741"/>
                    </a:lnTo>
                    <a:lnTo>
                      <a:pt x="3053" y="3734"/>
                    </a:lnTo>
                    <a:lnTo>
                      <a:pt x="3060" y="3729"/>
                    </a:lnTo>
                    <a:lnTo>
                      <a:pt x="3075" y="3734"/>
                    </a:lnTo>
                    <a:lnTo>
                      <a:pt x="3082" y="3737"/>
                    </a:lnTo>
                    <a:lnTo>
                      <a:pt x="3086" y="3745"/>
                    </a:lnTo>
                    <a:lnTo>
                      <a:pt x="3093" y="3748"/>
                    </a:lnTo>
                    <a:lnTo>
                      <a:pt x="3103" y="3761"/>
                    </a:lnTo>
                    <a:lnTo>
                      <a:pt x="3112" y="3764"/>
                    </a:lnTo>
                    <a:lnTo>
                      <a:pt x="3114" y="3772"/>
                    </a:lnTo>
                    <a:lnTo>
                      <a:pt x="3112" y="3779"/>
                    </a:lnTo>
                    <a:lnTo>
                      <a:pt x="3113" y="3788"/>
                    </a:lnTo>
                    <a:lnTo>
                      <a:pt x="3117" y="3795"/>
                    </a:lnTo>
                    <a:lnTo>
                      <a:pt x="3125" y="3796"/>
                    </a:lnTo>
                    <a:lnTo>
                      <a:pt x="3146" y="3807"/>
                    </a:lnTo>
                    <a:lnTo>
                      <a:pt x="3150" y="3815"/>
                    </a:lnTo>
                    <a:lnTo>
                      <a:pt x="3150" y="3822"/>
                    </a:lnTo>
                    <a:lnTo>
                      <a:pt x="3157" y="3826"/>
                    </a:lnTo>
                    <a:lnTo>
                      <a:pt x="3162" y="3831"/>
                    </a:lnTo>
                    <a:lnTo>
                      <a:pt x="3170" y="3845"/>
                    </a:lnTo>
                    <a:lnTo>
                      <a:pt x="3176" y="3849"/>
                    </a:lnTo>
                    <a:lnTo>
                      <a:pt x="3193" y="3852"/>
                    </a:lnTo>
                    <a:lnTo>
                      <a:pt x="3199" y="3857"/>
                    </a:lnTo>
                    <a:lnTo>
                      <a:pt x="3208" y="3859"/>
                    </a:lnTo>
                    <a:lnTo>
                      <a:pt x="3215" y="3860"/>
                    </a:lnTo>
                    <a:lnTo>
                      <a:pt x="3224" y="3860"/>
                    </a:lnTo>
                    <a:lnTo>
                      <a:pt x="3226" y="3853"/>
                    </a:lnTo>
                    <a:lnTo>
                      <a:pt x="3231" y="3847"/>
                    </a:lnTo>
                    <a:lnTo>
                      <a:pt x="3246" y="3841"/>
                    </a:lnTo>
                    <a:lnTo>
                      <a:pt x="3248" y="3849"/>
                    </a:lnTo>
                    <a:lnTo>
                      <a:pt x="3252" y="3857"/>
                    </a:lnTo>
                    <a:lnTo>
                      <a:pt x="3259" y="3861"/>
                    </a:lnTo>
                    <a:lnTo>
                      <a:pt x="3267" y="3875"/>
                    </a:lnTo>
                    <a:lnTo>
                      <a:pt x="3273" y="3880"/>
                    </a:lnTo>
                    <a:lnTo>
                      <a:pt x="3277" y="3887"/>
                    </a:lnTo>
                    <a:lnTo>
                      <a:pt x="3264" y="3913"/>
                    </a:lnTo>
                    <a:lnTo>
                      <a:pt x="3289" y="3920"/>
                    </a:lnTo>
                    <a:lnTo>
                      <a:pt x="3305" y="3904"/>
                    </a:lnTo>
                    <a:lnTo>
                      <a:pt x="3310" y="3904"/>
                    </a:lnTo>
                    <a:lnTo>
                      <a:pt x="3322" y="3882"/>
                    </a:lnTo>
                    <a:lnTo>
                      <a:pt x="3338" y="3865"/>
                    </a:lnTo>
                    <a:lnTo>
                      <a:pt x="3356" y="3858"/>
                    </a:lnTo>
                    <a:lnTo>
                      <a:pt x="3375" y="3852"/>
                    </a:lnTo>
                    <a:lnTo>
                      <a:pt x="3394" y="3839"/>
                    </a:lnTo>
                    <a:lnTo>
                      <a:pt x="3414" y="3823"/>
                    </a:lnTo>
                    <a:lnTo>
                      <a:pt x="3439" y="3811"/>
                    </a:lnTo>
                    <a:lnTo>
                      <a:pt x="3464" y="3789"/>
                    </a:lnTo>
                    <a:lnTo>
                      <a:pt x="3505" y="3777"/>
                    </a:lnTo>
                    <a:lnTo>
                      <a:pt x="3530" y="3766"/>
                    </a:lnTo>
                    <a:lnTo>
                      <a:pt x="3553" y="3763"/>
                    </a:lnTo>
                    <a:lnTo>
                      <a:pt x="3575" y="3767"/>
                    </a:lnTo>
                    <a:lnTo>
                      <a:pt x="3591" y="3773"/>
                    </a:lnTo>
                    <a:lnTo>
                      <a:pt x="3604" y="3784"/>
                    </a:lnTo>
                    <a:lnTo>
                      <a:pt x="3623" y="3780"/>
                    </a:lnTo>
                    <a:lnTo>
                      <a:pt x="3644" y="3779"/>
                    </a:lnTo>
                    <a:lnTo>
                      <a:pt x="3661" y="3782"/>
                    </a:lnTo>
                    <a:lnTo>
                      <a:pt x="3692" y="3811"/>
                    </a:lnTo>
                    <a:lnTo>
                      <a:pt x="3697" y="3818"/>
                    </a:lnTo>
                    <a:lnTo>
                      <a:pt x="3714" y="3821"/>
                    </a:lnTo>
                    <a:lnTo>
                      <a:pt x="3761" y="3814"/>
                    </a:lnTo>
                    <a:lnTo>
                      <a:pt x="3774" y="3820"/>
                    </a:lnTo>
                    <a:lnTo>
                      <a:pt x="3818" y="3821"/>
                    </a:lnTo>
                    <a:lnTo>
                      <a:pt x="3856" y="3816"/>
                    </a:lnTo>
                    <a:lnTo>
                      <a:pt x="3866" y="3811"/>
                    </a:lnTo>
                    <a:lnTo>
                      <a:pt x="3866" y="3803"/>
                    </a:lnTo>
                    <a:lnTo>
                      <a:pt x="3862" y="3791"/>
                    </a:lnTo>
                    <a:lnTo>
                      <a:pt x="3865" y="3777"/>
                    </a:lnTo>
                    <a:lnTo>
                      <a:pt x="3875" y="3761"/>
                    </a:lnTo>
                    <a:lnTo>
                      <a:pt x="3875" y="3745"/>
                    </a:lnTo>
                    <a:lnTo>
                      <a:pt x="3864" y="3730"/>
                    </a:lnTo>
                    <a:lnTo>
                      <a:pt x="3860" y="3712"/>
                    </a:lnTo>
                    <a:lnTo>
                      <a:pt x="3862" y="3694"/>
                    </a:lnTo>
                    <a:lnTo>
                      <a:pt x="3878" y="3680"/>
                    </a:lnTo>
                    <a:lnTo>
                      <a:pt x="3892" y="3664"/>
                    </a:lnTo>
                    <a:lnTo>
                      <a:pt x="3910" y="3649"/>
                    </a:lnTo>
                    <a:lnTo>
                      <a:pt x="3921" y="3632"/>
                    </a:lnTo>
                    <a:lnTo>
                      <a:pt x="3935" y="3631"/>
                    </a:lnTo>
                    <a:lnTo>
                      <a:pt x="3955" y="3637"/>
                    </a:lnTo>
                    <a:lnTo>
                      <a:pt x="3969" y="3648"/>
                    </a:lnTo>
                    <a:lnTo>
                      <a:pt x="4006" y="3658"/>
                    </a:lnTo>
                    <a:lnTo>
                      <a:pt x="4017" y="3672"/>
                    </a:lnTo>
                    <a:lnTo>
                      <a:pt x="4041" y="3678"/>
                    </a:lnTo>
                    <a:lnTo>
                      <a:pt x="4065" y="3681"/>
                    </a:lnTo>
                    <a:lnTo>
                      <a:pt x="4082" y="3688"/>
                    </a:lnTo>
                    <a:lnTo>
                      <a:pt x="4092" y="3704"/>
                    </a:lnTo>
                    <a:lnTo>
                      <a:pt x="4097" y="3734"/>
                    </a:lnTo>
                    <a:lnTo>
                      <a:pt x="4097" y="3755"/>
                    </a:lnTo>
                    <a:lnTo>
                      <a:pt x="4102" y="3755"/>
                    </a:lnTo>
                    <a:lnTo>
                      <a:pt x="4117" y="3769"/>
                    </a:lnTo>
                    <a:lnTo>
                      <a:pt x="4140" y="3785"/>
                    </a:lnTo>
                    <a:lnTo>
                      <a:pt x="4174" y="3796"/>
                    </a:lnTo>
                    <a:lnTo>
                      <a:pt x="4202" y="3790"/>
                    </a:lnTo>
                    <a:lnTo>
                      <a:pt x="4229" y="3775"/>
                    </a:lnTo>
                    <a:lnTo>
                      <a:pt x="4254" y="3763"/>
                    </a:lnTo>
                    <a:lnTo>
                      <a:pt x="4285" y="3771"/>
                    </a:lnTo>
                    <a:lnTo>
                      <a:pt x="4333" y="3788"/>
                    </a:lnTo>
                    <a:lnTo>
                      <a:pt x="4343" y="3800"/>
                    </a:lnTo>
                    <a:lnTo>
                      <a:pt x="4344" y="3800"/>
                    </a:lnTo>
                    <a:lnTo>
                      <a:pt x="4350" y="3805"/>
                    </a:lnTo>
                    <a:lnTo>
                      <a:pt x="4372" y="3817"/>
                    </a:lnTo>
                    <a:lnTo>
                      <a:pt x="4393" y="3823"/>
                    </a:lnTo>
                    <a:lnTo>
                      <a:pt x="4414" y="3832"/>
                    </a:lnTo>
                    <a:lnTo>
                      <a:pt x="4428" y="3852"/>
                    </a:lnTo>
                    <a:lnTo>
                      <a:pt x="4455" y="3868"/>
                    </a:lnTo>
                    <a:lnTo>
                      <a:pt x="4487" y="3873"/>
                    </a:lnTo>
                    <a:lnTo>
                      <a:pt x="4510" y="3880"/>
                    </a:lnTo>
                    <a:lnTo>
                      <a:pt x="4528" y="3881"/>
                    </a:lnTo>
                    <a:lnTo>
                      <a:pt x="4553" y="3879"/>
                    </a:lnTo>
                    <a:lnTo>
                      <a:pt x="4571" y="3887"/>
                    </a:lnTo>
                    <a:lnTo>
                      <a:pt x="4627" y="3868"/>
                    </a:lnTo>
                    <a:lnTo>
                      <a:pt x="4661" y="3860"/>
                    </a:lnTo>
                    <a:lnTo>
                      <a:pt x="4688" y="3855"/>
                    </a:lnTo>
                    <a:lnTo>
                      <a:pt x="4725" y="3826"/>
                    </a:lnTo>
                    <a:lnTo>
                      <a:pt x="4749" y="3810"/>
                    </a:lnTo>
                    <a:lnTo>
                      <a:pt x="4774" y="3801"/>
                    </a:lnTo>
                    <a:lnTo>
                      <a:pt x="4799" y="3811"/>
                    </a:lnTo>
                    <a:lnTo>
                      <a:pt x="4817" y="3826"/>
                    </a:lnTo>
                    <a:lnTo>
                      <a:pt x="4838" y="3830"/>
                    </a:lnTo>
                    <a:lnTo>
                      <a:pt x="4855" y="3826"/>
                    </a:lnTo>
                    <a:lnTo>
                      <a:pt x="4869" y="3818"/>
                    </a:lnTo>
                    <a:lnTo>
                      <a:pt x="4875" y="3821"/>
                    </a:lnTo>
                    <a:lnTo>
                      <a:pt x="4886" y="3823"/>
                    </a:lnTo>
                    <a:lnTo>
                      <a:pt x="4899" y="3833"/>
                    </a:lnTo>
                    <a:lnTo>
                      <a:pt x="4931" y="3843"/>
                    </a:lnTo>
                    <a:lnTo>
                      <a:pt x="4956" y="3855"/>
                    </a:lnTo>
                    <a:lnTo>
                      <a:pt x="4967" y="3853"/>
                    </a:lnTo>
                    <a:lnTo>
                      <a:pt x="4982" y="3842"/>
                    </a:lnTo>
                    <a:lnTo>
                      <a:pt x="5032" y="3811"/>
                    </a:lnTo>
                    <a:lnTo>
                      <a:pt x="5033" y="3804"/>
                    </a:lnTo>
                    <a:lnTo>
                      <a:pt x="5031" y="3791"/>
                    </a:lnTo>
                    <a:lnTo>
                      <a:pt x="5034" y="3779"/>
                    </a:lnTo>
                    <a:lnTo>
                      <a:pt x="5045" y="3766"/>
                    </a:lnTo>
                    <a:lnTo>
                      <a:pt x="5052" y="3755"/>
                    </a:lnTo>
                    <a:lnTo>
                      <a:pt x="5059" y="3725"/>
                    </a:lnTo>
                    <a:lnTo>
                      <a:pt x="5064" y="3703"/>
                    </a:lnTo>
                    <a:lnTo>
                      <a:pt x="5071" y="3686"/>
                    </a:lnTo>
                    <a:lnTo>
                      <a:pt x="5090" y="3676"/>
                    </a:lnTo>
                    <a:lnTo>
                      <a:pt x="5114" y="3649"/>
                    </a:lnTo>
                    <a:lnTo>
                      <a:pt x="5114" y="3644"/>
                    </a:lnTo>
                    <a:lnTo>
                      <a:pt x="5109" y="3633"/>
                    </a:lnTo>
                    <a:lnTo>
                      <a:pt x="5111" y="3606"/>
                    </a:lnTo>
                    <a:lnTo>
                      <a:pt x="5104" y="3602"/>
                    </a:lnTo>
                    <a:lnTo>
                      <a:pt x="5093" y="3602"/>
                    </a:lnTo>
                    <a:lnTo>
                      <a:pt x="5075" y="3607"/>
                    </a:lnTo>
                    <a:lnTo>
                      <a:pt x="5071" y="3602"/>
                    </a:lnTo>
                    <a:lnTo>
                      <a:pt x="5076" y="3589"/>
                    </a:lnTo>
                    <a:lnTo>
                      <a:pt x="5100" y="3565"/>
                    </a:lnTo>
                    <a:lnTo>
                      <a:pt x="5108" y="3553"/>
                    </a:lnTo>
                    <a:lnTo>
                      <a:pt x="5124" y="3541"/>
                    </a:lnTo>
                    <a:lnTo>
                      <a:pt x="5158" y="3535"/>
                    </a:lnTo>
                    <a:lnTo>
                      <a:pt x="5199" y="3520"/>
                    </a:lnTo>
                    <a:lnTo>
                      <a:pt x="5224" y="3521"/>
                    </a:lnTo>
                    <a:lnTo>
                      <a:pt x="5259" y="3515"/>
                    </a:lnTo>
                    <a:lnTo>
                      <a:pt x="5271" y="3515"/>
                    </a:lnTo>
                    <a:lnTo>
                      <a:pt x="5290" y="3524"/>
                    </a:lnTo>
                    <a:lnTo>
                      <a:pt x="5307" y="3536"/>
                    </a:lnTo>
                    <a:lnTo>
                      <a:pt x="5318" y="3548"/>
                    </a:lnTo>
                    <a:lnTo>
                      <a:pt x="5334" y="3552"/>
                    </a:lnTo>
                    <a:lnTo>
                      <a:pt x="5353" y="3549"/>
                    </a:lnTo>
                    <a:lnTo>
                      <a:pt x="5369" y="3553"/>
                    </a:lnTo>
                    <a:lnTo>
                      <a:pt x="5383" y="3559"/>
                    </a:lnTo>
                    <a:lnTo>
                      <a:pt x="5391" y="3573"/>
                    </a:lnTo>
                    <a:lnTo>
                      <a:pt x="5403" y="3591"/>
                    </a:lnTo>
                    <a:lnTo>
                      <a:pt x="5404" y="3604"/>
                    </a:lnTo>
                    <a:lnTo>
                      <a:pt x="5412" y="3611"/>
                    </a:lnTo>
                    <a:lnTo>
                      <a:pt x="5421" y="3617"/>
                    </a:lnTo>
                    <a:lnTo>
                      <a:pt x="5423" y="3626"/>
                    </a:lnTo>
                    <a:lnTo>
                      <a:pt x="5424" y="3621"/>
                    </a:lnTo>
                    <a:lnTo>
                      <a:pt x="5426" y="3634"/>
                    </a:lnTo>
                    <a:lnTo>
                      <a:pt x="5431" y="3649"/>
                    </a:lnTo>
                    <a:lnTo>
                      <a:pt x="5434" y="3670"/>
                    </a:lnTo>
                    <a:lnTo>
                      <a:pt x="5442" y="3687"/>
                    </a:lnTo>
                    <a:lnTo>
                      <a:pt x="5447" y="3704"/>
                    </a:lnTo>
                    <a:lnTo>
                      <a:pt x="5468" y="3744"/>
                    </a:lnTo>
                    <a:lnTo>
                      <a:pt x="5474" y="3785"/>
                    </a:lnTo>
                    <a:lnTo>
                      <a:pt x="5483" y="3804"/>
                    </a:lnTo>
                    <a:lnTo>
                      <a:pt x="5482" y="3809"/>
                    </a:lnTo>
                    <a:lnTo>
                      <a:pt x="5483" y="3810"/>
                    </a:lnTo>
                    <a:lnTo>
                      <a:pt x="5485" y="3828"/>
                    </a:lnTo>
                    <a:lnTo>
                      <a:pt x="5485" y="3849"/>
                    </a:lnTo>
                    <a:lnTo>
                      <a:pt x="5498" y="3860"/>
                    </a:lnTo>
                    <a:lnTo>
                      <a:pt x="5521" y="3863"/>
                    </a:lnTo>
                    <a:lnTo>
                      <a:pt x="5542" y="3855"/>
                    </a:lnTo>
                    <a:lnTo>
                      <a:pt x="5558" y="3863"/>
                    </a:lnTo>
                    <a:lnTo>
                      <a:pt x="5577" y="3865"/>
                    </a:lnTo>
                    <a:lnTo>
                      <a:pt x="5595" y="3874"/>
                    </a:lnTo>
                    <a:lnTo>
                      <a:pt x="5627" y="3902"/>
                    </a:lnTo>
                    <a:lnTo>
                      <a:pt x="5642" y="3909"/>
                    </a:lnTo>
                    <a:lnTo>
                      <a:pt x="5654" y="3911"/>
                    </a:lnTo>
                    <a:lnTo>
                      <a:pt x="5658" y="3918"/>
                    </a:lnTo>
                    <a:lnTo>
                      <a:pt x="5658" y="3923"/>
                    </a:lnTo>
                    <a:lnTo>
                      <a:pt x="5660" y="3922"/>
                    </a:lnTo>
                    <a:lnTo>
                      <a:pt x="5661" y="3938"/>
                    </a:lnTo>
                    <a:lnTo>
                      <a:pt x="5668" y="3947"/>
                    </a:lnTo>
                    <a:lnTo>
                      <a:pt x="5667" y="3963"/>
                    </a:lnTo>
                    <a:lnTo>
                      <a:pt x="5668" y="3981"/>
                    </a:lnTo>
                    <a:lnTo>
                      <a:pt x="5678" y="3997"/>
                    </a:lnTo>
                    <a:lnTo>
                      <a:pt x="5684" y="4010"/>
                    </a:lnTo>
                    <a:lnTo>
                      <a:pt x="5703" y="4009"/>
                    </a:lnTo>
                    <a:lnTo>
                      <a:pt x="5722" y="4015"/>
                    </a:lnTo>
                    <a:lnTo>
                      <a:pt x="5740" y="4013"/>
                    </a:lnTo>
                    <a:lnTo>
                      <a:pt x="5771" y="3998"/>
                    </a:lnTo>
                    <a:lnTo>
                      <a:pt x="5805" y="3976"/>
                    </a:lnTo>
                    <a:lnTo>
                      <a:pt x="5823" y="3974"/>
                    </a:lnTo>
                    <a:lnTo>
                      <a:pt x="5856" y="3956"/>
                    </a:lnTo>
                    <a:lnTo>
                      <a:pt x="5888" y="3947"/>
                    </a:lnTo>
                    <a:lnTo>
                      <a:pt x="5889" y="3950"/>
                    </a:lnTo>
                    <a:lnTo>
                      <a:pt x="5881" y="3963"/>
                    </a:lnTo>
                    <a:lnTo>
                      <a:pt x="5881" y="3983"/>
                    </a:lnTo>
                    <a:lnTo>
                      <a:pt x="5886" y="3999"/>
                    </a:lnTo>
                    <a:lnTo>
                      <a:pt x="5883" y="4019"/>
                    </a:lnTo>
                    <a:lnTo>
                      <a:pt x="5871" y="4029"/>
                    </a:lnTo>
                    <a:lnTo>
                      <a:pt x="5857" y="4042"/>
                    </a:lnTo>
                    <a:lnTo>
                      <a:pt x="5855" y="4063"/>
                    </a:lnTo>
                    <a:lnTo>
                      <a:pt x="5841" y="4096"/>
                    </a:lnTo>
                    <a:lnTo>
                      <a:pt x="5833" y="4138"/>
                    </a:lnTo>
                    <a:lnTo>
                      <a:pt x="5814" y="4176"/>
                    </a:lnTo>
                    <a:lnTo>
                      <a:pt x="5801" y="4194"/>
                    </a:lnTo>
                    <a:lnTo>
                      <a:pt x="5796" y="4214"/>
                    </a:lnTo>
                    <a:lnTo>
                      <a:pt x="5784" y="4224"/>
                    </a:lnTo>
                    <a:lnTo>
                      <a:pt x="5779" y="4220"/>
                    </a:lnTo>
                    <a:lnTo>
                      <a:pt x="5728" y="4208"/>
                    </a:lnTo>
                    <a:lnTo>
                      <a:pt x="5715" y="4215"/>
                    </a:lnTo>
                    <a:lnTo>
                      <a:pt x="5679" y="4250"/>
                    </a:lnTo>
                    <a:lnTo>
                      <a:pt x="5687" y="4263"/>
                    </a:lnTo>
                    <a:lnTo>
                      <a:pt x="5693" y="4290"/>
                    </a:lnTo>
                    <a:lnTo>
                      <a:pt x="5693" y="4349"/>
                    </a:lnTo>
                    <a:lnTo>
                      <a:pt x="5677" y="4374"/>
                    </a:lnTo>
                    <a:lnTo>
                      <a:pt x="5657" y="4391"/>
                    </a:lnTo>
                    <a:lnTo>
                      <a:pt x="5657" y="4409"/>
                    </a:lnTo>
                    <a:lnTo>
                      <a:pt x="5657" y="4415"/>
                    </a:lnTo>
                    <a:lnTo>
                      <a:pt x="5661" y="4423"/>
                    </a:lnTo>
                    <a:lnTo>
                      <a:pt x="5669" y="4419"/>
                    </a:lnTo>
                    <a:lnTo>
                      <a:pt x="5667" y="4412"/>
                    </a:lnTo>
                    <a:lnTo>
                      <a:pt x="5665" y="4407"/>
                    </a:lnTo>
                    <a:lnTo>
                      <a:pt x="5673" y="4404"/>
                    </a:lnTo>
                    <a:lnTo>
                      <a:pt x="5693" y="4406"/>
                    </a:lnTo>
                    <a:lnTo>
                      <a:pt x="5699" y="4396"/>
                    </a:lnTo>
                    <a:lnTo>
                      <a:pt x="5705" y="4390"/>
                    </a:lnTo>
                    <a:lnTo>
                      <a:pt x="5709" y="4382"/>
                    </a:lnTo>
                    <a:lnTo>
                      <a:pt x="5721" y="4369"/>
                    </a:lnTo>
                    <a:lnTo>
                      <a:pt x="5728" y="4345"/>
                    </a:lnTo>
                    <a:lnTo>
                      <a:pt x="5730" y="4354"/>
                    </a:lnTo>
                    <a:lnTo>
                      <a:pt x="5737" y="4355"/>
                    </a:lnTo>
                    <a:lnTo>
                      <a:pt x="5732" y="4365"/>
                    </a:lnTo>
                    <a:lnTo>
                      <a:pt x="5736" y="4370"/>
                    </a:lnTo>
                    <a:lnTo>
                      <a:pt x="5748" y="4361"/>
                    </a:lnTo>
                    <a:lnTo>
                      <a:pt x="5754" y="4359"/>
                    </a:lnTo>
                    <a:lnTo>
                      <a:pt x="5754" y="4366"/>
                    </a:lnTo>
                    <a:lnTo>
                      <a:pt x="5753" y="4374"/>
                    </a:lnTo>
                    <a:lnTo>
                      <a:pt x="5753" y="4385"/>
                    </a:lnTo>
                    <a:lnTo>
                      <a:pt x="5755" y="4387"/>
                    </a:lnTo>
                    <a:lnTo>
                      <a:pt x="5764" y="4387"/>
                    </a:lnTo>
                    <a:lnTo>
                      <a:pt x="5774" y="4390"/>
                    </a:lnTo>
                    <a:lnTo>
                      <a:pt x="5784" y="4396"/>
                    </a:lnTo>
                    <a:lnTo>
                      <a:pt x="5787" y="4395"/>
                    </a:lnTo>
                    <a:lnTo>
                      <a:pt x="5794" y="4398"/>
                    </a:lnTo>
                    <a:lnTo>
                      <a:pt x="5806" y="4401"/>
                    </a:lnTo>
                    <a:lnTo>
                      <a:pt x="5828" y="4393"/>
                    </a:lnTo>
                    <a:lnTo>
                      <a:pt x="5835" y="4393"/>
                    </a:lnTo>
                    <a:lnTo>
                      <a:pt x="5846" y="4387"/>
                    </a:lnTo>
                    <a:lnTo>
                      <a:pt x="5860" y="4376"/>
                    </a:lnTo>
                    <a:lnTo>
                      <a:pt x="5903" y="4347"/>
                    </a:lnTo>
                    <a:lnTo>
                      <a:pt x="5916" y="4332"/>
                    </a:lnTo>
                    <a:lnTo>
                      <a:pt x="5925" y="4318"/>
                    </a:lnTo>
                    <a:lnTo>
                      <a:pt x="5939" y="4299"/>
                    </a:lnTo>
                    <a:lnTo>
                      <a:pt x="5940" y="4290"/>
                    </a:lnTo>
                    <a:lnTo>
                      <a:pt x="5947" y="4279"/>
                    </a:lnTo>
                    <a:lnTo>
                      <a:pt x="5957" y="4269"/>
                    </a:lnTo>
                    <a:lnTo>
                      <a:pt x="5968" y="4263"/>
                    </a:lnTo>
                    <a:lnTo>
                      <a:pt x="5982" y="4240"/>
                    </a:lnTo>
                    <a:lnTo>
                      <a:pt x="5989" y="4232"/>
                    </a:lnTo>
                    <a:lnTo>
                      <a:pt x="6000" y="4215"/>
                    </a:lnTo>
                    <a:lnTo>
                      <a:pt x="6050" y="4161"/>
                    </a:lnTo>
                    <a:lnTo>
                      <a:pt x="6055" y="4148"/>
                    </a:lnTo>
                    <a:lnTo>
                      <a:pt x="6066" y="4138"/>
                    </a:lnTo>
                    <a:lnTo>
                      <a:pt x="6069" y="4134"/>
                    </a:lnTo>
                    <a:lnTo>
                      <a:pt x="6083" y="4106"/>
                    </a:lnTo>
                    <a:lnTo>
                      <a:pt x="6095" y="4070"/>
                    </a:lnTo>
                    <a:lnTo>
                      <a:pt x="6102" y="4056"/>
                    </a:lnTo>
                    <a:lnTo>
                      <a:pt x="6123" y="4031"/>
                    </a:lnTo>
                    <a:lnTo>
                      <a:pt x="6140" y="4001"/>
                    </a:lnTo>
                    <a:lnTo>
                      <a:pt x="6160" y="3979"/>
                    </a:lnTo>
                    <a:lnTo>
                      <a:pt x="6169" y="3967"/>
                    </a:lnTo>
                    <a:lnTo>
                      <a:pt x="6172" y="3961"/>
                    </a:lnTo>
                    <a:lnTo>
                      <a:pt x="6179" y="3957"/>
                    </a:lnTo>
                    <a:lnTo>
                      <a:pt x="6188" y="3949"/>
                    </a:lnTo>
                    <a:lnTo>
                      <a:pt x="6192" y="3924"/>
                    </a:lnTo>
                    <a:lnTo>
                      <a:pt x="6194" y="3912"/>
                    </a:lnTo>
                    <a:lnTo>
                      <a:pt x="6193" y="3902"/>
                    </a:lnTo>
                    <a:lnTo>
                      <a:pt x="6195" y="3890"/>
                    </a:lnTo>
                    <a:lnTo>
                      <a:pt x="6204" y="3871"/>
                    </a:lnTo>
                    <a:lnTo>
                      <a:pt x="6205" y="3861"/>
                    </a:lnTo>
                    <a:lnTo>
                      <a:pt x="6201" y="3827"/>
                    </a:lnTo>
                    <a:lnTo>
                      <a:pt x="6210" y="3816"/>
                    </a:lnTo>
                    <a:lnTo>
                      <a:pt x="6209" y="3810"/>
                    </a:lnTo>
                    <a:lnTo>
                      <a:pt x="6205" y="3806"/>
                    </a:lnTo>
                    <a:lnTo>
                      <a:pt x="6199" y="3778"/>
                    </a:lnTo>
                    <a:lnTo>
                      <a:pt x="6199" y="3757"/>
                    </a:lnTo>
                    <a:lnTo>
                      <a:pt x="6205" y="3747"/>
                    </a:lnTo>
                    <a:lnTo>
                      <a:pt x="6208" y="3734"/>
                    </a:lnTo>
                    <a:lnTo>
                      <a:pt x="6209" y="3713"/>
                    </a:lnTo>
                    <a:lnTo>
                      <a:pt x="6214" y="3712"/>
                    </a:lnTo>
                    <a:lnTo>
                      <a:pt x="6214" y="3705"/>
                    </a:lnTo>
                    <a:lnTo>
                      <a:pt x="6219" y="3702"/>
                    </a:lnTo>
                    <a:lnTo>
                      <a:pt x="6216" y="3696"/>
                    </a:lnTo>
                    <a:lnTo>
                      <a:pt x="6228" y="3676"/>
                    </a:lnTo>
                    <a:lnTo>
                      <a:pt x="6236" y="3671"/>
                    </a:lnTo>
                    <a:lnTo>
                      <a:pt x="6241" y="3661"/>
                    </a:lnTo>
                    <a:lnTo>
                      <a:pt x="6247" y="3653"/>
                    </a:lnTo>
                    <a:lnTo>
                      <a:pt x="6248" y="3643"/>
                    </a:lnTo>
                    <a:lnTo>
                      <a:pt x="6253" y="3631"/>
                    </a:lnTo>
                    <a:lnTo>
                      <a:pt x="6233" y="3610"/>
                    </a:lnTo>
                    <a:lnTo>
                      <a:pt x="6241" y="3591"/>
                    </a:lnTo>
                    <a:lnTo>
                      <a:pt x="6238" y="3578"/>
                    </a:lnTo>
                    <a:lnTo>
                      <a:pt x="6235" y="3565"/>
                    </a:lnTo>
                    <a:lnTo>
                      <a:pt x="6225" y="3559"/>
                    </a:lnTo>
                    <a:lnTo>
                      <a:pt x="6214" y="3549"/>
                    </a:lnTo>
                    <a:lnTo>
                      <a:pt x="6203" y="3551"/>
                    </a:lnTo>
                    <a:lnTo>
                      <a:pt x="6190" y="3542"/>
                    </a:lnTo>
                    <a:lnTo>
                      <a:pt x="6176" y="3537"/>
                    </a:lnTo>
                    <a:lnTo>
                      <a:pt x="6168" y="3538"/>
                    </a:lnTo>
                    <a:lnTo>
                      <a:pt x="6174" y="3532"/>
                    </a:lnTo>
                    <a:lnTo>
                      <a:pt x="6188" y="3532"/>
                    </a:lnTo>
                    <a:lnTo>
                      <a:pt x="6200" y="3542"/>
                    </a:lnTo>
                    <a:lnTo>
                      <a:pt x="6209" y="3543"/>
                    </a:lnTo>
                    <a:lnTo>
                      <a:pt x="6219" y="3542"/>
                    </a:lnTo>
                    <a:lnTo>
                      <a:pt x="6237" y="3554"/>
                    </a:lnTo>
                    <a:lnTo>
                      <a:pt x="6241" y="3551"/>
                    </a:lnTo>
                    <a:lnTo>
                      <a:pt x="6249" y="3540"/>
                    </a:lnTo>
                    <a:lnTo>
                      <a:pt x="6248" y="3529"/>
                    </a:lnTo>
                    <a:lnTo>
                      <a:pt x="6241" y="3526"/>
                    </a:lnTo>
                    <a:lnTo>
                      <a:pt x="6215" y="3508"/>
                    </a:lnTo>
                    <a:lnTo>
                      <a:pt x="6203" y="3495"/>
                    </a:lnTo>
                    <a:lnTo>
                      <a:pt x="6192" y="3487"/>
                    </a:lnTo>
                    <a:lnTo>
                      <a:pt x="6189" y="3482"/>
                    </a:lnTo>
                    <a:lnTo>
                      <a:pt x="6189" y="3468"/>
                    </a:lnTo>
                    <a:lnTo>
                      <a:pt x="6182" y="3461"/>
                    </a:lnTo>
                    <a:lnTo>
                      <a:pt x="6173" y="3454"/>
                    </a:lnTo>
                    <a:lnTo>
                      <a:pt x="6163" y="3450"/>
                    </a:lnTo>
                    <a:lnTo>
                      <a:pt x="6161" y="3445"/>
                    </a:lnTo>
                    <a:lnTo>
                      <a:pt x="6161" y="3440"/>
                    </a:lnTo>
                    <a:lnTo>
                      <a:pt x="6158" y="3440"/>
                    </a:lnTo>
                    <a:lnTo>
                      <a:pt x="6150" y="3440"/>
                    </a:lnTo>
                    <a:lnTo>
                      <a:pt x="6135" y="3446"/>
                    </a:lnTo>
                    <a:lnTo>
                      <a:pt x="6124" y="3446"/>
                    </a:lnTo>
                    <a:lnTo>
                      <a:pt x="6103" y="3438"/>
                    </a:lnTo>
                    <a:lnTo>
                      <a:pt x="6103" y="3457"/>
                    </a:lnTo>
                    <a:lnTo>
                      <a:pt x="6106" y="3459"/>
                    </a:lnTo>
                    <a:lnTo>
                      <a:pt x="6103" y="3467"/>
                    </a:lnTo>
                    <a:lnTo>
                      <a:pt x="6101" y="3483"/>
                    </a:lnTo>
                    <a:lnTo>
                      <a:pt x="6093" y="3504"/>
                    </a:lnTo>
                    <a:lnTo>
                      <a:pt x="6082" y="3510"/>
                    </a:lnTo>
                    <a:lnTo>
                      <a:pt x="6086" y="3495"/>
                    </a:lnTo>
                    <a:lnTo>
                      <a:pt x="6095" y="3481"/>
                    </a:lnTo>
                    <a:lnTo>
                      <a:pt x="6090" y="3471"/>
                    </a:lnTo>
                    <a:lnTo>
                      <a:pt x="6071" y="3493"/>
                    </a:lnTo>
                    <a:lnTo>
                      <a:pt x="6058" y="3500"/>
                    </a:lnTo>
                    <a:lnTo>
                      <a:pt x="6038" y="3505"/>
                    </a:lnTo>
                    <a:lnTo>
                      <a:pt x="6023" y="3504"/>
                    </a:lnTo>
                    <a:lnTo>
                      <a:pt x="6023" y="3499"/>
                    </a:lnTo>
                    <a:lnTo>
                      <a:pt x="6032" y="3495"/>
                    </a:lnTo>
                    <a:lnTo>
                      <a:pt x="6038" y="3488"/>
                    </a:lnTo>
                    <a:lnTo>
                      <a:pt x="6045" y="3477"/>
                    </a:lnTo>
                    <a:lnTo>
                      <a:pt x="6043" y="3470"/>
                    </a:lnTo>
                    <a:lnTo>
                      <a:pt x="6033" y="3465"/>
                    </a:lnTo>
                    <a:lnTo>
                      <a:pt x="6028" y="3455"/>
                    </a:lnTo>
                    <a:lnTo>
                      <a:pt x="6034" y="3452"/>
                    </a:lnTo>
                    <a:lnTo>
                      <a:pt x="6043" y="3443"/>
                    </a:lnTo>
                    <a:lnTo>
                      <a:pt x="6044" y="3438"/>
                    </a:lnTo>
                    <a:lnTo>
                      <a:pt x="6028" y="3439"/>
                    </a:lnTo>
                    <a:lnTo>
                      <a:pt x="6018" y="3445"/>
                    </a:lnTo>
                    <a:lnTo>
                      <a:pt x="6015" y="3454"/>
                    </a:lnTo>
                    <a:lnTo>
                      <a:pt x="6021" y="3462"/>
                    </a:lnTo>
                    <a:lnTo>
                      <a:pt x="6018" y="3470"/>
                    </a:lnTo>
                    <a:lnTo>
                      <a:pt x="6010" y="3479"/>
                    </a:lnTo>
                    <a:lnTo>
                      <a:pt x="6001" y="3479"/>
                    </a:lnTo>
                    <a:lnTo>
                      <a:pt x="5996" y="3487"/>
                    </a:lnTo>
                    <a:lnTo>
                      <a:pt x="5994" y="3484"/>
                    </a:lnTo>
                    <a:lnTo>
                      <a:pt x="5993" y="3466"/>
                    </a:lnTo>
                    <a:lnTo>
                      <a:pt x="5995" y="3455"/>
                    </a:lnTo>
                    <a:lnTo>
                      <a:pt x="5996" y="3444"/>
                    </a:lnTo>
                    <a:lnTo>
                      <a:pt x="5997" y="3434"/>
                    </a:lnTo>
                    <a:lnTo>
                      <a:pt x="5996" y="3430"/>
                    </a:lnTo>
                    <a:lnTo>
                      <a:pt x="5997" y="3417"/>
                    </a:lnTo>
                    <a:lnTo>
                      <a:pt x="5995" y="3408"/>
                    </a:lnTo>
                    <a:lnTo>
                      <a:pt x="5985" y="3406"/>
                    </a:lnTo>
                    <a:lnTo>
                      <a:pt x="5962" y="3412"/>
                    </a:lnTo>
                    <a:lnTo>
                      <a:pt x="5939" y="3413"/>
                    </a:lnTo>
                    <a:lnTo>
                      <a:pt x="5929" y="3405"/>
                    </a:lnTo>
                    <a:lnTo>
                      <a:pt x="5910" y="3396"/>
                    </a:lnTo>
                    <a:lnTo>
                      <a:pt x="5910" y="3390"/>
                    </a:lnTo>
                    <a:lnTo>
                      <a:pt x="5915" y="3376"/>
                    </a:lnTo>
                    <a:lnTo>
                      <a:pt x="5942" y="3354"/>
                    </a:lnTo>
                    <a:lnTo>
                      <a:pt x="5950" y="3350"/>
                    </a:lnTo>
                    <a:lnTo>
                      <a:pt x="5968" y="3336"/>
                    </a:lnTo>
                    <a:lnTo>
                      <a:pt x="5977" y="3320"/>
                    </a:lnTo>
                    <a:lnTo>
                      <a:pt x="5983" y="3314"/>
                    </a:lnTo>
                    <a:lnTo>
                      <a:pt x="5989" y="3312"/>
                    </a:lnTo>
                    <a:lnTo>
                      <a:pt x="5999" y="3305"/>
                    </a:lnTo>
                    <a:lnTo>
                      <a:pt x="6047" y="3260"/>
                    </a:lnTo>
                    <a:lnTo>
                      <a:pt x="6056" y="3241"/>
                    </a:lnTo>
                    <a:lnTo>
                      <a:pt x="6065" y="3235"/>
                    </a:lnTo>
                    <a:lnTo>
                      <a:pt x="6069" y="3226"/>
                    </a:lnTo>
                    <a:lnTo>
                      <a:pt x="6070" y="3218"/>
                    </a:lnTo>
                    <a:lnTo>
                      <a:pt x="6076" y="3212"/>
                    </a:lnTo>
                    <a:lnTo>
                      <a:pt x="6083" y="3202"/>
                    </a:lnTo>
                    <a:lnTo>
                      <a:pt x="6087" y="3194"/>
                    </a:lnTo>
                    <a:lnTo>
                      <a:pt x="6093" y="3196"/>
                    </a:lnTo>
                    <a:lnTo>
                      <a:pt x="6099" y="3182"/>
                    </a:lnTo>
                    <a:lnTo>
                      <a:pt x="6114" y="3169"/>
                    </a:lnTo>
                    <a:lnTo>
                      <a:pt x="6130" y="3145"/>
                    </a:lnTo>
                    <a:lnTo>
                      <a:pt x="6140" y="3147"/>
                    </a:lnTo>
                    <a:lnTo>
                      <a:pt x="6158" y="3127"/>
                    </a:lnTo>
                    <a:lnTo>
                      <a:pt x="6166" y="3111"/>
                    </a:lnTo>
                    <a:lnTo>
                      <a:pt x="6169" y="3112"/>
                    </a:lnTo>
                    <a:lnTo>
                      <a:pt x="6182" y="3101"/>
                    </a:lnTo>
                    <a:lnTo>
                      <a:pt x="6193" y="3095"/>
                    </a:lnTo>
                    <a:lnTo>
                      <a:pt x="6201" y="3078"/>
                    </a:lnTo>
                    <a:lnTo>
                      <a:pt x="6204" y="3063"/>
                    </a:lnTo>
                    <a:lnTo>
                      <a:pt x="6219" y="3043"/>
                    </a:lnTo>
                    <a:lnTo>
                      <a:pt x="6258" y="3011"/>
                    </a:lnTo>
                    <a:lnTo>
                      <a:pt x="6270" y="2994"/>
                    </a:lnTo>
                    <a:lnTo>
                      <a:pt x="6280" y="2976"/>
                    </a:lnTo>
                    <a:lnTo>
                      <a:pt x="6298" y="2960"/>
                    </a:lnTo>
                    <a:lnTo>
                      <a:pt x="6316" y="2946"/>
                    </a:lnTo>
                    <a:lnTo>
                      <a:pt x="6345" y="2932"/>
                    </a:lnTo>
                    <a:lnTo>
                      <a:pt x="6400" y="2927"/>
                    </a:lnTo>
                    <a:lnTo>
                      <a:pt x="6436" y="2927"/>
                    </a:lnTo>
                    <a:lnTo>
                      <a:pt x="6456" y="2924"/>
                    </a:lnTo>
                    <a:lnTo>
                      <a:pt x="6464" y="2927"/>
                    </a:lnTo>
                    <a:lnTo>
                      <a:pt x="6475" y="2925"/>
                    </a:lnTo>
                    <a:lnTo>
                      <a:pt x="6488" y="2929"/>
                    </a:lnTo>
                    <a:lnTo>
                      <a:pt x="6495" y="2929"/>
                    </a:lnTo>
                    <a:lnTo>
                      <a:pt x="6495" y="2941"/>
                    </a:lnTo>
                    <a:lnTo>
                      <a:pt x="6500" y="2950"/>
                    </a:lnTo>
                    <a:lnTo>
                      <a:pt x="6507" y="2951"/>
                    </a:lnTo>
                    <a:lnTo>
                      <a:pt x="6518" y="2949"/>
                    </a:lnTo>
                    <a:lnTo>
                      <a:pt x="6521" y="2944"/>
                    </a:lnTo>
                    <a:lnTo>
                      <a:pt x="6522" y="2923"/>
                    </a:lnTo>
                    <a:lnTo>
                      <a:pt x="6527" y="2919"/>
                    </a:lnTo>
                    <a:lnTo>
                      <a:pt x="6585" y="2943"/>
                    </a:lnTo>
                    <a:lnTo>
                      <a:pt x="6602" y="2940"/>
                    </a:lnTo>
                    <a:lnTo>
                      <a:pt x="6602" y="2932"/>
                    </a:lnTo>
                    <a:lnTo>
                      <a:pt x="6610" y="2927"/>
                    </a:lnTo>
                    <a:lnTo>
                      <a:pt x="6630" y="2928"/>
                    </a:lnTo>
                    <a:lnTo>
                      <a:pt x="6638" y="2937"/>
                    </a:lnTo>
                    <a:lnTo>
                      <a:pt x="6641" y="2944"/>
                    </a:lnTo>
                    <a:lnTo>
                      <a:pt x="6646" y="2945"/>
                    </a:lnTo>
                    <a:lnTo>
                      <a:pt x="6660" y="2941"/>
                    </a:lnTo>
                    <a:lnTo>
                      <a:pt x="6660" y="2932"/>
                    </a:lnTo>
                    <a:lnTo>
                      <a:pt x="6656" y="2932"/>
                    </a:lnTo>
                    <a:lnTo>
                      <a:pt x="6651" y="2923"/>
                    </a:lnTo>
                    <a:lnTo>
                      <a:pt x="6660" y="2918"/>
                    </a:lnTo>
                    <a:lnTo>
                      <a:pt x="6673" y="2918"/>
                    </a:lnTo>
                    <a:lnTo>
                      <a:pt x="6672" y="2912"/>
                    </a:lnTo>
                    <a:lnTo>
                      <a:pt x="6667" y="2905"/>
                    </a:lnTo>
                    <a:lnTo>
                      <a:pt x="6668" y="2898"/>
                    </a:lnTo>
                    <a:lnTo>
                      <a:pt x="6679" y="2891"/>
                    </a:lnTo>
                    <a:lnTo>
                      <a:pt x="6692" y="2890"/>
                    </a:lnTo>
                    <a:lnTo>
                      <a:pt x="6705" y="2892"/>
                    </a:lnTo>
                    <a:lnTo>
                      <a:pt x="6737" y="2905"/>
                    </a:lnTo>
                    <a:lnTo>
                      <a:pt x="6747" y="2905"/>
                    </a:lnTo>
                    <a:lnTo>
                      <a:pt x="6760" y="2913"/>
                    </a:lnTo>
                    <a:lnTo>
                      <a:pt x="6762" y="2918"/>
                    </a:lnTo>
                    <a:lnTo>
                      <a:pt x="6770" y="2921"/>
                    </a:lnTo>
                    <a:lnTo>
                      <a:pt x="6775" y="2908"/>
                    </a:lnTo>
                    <a:lnTo>
                      <a:pt x="6785" y="2906"/>
                    </a:lnTo>
                    <a:lnTo>
                      <a:pt x="6798" y="2910"/>
                    </a:lnTo>
                    <a:lnTo>
                      <a:pt x="6808" y="2916"/>
                    </a:lnTo>
                    <a:lnTo>
                      <a:pt x="6817" y="2927"/>
                    </a:lnTo>
                    <a:lnTo>
                      <a:pt x="6822" y="2937"/>
                    </a:lnTo>
                    <a:lnTo>
                      <a:pt x="6841" y="2940"/>
                    </a:lnTo>
                    <a:lnTo>
                      <a:pt x="6845" y="2948"/>
                    </a:lnTo>
                    <a:lnTo>
                      <a:pt x="6833" y="2953"/>
                    </a:lnTo>
                    <a:lnTo>
                      <a:pt x="6817" y="2954"/>
                    </a:lnTo>
                    <a:lnTo>
                      <a:pt x="6795" y="2954"/>
                    </a:lnTo>
                    <a:lnTo>
                      <a:pt x="6784" y="2959"/>
                    </a:lnTo>
                    <a:lnTo>
                      <a:pt x="6785" y="2965"/>
                    </a:lnTo>
                    <a:lnTo>
                      <a:pt x="6800" y="2984"/>
                    </a:lnTo>
                    <a:lnTo>
                      <a:pt x="6816" y="2986"/>
                    </a:lnTo>
                    <a:lnTo>
                      <a:pt x="6829" y="2984"/>
                    </a:lnTo>
                    <a:lnTo>
                      <a:pt x="6843" y="2981"/>
                    </a:lnTo>
                    <a:lnTo>
                      <a:pt x="6849" y="2971"/>
                    </a:lnTo>
                    <a:lnTo>
                      <a:pt x="6859" y="2966"/>
                    </a:lnTo>
                    <a:lnTo>
                      <a:pt x="6866" y="2973"/>
                    </a:lnTo>
                    <a:lnTo>
                      <a:pt x="6878" y="2978"/>
                    </a:lnTo>
                    <a:lnTo>
                      <a:pt x="6886" y="2972"/>
                    </a:lnTo>
                    <a:lnTo>
                      <a:pt x="6892" y="2962"/>
                    </a:lnTo>
                    <a:lnTo>
                      <a:pt x="6905" y="2960"/>
                    </a:lnTo>
                    <a:lnTo>
                      <a:pt x="6907" y="2953"/>
                    </a:lnTo>
                    <a:lnTo>
                      <a:pt x="6919" y="2946"/>
                    </a:lnTo>
                    <a:lnTo>
                      <a:pt x="6935" y="2951"/>
                    </a:lnTo>
                    <a:lnTo>
                      <a:pt x="6942" y="2962"/>
                    </a:lnTo>
                    <a:lnTo>
                      <a:pt x="6951" y="2962"/>
                    </a:lnTo>
                    <a:lnTo>
                      <a:pt x="6963" y="2959"/>
                    </a:lnTo>
                    <a:lnTo>
                      <a:pt x="6967" y="2950"/>
                    </a:lnTo>
                    <a:lnTo>
                      <a:pt x="6981" y="2951"/>
                    </a:lnTo>
                    <a:lnTo>
                      <a:pt x="6988" y="2956"/>
                    </a:lnTo>
                    <a:lnTo>
                      <a:pt x="6991" y="2950"/>
                    </a:lnTo>
                    <a:lnTo>
                      <a:pt x="7001" y="2950"/>
                    </a:lnTo>
                    <a:lnTo>
                      <a:pt x="7002" y="2943"/>
                    </a:lnTo>
                    <a:lnTo>
                      <a:pt x="7000" y="2933"/>
                    </a:lnTo>
                    <a:lnTo>
                      <a:pt x="6993" y="2922"/>
                    </a:lnTo>
                    <a:lnTo>
                      <a:pt x="6972" y="2913"/>
                    </a:lnTo>
                    <a:lnTo>
                      <a:pt x="6951" y="2917"/>
                    </a:lnTo>
                    <a:lnTo>
                      <a:pt x="6952" y="2910"/>
                    </a:lnTo>
                    <a:lnTo>
                      <a:pt x="6958" y="2902"/>
                    </a:lnTo>
                    <a:lnTo>
                      <a:pt x="6950" y="2879"/>
                    </a:lnTo>
                    <a:lnTo>
                      <a:pt x="6953" y="2875"/>
                    </a:lnTo>
                    <a:lnTo>
                      <a:pt x="6959" y="2879"/>
                    </a:lnTo>
                    <a:lnTo>
                      <a:pt x="6962" y="2879"/>
                    </a:lnTo>
                    <a:lnTo>
                      <a:pt x="6975" y="2849"/>
                    </a:lnTo>
                    <a:lnTo>
                      <a:pt x="6983" y="2837"/>
                    </a:lnTo>
                    <a:lnTo>
                      <a:pt x="6986" y="2827"/>
                    </a:lnTo>
                    <a:lnTo>
                      <a:pt x="6999" y="2815"/>
                    </a:lnTo>
                    <a:lnTo>
                      <a:pt x="7011" y="2809"/>
                    </a:lnTo>
                    <a:lnTo>
                      <a:pt x="7047" y="2776"/>
                    </a:lnTo>
                    <a:lnTo>
                      <a:pt x="7047" y="2767"/>
                    </a:lnTo>
                    <a:lnTo>
                      <a:pt x="7051" y="2757"/>
                    </a:lnTo>
                    <a:lnTo>
                      <a:pt x="7074" y="2731"/>
                    </a:lnTo>
                    <a:lnTo>
                      <a:pt x="7083" y="2723"/>
                    </a:lnTo>
                    <a:lnTo>
                      <a:pt x="7088" y="2697"/>
                    </a:lnTo>
                    <a:lnTo>
                      <a:pt x="7099" y="2690"/>
                    </a:lnTo>
                    <a:lnTo>
                      <a:pt x="7118" y="2670"/>
                    </a:lnTo>
                    <a:lnTo>
                      <a:pt x="7128" y="2666"/>
                    </a:lnTo>
                    <a:lnTo>
                      <a:pt x="7137" y="2659"/>
                    </a:lnTo>
                    <a:lnTo>
                      <a:pt x="7165" y="2661"/>
                    </a:lnTo>
                    <a:lnTo>
                      <a:pt x="7205" y="2653"/>
                    </a:lnTo>
                    <a:lnTo>
                      <a:pt x="7211" y="2648"/>
                    </a:lnTo>
                    <a:lnTo>
                      <a:pt x="7215" y="2642"/>
                    </a:lnTo>
                    <a:lnTo>
                      <a:pt x="7221" y="2643"/>
                    </a:lnTo>
                    <a:lnTo>
                      <a:pt x="7235" y="2652"/>
                    </a:lnTo>
                    <a:lnTo>
                      <a:pt x="7241" y="2659"/>
                    </a:lnTo>
                    <a:lnTo>
                      <a:pt x="7244" y="2670"/>
                    </a:lnTo>
                    <a:lnTo>
                      <a:pt x="7260" y="2669"/>
                    </a:lnTo>
                    <a:lnTo>
                      <a:pt x="7270" y="2658"/>
                    </a:lnTo>
                    <a:lnTo>
                      <a:pt x="7290" y="2638"/>
                    </a:lnTo>
                    <a:lnTo>
                      <a:pt x="7281" y="2685"/>
                    </a:lnTo>
                    <a:lnTo>
                      <a:pt x="7273" y="2693"/>
                    </a:lnTo>
                    <a:lnTo>
                      <a:pt x="7269" y="2703"/>
                    </a:lnTo>
                    <a:lnTo>
                      <a:pt x="7263" y="2712"/>
                    </a:lnTo>
                    <a:lnTo>
                      <a:pt x="7263" y="2725"/>
                    </a:lnTo>
                    <a:lnTo>
                      <a:pt x="7269" y="2733"/>
                    </a:lnTo>
                    <a:lnTo>
                      <a:pt x="7268" y="2741"/>
                    </a:lnTo>
                    <a:lnTo>
                      <a:pt x="7263" y="2745"/>
                    </a:lnTo>
                    <a:lnTo>
                      <a:pt x="7260" y="2752"/>
                    </a:lnTo>
                    <a:lnTo>
                      <a:pt x="7265" y="2756"/>
                    </a:lnTo>
                    <a:lnTo>
                      <a:pt x="7280" y="2749"/>
                    </a:lnTo>
                    <a:lnTo>
                      <a:pt x="7292" y="2746"/>
                    </a:lnTo>
                    <a:lnTo>
                      <a:pt x="7281" y="2771"/>
                    </a:lnTo>
                    <a:lnTo>
                      <a:pt x="7278" y="2787"/>
                    </a:lnTo>
                    <a:lnTo>
                      <a:pt x="7279" y="2797"/>
                    </a:lnTo>
                    <a:lnTo>
                      <a:pt x="7286" y="2793"/>
                    </a:lnTo>
                    <a:lnTo>
                      <a:pt x="7300" y="2781"/>
                    </a:lnTo>
                    <a:lnTo>
                      <a:pt x="7309" y="2781"/>
                    </a:lnTo>
                    <a:lnTo>
                      <a:pt x="7345" y="2734"/>
                    </a:lnTo>
                    <a:lnTo>
                      <a:pt x="7355" y="2728"/>
                    </a:lnTo>
                    <a:lnTo>
                      <a:pt x="7367" y="2713"/>
                    </a:lnTo>
                    <a:lnTo>
                      <a:pt x="7378" y="2704"/>
                    </a:lnTo>
                    <a:lnTo>
                      <a:pt x="7399" y="2680"/>
                    </a:lnTo>
                    <a:lnTo>
                      <a:pt x="7414" y="2679"/>
                    </a:lnTo>
                    <a:lnTo>
                      <a:pt x="7420" y="2675"/>
                    </a:lnTo>
                    <a:lnTo>
                      <a:pt x="7422" y="2666"/>
                    </a:lnTo>
                    <a:lnTo>
                      <a:pt x="7430" y="2671"/>
                    </a:lnTo>
                    <a:lnTo>
                      <a:pt x="7429" y="2680"/>
                    </a:lnTo>
                    <a:lnTo>
                      <a:pt x="7431" y="2688"/>
                    </a:lnTo>
                    <a:lnTo>
                      <a:pt x="7438" y="2687"/>
                    </a:lnTo>
                    <a:lnTo>
                      <a:pt x="7447" y="2669"/>
                    </a:lnTo>
                    <a:lnTo>
                      <a:pt x="7437" y="2666"/>
                    </a:lnTo>
                    <a:lnTo>
                      <a:pt x="7434" y="2656"/>
                    </a:lnTo>
                    <a:lnTo>
                      <a:pt x="7437" y="2642"/>
                    </a:lnTo>
                    <a:lnTo>
                      <a:pt x="7438" y="2627"/>
                    </a:lnTo>
                    <a:lnTo>
                      <a:pt x="7438" y="2618"/>
                    </a:lnTo>
                    <a:lnTo>
                      <a:pt x="7448" y="2601"/>
                    </a:lnTo>
                    <a:lnTo>
                      <a:pt x="7448" y="2593"/>
                    </a:lnTo>
                    <a:lnTo>
                      <a:pt x="7452" y="2583"/>
                    </a:lnTo>
                    <a:lnTo>
                      <a:pt x="7467" y="2569"/>
                    </a:lnTo>
                    <a:lnTo>
                      <a:pt x="7511" y="2553"/>
                    </a:lnTo>
                    <a:lnTo>
                      <a:pt x="7526" y="2557"/>
                    </a:lnTo>
                    <a:lnTo>
                      <a:pt x="7542" y="2572"/>
                    </a:lnTo>
                    <a:lnTo>
                      <a:pt x="7535" y="2585"/>
                    </a:lnTo>
                    <a:lnTo>
                      <a:pt x="7524" y="2582"/>
                    </a:lnTo>
                    <a:lnTo>
                      <a:pt x="7506" y="2596"/>
                    </a:lnTo>
                    <a:lnTo>
                      <a:pt x="7496" y="2607"/>
                    </a:lnTo>
                    <a:lnTo>
                      <a:pt x="7494" y="2623"/>
                    </a:lnTo>
                    <a:lnTo>
                      <a:pt x="7490" y="2631"/>
                    </a:lnTo>
                    <a:lnTo>
                      <a:pt x="7489" y="2644"/>
                    </a:lnTo>
                    <a:lnTo>
                      <a:pt x="7489" y="2670"/>
                    </a:lnTo>
                    <a:lnTo>
                      <a:pt x="7478" y="2681"/>
                    </a:lnTo>
                    <a:lnTo>
                      <a:pt x="7477" y="2688"/>
                    </a:lnTo>
                    <a:lnTo>
                      <a:pt x="7478" y="2699"/>
                    </a:lnTo>
                    <a:lnTo>
                      <a:pt x="7480" y="2706"/>
                    </a:lnTo>
                    <a:lnTo>
                      <a:pt x="7479" y="2718"/>
                    </a:lnTo>
                    <a:lnTo>
                      <a:pt x="7472" y="2728"/>
                    </a:lnTo>
                    <a:lnTo>
                      <a:pt x="7465" y="2731"/>
                    </a:lnTo>
                    <a:lnTo>
                      <a:pt x="7464" y="2738"/>
                    </a:lnTo>
                    <a:lnTo>
                      <a:pt x="7463" y="2749"/>
                    </a:lnTo>
                    <a:lnTo>
                      <a:pt x="7472" y="2755"/>
                    </a:lnTo>
                    <a:lnTo>
                      <a:pt x="7472" y="2762"/>
                    </a:lnTo>
                    <a:lnTo>
                      <a:pt x="7462" y="2771"/>
                    </a:lnTo>
                    <a:lnTo>
                      <a:pt x="7451" y="2777"/>
                    </a:lnTo>
                    <a:lnTo>
                      <a:pt x="7440" y="2774"/>
                    </a:lnTo>
                    <a:lnTo>
                      <a:pt x="7427" y="2779"/>
                    </a:lnTo>
                    <a:lnTo>
                      <a:pt x="7415" y="2797"/>
                    </a:lnTo>
                    <a:lnTo>
                      <a:pt x="7402" y="2798"/>
                    </a:lnTo>
                    <a:lnTo>
                      <a:pt x="7376" y="2809"/>
                    </a:lnTo>
                    <a:lnTo>
                      <a:pt x="7372" y="2814"/>
                    </a:lnTo>
                    <a:lnTo>
                      <a:pt x="7372" y="2826"/>
                    </a:lnTo>
                    <a:lnTo>
                      <a:pt x="7367" y="2838"/>
                    </a:lnTo>
                    <a:lnTo>
                      <a:pt x="7356" y="2848"/>
                    </a:lnTo>
                    <a:lnTo>
                      <a:pt x="7343" y="2864"/>
                    </a:lnTo>
                    <a:lnTo>
                      <a:pt x="7318" y="2897"/>
                    </a:lnTo>
                    <a:lnTo>
                      <a:pt x="7293" y="2911"/>
                    </a:lnTo>
                    <a:lnTo>
                      <a:pt x="7286" y="2929"/>
                    </a:lnTo>
                    <a:lnTo>
                      <a:pt x="7276" y="2934"/>
                    </a:lnTo>
                    <a:lnTo>
                      <a:pt x="7258" y="2960"/>
                    </a:lnTo>
                    <a:lnTo>
                      <a:pt x="7255" y="2978"/>
                    </a:lnTo>
                    <a:lnTo>
                      <a:pt x="7236" y="3002"/>
                    </a:lnTo>
                    <a:lnTo>
                      <a:pt x="7225" y="3019"/>
                    </a:lnTo>
                    <a:lnTo>
                      <a:pt x="7210" y="3031"/>
                    </a:lnTo>
                    <a:lnTo>
                      <a:pt x="7195" y="3047"/>
                    </a:lnTo>
                    <a:lnTo>
                      <a:pt x="7182" y="3066"/>
                    </a:lnTo>
                    <a:lnTo>
                      <a:pt x="7162" y="3075"/>
                    </a:lnTo>
                    <a:lnTo>
                      <a:pt x="7144" y="3075"/>
                    </a:lnTo>
                    <a:lnTo>
                      <a:pt x="7137" y="3085"/>
                    </a:lnTo>
                    <a:lnTo>
                      <a:pt x="7128" y="3096"/>
                    </a:lnTo>
                    <a:lnTo>
                      <a:pt x="7108" y="3091"/>
                    </a:lnTo>
                    <a:lnTo>
                      <a:pt x="7098" y="3093"/>
                    </a:lnTo>
                    <a:lnTo>
                      <a:pt x="7103" y="3105"/>
                    </a:lnTo>
                    <a:lnTo>
                      <a:pt x="7106" y="3124"/>
                    </a:lnTo>
                    <a:lnTo>
                      <a:pt x="7093" y="3164"/>
                    </a:lnTo>
                    <a:lnTo>
                      <a:pt x="7077" y="3174"/>
                    </a:lnTo>
                    <a:lnTo>
                      <a:pt x="7065" y="3186"/>
                    </a:lnTo>
                    <a:lnTo>
                      <a:pt x="7051" y="3193"/>
                    </a:lnTo>
                    <a:lnTo>
                      <a:pt x="7045" y="3206"/>
                    </a:lnTo>
                    <a:lnTo>
                      <a:pt x="7040" y="3229"/>
                    </a:lnTo>
                    <a:lnTo>
                      <a:pt x="7028" y="3279"/>
                    </a:lnTo>
                    <a:lnTo>
                      <a:pt x="7027" y="3328"/>
                    </a:lnTo>
                    <a:lnTo>
                      <a:pt x="7028" y="3352"/>
                    </a:lnTo>
                    <a:lnTo>
                      <a:pt x="7031" y="3374"/>
                    </a:lnTo>
                    <a:lnTo>
                      <a:pt x="7032" y="3403"/>
                    </a:lnTo>
                    <a:lnTo>
                      <a:pt x="7036" y="3418"/>
                    </a:lnTo>
                    <a:lnTo>
                      <a:pt x="7040" y="3459"/>
                    </a:lnTo>
                    <a:lnTo>
                      <a:pt x="7042" y="3463"/>
                    </a:lnTo>
                    <a:lnTo>
                      <a:pt x="7044" y="3467"/>
                    </a:lnTo>
                    <a:lnTo>
                      <a:pt x="7051" y="3503"/>
                    </a:lnTo>
                    <a:lnTo>
                      <a:pt x="7056" y="3524"/>
                    </a:lnTo>
                    <a:lnTo>
                      <a:pt x="7058" y="3551"/>
                    </a:lnTo>
                    <a:lnTo>
                      <a:pt x="7061" y="3573"/>
                    </a:lnTo>
                    <a:lnTo>
                      <a:pt x="7066" y="3596"/>
                    </a:lnTo>
                    <a:lnTo>
                      <a:pt x="7075" y="3617"/>
                    </a:lnTo>
                    <a:lnTo>
                      <a:pt x="7081" y="3640"/>
                    </a:lnTo>
                    <a:lnTo>
                      <a:pt x="7081" y="3685"/>
                    </a:lnTo>
                    <a:lnTo>
                      <a:pt x="7082" y="3705"/>
                    </a:lnTo>
                    <a:lnTo>
                      <a:pt x="7092" y="3729"/>
                    </a:lnTo>
                    <a:lnTo>
                      <a:pt x="7094" y="3742"/>
                    </a:lnTo>
                    <a:lnTo>
                      <a:pt x="7108" y="3728"/>
                    </a:lnTo>
                    <a:lnTo>
                      <a:pt x="7120" y="3718"/>
                    </a:lnTo>
                    <a:lnTo>
                      <a:pt x="7131" y="3704"/>
                    </a:lnTo>
                    <a:lnTo>
                      <a:pt x="7139" y="3691"/>
                    </a:lnTo>
                    <a:lnTo>
                      <a:pt x="7150" y="3682"/>
                    </a:lnTo>
                    <a:lnTo>
                      <a:pt x="7172" y="3656"/>
                    </a:lnTo>
                    <a:lnTo>
                      <a:pt x="7184" y="3626"/>
                    </a:lnTo>
                    <a:lnTo>
                      <a:pt x="7185" y="3613"/>
                    </a:lnTo>
                    <a:lnTo>
                      <a:pt x="7184" y="3595"/>
                    </a:lnTo>
                    <a:lnTo>
                      <a:pt x="7188" y="3589"/>
                    </a:lnTo>
                    <a:lnTo>
                      <a:pt x="7192" y="3573"/>
                    </a:lnTo>
                    <a:lnTo>
                      <a:pt x="7187" y="3569"/>
                    </a:lnTo>
                    <a:lnTo>
                      <a:pt x="7192" y="3561"/>
                    </a:lnTo>
                    <a:lnTo>
                      <a:pt x="7198" y="3562"/>
                    </a:lnTo>
                    <a:lnTo>
                      <a:pt x="7203" y="3567"/>
                    </a:lnTo>
                    <a:lnTo>
                      <a:pt x="7212" y="3556"/>
                    </a:lnTo>
                    <a:lnTo>
                      <a:pt x="7228" y="3545"/>
                    </a:lnTo>
                    <a:lnTo>
                      <a:pt x="7252" y="3536"/>
                    </a:lnTo>
                    <a:lnTo>
                      <a:pt x="7269" y="3542"/>
                    </a:lnTo>
                    <a:lnTo>
                      <a:pt x="7268" y="3536"/>
                    </a:lnTo>
                    <a:lnTo>
                      <a:pt x="7264" y="3529"/>
                    </a:lnTo>
                    <a:lnTo>
                      <a:pt x="7262" y="3516"/>
                    </a:lnTo>
                    <a:lnTo>
                      <a:pt x="7262" y="3479"/>
                    </a:lnTo>
                    <a:lnTo>
                      <a:pt x="7263" y="3463"/>
                    </a:lnTo>
                    <a:lnTo>
                      <a:pt x="7273" y="3450"/>
                    </a:lnTo>
                    <a:lnTo>
                      <a:pt x="7301" y="3423"/>
                    </a:lnTo>
                    <a:lnTo>
                      <a:pt x="7319" y="3413"/>
                    </a:lnTo>
                    <a:lnTo>
                      <a:pt x="7335" y="3409"/>
                    </a:lnTo>
                    <a:lnTo>
                      <a:pt x="7341" y="3418"/>
                    </a:lnTo>
                    <a:lnTo>
                      <a:pt x="7354" y="3418"/>
                    </a:lnTo>
                    <a:lnTo>
                      <a:pt x="7366" y="3414"/>
                    </a:lnTo>
                    <a:lnTo>
                      <a:pt x="7382" y="3398"/>
                    </a:lnTo>
                    <a:lnTo>
                      <a:pt x="7384" y="3390"/>
                    </a:lnTo>
                    <a:lnTo>
                      <a:pt x="7365" y="3362"/>
                    </a:lnTo>
                    <a:lnTo>
                      <a:pt x="7360" y="3347"/>
                    </a:lnTo>
                    <a:lnTo>
                      <a:pt x="7357" y="3335"/>
                    </a:lnTo>
                    <a:lnTo>
                      <a:pt x="7359" y="3322"/>
                    </a:lnTo>
                    <a:lnTo>
                      <a:pt x="7362" y="3305"/>
                    </a:lnTo>
                    <a:lnTo>
                      <a:pt x="7368" y="3293"/>
                    </a:lnTo>
                    <a:lnTo>
                      <a:pt x="7372" y="3279"/>
                    </a:lnTo>
                    <a:lnTo>
                      <a:pt x="7381" y="3267"/>
                    </a:lnTo>
                    <a:lnTo>
                      <a:pt x="7397" y="3256"/>
                    </a:lnTo>
                    <a:lnTo>
                      <a:pt x="7394" y="3247"/>
                    </a:lnTo>
                    <a:lnTo>
                      <a:pt x="7391" y="3242"/>
                    </a:lnTo>
                    <a:lnTo>
                      <a:pt x="7389" y="3237"/>
                    </a:lnTo>
                    <a:lnTo>
                      <a:pt x="7405" y="3231"/>
                    </a:lnTo>
                    <a:lnTo>
                      <a:pt x="7422" y="3229"/>
                    </a:lnTo>
                    <a:lnTo>
                      <a:pt x="7429" y="3222"/>
                    </a:lnTo>
                    <a:lnTo>
                      <a:pt x="7431" y="3226"/>
                    </a:lnTo>
                    <a:lnTo>
                      <a:pt x="7424" y="3237"/>
                    </a:lnTo>
                    <a:lnTo>
                      <a:pt x="7416" y="3242"/>
                    </a:lnTo>
                    <a:lnTo>
                      <a:pt x="7413" y="3251"/>
                    </a:lnTo>
                    <a:lnTo>
                      <a:pt x="7422" y="3271"/>
                    </a:lnTo>
                    <a:lnTo>
                      <a:pt x="7431" y="3274"/>
                    </a:lnTo>
                    <a:lnTo>
                      <a:pt x="7435" y="3274"/>
                    </a:lnTo>
                    <a:lnTo>
                      <a:pt x="7445" y="3258"/>
                    </a:lnTo>
                    <a:lnTo>
                      <a:pt x="7447" y="3247"/>
                    </a:lnTo>
                    <a:lnTo>
                      <a:pt x="7442" y="3212"/>
                    </a:lnTo>
                    <a:lnTo>
                      <a:pt x="7437" y="3203"/>
                    </a:lnTo>
                    <a:lnTo>
                      <a:pt x="7421" y="3206"/>
                    </a:lnTo>
                    <a:lnTo>
                      <a:pt x="7419" y="3202"/>
                    </a:lnTo>
                    <a:lnTo>
                      <a:pt x="7419" y="3180"/>
                    </a:lnTo>
                    <a:lnTo>
                      <a:pt x="7416" y="3159"/>
                    </a:lnTo>
                    <a:lnTo>
                      <a:pt x="7418" y="3147"/>
                    </a:lnTo>
                    <a:lnTo>
                      <a:pt x="7421" y="3137"/>
                    </a:lnTo>
                    <a:lnTo>
                      <a:pt x="7434" y="3126"/>
                    </a:lnTo>
                    <a:lnTo>
                      <a:pt x="7445" y="3106"/>
                    </a:lnTo>
                    <a:lnTo>
                      <a:pt x="7443" y="3097"/>
                    </a:lnTo>
                    <a:lnTo>
                      <a:pt x="7413" y="3079"/>
                    </a:lnTo>
                    <a:lnTo>
                      <a:pt x="7400" y="3083"/>
                    </a:lnTo>
                    <a:lnTo>
                      <a:pt x="7397" y="3096"/>
                    </a:lnTo>
                    <a:lnTo>
                      <a:pt x="7394" y="3100"/>
                    </a:lnTo>
                    <a:lnTo>
                      <a:pt x="7387" y="3097"/>
                    </a:lnTo>
                    <a:lnTo>
                      <a:pt x="7381" y="3093"/>
                    </a:lnTo>
                    <a:lnTo>
                      <a:pt x="7377" y="3081"/>
                    </a:lnTo>
                    <a:lnTo>
                      <a:pt x="7377" y="3063"/>
                    </a:lnTo>
                    <a:lnTo>
                      <a:pt x="7381" y="3051"/>
                    </a:lnTo>
                    <a:lnTo>
                      <a:pt x="7386" y="3032"/>
                    </a:lnTo>
                    <a:lnTo>
                      <a:pt x="7393" y="3019"/>
                    </a:lnTo>
                    <a:lnTo>
                      <a:pt x="7407" y="2999"/>
                    </a:lnTo>
                    <a:lnTo>
                      <a:pt x="7420" y="2983"/>
                    </a:lnTo>
                    <a:lnTo>
                      <a:pt x="7427" y="2970"/>
                    </a:lnTo>
                    <a:lnTo>
                      <a:pt x="7426" y="2960"/>
                    </a:lnTo>
                    <a:lnTo>
                      <a:pt x="7430" y="2954"/>
                    </a:lnTo>
                    <a:lnTo>
                      <a:pt x="7440" y="2957"/>
                    </a:lnTo>
                    <a:lnTo>
                      <a:pt x="7437" y="2950"/>
                    </a:lnTo>
                    <a:lnTo>
                      <a:pt x="7437" y="2943"/>
                    </a:lnTo>
                    <a:lnTo>
                      <a:pt x="7446" y="2938"/>
                    </a:lnTo>
                    <a:lnTo>
                      <a:pt x="7450" y="2932"/>
                    </a:lnTo>
                    <a:lnTo>
                      <a:pt x="7446" y="2918"/>
                    </a:lnTo>
                    <a:lnTo>
                      <a:pt x="7447" y="2905"/>
                    </a:lnTo>
                    <a:lnTo>
                      <a:pt x="7454" y="2892"/>
                    </a:lnTo>
                    <a:lnTo>
                      <a:pt x="7456" y="2881"/>
                    </a:lnTo>
                    <a:lnTo>
                      <a:pt x="7462" y="2875"/>
                    </a:lnTo>
                    <a:lnTo>
                      <a:pt x="7472" y="2871"/>
                    </a:lnTo>
                    <a:lnTo>
                      <a:pt x="7485" y="2862"/>
                    </a:lnTo>
                    <a:lnTo>
                      <a:pt x="7492" y="2867"/>
                    </a:lnTo>
                    <a:lnTo>
                      <a:pt x="7496" y="2876"/>
                    </a:lnTo>
                    <a:lnTo>
                      <a:pt x="7505" y="2864"/>
                    </a:lnTo>
                    <a:lnTo>
                      <a:pt x="7517" y="2855"/>
                    </a:lnTo>
                    <a:lnTo>
                      <a:pt x="7527" y="2865"/>
                    </a:lnTo>
                    <a:lnTo>
                      <a:pt x="7532" y="2879"/>
                    </a:lnTo>
                    <a:lnTo>
                      <a:pt x="7542" y="2881"/>
                    </a:lnTo>
                    <a:lnTo>
                      <a:pt x="7547" y="2864"/>
                    </a:lnTo>
                    <a:lnTo>
                      <a:pt x="7547" y="2852"/>
                    </a:lnTo>
                    <a:lnTo>
                      <a:pt x="7556" y="2840"/>
                    </a:lnTo>
                    <a:lnTo>
                      <a:pt x="7563" y="2836"/>
                    </a:lnTo>
                    <a:lnTo>
                      <a:pt x="7581" y="2830"/>
                    </a:lnTo>
                    <a:lnTo>
                      <a:pt x="7588" y="2824"/>
                    </a:lnTo>
                    <a:lnTo>
                      <a:pt x="7598" y="2809"/>
                    </a:lnTo>
                    <a:lnTo>
                      <a:pt x="7604" y="2803"/>
                    </a:lnTo>
                    <a:lnTo>
                      <a:pt x="7609" y="2806"/>
                    </a:lnTo>
                    <a:lnTo>
                      <a:pt x="7612" y="2814"/>
                    </a:lnTo>
                    <a:lnTo>
                      <a:pt x="7607" y="2821"/>
                    </a:lnTo>
                    <a:lnTo>
                      <a:pt x="7610" y="2841"/>
                    </a:lnTo>
                    <a:lnTo>
                      <a:pt x="7606" y="2855"/>
                    </a:lnTo>
                    <a:lnTo>
                      <a:pt x="7606" y="2864"/>
                    </a:lnTo>
                    <a:lnTo>
                      <a:pt x="7604" y="2870"/>
                    </a:lnTo>
                    <a:lnTo>
                      <a:pt x="7602" y="2875"/>
                    </a:lnTo>
                    <a:lnTo>
                      <a:pt x="7602" y="2880"/>
                    </a:lnTo>
                    <a:lnTo>
                      <a:pt x="7606" y="2880"/>
                    </a:lnTo>
                    <a:lnTo>
                      <a:pt x="7618" y="2863"/>
                    </a:lnTo>
                    <a:lnTo>
                      <a:pt x="7647" y="2835"/>
                    </a:lnTo>
                    <a:lnTo>
                      <a:pt x="7649" y="2828"/>
                    </a:lnTo>
                    <a:lnTo>
                      <a:pt x="7647" y="2819"/>
                    </a:lnTo>
                    <a:lnTo>
                      <a:pt x="7650" y="2815"/>
                    </a:lnTo>
                    <a:lnTo>
                      <a:pt x="7658" y="2822"/>
                    </a:lnTo>
                    <a:lnTo>
                      <a:pt x="7667" y="2814"/>
                    </a:lnTo>
                    <a:lnTo>
                      <a:pt x="7678" y="2812"/>
                    </a:lnTo>
                    <a:lnTo>
                      <a:pt x="7694" y="2800"/>
                    </a:lnTo>
                    <a:lnTo>
                      <a:pt x="7706" y="2799"/>
                    </a:lnTo>
                    <a:lnTo>
                      <a:pt x="7714" y="2790"/>
                    </a:lnTo>
                    <a:lnTo>
                      <a:pt x="7720" y="2795"/>
                    </a:lnTo>
                    <a:lnTo>
                      <a:pt x="7726" y="2794"/>
                    </a:lnTo>
                    <a:lnTo>
                      <a:pt x="7755" y="2795"/>
                    </a:lnTo>
                    <a:lnTo>
                      <a:pt x="7770" y="2799"/>
                    </a:lnTo>
                    <a:lnTo>
                      <a:pt x="7781" y="2804"/>
                    </a:lnTo>
                    <a:lnTo>
                      <a:pt x="7795" y="2815"/>
                    </a:lnTo>
                    <a:lnTo>
                      <a:pt x="7800" y="2827"/>
                    </a:lnTo>
                    <a:lnTo>
                      <a:pt x="7819" y="2857"/>
                    </a:lnTo>
                    <a:lnTo>
                      <a:pt x="7820" y="2863"/>
                    </a:lnTo>
                    <a:lnTo>
                      <a:pt x="7833" y="2865"/>
                    </a:lnTo>
                    <a:lnTo>
                      <a:pt x="7836" y="2863"/>
                    </a:lnTo>
                    <a:lnTo>
                      <a:pt x="7836" y="2846"/>
                    </a:lnTo>
                    <a:lnTo>
                      <a:pt x="7848" y="2820"/>
                    </a:lnTo>
                    <a:lnTo>
                      <a:pt x="7848" y="2814"/>
                    </a:lnTo>
                    <a:lnTo>
                      <a:pt x="7845" y="2811"/>
                    </a:lnTo>
                    <a:lnTo>
                      <a:pt x="7852" y="2809"/>
                    </a:lnTo>
                    <a:lnTo>
                      <a:pt x="7865" y="2800"/>
                    </a:lnTo>
                    <a:lnTo>
                      <a:pt x="7871" y="2799"/>
                    </a:lnTo>
                    <a:lnTo>
                      <a:pt x="7875" y="2792"/>
                    </a:lnTo>
                    <a:lnTo>
                      <a:pt x="7879" y="2795"/>
                    </a:lnTo>
                    <a:lnTo>
                      <a:pt x="7886" y="2795"/>
                    </a:lnTo>
                    <a:lnTo>
                      <a:pt x="7899" y="2778"/>
                    </a:lnTo>
                    <a:lnTo>
                      <a:pt x="7903" y="2777"/>
                    </a:lnTo>
                    <a:lnTo>
                      <a:pt x="7903" y="2772"/>
                    </a:lnTo>
                    <a:lnTo>
                      <a:pt x="7913" y="2765"/>
                    </a:lnTo>
                    <a:lnTo>
                      <a:pt x="7921" y="2763"/>
                    </a:lnTo>
                    <a:lnTo>
                      <a:pt x="7925" y="2760"/>
                    </a:lnTo>
                    <a:lnTo>
                      <a:pt x="7931" y="2758"/>
                    </a:lnTo>
                    <a:lnTo>
                      <a:pt x="7932" y="2754"/>
                    </a:lnTo>
                    <a:lnTo>
                      <a:pt x="7931" y="2749"/>
                    </a:lnTo>
                    <a:lnTo>
                      <a:pt x="7926" y="2744"/>
                    </a:lnTo>
                    <a:lnTo>
                      <a:pt x="7927" y="2739"/>
                    </a:lnTo>
                    <a:lnTo>
                      <a:pt x="7936" y="2746"/>
                    </a:lnTo>
                    <a:lnTo>
                      <a:pt x="7941" y="2749"/>
                    </a:lnTo>
                    <a:lnTo>
                      <a:pt x="7946" y="2745"/>
                    </a:lnTo>
                    <a:lnTo>
                      <a:pt x="7948" y="2733"/>
                    </a:lnTo>
                    <a:lnTo>
                      <a:pt x="7946" y="2727"/>
                    </a:lnTo>
                    <a:lnTo>
                      <a:pt x="7957" y="2727"/>
                    </a:lnTo>
                    <a:lnTo>
                      <a:pt x="7968" y="2719"/>
                    </a:lnTo>
                    <a:lnTo>
                      <a:pt x="7970" y="2719"/>
                    </a:lnTo>
                    <a:lnTo>
                      <a:pt x="7973" y="2714"/>
                    </a:lnTo>
                    <a:lnTo>
                      <a:pt x="7968" y="2703"/>
                    </a:lnTo>
                    <a:lnTo>
                      <a:pt x="7972" y="2701"/>
                    </a:lnTo>
                    <a:lnTo>
                      <a:pt x="7978" y="2706"/>
                    </a:lnTo>
                    <a:lnTo>
                      <a:pt x="7981" y="2706"/>
                    </a:lnTo>
                    <a:lnTo>
                      <a:pt x="7988" y="2702"/>
                    </a:lnTo>
                    <a:lnTo>
                      <a:pt x="7992" y="2696"/>
                    </a:lnTo>
                    <a:lnTo>
                      <a:pt x="7996" y="2688"/>
                    </a:lnTo>
                    <a:lnTo>
                      <a:pt x="8000" y="2688"/>
                    </a:lnTo>
                    <a:lnTo>
                      <a:pt x="8002" y="2684"/>
                    </a:lnTo>
                    <a:lnTo>
                      <a:pt x="8004" y="2671"/>
                    </a:lnTo>
                    <a:lnTo>
                      <a:pt x="8006" y="2664"/>
                    </a:lnTo>
                    <a:lnTo>
                      <a:pt x="8012" y="2665"/>
                    </a:lnTo>
                    <a:lnTo>
                      <a:pt x="8017" y="2674"/>
                    </a:lnTo>
                    <a:lnTo>
                      <a:pt x="8022" y="2675"/>
                    </a:lnTo>
                    <a:lnTo>
                      <a:pt x="8027" y="2672"/>
                    </a:lnTo>
                    <a:lnTo>
                      <a:pt x="8040" y="2660"/>
                    </a:lnTo>
                    <a:lnTo>
                      <a:pt x="8067" y="2652"/>
                    </a:lnTo>
                    <a:lnTo>
                      <a:pt x="8075" y="2644"/>
                    </a:lnTo>
                    <a:lnTo>
                      <a:pt x="8090" y="2637"/>
                    </a:lnTo>
                    <a:lnTo>
                      <a:pt x="8093" y="2629"/>
                    </a:lnTo>
                    <a:lnTo>
                      <a:pt x="8094" y="2623"/>
                    </a:lnTo>
                    <a:lnTo>
                      <a:pt x="8094" y="2616"/>
                    </a:lnTo>
                    <a:lnTo>
                      <a:pt x="8103" y="2614"/>
                    </a:lnTo>
                    <a:lnTo>
                      <a:pt x="8102" y="2618"/>
                    </a:lnTo>
                    <a:lnTo>
                      <a:pt x="8099" y="2625"/>
                    </a:lnTo>
                    <a:lnTo>
                      <a:pt x="8103" y="2625"/>
                    </a:lnTo>
                    <a:lnTo>
                      <a:pt x="8126" y="2612"/>
                    </a:lnTo>
                    <a:lnTo>
                      <a:pt x="8133" y="2612"/>
                    </a:lnTo>
                    <a:lnTo>
                      <a:pt x="8146" y="2605"/>
                    </a:lnTo>
                    <a:lnTo>
                      <a:pt x="8182" y="2579"/>
                    </a:lnTo>
                    <a:lnTo>
                      <a:pt x="8209" y="2569"/>
                    </a:lnTo>
                    <a:lnTo>
                      <a:pt x="8212" y="2566"/>
                    </a:lnTo>
                    <a:lnTo>
                      <a:pt x="8210" y="2563"/>
                    </a:lnTo>
                    <a:lnTo>
                      <a:pt x="8205" y="2559"/>
                    </a:lnTo>
                    <a:lnTo>
                      <a:pt x="8199" y="2543"/>
                    </a:lnTo>
                    <a:lnTo>
                      <a:pt x="8196" y="2534"/>
                    </a:lnTo>
                    <a:lnTo>
                      <a:pt x="8200" y="2530"/>
                    </a:lnTo>
                    <a:lnTo>
                      <a:pt x="8204" y="2536"/>
                    </a:lnTo>
                    <a:lnTo>
                      <a:pt x="8209" y="2548"/>
                    </a:lnTo>
                    <a:lnTo>
                      <a:pt x="8215" y="2557"/>
                    </a:lnTo>
                    <a:lnTo>
                      <a:pt x="8219" y="2557"/>
                    </a:lnTo>
                    <a:lnTo>
                      <a:pt x="8219" y="2563"/>
                    </a:lnTo>
                    <a:lnTo>
                      <a:pt x="8221" y="2566"/>
                    </a:lnTo>
                    <a:lnTo>
                      <a:pt x="8232" y="2567"/>
                    </a:lnTo>
                    <a:lnTo>
                      <a:pt x="8231" y="2559"/>
                    </a:lnTo>
                    <a:lnTo>
                      <a:pt x="8227" y="2553"/>
                    </a:lnTo>
                    <a:lnTo>
                      <a:pt x="8233" y="2553"/>
                    </a:lnTo>
                    <a:lnTo>
                      <a:pt x="8237" y="2561"/>
                    </a:lnTo>
                    <a:lnTo>
                      <a:pt x="8243" y="2568"/>
                    </a:lnTo>
                    <a:lnTo>
                      <a:pt x="8253" y="2568"/>
                    </a:lnTo>
                    <a:lnTo>
                      <a:pt x="8266" y="2573"/>
                    </a:lnTo>
                    <a:lnTo>
                      <a:pt x="8275" y="2582"/>
                    </a:lnTo>
                    <a:lnTo>
                      <a:pt x="8290" y="2591"/>
                    </a:lnTo>
                    <a:lnTo>
                      <a:pt x="8306" y="2596"/>
                    </a:lnTo>
                    <a:lnTo>
                      <a:pt x="8309" y="2594"/>
                    </a:lnTo>
                    <a:lnTo>
                      <a:pt x="8313" y="2582"/>
                    </a:lnTo>
                    <a:lnTo>
                      <a:pt x="8320" y="2580"/>
                    </a:lnTo>
                    <a:lnTo>
                      <a:pt x="8334" y="2558"/>
                    </a:lnTo>
                    <a:lnTo>
                      <a:pt x="8338" y="2545"/>
                    </a:lnTo>
                    <a:lnTo>
                      <a:pt x="8334" y="2535"/>
                    </a:lnTo>
                    <a:lnTo>
                      <a:pt x="8324" y="2526"/>
                    </a:lnTo>
                    <a:lnTo>
                      <a:pt x="8311" y="2521"/>
                    </a:lnTo>
                    <a:lnTo>
                      <a:pt x="8308" y="2518"/>
                    </a:lnTo>
                    <a:lnTo>
                      <a:pt x="8307" y="2512"/>
                    </a:lnTo>
                    <a:lnTo>
                      <a:pt x="8309" y="2512"/>
                    </a:lnTo>
                    <a:lnTo>
                      <a:pt x="8316" y="2509"/>
                    </a:lnTo>
                    <a:lnTo>
                      <a:pt x="8327" y="2510"/>
                    </a:lnTo>
                    <a:lnTo>
                      <a:pt x="8332" y="2507"/>
                    </a:lnTo>
                    <a:lnTo>
                      <a:pt x="8324" y="2491"/>
                    </a:lnTo>
                    <a:lnTo>
                      <a:pt x="8317" y="2491"/>
                    </a:lnTo>
                    <a:lnTo>
                      <a:pt x="8308" y="2478"/>
                    </a:lnTo>
                    <a:lnTo>
                      <a:pt x="8301" y="2464"/>
                    </a:lnTo>
                    <a:lnTo>
                      <a:pt x="8297" y="2443"/>
                    </a:lnTo>
                    <a:lnTo>
                      <a:pt x="8295" y="2435"/>
                    </a:lnTo>
                    <a:lnTo>
                      <a:pt x="8291" y="2396"/>
                    </a:lnTo>
                    <a:lnTo>
                      <a:pt x="8280" y="2402"/>
                    </a:lnTo>
                    <a:lnTo>
                      <a:pt x="8271" y="2390"/>
                    </a:lnTo>
                    <a:lnTo>
                      <a:pt x="8270" y="2384"/>
                    </a:lnTo>
                    <a:lnTo>
                      <a:pt x="8280" y="2381"/>
                    </a:lnTo>
                    <a:lnTo>
                      <a:pt x="8284" y="2384"/>
                    </a:lnTo>
                    <a:lnTo>
                      <a:pt x="8280" y="2369"/>
                    </a:lnTo>
                    <a:lnTo>
                      <a:pt x="8273" y="2347"/>
                    </a:lnTo>
                    <a:lnTo>
                      <a:pt x="8266" y="2359"/>
                    </a:lnTo>
                    <a:lnTo>
                      <a:pt x="8260" y="2363"/>
                    </a:lnTo>
                    <a:lnTo>
                      <a:pt x="8249" y="2358"/>
                    </a:lnTo>
                    <a:lnTo>
                      <a:pt x="8242" y="2349"/>
                    </a:lnTo>
                    <a:lnTo>
                      <a:pt x="8231" y="2346"/>
                    </a:lnTo>
                    <a:lnTo>
                      <a:pt x="8222" y="2335"/>
                    </a:lnTo>
                    <a:lnTo>
                      <a:pt x="8221" y="2321"/>
                    </a:lnTo>
                    <a:lnTo>
                      <a:pt x="8221" y="2311"/>
                    </a:lnTo>
                    <a:lnTo>
                      <a:pt x="8222" y="2300"/>
                    </a:lnTo>
                    <a:lnTo>
                      <a:pt x="8230" y="2292"/>
                    </a:lnTo>
                    <a:lnTo>
                      <a:pt x="8239" y="2300"/>
                    </a:lnTo>
                    <a:lnTo>
                      <a:pt x="8258" y="2305"/>
                    </a:lnTo>
                    <a:lnTo>
                      <a:pt x="8268" y="2298"/>
                    </a:lnTo>
                    <a:lnTo>
                      <a:pt x="8266" y="2302"/>
                    </a:lnTo>
                    <a:lnTo>
                      <a:pt x="8271" y="2309"/>
                    </a:lnTo>
                    <a:lnTo>
                      <a:pt x="8289" y="2305"/>
                    </a:lnTo>
                    <a:lnTo>
                      <a:pt x="8285" y="2314"/>
                    </a:lnTo>
                    <a:lnTo>
                      <a:pt x="8286" y="2319"/>
                    </a:lnTo>
                    <a:lnTo>
                      <a:pt x="8298" y="2310"/>
                    </a:lnTo>
                    <a:lnTo>
                      <a:pt x="8306" y="2299"/>
                    </a:lnTo>
                    <a:lnTo>
                      <a:pt x="8320" y="2292"/>
                    </a:lnTo>
                    <a:lnTo>
                      <a:pt x="8335" y="2288"/>
                    </a:lnTo>
                    <a:lnTo>
                      <a:pt x="8355" y="2263"/>
                    </a:lnTo>
                    <a:lnTo>
                      <a:pt x="8363" y="2256"/>
                    </a:lnTo>
                    <a:lnTo>
                      <a:pt x="8363" y="2254"/>
                    </a:lnTo>
                    <a:lnTo>
                      <a:pt x="8377" y="2243"/>
                    </a:lnTo>
                    <a:lnTo>
                      <a:pt x="8393" y="2219"/>
                    </a:lnTo>
                    <a:lnTo>
                      <a:pt x="8395" y="2204"/>
                    </a:lnTo>
                    <a:lnTo>
                      <a:pt x="8404" y="2193"/>
                    </a:lnTo>
                    <a:lnTo>
                      <a:pt x="8403" y="2179"/>
                    </a:lnTo>
                    <a:lnTo>
                      <a:pt x="8390" y="2170"/>
                    </a:lnTo>
                    <a:lnTo>
                      <a:pt x="8373" y="2149"/>
                    </a:lnTo>
                    <a:lnTo>
                      <a:pt x="8372" y="2130"/>
                    </a:lnTo>
                    <a:lnTo>
                      <a:pt x="8370" y="2115"/>
                    </a:lnTo>
                    <a:lnTo>
                      <a:pt x="8378" y="2115"/>
                    </a:lnTo>
                    <a:lnTo>
                      <a:pt x="8384" y="2111"/>
                    </a:lnTo>
                    <a:lnTo>
                      <a:pt x="8389" y="2119"/>
                    </a:lnTo>
                    <a:lnTo>
                      <a:pt x="8402" y="2112"/>
                    </a:lnTo>
                    <a:lnTo>
                      <a:pt x="8400" y="2088"/>
                    </a:lnTo>
                    <a:lnTo>
                      <a:pt x="8408" y="2095"/>
                    </a:lnTo>
                    <a:lnTo>
                      <a:pt x="8410" y="2085"/>
                    </a:lnTo>
                    <a:lnTo>
                      <a:pt x="8413" y="2096"/>
                    </a:lnTo>
                    <a:lnTo>
                      <a:pt x="8424" y="2110"/>
                    </a:lnTo>
                    <a:lnTo>
                      <a:pt x="8431" y="2107"/>
                    </a:lnTo>
                    <a:lnTo>
                      <a:pt x="8437" y="2095"/>
                    </a:lnTo>
                    <a:lnTo>
                      <a:pt x="8440" y="2085"/>
                    </a:lnTo>
                    <a:lnTo>
                      <a:pt x="8446" y="2084"/>
                    </a:lnTo>
                    <a:lnTo>
                      <a:pt x="8447" y="2087"/>
                    </a:lnTo>
                    <a:lnTo>
                      <a:pt x="8443" y="2106"/>
                    </a:lnTo>
                    <a:lnTo>
                      <a:pt x="8445" y="2120"/>
                    </a:lnTo>
                    <a:lnTo>
                      <a:pt x="8436" y="2126"/>
                    </a:lnTo>
                    <a:lnTo>
                      <a:pt x="8430" y="2126"/>
                    </a:lnTo>
                    <a:lnTo>
                      <a:pt x="8422" y="2123"/>
                    </a:lnTo>
                    <a:lnTo>
                      <a:pt x="8427" y="2137"/>
                    </a:lnTo>
                    <a:lnTo>
                      <a:pt x="8432" y="2147"/>
                    </a:lnTo>
                    <a:lnTo>
                      <a:pt x="8437" y="2158"/>
                    </a:lnTo>
                    <a:lnTo>
                      <a:pt x="8443" y="2159"/>
                    </a:lnTo>
                    <a:lnTo>
                      <a:pt x="8448" y="2173"/>
                    </a:lnTo>
                    <a:lnTo>
                      <a:pt x="8448" y="2190"/>
                    </a:lnTo>
                    <a:lnTo>
                      <a:pt x="8459" y="2195"/>
                    </a:lnTo>
                    <a:lnTo>
                      <a:pt x="8473" y="2195"/>
                    </a:lnTo>
                    <a:lnTo>
                      <a:pt x="8491" y="2200"/>
                    </a:lnTo>
                    <a:lnTo>
                      <a:pt x="8511" y="2193"/>
                    </a:lnTo>
                    <a:lnTo>
                      <a:pt x="8516" y="2185"/>
                    </a:lnTo>
                    <a:lnTo>
                      <a:pt x="8526" y="2184"/>
                    </a:lnTo>
                    <a:lnTo>
                      <a:pt x="8546" y="2187"/>
                    </a:lnTo>
                    <a:lnTo>
                      <a:pt x="8556" y="2185"/>
                    </a:lnTo>
                    <a:lnTo>
                      <a:pt x="8564" y="2192"/>
                    </a:lnTo>
                    <a:lnTo>
                      <a:pt x="8569" y="2200"/>
                    </a:lnTo>
                    <a:lnTo>
                      <a:pt x="8578" y="2200"/>
                    </a:lnTo>
                    <a:lnTo>
                      <a:pt x="8589" y="2204"/>
                    </a:lnTo>
                    <a:lnTo>
                      <a:pt x="8588" y="2222"/>
                    </a:lnTo>
                    <a:lnTo>
                      <a:pt x="8593" y="2233"/>
                    </a:lnTo>
                    <a:lnTo>
                      <a:pt x="8593" y="2247"/>
                    </a:lnTo>
                    <a:lnTo>
                      <a:pt x="8591" y="2259"/>
                    </a:lnTo>
                    <a:lnTo>
                      <a:pt x="8613" y="2278"/>
                    </a:lnTo>
                    <a:lnTo>
                      <a:pt x="8618" y="2286"/>
                    </a:lnTo>
                    <a:lnTo>
                      <a:pt x="8619" y="2293"/>
                    </a:lnTo>
                    <a:lnTo>
                      <a:pt x="8630" y="2294"/>
                    </a:lnTo>
                    <a:lnTo>
                      <a:pt x="8640" y="2299"/>
                    </a:lnTo>
                    <a:lnTo>
                      <a:pt x="8645" y="2298"/>
                    </a:lnTo>
                    <a:lnTo>
                      <a:pt x="8637" y="2292"/>
                    </a:lnTo>
                    <a:lnTo>
                      <a:pt x="8644" y="2281"/>
                    </a:lnTo>
                    <a:lnTo>
                      <a:pt x="8646" y="2287"/>
                    </a:lnTo>
                    <a:lnTo>
                      <a:pt x="8656" y="2288"/>
                    </a:lnTo>
                    <a:lnTo>
                      <a:pt x="8656" y="2272"/>
                    </a:lnTo>
                    <a:lnTo>
                      <a:pt x="8660" y="2266"/>
                    </a:lnTo>
                    <a:lnTo>
                      <a:pt x="8661" y="2270"/>
                    </a:lnTo>
                    <a:lnTo>
                      <a:pt x="8660" y="2286"/>
                    </a:lnTo>
                    <a:lnTo>
                      <a:pt x="8652" y="2295"/>
                    </a:lnTo>
                    <a:lnTo>
                      <a:pt x="8668" y="2309"/>
                    </a:lnTo>
                    <a:lnTo>
                      <a:pt x="8678" y="2309"/>
                    </a:lnTo>
                    <a:lnTo>
                      <a:pt x="8684" y="2313"/>
                    </a:lnTo>
                    <a:lnTo>
                      <a:pt x="8682" y="2319"/>
                    </a:lnTo>
                    <a:lnTo>
                      <a:pt x="8693" y="2329"/>
                    </a:lnTo>
                    <a:lnTo>
                      <a:pt x="8693" y="2340"/>
                    </a:lnTo>
                    <a:lnTo>
                      <a:pt x="8705" y="2340"/>
                    </a:lnTo>
                    <a:lnTo>
                      <a:pt x="8709" y="2330"/>
                    </a:lnTo>
                    <a:lnTo>
                      <a:pt x="8707" y="2345"/>
                    </a:lnTo>
                    <a:lnTo>
                      <a:pt x="8718" y="2348"/>
                    </a:lnTo>
                    <a:lnTo>
                      <a:pt x="8727" y="2343"/>
                    </a:lnTo>
                    <a:lnTo>
                      <a:pt x="8731" y="2331"/>
                    </a:lnTo>
                    <a:lnTo>
                      <a:pt x="8732" y="2317"/>
                    </a:lnTo>
                    <a:lnTo>
                      <a:pt x="8737" y="2324"/>
                    </a:lnTo>
                    <a:lnTo>
                      <a:pt x="8736" y="2332"/>
                    </a:lnTo>
                    <a:lnTo>
                      <a:pt x="8728" y="2351"/>
                    </a:lnTo>
                    <a:lnTo>
                      <a:pt x="8736" y="2358"/>
                    </a:lnTo>
                    <a:lnTo>
                      <a:pt x="8744" y="2360"/>
                    </a:lnTo>
                    <a:lnTo>
                      <a:pt x="8749" y="2359"/>
                    </a:lnTo>
                    <a:lnTo>
                      <a:pt x="8757" y="2352"/>
                    </a:lnTo>
                    <a:lnTo>
                      <a:pt x="8757" y="2335"/>
                    </a:lnTo>
                    <a:lnTo>
                      <a:pt x="8747" y="2333"/>
                    </a:lnTo>
                    <a:lnTo>
                      <a:pt x="8746" y="2329"/>
                    </a:lnTo>
                    <a:lnTo>
                      <a:pt x="8755" y="2326"/>
                    </a:lnTo>
                    <a:lnTo>
                      <a:pt x="8764" y="2331"/>
                    </a:lnTo>
                    <a:lnTo>
                      <a:pt x="8773" y="2341"/>
                    </a:lnTo>
                    <a:lnTo>
                      <a:pt x="8785" y="2337"/>
                    </a:lnTo>
                    <a:lnTo>
                      <a:pt x="8776" y="2319"/>
                    </a:lnTo>
                    <a:lnTo>
                      <a:pt x="8776" y="2315"/>
                    </a:lnTo>
                    <a:lnTo>
                      <a:pt x="8770" y="2309"/>
                    </a:lnTo>
                    <a:lnTo>
                      <a:pt x="8758" y="2311"/>
                    </a:lnTo>
                    <a:lnTo>
                      <a:pt x="8758" y="2309"/>
                    </a:lnTo>
                    <a:lnTo>
                      <a:pt x="8752" y="2305"/>
                    </a:lnTo>
                    <a:lnTo>
                      <a:pt x="8750" y="2300"/>
                    </a:lnTo>
                    <a:lnTo>
                      <a:pt x="8761" y="2299"/>
                    </a:lnTo>
                    <a:lnTo>
                      <a:pt x="8764" y="2293"/>
                    </a:lnTo>
                    <a:lnTo>
                      <a:pt x="8758" y="2287"/>
                    </a:lnTo>
                    <a:lnTo>
                      <a:pt x="8744" y="2290"/>
                    </a:lnTo>
                    <a:lnTo>
                      <a:pt x="8753" y="2283"/>
                    </a:lnTo>
                    <a:lnTo>
                      <a:pt x="8765" y="2283"/>
                    </a:lnTo>
                    <a:lnTo>
                      <a:pt x="8770" y="2278"/>
                    </a:lnTo>
                    <a:lnTo>
                      <a:pt x="8769" y="2270"/>
                    </a:lnTo>
                    <a:lnTo>
                      <a:pt x="8779" y="2276"/>
                    </a:lnTo>
                    <a:lnTo>
                      <a:pt x="8801" y="2256"/>
                    </a:lnTo>
                    <a:lnTo>
                      <a:pt x="8796" y="2249"/>
                    </a:lnTo>
                    <a:lnTo>
                      <a:pt x="8790" y="2236"/>
                    </a:lnTo>
                    <a:lnTo>
                      <a:pt x="8780" y="2238"/>
                    </a:lnTo>
                    <a:lnTo>
                      <a:pt x="8769" y="2233"/>
                    </a:lnTo>
                    <a:lnTo>
                      <a:pt x="8795" y="2232"/>
                    </a:lnTo>
                    <a:lnTo>
                      <a:pt x="8792" y="2220"/>
                    </a:lnTo>
                    <a:lnTo>
                      <a:pt x="8796" y="2209"/>
                    </a:lnTo>
                    <a:lnTo>
                      <a:pt x="8811" y="2197"/>
                    </a:lnTo>
                    <a:lnTo>
                      <a:pt x="8824" y="2195"/>
                    </a:lnTo>
                    <a:lnTo>
                      <a:pt x="8841" y="2201"/>
                    </a:lnTo>
                    <a:lnTo>
                      <a:pt x="8852" y="2201"/>
                    </a:lnTo>
                    <a:lnTo>
                      <a:pt x="8857" y="2195"/>
                    </a:lnTo>
                    <a:lnTo>
                      <a:pt x="8854" y="2186"/>
                    </a:lnTo>
                    <a:lnTo>
                      <a:pt x="8839" y="2176"/>
                    </a:lnTo>
                    <a:lnTo>
                      <a:pt x="8835" y="2160"/>
                    </a:lnTo>
                    <a:lnTo>
                      <a:pt x="8840" y="2153"/>
                    </a:lnTo>
                    <a:lnTo>
                      <a:pt x="8850" y="2166"/>
                    </a:lnTo>
                    <a:lnTo>
                      <a:pt x="8861" y="2173"/>
                    </a:lnTo>
                    <a:lnTo>
                      <a:pt x="8867" y="2182"/>
                    </a:lnTo>
                    <a:lnTo>
                      <a:pt x="8881" y="2184"/>
                    </a:lnTo>
                    <a:lnTo>
                      <a:pt x="8883" y="2174"/>
                    </a:lnTo>
                    <a:lnTo>
                      <a:pt x="8882" y="2164"/>
                    </a:lnTo>
                    <a:lnTo>
                      <a:pt x="8886" y="2142"/>
                    </a:lnTo>
                    <a:lnTo>
                      <a:pt x="8898" y="2137"/>
                    </a:lnTo>
                    <a:lnTo>
                      <a:pt x="8906" y="2126"/>
                    </a:lnTo>
                    <a:lnTo>
                      <a:pt x="8916" y="2125"/>
                    </a:lnTo>
                    <a:lnTo>
                      <a:pt x="8926" y="2127"/>
                    </a:lnTo>
                    <a:lnTo>
                      <a:pt x="8931" y="2116"/>
                    </a:lnTo>
                    <a:lnTo>
                      <a:pt x="8921" y="2114"/>
                    </a:lnTo>
                    <a:lnTo>
                      <a:pt x="8917" y="2116"/>
                    </a:lnTo>
                    <a:lnTo>
                      <a:pt x="8909" y="2110"/>
                    </a:lnTo>
                    <a:lnTo>
                      <a:pt x="8902" y="2109"/>
                    </a:lnTo>
                    <a:lnTo>
                      <a:pt x="8904" y="2101"/>
                    </a:lnTo>
                    <a:lnTo>
                      <a:pt x="8895" y="2091"/>
                    </a:lnTo>
                    <a:lnTo>
                      <a:pt x="8883" y="2104"/>
                    </a:lnTo>
                    <a:lnTo>
                      <a:pt x="8878" y="2098"/>
                    </a:lnTo>
                    <a:lnTo>
                      <a:pt x="8886" y="2093"/>
                    </a:lnTo>
                    <a:lnTo>
                      <a:pt x="8886" y="2089"/>
                    </a:lnTo>
                    <a:lnTo>
                      <a:pt x="8874" y="2078"/>
                    </a:lnTo>
                    <a:lnTo>
                      <a:pt x="8862" y="2071"/>
                    </a:lnTo>
                    <a:lnTo>
                      <a:pt x="8856" y="2058"/>
                    </a:lnTo>
                    <a:lnTo>
                      <a:pt x="8841" y="2046"/>
                    </a:lnTo>
                    <a:lnTo>
                      <a:pt x="8834" y="2035"/>
                    </a:lnTo>
                    <a:lnTo>
                      <a:pt x="8834" y="2026"/>
                    </a:lnTo>
                    <a:lnTo>
                      <a:pt x="8823" y="2020"/>
                    </a:lnTo>
                    <a:lnTo>
                      <a:pt x="8819" y="2013"/>
                    </a:lnTo>
                    <a:lnTo>
                      <a:pt x="8817" y="2002"/>
                    </a:lnTo>
                    <a:lnTo>
                      <a:pt x="8769" y="1992"/>
                    </a:lnTo>
                    <a:lnTo>
                      <a:pt x="8759" y="1996"/>
                    </a:lnTo>
                    <a:lnTo>
                      <a:pt x="8781" y="2002"/>
                    </a:lnTo>
                    <a:lnTo>
                      <a:pt x="8777" y="2009"/>
                    </a:lnTo>
                    <a:lnTo>
                      <a:pt x="8766" y="2010"/>
                    </a:lnTo>
                    <a:lnTo>
                      <a:pt x="8755" y="2008"/>
                    </a:lnTo>
                    <a:lnTo>
                      <a:pt x="8737" y="1997"/>
                    </a:lnTo>
                    <a:lnTo>
                      <a:pt x="8741" y="2010"/>
                    </a:lnTo>
                    <a:lnTo>
                      <a:pt x="8737" y="2019"/>
                    </a:lnTo>
                    <a:lnTo>
                      <a:pt x="8732" y="2019"/>
                    </a:lnTo>
                    <a:lnTo>
                      <a:pt x="8728" y="2009"/>
                    </a:lnTo>
                    <a:lnTo>
                      <a:pt x="8723" y="2002"/>
                    </a:lnTo>
                    <a:lnTo>
                      <a:pt x="8726" y="1992"/>
                    </a:lnTo>
                    <a:lnTo>
                      <a:pt x="8734" y="1990"/>
                    </a:lnTo>
                    <a:lnTo>
                      <a:pt x="8723" y="1983"/>
                    </a:lnTo>
                    <a:lnTo>
                      <a:pt x="8717" y="1983"/>
                    </a:lnTo>
                    <a:lnTo>
                      <a:pt x="8715" y="1977"/>
                    </a:lnTo>
                    <a:lnTo>
                      <a:pt x="8707" y="1975"/>
                    </a:lnTo>
                    <a:lnTo>
                      <a:pt x="8709" y="1982"/>
                    </a:lnTo>
                    <a:lnTo>
                      <a:pt x="8704" y="1993"/>
                    </a:lnTo>
                    <a:lnTo>
                      <a:pt x="8700" y="1991"/>
                    </a:lnTo>
                    <a:lnTo>
                      <a:pt x="8698" y="1985"/>
                    </a:lnTo>
                    <a:lnTo>
                      <a:pt x="8685" y="1981"/>
                    </a:lnTo>
                    <a:lnTo>
                      <a:pt x="8674" y="1982"/>
                    </a:lnTo>
                    <a:lnTo>
                      <a:pt x="8663" y="1987"/>
                    </a:lnTo>
                    <a:lnTo>
                      <a:pt x="8668" y="1994"/>
                    </a:lnTo>
                    <a:lnTo>
                      <a:pt x="8671" y="1987"/>
                    </a:lnTo>
                    <a:lnTo>
                      <a:pt x="8683" y="1983"/>
                    </a:lnTo>
                    <a:lnTo>
                      <a:pt x="8684" y="1988"/>
                    </a:lnTo>
                    <a:lnTo>
                      <a:pt x="8677" y="1992"/>
                    </a:lnTo>
                    <a:lnTo>
                      <a:pt x="8690" y="1997"/>
                    </a:lnTo>
                    <a:lnTo>
                      <a:pt x="8690" y="2023"/>
                    </a:lnTo>
                    <a:lnTo>
                      <a:pt x="8685" y="2046"/>
                    </a:lnTo>
                    <a:lnTo>
                      <a:pt x="8693" y="2048"/>
                    </a:lnTo>
                    <a:lnTo>
                      <a:pt x="8696" y="2044"/>
                    </a:lnTo>
                    <a:lnTo>
                      <a:pt x="8700" y="2047"/>
                    </a:lnTo>
                    <a:lnTo>
                      <a:pt x="8706" y="2060"/>
                    </a:lnTo>
                    <a:lnTo>
                      <a:pt x="8706" y="2069"/>
                    </a:lnTo>
                    <a:lnTo>
                      <a:pt x="8704" y="2079"/>
                    </a:lnTo>
                    <a:lnTo>
                      <a:pt x="8696" y="2080"/>
                    </a:lnTo>
                    <a:lnTo>
                      <a:pt x="8693" y="2088"/>
                    </a:lnTo>
                    <a:lnTo>
                      <a:pt x="8693" y="2080"/>
                    </a:lnTo>
                    <a:lnTo>
                      <a:pt x="8695" y="2076"/>
                    </a:lnTo>
                    <a:lnTo>
                      <a:pt x="8695" y="2061"/>
                    </a:lnTo>
                    <a:lnTo>
                      <a:pt x="8683" y="2056"/>
                    </a:lnTo>
                    <a:lnTo>
                      <a:pt x="8673" y="2057"/>
                    </a:lnTo>
                    <a:lnTo>
                      <a:pt x="8671" y="2047"/>
                    </a:lnTo>
                    <a:lnTo>
                      <a:pt x="8672" y="2041"/>
                    </a:lnTo>
                    <a:lnTo>
                      <a:pt x="8660" y="2034"/>
                    </a:lnTo>
                    <a:lnTo>
                      <a:pt x="8655" y="2025"/>
                    </a:lnTo>
                    <a:lnTo>
                      <a:pt x="8657" y="2013"/>
                    </a:lnTo>
                    <a:lnTo>
                      <a:pt x="8656" y="2002"/>
                    </a:lnTo>
                    <a:lnTo>
                      <a:pt x="8650" y="1987"/>
                    </a:lnTo>
                    <a:lnTo>
                      <a:pt x="8647" y="1971"/>
                    </a:lnTo>
                    <a:lnTo>
                      <a:pt x="8642" y="1949"/>
                    </a:lnTo>
                    <a:lnTo>
                      <a:pt x="8637" y="1940"/>
                    </a:lnTo>
                    <a:lnTo>
                      <a:pt x="8640" y="1932"/>
                    </a:lnTo>
                    <a:lnTo>
                      <a:pt x="8647" y="1940"/>
                    </a:lnTo>
                    <a:lnTo>
                      <a:pt x="8648" y="1951"/>
                    </a:lnTo>
                    <a:lnTo>
                      <a:pt x="8651" y="1947"/>
                    </a:lnTo>
                    <a:lnTo>
                      <a:pt x="8647" y="1938"/>
                    </a:lnTo>
                    <a:lnTo>
                      <a:pt x="8623" y="1920"/>
                    </a:lnTo>
                    <a:lnTo>
                      <a:pt x="8619" y="1906"/>
                    </a:lnTo>
                    <a:lnTo>
                      <a:pt x="8618" y="1897"/>
                    </a:lnTo>
                    <a:lnTo>
                      <a:pt x="8592" y="1884"/>
                    </a:lnTo>
                    <a:lnTo>
                      <a:pt x="8588" y="1886"/>
                    </a:lnTo>
                    <a:lnTo>
                      <a:pt x="8592" y="1897"/>
                    </a:lnTo>
                    <a:lnTo>
                      <a:pt x="8599" y="1910"/>
                    </a:lnTo>
                    <a:lnTo>
                      <a:pt x="8605" y="1916"/>
                    </a:lnTo>
                    <a:lnTo>
                      <a:pt x="8610" y="1916"/>
                    </a:lnTo>
                    <a:lnTo>
                      <a:pt x="8615" y="1923"/>
                    </a:lnTo>
                    <a:lnTo>
                      <a:pt x="8617" y="1932"/>
                    </a:lnTo>
                    <a:lnTo>
                      <a:pt x="8608" y="1928"/>
                    </a:lnTo>
                    <a:lnTo>
                      <a:pt x="8578" y="1906"/>
                    </a:lnTo>
                    <a:lnTo>
                      <a:pt x="8569" y="1904"/>
                    </a:lnTo>
                    <a:lnTo>
                      <a:pt x="8559" y="1897"/>
                    </a:lnTo>
                    <a:lnTo>
                      <a:pt x="8564" y="1891"/>
                    </a:lnTo>
                    <a:lnTo>
                      <a:pt x="8574" y="1889"/>
                    </a:lnTo>
                    <a:lnTo>
                      <a:pt x="8575" y="1879"/>
                    </a:lnTo>
                    <a:lnTo>
                      <a:pt x="8577" y="1874"/>
                    </a:lnTo>
                    <a:lnTo>
                      <a:pt x="8556" y="1869"/>
                    </a:lnTo>
                    <a:lnTo>
                      <a:pt x="8545" y="1869"/>
                    </a:lnTo>
                    <a:lnTo>
                      <a:pt x="8538" y="1863"/>
                    </a:lnTo>
                    <a:lnTo>
                      <a:pt x="8527" y="1859"/>
                    </a:lnTo>
                    <a:lnTo>
                      <a:pt x="8532" y="1852"/>
                    </a:lnTo>
                    <a:lnTo>
                      <a:pt x="8537" y="1851"/>
                    </a:lnTo>
                    <a:lnTo>
                      <a:pt x="8534" y="1845"/>
                    </a:lnTo>
                    <a:lnTo>
                      <a:pt x="8532" y="1836"/>
                    </a:lnTo>
                    <a:lnTo>
                      <a:pt x="8515" y="1836"/>
                    </a:lnTo>
                    <a:lnTo>
                      <a:pt x="8517" y="1829"/>
                    </a:lnTo>
                    <a:lnTo>
                      <a:pt x="8510" y="1818"/>
                    </a:lnTo>
                    <a:lnTo>
                      <a:pt x="8501" y="1820"/>
                    </a:lnTo>
                    <a:lnTo>
                      <a:pt x="8501" y="1816"/>
                    </a:lnTo>
                    <a:lnTo>
                      <a:pt x="8489" y="1808"/>
                    </a:lnTo>
                    <a:lnTo>
                      <a:pt x="8470" y="1816"/>
                    </a:lnTo>
                    <a:lnTo>
                      <a:pt x="8469" y="1810"/>
                    </a:lnTo>
                    <a:lnTo>
                      <a:pt x="8472" y="1802"/>
                    </a:lnTo>
                    <a:lnTo>
                      <a:pt x="8470" y="1795"/>
                    </a:lnTo>
                    <a:lnTo>
                      <a:pt x="8465" y="1787"/>
                    </a:lnTo>
                    <a:lnTo>
                      <a:pt x="8453" y="1776"/>
                    </a:lnTo>
                    <a:lnTo>
                      <a:pt x="8463" y="1789"/>
                    </a:lnTo>
                    <a:lnTo>
                      <a:pt x="8448" y="1782"/>
                    </a:lnTo>
                    <a:lnTo>
                      <a:pt x="8442" y="1782"/>
                    </a:lnTo>
                    <a:lnTo>
                      <a:pt x="8433" y="1773"/>
                    </a:lnTo>
                    <a:lnTo>
                      <a:pt x="8431" y="1752"/>
                    </a:lnTo>
                    <a:lnTo>
                      <a:pt x="8425" y="1740"/>
                    </a:lnTo>
                    <a:lnTo>
                      <a:pt x="8419" y="1740"/>
                    </a:lnTo>
                    <a:lnTo>
                      <a:pt x="8394" y="1729"/>
                    </a:lnTo>
                    <a:lnTo>
                      <a:pt x="8387" y="1721"/>
                    </a:lnTo>
                    <a:lnTo>
                      <a:pt x="8375" y="1722"/>
                    </a:lnTo>
                    <a:lnTo>
                      <a:pt x="8363" y="1716"/>
                    </a:lnTo>
                    <a:lnTo>
                      <a:pt x="8363" y="1716"/>
                    </a:lnTo>
                    <a:lnTo>
                      <a:pt x="8317" y="1666"/>
                    </a:lnTo>
                    <a:lnTo>
                      <a:pt x="8295" y="1652"/>
                    </a:lnTo>
                    <a:lnTo>
                      <a:pt x="8282" y="1648"/>
                    </a:lnTo>
                    <a:lnTo>
                      <a:pt x="8276" y="1637"/>
                    </a:lnTo>
                    <a:lnTo>
                      <a:pt x="8271" y="1641"/>
                    </a:lnTo>
                    <a:lnTo>
                      <a:pt x="8234" y="1622"/>
                    </a:lnTo>
                    <a:lnTo>
                      <a:pt x="8220" y="1606"/>
                    </a:lnTo>
                    <a:lnTo>
                      <a:pt x="8212" y="1609"/>
                    </a:lnTo>
                    <a:lnTo>
                      <a:pt x="8191" y="1599"/>
                    </a:lnTo>
                    <a:lnTo>
                      <a:pt x="8179" y="1598"/>
                    </a:lnTo>
                    <a:lnTo>
                      <a:pt x="8150" y="1569"/>
                    </a:lnTo>
                    <a:lnTo>
                      <a:pt x="8137" y="1567"/>
                    </a:lnTo>
                    <a:lnTo>
                      <a:pt x="8086" y="1566"/>
                    </a:lnTo>
                    <a:lnTo>
                      <a:pt x="8081" y="1571"/>
                    </a:lnTo>
                    <a:lnTo>
                      <a:pt x="8066" y="1574"/>
                    </a:lnTo>
                    <a:lnTo>
                      <a:pt x="8056" y="1568"/>
                    </a:lnTo>
                    <a:lnTo>
                      <a:pt x="8042" y="1563"/>
                    </a:lnTo>
                    <a:lnTo>
                      <a:pt x="8028" y="1567"/>
                    </a:lnTo>
                    <a:lnTo>
                      <a:pt x="8005" y="1565"/>
                    </a:lnTo>
                    <a:lnTo>
                      <a:pt x="7992" y="1571"/>
                    </a:lnTo>
                    <a:lnTo>
                      <a:pt x="7978" y="1568"/>
                    </a:lnTo>
                    <a:lnTo>
                      <a:pt x="7952" y="1553"/>
                    </a:lnTo>
                    <a:lnTo>
                      <a:pt x="7945" y="1556"/>
                    </a:lnTo>
                    <a:lnTo>
                      <a:pt x="7877" y="1539"/>
                    </a:lnTo>
                    <a:lnTo>
                      <a:pt x="7850" y="1539"/>
                    </a:lnTo>
                    <a:lnTo>
                      <a:pt x="7840" y="1545"/>
                    </a:lnTo>
                    <a:lnTo>
                      <a:pt x="7839" y="1557"/>
                    </a:lnTo>
                    <a:lnTo>
                      <a:pt x="7843" y="1567"/>
                    </a:lnTo>
                    <a:lnTo>
                      <a:pt x="7841" y="1589"/>
                    </a:lnTo>
                    <a:lnTo>
                      <a:pt x="7824" y="1595"/>
                    </a:lnTo>
                    <a:lnTo>
                      <a:pt x="7819" y="1608"/>
                    </a:lnTo>
                    <a:lnTo>
                      <a:pt x="7849" y="1615"/>
                    </a:lnTo>
                    <a:lnTo>
                      <a:pt x="7860" y="1651"/>
                    </a:lnTo>
                    <a:lnTo>
                      <a:pt x="7866" y="1657"/>
                    </a:lnTo>
                    <a:lnTo>
                      <a:pt x="7866" y="1666"/>
                    </a:lnTo>
                    <a:lnTo>
                      <a:pt x="7871" y="1689"/>
                    </a:lnTo>
                    <a:lnTo>
                      <a:pt x="7840" y="1725"/>
                    </a:lnTo>
                    <a:lnTo>
                      <a:pt x="7820" y="1739"/>
                    </a:lnTo>
                    <a:lnTo>
                      <a:pt x="7797" y="1738"/>
                    </a:lnTo>
                    <a:lnTo>
                      <a:pt x="7790" y="1733"/>
                    </a:lnTo>
                    <a:lnTo>
                      <a:pt x="7782" y="1711"/>
                    </a:lnTo>
                    <a:lnTo>
                      <a:pt x="7777" y="1700"/>
                    </a:lnTo>
                    <a:lnTo>
                      <a:pt x="7762" y="1690"/>
                    </a:lnTo>
                    <a:lnTo>
                      <a:pt x="7760" y="1684"/>
                    </a:lnTo>
                    <a:lnTo>
                      <a:pt x="7750" y="1678"/>
                    </a:lnTo>
                    <a:lnTo>
                      <a:pt x="7727" y="1675"/>
                    </a:lnTo>
                    <a:lnTo>
                      <a:pt x="7721" y="1670"/>
                    </a:lnTo>
                    <a:lnTo>
                      <a:pt x="7719" y="1663"/>
                    </a:lnTo>
                    <a:lnTo>
                      <a:pt x="7717" y="1655"/>
                    </a:lnTo>
                    <a:lnTo>
                      <a:pt x="7720" y="1625"/>
                    </a:lnTo>
                    <a:lnTo>
                      <a:pt x="7716" y="1614"/>
                    </a:lnTo>
                    <a:lnTo>
                      <a:pt x="7698" y="1608"/>
                    </a:lnTo>
                    <a:lnTo>
                      <a:pt x="7700" y="1598"/>
                    </a:lnTo>
                    <a:lnTo>
                      <a:pt x="7707" y="1595"/>
                    </a:lnTo>
                    <a:lnTo>
                      <a:pt x="7706" y="1590"/>
                    </a:lnTo>
                    <a:lnTo>
                      <a:pt x="7693" y="1582"/>
                    </a:lnTo>
                    <a:lnTo>
                      <a:pt x="7685" y="1584"/>
                    </a:lnTo>
                    <a:lnTo>
                      <a:pt x="7679" y="1590"/>
                    </a:lnTo>
                    <a:lnTo>
                      <a:pt x="7650" y="1627"/>
                    </a:lnTo>
                    <a:lnTo>
                      <a:pt x="7641" y="1628"/>
                    </a:lnTo>
                    <a:lnTo>
                      <a:pt x="7635" y="1626"/>
                    </a:lnTo>
                    <a:lnTo>
                      <a:pt x="7613" y="1626"/>
                    </a:lnTo>
                    <a:lnTo>
                      <a:pt x="7591" y="1614"/>
                    </a:lnTo>
                    <a:lnTo>
                      <a:pt x="7559" y="1610"/>
                    </a:lnTo>
                    <a:lnTo>
                      <a:pt x="7547" y="1614"/>
                    </a:lnTo>
                    <a:lnTo>
                      <a:pt x="7544" y="1617"/>
                    </a:lnTo>
                    <a:lnTo>
                      <a:pt x="7542" y="1614"/>
                    </a:lnTo>
                    <a:lnTo>
                      <a:pt x="7518" y="1616"/>
                    </a:lnTo>
                    <a:lnTo>
                      <a:pt x="7504" y="1606"/>
                    </a:lnTo>
                    <a:lnTo>
                      <a:pt x="7489" y="1582"/>
                    </a:lnTo>
                    <a:lnTo>
                      <a:pt x="7469" y="1594"/>
                    </a:lnTo>
                    <a:lnTo>
                      <a:pt x="7438" y="1590"/>
                    </a:lnTo>
                    <a:lnTo>
                      <a:pt x="7420" y="1600"/>
                    </a:lnTo>
                    <a:lnTo>
                      <a:pt x="7405" y="1594"/>
                    </a:lnTo>
                    <a:lnTo>
                      <a:pt x="7398" y="1594"/>
                    </a:lnTo>
                    <a:lnTo>
                      <a:pt x="7393" y="1599"/>
                    </a:lnTo>
                    <a:lnTo>
                      <a:pt x="7389" y="1606"/>
                    </a:lnTo>
                    <a:lnTo>
                      <a:pt x="7382" y="1606"/>
                    </a:lnTo>
                    <a:lnTo>
                      <a:pt x="7378" y="1623"/>
                    </a:lnTo>
                    <a:lnTo>
                      <a:pt x="7362" y="1622"/>
                    </a:lnTo>
                    <a:lnTo>
                      <a:pt x="7356" y="1635"/>
                    </a:lnTo>
                    <a:lnTo>
                      <a:pt x="7346" y="1646"/>
                    </a:lnTo>
                    <a:lnTo>
                      <a:pt x="7338" y="1643"/>
                    </a:lnTo>
                    <a:lnTo>
                      <a:pt x="7339" y="1626"/>
                    </a:lnTo>
                    <a:lnTo>
                      <a:pt x="7336" y="1616"/>
                    </a:lnTo>
                    <a:lnTo>
                      <a:pt x="7327" y="1620"/>
                    </a:lnTo>
                    <a:lnTo>
                      <a:pt x="7322" y="1617"/>
                    </a:lnTo>
                    <a:lnTo>
                      <a:pt x="7314" y="1605"/>
                    </a:lnTo>
                    <a:lnTo>
                      <a:pt x="7306" y="1596"/>
                    </a:lnTo>
                    <a:lnTo>
                      <a:pt x="7293" y="1590"/>
                    </a:lnTo>
                    <a:lnTo>
                      <a:pt x="7284" y="1590"/>
                    </a:lnTo>
                    <a:lnTo>
                      <a:pt x="7273" y="1590"/>
                    </a:lnTo>
                    <a:lnTo>
                      <a:pt x="7268" y="1582"/>
                    </a:lnTo>
                    <a:lnTo>
                      <a:pt x="7250" y="1578"/>
                    </a:lnTo>
                    <a:lnTo>
                      <a:pt x="7250" y="1569"/>
                    </a:lnTo>
                    <a:lnTo>
                      <a:pt x="7270" y="1509"/>
                    </a:lnTo>
                    <a:lnTo>
                      <a:pt x="7270" y="1497"/>
                    </a:lnTo>
                    <a:lnTo>
                      <a:pt x="7268" y="1486"/>
                    </a:lnTo>
                    <a:lnTo>
                      <a:pt x="7268" y="1480"/>
                    </a:lnTo>
                    <a:lnTo>
                      <a:pt x="7258" y="1459"/>
                    </a:lnTo>
                    <a:lnTo>
                      <a:pt x="7258" y="1455"/>
                    </a:lnTo>
                    <a:lnTo>
                      <a:pt x="7247" y="1444"/>
                    </a:lnTo>
                    <a:lnTo>
                      <a:pt x="7238" y="1431"/>
                    </a:lnTo>
                    <a:lnTo>
                      <a:pt x="7232" y="1426"/>
                    </a:lnTo>
                    <a:lnTo>
                      <a:pt x="7222" y="1409"/>
                    </a:lnTo>
                    <a:lnTo>
                      <a:pt x="7212" y="1402"/>
                    </a:lnTo>
                    <a:lnTo>
                      <a:pt x="7204" y="1393"/>
                    </a:lnTo>
                    <a:lnTo>
                      <a:pt x="7192" y="1388"/>
                    </a:lnTo>
                    <a:lnTo>
                      <a:pt x="7152" y="1384"/>
                    </a:lnTo>
                    <a:lnTo>
                      <a:pt x="7139" y="1379"/>
                    </a:lnTo>
                    <a:lnTo>
                      <a:pt x="7112" y="1378"/>
                    </a:lnTo>
                    <a:lnTo>
                      <a:pt x="7090" y="1382"/>
                    </a:lnTo>
                    <a:lnTo>
                      <a:pt x="7064" y="1380"/>
                    </a:lnTo>
                    <a:lnTo>
                      <a:pt x="7051" y="1383"/>
                    </a:lnTo>
                    <a:lnTo>
                      <a:pt x="7047" y="1388"/>
                    </a:lnTo>
                    <a:lnTo>
                      <a:pt x="7024" y="1385"/>
                    </a:lnTo>
                    <a:lnTo>
                      <a:pt x="7017" y="1393"/>
                    </a:lnTo>
                    <a:lnTo>
                      <a:pt x="7006" y="1393"/>
                    </a:lnTo>
                    <a:lnTo>
                      <a:pt x="6979" y="1386"/>
                    </a:lnTo>
                    <a:lnTo>
                      <a:pt x="6973" y="1388"/>
                    </a:lnTo>
                    <a:lnTo>
                      <a:pt x="6964" y="1396"/>
                    </a:lnTo>
                    <a:lnTo>
                      <a:pt x="6951" y="1400"/>
                    </a:lnTo>
                    <a:lnTo>
                      <a:pt x="6941" y="1395"/>
                    </a:lnTo>
                    <a:lnTo>
                      <a:pt x="6920" y="1396"/>
                    </a:lnTo>
                    <a:lnTo>
                      <a:pt x="6913" y="1400"/>
                    </a:lnTo>
                    <a:lnTo>
                      <a:pt x="6905" y="1397"/>
                    </a:lnTo>
                    <a:lnTo>
                      <a:pt x="6881" y="1410"/>
                    </a:lnTo>
                    <a:lnTo>
                      <a:pt x="6870" y="1410"/>
                    </a:lnTo>
                    <a:lnTo>
                      <a:pt x="6861" y="1417"/>
                    </a:lnTo>
                    <a:lnTo>
                      <a:pt x="6855" y="1409"/>
                    </a:lnTo>
                    <a:lnTo>
                      <a:pt x="6837" y="1393"/>
                    </a:lnTo>
                    <a:lnTo>
                      <a:pt x="6823" y="1391"/>
                    </a:lnTo>
                    <a:lnTo>
                      <a:pt x="6817" y="1386"/>
                    </a:lnTo>
                    <a:lnTo>
                      <a:pt x="6840" y="1379"/>
                    </a:lnTo>
                    <a:lnTo>
                      <a:pt x="6848" y="1368"/>
                    </a:lnTo>
                    <a:lnTo>
                      <a:pt x="6850" y="1354"/>
                    </a:lnTo>
                    <a:lnTo>
                      <a:pt x="6814" y="1323"/>
                    </a:lnTo>
                    <a:lnTo>
                      <a:pt x="6811" y="1315"/>
                    </a:lnTo>
                    <a:lnTo>
                      <a:pt x="6808" y="1307"/>
                    </a:lnTo>
                    <a:lnTo>
                      <a:pt x="6786" y="1310"/>
                    </a:lnTo>
                    <a:lnTo>
                      <a:pt x="6769" y="1316"/>
                    </a:lnTo>
                    <a:lnTo>
                      <a:pt x="6759" y="1316"/>
                    </a:lnTo>
                    <a:lnTo>
                      <a:pt x="6755" y="1307"/>
                    </a:lnTo>
                    <a:lnTo>
                      <a:pt x="6755" y="1299"/>
                    </a:lnTo>
                    <a:lnTo>
                      <a:pt x="6737" y="1288"/>
                    </a:lnTo>
                    <a:lnTo>
                      <a:pt x="6732" y="1276"/>
                    </a:lnTo>
                    <a:lnTo>
                      <a:pt x="6725" y="1275"/>
                    </a:lnTo>
                    <a:lnTo>
                      <a:pt x="6706" y="1264"/>
                    </a:lnTo>
                    <a:lnTo>
                      <a:pt x="6701" y="1271"/>
                    </a:lnTo>
                    <a:lnTo>
                      <a:pt x="6692" y="1272"/>
                    </a:lnTo>
                    <a:lnTo>
                      <a:pt x="6685" y="1267"/>
                    </a:lnTo>
                    <a:lnTo>
                      <a:pt x="6671" y="1264"/>
                    </a:lnTo>
                    <a:lnTo>
                      <a:pt x="6665" y="1266"/>
                    </a:lnTo>
                    <a:lnTo>
                      <a:pt x="6665" y="1260"/>
                    </a:lnTo>
                    <a:lnTo>
                      <a:pt x="6684" y="1232"/>
                    </a:lnTo>
                    <a:lnTo>
                      <a:pt x="6690" y="1227"/>
                    </a:lnTo>
                    <a:lnTo>
                      <a:pt x="6703" y="1237"/>
                    </a:lnTo>
                    <a:lnTo>
                      <a:pt x="6709" y="1245"/>
                    </a:lnTo>
                    <a:lnTo>
                      <a:pt x="6722" y="1237"/>
                    </a:lnTo>
                    <a:lnTo>
                      <a:pt x="6722" y="1226"/>
                    </a:lnTo>
                    <a:lnTo>
                      <a:pt x="6721" y="1217"/>
                    </a:lnTo>
                    <a:lnTo>
                      <a:pt x="6708" y="1181"/>
                    </a:lnTo>
                    <a:lnTo>
                      <a:pt x="6689" y="1169"/>
                    </a:lnTo>
                    <a:lnTo>
                      <a:pt x="6678" y="1162"/>
                    </a:lnTo>
                    <a:lnTo>
                      <a:pt x="6662" y="1159"/>
                    </a:lnTo>
                    <a:lnTo>
                      <a:pt x="6656" y="1153"/>
                    </a:lnTo>
                    <a:lnTo>
                      <a:pt x="6636" y="1143"/>
                    </a:lnTo>
                    <a:lnTo>
                      <a:pt x="6617" y="1147"/>
                    </a:lnTo>
                    <a:lnTo>
                      <a:pt x="6615" y="1151"/>
                    </a:lnTo>
                    <a:lnTo>
                      <a:pt x="6612" y="1144"/>
                    </a:lnTo>
                    <a:lnTo>
                      <a:pt x="6603" y="1143"/>
                    </a:lnTo>
                    <a:lnTo>
                      <a:pt x="6575" y="1143"/>
                    </a:lnTo>
                    <a:lnTo>
                      <a:pt x="6565" y="1148"/>
                    </a:lnTo>
                    <a:lnTo>
                      <a:pt x="6540" y="1142"/>
                    </a:lnTo>
                    <a:lnTo>
                      <a:pt x="6528" y="1131"/>
                    </a:lnTo>
                    <a:lnTo>
                      <a:pt x="6512" y="1131"/>
                    </a:lnTo>
                    <a:lnTo>
                      <a:pt x="6490" y="1109"/>
                    </a:lnTo>
                    <a:lnTo>
                      <a:pt x="6484" y="1111"/>
                    </a:lnTo>
                    <a:lnTo>
                      <a:pt x="6443" y="1106"/>
                    </a:lnTo>
                    <a:lnTo>
                      <a:pt x="6419" y="1092"/>
                    </a:lnTo>
                    <a:lnTo>
                      <a:pt x="6378" y="1089"/>
                    </a:lnTo>
                    <a:lnTo>
                      <a:pt x="6365" y="1084"/>
                    </a:lnTo>
                    <a:lnTo>
                      <a:pt x="6319" y="1086"/>
                    </a:lnTo>
                    <a:lnTo>
                      <a:pt x="6264" y="1079"/>
                    </a:lnTo>
                    <a:lnTo>
                      <a:pt x="6257" y="1073"/>
                    </a:lnTo>
                    <a:lnTo>
                      <a:pt x="6252" y="1066"/>
                    </a:lnTo>
                    <a:lnTo>
                      <a:pt x="6242" y="1060"/>
                    </a:lnTo>
                    <a:lnTo>
                      <a:pt x="6232" y="1058"/>
                    </a:lnTo>
                    <a:lnTo>
                      <a:pt x="6225" y="1057"/>
                    </a:lnTo>
                    <a:lnTo>
                      <a:pt x="6217" y="1068"/>
                    </a:lnTo>
                    <a:lnTo>
                      <a:pt x="6216" y="1074"/>
                    </a:lnTo>
                    <a:lnTo>
                      <a:pt x="6226" y="1084"/>
                    </a:lnTo>
                    <a:lnTo>
                      <a:pt x="6227" y="1093"/>
                    </a:lnTo>
                    <a:lnTo>
                      <a:pt x="6235" y="1105"/>
                    </a:lnTo>
                    <a:lnTo>
                      <a:pt x="6227" y="1109"/>
                    </a:lnTo>
                    <a:lnTo>
                      <a:pt x="6216" y="1119"/>
                    </a:lnTo>
                    <a:lnTo>
                      <a:pt x="6211" y="1127"/>
                    </a:lnTo>
                    <a:lnTo>
                      <a:pt x="6206" y="1152"/>
                    </a:lnTo>
                    <a:lnTo>
                      <a:pt x="6199" y="1167"/>
                    </a:lnTo>
                    <a:lnTo>
                      <a:pt x="6192" y="1176"/>
                    </a:lnTo>
                    <a:lnTo>
                      <a:pt x="6179" y="1179"/>
                    </a:lnTo>
                    <a:lnTo>
                      <a:pt x="6166" y="1191"/>
                    </a:lnTo>
                    <a:lnTo>
                      <a:pt x="6158" y="1205"/>
                    </a:lnTo>
                    <a:lnTo>
                      <a:pt x="6157" y="1212"/>
                    </a:lnTo>
                    <a:lnTo>
                      <a:pt x="6163" y="1226"/>
                    </a:lnTo>
                    <a:lnTo>
                      <a:pt x="6165" y="1234"/>
                    </a:lnTo>
                    <a:lnTo>
                      <a:pt x="6155" y="1235"/>
                    </a:lnTo>
                    <a:lnTo>
                      <a:pt x="6156" y="1255"/>
                    </a:lnTo>
                    <a:lnTo>
                      <a:pt x="6161" y="1269"/>
                    </a:lnTo>
                    <a:lnTo>
                      <a:pt x="6171" y="1280"/>
                    </a:lnTo>
                    <a:lnTo>
                      <a:pt x="6173" y="1286"/>
                    </a:lnTo>
                    <a:lnTo>
                      <a:pt x="6173" y="1298"/>
                    </a:lnTo>
                    <a:lnTo>
                      <a:pt x="6171" y="1307"/>
                    </a:lnTo>
                    <a:lnTo>
                      <a:pt x="6161" y="1307"/>
                    </a:lnTo>
                    <a:lnTo>
                      <a:pt x="6141" y="1294"/>
                    </a:lnTo>
                    <a:lnTo>
                      <a:pt x="6135" y="1313"/>
                    </a:lnTo>
                    <a:lnTo>
                      <a:pt x="6120" y="1307"/>
                    </a:lnTo>
                    <a:lnTo>
                      <a:pt x="6115" y="1314"/>
                    </a:lnTo>
                    <a:lnTo>
                      <a:pt x="6113" y="1309"/>
                    </a:lnTo>
                    <a:lnTo>
                      <a:pt x="6093" y="1325"/>
                    </a:lnTo>
                    <a:lnTo>
                      <a:pt x="6088" y="1334"/>
                    </a:lnTo>
                    <a:lnTo>
                      <a:pt x="6080" y="1340"/>
                    </a:lnTo>
                    <a:lnTo>
                      <a:pt x="6076" y="1352"/>
                    </a:lnTo>
                    <a:lnTo>
                      <a:pt x="6065" y="1351"/>
                    </a:lnTo>
                    <a:lnTo>
                      <a:pt x="6060" y="1357"/>
                    </a:lnTo>
                    <a:lnTo>
                      <a:pt x="6054" y="1350"/>
                    </a:lnTo>
                    <a:lnTo>
                      <a:pt x="6047" y="1348"/>
                    </a:lnTo>
                    <a:lnTo>
                      <a:pt x="6042" y="1343"/>
                    </a:lnTo>
                    <a:lnTo>
                      <a:pt x="6042" y="1334"/>
                    </a:lnTo>
                    <a:lnTo>
                      <a:pt x="6033" y="1331"/>
                    </a:lnTo>
                    <a:lnTo>
                      <a:pt x="6029" y="1320"/>
                    </a:lnTo>
                    <a:lnTo>
                      <a:pt x="6021" y="1314"/>
                    </a:lnTo>
                    <a:lnTo>
                      <a:pt x="6013" y="1314"/>
                    </a:lnTo>
                    <a:lnTo>
                      <a:pt x="5985" y="1293"/>
                    </a:lnTo>
                    <a:lnTo>
                      <a:pt x="5972" y="1294"/>
                    </a:lnTo>
                    <a:lnTo>
                      <a:pt x="5956" y="1288"/>
                    </a:lnTo>
                    <a:lnTo>
                      <a:pt x="5950" y="1281"/>
                    </a:lnTo>
                    <a:lnTo>
                      <a:pt x="5941" y="1280"/>
                    </a:lnTo>
                    <a:lnTo>
                      <a:pt x="5929" y="1272"/>
                    </a:lnTo>
                    <a:lnTo>
                      <a:pt x="5898" y="1276"/>
                    </a:lnTo>
                    <a:lnTo>
                      <a:pt x="5887" y="1294"/>
                    </a:lnTo>
                    <a:lnTo>
                      <a:pt x="5886" y="1304"/>
                    </a:lnTo>
                    <a:lnTo>
                      <a:pt x="5888" y="1318"/>
                    </a:lnTo>
                    <a:lnTo>
                      <a:pt x="5887" y="1324"/>
                    </a:lnTo>
                    <a:lnTo>
                      <a:pt x="5877" y="1309"/>
                    </a:lnTo>
                    <a:lnTo>
                      <a:pt x="5872" y="1314"/>
                    </a:lnTo>
                    <a:lnTo>
                      <a:pt x="5845" y="1309"/>
                    </a:lnTo>
                    <a:lnTo>
                      <a:pt x="5834" y="1314"/>
                    </a:lnTo>
                    <a:lnTo>
                      <a:pt x="5824" y="1312"/>
                    </a:lnTo>
                    <a:lnTo>
                      <a:pt x="5811" y="1292"/>
                    </a:lnTo>
                    <a:lnTo>
                      <a:pt x="5802" y="1287"/>
                    </a:lnTo>
                    <a:lnTo>
                      <a:pt x="5792" y="1264"/>
                    </a:lnTo>
                    <a:lnTo>
                      <a:pt x="5783" y="1254"/>
                    </a:lnTo>
                    <a:lnTo>
                      <a:pt x="5775" y="1232"/>
                    </a:lnTo>
                    <a:lnTo>
                      <a:pt x="5774" y="1217"/>
                    </a:lnTo>
                    <a:lnTo>
                      <a:pt x="5773" y="1214"/>
                    </a:lnTo>
                    <a:lnTo>
                      <a:pt x="5767" y="1218"/>
                    </a:lnTo>
                    <a:lnTo>
                      <a:pt x="5762" y="1232"/>
                    </a:lnTo>
                    <a:lnTo>
                      <a:pt x="5744" y="1275"/>
                    </a:lnTo>
                    <a:lnTo>
                      <a:pt x="5737" y="1289"/>
                    </a:lnTo>
                    <a:lnTo>
                      <a:pt x="5736" y="1307"/>
                    </a:lnTo>
                    <a:lnTo>
                      <a:pt x="5733" y="1319"/>
                    </a:lnTo>
                    <a:lnTo>
                      <a:pt x="5735" y="1353"/>
                    </a:lnTo>
                    <a:lnTo>
                      <a:pt x="5727" y="1358"/>
                    </a:lnTo>
                    <a:lnTo>
                      <a:pt x="5719" y="1380"/>
                    </a:lnTo>
                    <a:lnTo>
                      <a:pt x="5712" y="1388"/>
                    </a:lnTo>
                    <a:lnTo>
                      <a:pt x="5710" y="1406"/>
                    </a:lnTo>
                    <a:lnTo>
                      <a:pt x="5700" y="1418"/>
                    </a:lnTo>
                    <a:lnTo>
                      <a:pt x="5697" y="1433"/>
                    </a:lnTo>
                    <a:lnTo>
                      <a:pt x="5684" y="1427"/>
                    </a:lnTo>
                    <a:lnTo>
                      <a:pt x="5674" y="1395"/>
                    </a:lnTo>
                    <a:lnTo>
                      <a:pt x="5671" y="1393"/>
                    </a:lnTo>
                    <a:lnTo>
                      <a:pt x="5669" y="1405"/>
                    </a:lnTo>
                    <a:lnTo>
                      <a:pt x="5662" y="1406"/>
                    </a:lnTo>
                    <a:lnTo>
                      <a:pt x="5656" y="1397"/>
                    </a:lnTo>
                    <a:lnTo>
                      <a:pt x="5649" y="1399"/>
                    </a:lnTo>
                    <a:lnTo>
                      <a:pt x="5641" y="1394"/>
                    </a:lnTo>
                    <a:lnTo>
                      <a:pt x="5636" y="1386"/>
                    </a:lnTo>
                    <a:lnTo>
                      <a:pt x="5636" y="1379"/>
                    </a:lnTo>
                    <a:lnTo>
                      <a:pt x="5627" y="1368"/>
                    </a:lnTo>
                    <a:lnTo>
                      <a:pt x="5620" y="1375"/>
                    </a:lnTo>
                    <a:lnTo>
                      <a:pt x="5618" y="1369"/>
                    </a:lnTo>
                    <a:lnTo>
                      <a:pt x="5613" y="1364"/>
                    </a:lnTo>
                    <a:lnTo>
                      <a:pt x="5609" y="1354"/>
                    </a:lnTo>
                    <a:lnTo>
                      <a:pt x="5607" y="1340"/>
                    </a:lnTo>
                    <a:lnTo>
                      <a:pt x="5599" y="1336"/>
                    </a:lnTo>
                    <a:lnTo>
                      <a:pt x="5596" y="1340"/>
                    </a:lnTo>
                    <a:lnTo>
                      <a:pt x="5596" y="1332"/>
                    </a:lnTo>
                    <a:lnTo>
                      <a:pt x="5588" y="1318"/>
                    </a:lnTo>
                    <a:lnTo>
                      <a:pt x="5586" y="1303"/>
                    </a:lnTo>
                    <a:lnTo>
                      <a:pt x="5582" y="1299"/>
                    </a:lnTo>
                    <a:lnTo>
                      <a:pt x="5582" y="1288"/>
                    </a:lnTo>
                    <a:lnTo>
                      <a:pt x="5579" y="1282"/>
                    </a:lnTo>
                    <a:lnTo>
                      <a:pt x="5576" y="1270"/>
                    </a:lnTo>
                    <a:lnTo>
                      <a:pt x="5575" y="1273"/>
                    </a:lnTo>
                    <a:lnTo>
                      <a:pt x="5565" y="1280"/>
                    </a:lnTo>
                    <a:lnTo>
                      <a:pt x="5559" y="1272"/>
                    </a:lnTo>
                    <a:lnTo>
                      <a:pt x="5561" y="1264"/>
                    </a:lnTo>
                    <a:lnTo>
                      <a:pt x="5559" y="1255"/>
                    </a:lnTo>
                    <a:lnTo>
                      <a:pt x="5555" y="1251"/>
                    </a:lnTo>
                    <a:lnTo>
                      <a:pt x="5554" y="1245"/>
                    </a:lnTo>
                    <a:lnTo>
                      <a:pt x="5553" y="1229"/>
                    </a:lnTo>
                    <a:lnTo>
                      <a:pt x="5572" y="1200"/>
                    </a:lnTo>
                    <a:lnTo>
                      <a:pt x="5577" y="1205"/>
                    </a:lnTo>
                    <a:lnTo>
                      <a:pt x="5582" y="1203"/>
                    </a:lnTo>
                    <a:lnTo>
                      <a:pt x="5579" y="1199"/>
                    </a:lnTo>
                    <a:lnTo>
                      <a:pt x="5580" y="1192"/>
                    </a:lnTo>
                    <a:lnTo>
                      <a:pt x="5591" y="1187"/>
                    </a:lnTo>
                    <a:lnTo>
                      <a:pt x="5597" y="1180"/>
                    </a:lnTo>
                    <a:lnTo>
                      <a:pt x="5591" y="1181"/>
                    </a:lnTo>
                    <a:lnTo>
                      <a:pt x="5591" y="1178"/>
                    </a:lnTo>
                    <a:lnTo>
                      <a:pt x="5596" y="1173"/>
                    </a:lnTo>
                    <a:lnTo>
                      <a:pt x="5593" y="1169"/>
                    </a:lnTo>
                    <a:lnTo>
                      <a:pt x="5593" y="1159"/>
                    </a:lnTo>
                    <a:lnTo>
                      <a:pt x="5603" y="1141"/>
                    </a:lnTo>
                    <a:lnTo>
                      <a:pt x="5581" y="1125"/>
                    </a:lnTo>
                    <a:lnTo>
                      <a:pt x="5582" y="1120"/>
                    </a:lnTo>
                    <a:lnTo>
                      <a:pt x="5590" y="1111"/>
                    </a:lnTo>
                    <a:lnTo>
                      <a:pt x="5580" y="1104"/>
                    </a:lnTo>
                    <a:lnTo>
                      <a:pt x="5582" y="1094"/>
                    </a:lnTo>
                    <a:lnTo>
                      <a:pt x="5588" y="1090"/>
                    </a:lnTo>
                    <a:lnTo>
                      <a:pt x="5588" y="1077"/>
                    </a:lnTo>
                    <a:lnTo>
                      <a:pt x="5591" y="1074"/>
                    </a:lnTo>
                    <a:lnTo>
                      <a:pt x="5587" y="1072"/>
                    </a:lnTo>
                    <a:lnTo>
                      <a:pt x="5586" y="1066"/>
                    </a:lnTo>
                    <a:lnTo>
                      <a:pt x="5587" y="1058"/>
                    </a:lnTo>
                    <a:lnTo>
                      <a:pt x="5585" y="1050"/>
                    </a:lnTo>
                    <a:lnTo>
                      <a:pt x="5592" y="1049"/>
                    </a:lnTo>
                    <a:lnTo>
                      <a:pt x="5593" y="1045"/>
                    </a:lnTo>
                    <a:lnTo>
                      <a:pt x="5595" y="1038"/>
                    </a:lnTo>
                    <a:lnTo>
                      <a:pt x="5597" y="1031"/>
                    </a:lnTo>
                    <a:lnTo>
                      <a:pt x="5593" y="1028"/>
                    </a:lnTo>
                    <a:lnTo>
                      <a:pt x="5593" y="1022"/>
                    </a:lnTo>
                    <a:lnTo>
                      <a:pt x="5577" y="1012"/>
                    </a:lnTo>
                    <a:lnTo>
                      <a:pt x="5572" y="1001"/>
                    </a:lnTo>
                    <a:lnTo>
                      <a:pt x="5565" y="992"/>
                    </a:lnTo>
                    <a:lnTo>
                      <a:pt x="5565" y="985"/>
                    </a:lnTo>
                    <a:lnTo>
                      <a:pt x="5541" y="971"/>
                    </a:lnTo>
                    <a:lnTo>
                      <a:pt x="5542" y="964"/>
                    </a:lnTo>
                    <a:lnTo>
                      <a:pt x="5541" y="957"/>
                    </a:lnTo>
                    <a:lnTo>
                      <a:pt x="5528" y="955"/>
                    </a:lnTo>
                    <a:lnTo>
                      <a:pt x="5523" y="952"/>
                    </a:lnTo>
                    <a:lnTo>
                      <a:pt x="5527" y="948"/>
                    </a:lnTo>
                    <a:lnTo>
                      <a:pt x="5521" y="939"/>
                    </a:lnTo>
                    <a:lnTo>
                      <a:pt x="5504" y="932"/>
                    </a:lnTo>
                    <a:lnTo>
                      <a:pt x="5494" y="936"/>
                    </a:lnTo>
                    <a:lnTo>
                      <a:pt x="5478" y="933"/>
                    </a:lnTo>
                    <a:lnTo>
                      <a:pt x="5461" y="925"/>
                    </a:lnTo>
                    <a:lnTo>
                      <a:pt x="5457" y="930"/>
                    </a:lnTo>
                    <a:lnTo>
                      <a:pt x="5455" y="938"/>
                    </a:lnTo>
                    <a:lnTo>
                      <a:pt x="5447" y="938"/>
                    </a:lnTo>
                    <a:lnTo>
                      <a:pt x="5437" y="950"/>
                    </a:lnTo>
                    <a:lnTo>
                      <a:pt x="5435" y="947"/>
                    </a:lnTo>
                    <a:lnTo>
                      <a:pt x="5434" y="941"/>
                    </a:lnTo>
                    <a:lnTo>
                      <a:pt x="5415" y="918"/>
                    </a:lnTo>
                    <a:lnTo>
                      <a:pt x="5408" y="925"/>
                    </a:lnTo>
                    <a:lnTo>
                      <a:pt x="5399" y="920"/>
                    </a:lnTo>
                    <a:lnTo>
                      <a:pt x="5392" y="922"/>
                    </a:lnTo>
                    <a:lnTo>
                      <a:pt x="5385" y="912"/>
                    </a:lnTo>
                    <a:lnTo>
                      <a:pt x="5380" y="916"/>
                    </a:lnTo>
                    <a:lnTo>
                      <a:pt x="5373" y="910"/>
                    </a:lnTo>
                    <a:lnTo>
                      <a:pt x="5370" y="918"/>
                    </a:lnTo>
                    <a:lnTo>
                      <a:pt x="5361" y="910"/>
                    </a:lnTo>
                    <a:lnTo>
                      <a:pt x="5361" y="904"/>
                    </a:lnTo>
                    <a:lnTo>
                      <a:pt x="5359" y="895"/>
                    </a:lnTo>
                    <a:lnTo>
                      <a:pt x="5354" y="891"/>
                    </a:lnTo>
                    <a:lnTo>
                      <a:pt x="5350" y="896"/>
                    </a:lnTo>
                    <a:lnTo>
                      <a:pt x="5339" y="883"/>
                    </a:lnTo>
                    <a:lnTo>
                      <a:pt x="5333" y="885"/>
                    </a:lnTo>
                    <a:lnTo>
                      <a:pt x="5323" y="879"/>
                    </a:lnTo>
                    <a:lnTo>
                      <a:pt x="5305" y="875"/>
                    </a:lnTo>
                    <a:lnTo>
                      <a:pt x="5292" y="866"/>
                    </a:lnTo>
                    <a:lnTo>
                      <a:pt x="5286" y="866"/>
                    </a:lnTo>
                    <a:lnTo>
                      <a:pt x="5285" y="873"/>
                    </a:lnTo>
                    <a:lnTo>
                      <a:pt x="5285" y="880"/>
                    </a:lnTo>
                    <a:lnTo>
                      <a:pt x="5286" y="890"/>
                    </a:lnTo>
                    <a:lnTo>
                      <a:pt x="5284" y="895"/>
                    </a:lnTo>
                    <a:lnTo>
                      <a:pt x="5268" y="893"/>
                    </a:lnTo>
                    <a:lnTo>
                      <a:pt x="5258" y="877"/>
                    </a:lnTo>
                    <a:lnTo>
                      <a:pt x="5257" y="883"/>
                    </a:lnTo>
                    <a:lnTo>
                      <a:pt x="5256" y="900"/>
                    </a:lnTo>
                    <a:lnTo>
                      <a:pt x="5247" y="942"/>
                    </a:lnTo>
                    <a:lnTo>
                      <a:pt x="5252" y="944"/>
                    </a:lnTo>
                    <a:lnTo>
                      <a:pt x="5249" y="950"/>
                    </a:lnTo>
                    <a:lnTo>
                      <a:pt x="5248" y="955"/>
                    </a:lnTo>
                    <a:lnTo>
                      <a:pt x="5251" y="970"/>
                    </a:lnTo>
                    <a:lnTo>
                      <a:pt x="5264" y="1003"/>
                    </a:lnTo>
                    <a:lnTo>
                      <a:pt x="5260" y="1011"/>
                    </a:lnTo>
                    <a:lnTo>
                      <a:pt x="5252" y="1019"/>
                    </a:lnTo>
                    <a:lnTo>
                      <a:pt x="5225" y="1024"/>
                    </a:lnTo>
                    <a:lnTo>
                      <a:pt x="5210" y="1036"/>
                    </a:lnTo>
                    <a:lnTo>
                      <a:pt x="5204" y="1031"/>
                    </a:lnTo>
                    <a:lnTo>
                      <a:pt x="5200" y="1038"/>
                    </a:lnTo>
                    <a:lnTo>
                      <a:pt x="5195" y="1034"/>
                    </a:lnTo>
                    <a:lnTo>
                      <a:pt x="5179" y="1038"/>
                    </a:lnTo>
                    <a:lnTo>
                      <a:pt x="5168" y="1033"/>
                    </a:lnTo>
                    <a:lnTo>
                      <a:pt x="5161" y="1033"/>
                    </a:lnTo>
                    <a:lnTo>
                      <a:pt x="5136" y="1038"/>
                    </a:lnTo>
                    <a:lnTo>
                      <a:pt x="5131" y="1041"/>
                    </a:lnTo>
                    <a:lnTo>
                      <a:pt x="5112" y="1030"/>
                    </a:lnTo>
                    <a:lnTo>
                      <a:pt x="5082" y="1023"/>
                    </a:lnTo>
                    <a:lnTo>
                      <a:pt x="5074" y="1022"/>
                    </a:lnTo>
                    <a:lnTo>
                      <a:pt x="5074" y="1030"/>
                    </a:lnTo>
                    <a:lnTo>
                      <a:pt x="5071" y="1035"/>
                    </a:lnTo>
                    <a:lnTo>
                      <a:pt x="5042" y="1015"/>
                    </a:lnTo>
                    <a:lnTo>
                      <a:pt x="5023" y="1011"/>
                    </a:lnTo>
                    <a:lnTo>
                      <a:pt x="4994" y="995"/>
                    </a:lnTo>
                    <a:lnTo>
                      <a:pt x="4989" y="987"/>
                    </a:lnTo>
                    <a:lnTo>
                      <a:pt x="4989" y="980"/>
                    </a:lnTo>
                    <a:lnTo>
                      <a:pt x="4989" y="974"/>
                    </a:lnTo>
                    <a:lnTo>
                      <a:pt x="4990" y="969"/>
                    </a:lnTo>
                    <a:lnTo>
                      <a:pt x="4988" y="955"/>
                    </a:lnTo>
                    <a:lnTo>
                      <a:pt x="4990" y="948"/>
                    </a:lnTo>
                    <a:lnTo>
                      <a:pt x="4996" y="944"/>
                    </a:lnTo>
                    <a:lnTo>
                      <a:pt x="5007" y="944"/>
                    </a:lnTo>
                    <a:lnTo>
                      <a:pt x="5009" y="938"/>
                    </a:lnTo>
                    <a:lnTo>
                      <a:pt x="5015" y="938"/>
                    </a:lnTo>
                    <a:lnTo>
                      <a:pt x="5012" y="931"/>
                    </a:lnTo>
                    <a:lnTo>
                      <a:pt x="5005" y="925"/>
                    </a:lnTo>
                    <a:lnTo>
                      <a:pt x="4978" y="926"/>
                    </a:lnTo>
                    <a:lnTo>
                      <a:pt x="4967" y="920"/>
                    </a:lnTo>
                    <a:lnTo>
                      <a:pt x="4948" y="925"/>
                    </a:lnTo>
                    <a:lnTo>
                      <a:pt x="4924" y="920"/>
                    </a:lnTo>
                    <a:lnTo>
                      <a:pt x="4912" y="912"/>
                    </a:lnTo>
                    <a:lnTo>
                      <a:pt x="4900" y="912"/>
                    </a:lnTo>
                    <a:lnTo>
                      <a:pt x="4888" y="907"/>
                    </a:lnTo>
                    <a:lnTo>
                      <a:pt x="4875" y="907"/>
                    </a:lnTo>
                    <a:lnTo>
                      <a:pt x="4858" y="899"/>
                    </a:lnTo>
                    <a:lnTo>
                      <a:pt x="4837" y="895"/>
                    </a:lnTo>
                    <a:lnTo>
                      <a:pt x="4818" y="900"/>
                    </a:lnTo>
                    <a:lnTo>
                      <a:pt x="4818" y="909"/>
                    </a:lnTo>
                    <a:lnTo>
                      <a:pt x="4792" y="918"/>
                    </a:lnTo>
                    <a:lnTo>
                      <a:pt x="4779" y="921"/>
                    </a:lnTo>
                    <a:lnTo>
                      <a:pt x="4756" y="918"/>
                    </a:lnTo>
                    <a:lnTo>
                      <a:pt x="4721" y="932"/>
                    </a:lnTo>
                    <a:lnTo>
                      <a:pt x="4736" y="957"/>
                    </a:lnTo>
                    <a:lnTo>
                      <a:pt x="4738" y="969"/>
                    </a:lnTo>
                    <a:lnTo>
                      <a:pt x="4735" y="974"/>
                    </a:lnTo>
                    <a:lnTo>
                      <a:pt x="4713" y="990"/>
                    </a:lnTo>
                    <a:lnTo>
                      <a:pt x="4698" y="984"/>
                    </a:lnTo>
                    <a:lnTo>
                      <a:pt x="4700" y="976"/>
                    </a:lnTo>
                    <a:lnTo>
                      <a:pt x="4715" y="979"/>
                    </a:lnTo>
                    <a:lnTo>
                      <a:pt x="4719" y="969"/>
                    </a:lnTo>
                    <a:lnTo>
                      <a:pt x="4703" y="964"/>
                    </a:lnTo>
                    <a:lnTo>
                      <a:pt x="4705" y="955"/>
                    </a:lnTo>
                    <a:lnTo>
                      <a:pt x="4700" y="947"/>
                    </a:lnTo>
                    <a:lnTo>
                      <a:pt x="4711" y="922"/>
                    </a:lnTo>
                    <a:lnTo>
                      <a:pt x="4710" y="907"/>
                    </a:lnTo>
                    <a:lnTo>
                      <a:pt x="4705" y="894"/>
                    </a:lnTo>
                    <a:lnTo>
                      <a:pt x="4700" y="889"/>
                    </a:lnTo>
                    <a:lnTo>
                      <a:pt x="4698" y="872"/>
                    </a:lnTo>
                    <a:lnTo>
                      <a:pt x="4690" y="858"/>
                    </a:lnTo>
                    <a:lnTo>
                      <a:pt x="4678" y="832"/>
                    </a:lnTo>
                    <a:lnTo>
                      <a:pt x="4684" y="861"/>
                    </a:lnTo>
                    <a:lnTo>
                      <a:pt x="4682" y="878"/>
                    </a:lnTo>
                    <a:lnTo>
                      <a:pt x="4674" y="891"/>
                    </a:lnTo>
                    <a:lnTo>
                      <a:pt x="4658" y="896"/>
                    </a:lnTo>
                    <a:lnTo>
                      <a:pt x="4628" y="894"/>
                    </a:lnTo>
                    <a:lnTo>
                      <a:pt x="4619" y="896"/>
                    </a:lnTo>
                    <a:lnTo>
                      <a:pt x="4617" y="891"/>
                    </a:lnTo>
                    <a:lnTo>
                      <a:pt x="4596" y="874"/>
                    </a:lnTo>
                    <a:lnTo>
                      <a:pt x="4592" y="862"/>
                    </a:lnTo>
                    <a:lnTo>
                      <a:pt x="4591" y="848"/>
                    </a:lnTo>
                    <a:lnTo>
                      <a:pt x="4596" y="837"/>
                    </a:lnTo>
                    <a:lnTo>
                      <a:pt x="4598" y="847"/>
                    </a:lnTo>
                    <a:lnTo>
                      <a:pt x="4607" y="832"/>
                    </a:lnTo>
                    <a:lnTo>
                      <a:pt x="4608" y="826"/>
                    </a:lnTo>
                    <a:lnTo>
                      <a:pt x="4584" y="834"/>
                    </a:lnTo>
                    <a:lnTo>
                      <a:pt x="4576" y="842"/>
                    </a:lnTo>
                    <a:lnTo>
                      <a:pt x="4574" y="851"/>
                    </a:lnTo>
                    <a:lnTo>
                      <a:pt x="4570" y="855"/>
                    </a:lnTo>
                    <a:lnTo>
                      <a:pt x="4565" y="845"/>
                    </a:lnTo>
                    <a:lnTo>
                      <a:pt x="4553" y="840"/>
                    </a:lnTo>
                    <a:lnTo>
                      <a:pt x="4542" y="831"/>
                    </a:lnTo>
                    <a:lnTo>
                      <a:pt x="4527" y="834"/>
                    </a:lnTo>
                    <a:lnTo>
                      <a:pt x="4515" y="839"/>
                    </a:lnTo>
                    <a:lnTo>
                      <a:pt x="4512" y="852"/>
                    </a:lnTo>
                    <a:lnTo>
                      <a:pt x="4496" y="875"/>
                    </a:lnTo>
                    <a:lnTo>
                      <a:pt x="4495" y="884"/>
                    </a:lnTo>
                    <a:lnTo>
                      <a:pt x="4500" y="899"/>
                    </a:lnTo>
                    <a:lnTo>
                      <a:pt x="4507" y="911"/>
                    </a:lnTo>
                    <a:lnTo>
                      <a:pt x="4514" y="907"/>
                    </a:lnTo>
                    <a:lnTo>
                      <a:pt x="4509" y="905"/>
                    </a:lnTo>
                    <a:lnTo>
                      <a:pt x="4509" y="896"/>
                    </a:lnTo>
                    <a:lnTo>
                      <a:pt x="4515" y="902"/>
                    </a:lnTo>
                    <a:lnTo>
                      <a:pt x="4534" y="902"/>
                    </a:lnTo>
                    <a:lnTo>
                      <a:pt x="4542" y="893"/>
                    </a:lnTo>
                    <a:lnTo>
                      <a:pt x="4552" y="888"/>
                    </a:lnTo>
                    <a:lnTo>
                      <a:pt x="4557" y="879"/>
                    </a:lnTo>
                    <a:lnTo>
                      <a:pt x="4565" y="884"/>
                    </a:lnTo>
                    <a:lnTo>
                      <a:pt x="4573" y="901"/>
                    </a:lnTo>
                    <a:lnTo>
                      <a:pt x="4542" y="916"/>
                    </a:lnTo>
                    <a:lnTo>
                      <a:pt x="4536" y="930"/>
                    </a:lnTo>
                    <a:lnTo>
                      <a:pt x="4531" y="927"/>
                    </a:lnTo>
                    <a:lnTo>
                      <a:pt x="4506" y="948"/>
                    </a:lnTo>
                    <a:lnTo>
                      <a:pt x="4495" y="948"/>
                    </a:lnTo>
                    <a:lnTo>
                      <a:pt x="4478" y="926"/>
                    </a:lnTo>
                    <a:lnTo>
                      <a:pt x="4490" y="949"/>
                    </a:lnTo>
                    <a:lnTo>
                      <a:pt x="4487" y="952"/>
                    </a:lnTo>
                    <a:lnTo>
                      <a:pt x="4480" y="945"/>
                    </a:lnTo>
                    <a:lnTo>
                      <a:pt x="4482" y="953"/>
                    </a:lnTo>
                    <a:lnTo>
                      <a:pt x="4479" y="960"/>
                    </a:lnTo>
                    <a:lnTo>
                      <a:pt x="4444" y="971"/>
                    </a:lnTo>
                    <a:lnTo>
                      <a:pt x="4432" y="970"/>
                    </a:lnTo>
                    <a:lnTo>
                      <a:pt x="4430" y="979"/>
                    </a:lnTo>
                    <a:lnTo>
                      <a:pt x="4432" y="986"/>
                    </a:lnTo>
                    <a:lnTo>
                      <a:pt x="4414" y="982"/>
                    </a:lnTo>
                    <a:lnTo>
                      <a:pt x="4394" y="1001"/>
                    </a:lnTo>
                    <a:lnTo>
                      <a:pt x="4389" y="998"/>
                    </a:lnTo>
                    <a:lnTo>
                      <a:pt x="4361" y="996"/>
                    </a:lnTo>
                    <a:lnTo>
                      <a:pt x="4354" y="1003"/>
                    </a:lnTo>
                    <a:lnTo>
                      <a:pt x="4326" y="996"/>
                    </a:lnTo>
                    <a:lnTo>
                      <a:pt x="4315" y="1004"/>
                    </a:lnTo>
                    <a:lnTo>
                      <a:pt x="4316" y="1018"/>
                    </a:lnTo>
                    <a:lnTo>
                      <a:pt x="4323" y="1036"/>
                    </a:lnTo>
                    <a:lnTo>
                      <a:pt x="4358" y="1054"/>
                    </a:lnTo>
                    <a:lnTo>
                      <a:pt x="4350" y="1056"/>
                    </a:lnTo>
                    <a:lnTo>
                      <a:pt x="4340" y="1054"/>
                    </a:lnTo>
                    <a:lnTo>
                      <a:pt x="4317" y="1044"/>
                    </a:lnTo>
                    <a:lnTo>
                      <a:pt x="4308" y="1038"/>
                    </a:lnTo>
                    <a:lnTo>
                      <a:pt x="4301" y="1047"/>
                    </a:lnTo>
                    <a:lnTo>
                      <a:pt x="4294" y="1052"/>
                    </a:lnTo>
                    <a:lnTo>
                      <a:pt x="4288" y="1065"/>
                    </a:lnTo>
                    <a:lnTo>
                      <a:pt x="4278" y="1071"/>
                    </a:lnTo>
                    <a:lnTo>
                      <a:pt x="4267" y="1072"/>
                    </a:lnTo>
                    <a:lnTo>
                      <a:pt x="4253" y="1082"/>
                    </a:lnTo>
                    <a:lnTo>
                      <a:pt x="4242" y="1090"/>
                    </a:lnTo>
                    <a:lnTo>
                      <a:pt x="4229" y="1109"/>
                    </a:lnTo>
                    <a:lnTo>
                      <a:pt x="4232" y="1104"/>
                    </a:lnTo>
                    <a:lnTo>
                      <a:pt x="4229" y="1101"/>
                    </a:lnTo>
                    <a:lnTo>
                      <a:pt x="4215" y="1105"/>
                    </a:lnTo>
                    <a:lnTo>
                      <a:pt x="4213" y="1111"/>
                    </a:lnTo>
                    <a:lnTo>
                      <a:pt x="4206" y="1110"/>
                    </a:lnTo>
                    <a:lnTo>
                      <a:pt x="4205" y="1103"/>
                    </a:lnTo>
                    <a:lnTo>
                      <a:pt x="4227" y="1083"/>
                    </a:lnTo>
                    <a:lnTo>
                      <a:pt x="4236" y="1078"/>
                    </a:lnTo>
                    <a:lnTo>
                      <a:pt x="4240" y="1072"/>
                    </a:lnTo>
                    <a:lnTo>
                      <a:pt x="4252" y="1063"/>
                    </a:lnTo>
                    <a:lnTo>
                      <a:pt x="4263" y="1067"/>
                    </a:lnTo>
                    <a:lnTo>
                      <a:pt x="4276" y="1055"/>
                    </a:lnTo>
                    <a:lnTo>
                      <a:pt x="4285" y="1044"/>
                    </a:lnTo>
                    <a:lnTo>
                      <a:pt x="4301" y="1008"/>
                    </a:lnTo>
                    <a:lnTo>
                      <a:pt x="4306" y="1002"/>
                    </a:lnTo>
                    <a:lnTo>
                      <a:pt x="4306" y="997"/>
                    </a:lnTo>
                    <a:lnTo>
                      <a:pt x="4310" y="987"/>
                    </a:lnTo>
                    <a:lnTo>
                      <a:pt x="4316" y="972"/>
                    </a:lnTo>
                    <a:lnTo>
                      <a:pt x="4326" y="974"/>
                    </a:lnTo>
                    <a:lnTo>
                      <a:pt x="4349" y="965"/>
                    </a:lnTo>
                    <a:lnTo>
                      <a:pt x="4351" y="952"/>
                    </a:lnTo>
                    <a:lnTo>
                      <a:pt x="4365" y="928"/>
                    </a:lnTo>
                    <a:lnTo>
                      <a:pt x="4369" y="911"/>
                    </a:lnTo>
                    <a:lnTo>
                      <a:pt x="4409" y="910"/>
                    </a:lnTo>
                    <a:lnTo>
                      <a:pt x="4419" y="907"/>
                    </a:lnTo>
                    <a:lnTo>
                      <a:pt x="4425" y="915"/>
                    </a:lnTo>
                    <a:lnTo>
                      <a:pt x="4445" y="875"/>
                    </a:lnTo>
                    <a:lnTo>
                      <a:pt x="4452" y="864"/>
                    </a:lnTo>
                    <a:lnTo>
                      <a:pt x="4456" y="848"/>
                    </a:lnTo>
                    <a:lnTo>
                      <a:pt x="4484" y="820"/>
                    </a:lnTo>
                    <a:lnTo>
                      <a:pt x="4500" y="813"/>
                    </a:lnTo>
                    <a:lnTo>
                      <a:pt x="4511" y="802"/>
                    </a:lnTo>
                    <a:lnTo>
                      <a:pt x="4520" y="788"/>
                    </a:lnTo>
                    <a:lnTo>
                      <a:pt x="4526" y="767"/>
                    </a:lnTo>
                    <a:lnTo>
                      <a:pt x="4547" y="748"/>
                    </a:lnTo>
                    <a:lnTo>
                      <a:pt x="4545" y="743"/>
                    </a:lnTo>
                    <a:lnTo>
                      <a:pt x="4548" y="735"/>
                    </a:lnTo>
                    <a:lnTo>
                      <a:pt x="4559" y="733"/>
                    </a:lnTo>
                    <a:lnTo>
                      <a:pt x="4566" y="727"/>
                    </a:lnTo>
                    <a:lnTo>
                      <a:pt x="4563" y="724"/>
                    </a:lnTo>
                    <a:lnTo>
                      <a:pt x="4569" y="722"/>
                    </a:lnTo>
                    <a:lnTo>
                      <a:pt x="4573" y="726"/>
                    </a:lnTo>
                    <a:lnTo>
                      <a:pt x="4584" y="721"/>
                    </a:lnTo>
                    <a:lnTo>
                      <a:pt x="4587" y="707"/>
                    </a:lnTo>
                    <a:lnTo>
                      <a:pt x="4592" y="708"/>
                    </a:lnTo>
                    <a:lnTo>
                      <a:pt x="4607" y="692"/>
                    </a:lnTo>
                    <a:lnTo>
                      <a:pt x="4625" y="703"/>
                    </a:lnTo>
                    <a:lnTo>
                      <a:pt x="4627" y="695"/>
                    </a:lnTo>
                    <a:lnTo>
                      <a:pt x="4630" y="686"/>
                    </a:lnTo>
                    <a:lnTo>
                      <a:pt x="4625" y="678"/>
                    </a:lnTo>
                    <a:lnTo>
                      <a:pt x="4657" y="665"/>
                    </a:lnTo>
                    <a:lnTo>
                      <a:pt x="4643" y="662"/>
                    </a:lnTo>
                    <a:lnTo>
                      <a:pt x="4645" y="656"/>
                    </a:lnTo>
                    <a:lnTo>
                      <a:pt x="4667" y="645"/>
                    </a:lnTo>
                    <a:lnTo>
                      <a:pt x="4665" y="656"/>
                    </a:lnTo>
                    <a:lnTo>
                      <a:pt x="4672" y="645"/>
                    </a:lnTo>
                    <a:lnTo>
                      <a:pt x="4678" y="643"/>
                    </a:lnTo>
                    <a:lnTo>
                      <a:pt x="4684" y="636"/>
                    </a:lnTo>
                    <a:lnTo>
                      <a:pt x="4679" y="631"/>
                    </a:lnTo>
                    <a:lnTo>
                      <a:pt x="4688" y="622"/>
                    </a:lnTo>
                    <a:lnTo>
                      <a:pt x="4698" y="624"/>
                    </a:lnTo>
                    <a:lnTo>
                      <a:pt x="4704" y="611"/>
                    </a:lnTo>
                    <a:lnTo>
                      <a:pt x="4708" y="599"/>
                    </a:lnTo>
                    <a:lnTo>
                      <a:pt x="4708" y="595"/>
                    </a:lnTo>
                    <a:lnTo>
                      <a:pt x="4719" y="582"/>
                    </a:lnTo>
                    <a:lnTo>
                      <a:pt x="4722" y="573"/>
                    </a:lnTo>
                    <a:lnTo>
                      <a:pt x="4729" y="567"/>
                    </a:lnTo>
                    <a:lnTo>
                      <a:pt x="4729" y="549"/>
                    </a:lnTo>
                    <a:lnTo>
                      <a:pt x="4726" y="548"/>
                    </a:lnTo>
                    <a:lnTo>
                      <a:pt x="4722" y="534"/>
                    </a:lnTo>
                    <a:lnTo>
                      <a:pt x="4731" y="538"/>
                    </a:lnTo>
                    <a:lnTo>
                      <a:pt x="4730" y="518"/>
                    </a:lnTo>
                    <a:lnTo>
                      <a:pt x="4716" y="518"/>
                    </a:lnTo>
                    <a:lnTo>
                      <a:pt x="4703" y="506"/>
                    </a:lnTo>
                    <a:lnTo>
                      <a:pt x="4701" y="491"/>
                    </a:lnTo>
                    <a:lnTo>
                      <a:pt x="4692" y="492"/>
                    </a:lnTo>
                    <a:lnTo>
                      <a:pt x="4689" y="502"/>
                    </a:lnTo>
                    <a:lnTo>
                      <a:pt x="4686" y="507"/>
                    </a:lnTo>
                    <a:lnTo>
                      <a:pt x="4681" y="497"/>
                    </a:lnTo>
                    <a:lnTo>
                      <a:pt x="4681" y="493"/>
                    </a:lnTo>
                    <a:lnTo>
                      <a:pt x="4676" y="481"/>
                    </a:lnTo>
                    <a:lnTo>
                      <a:pt x="4679" y="475"/>
                    </a:lnTo>
                    <a:lnTo>
                      <a:pt x="4666" y="464"/>
                    </a:lnTo>
                    <a:lnTo>
                      <a:pt x="4660" y="454"/>
                    </a:lnTo>
                    <a:lnTo>
                      <a:pt x="4662" y="447"/>
                    </a:lnTo>
                    <a:lnTo>
                      <a:pt x="4670" y="449"/>
                    </a:lnTo>
                    <a:lnTo>
                      <a:pt x="4687" y="470"/>
                    </a:lnTo>
                    <a:lnTo>
                      <a:pt x="4717" y="490"/>
                    </a:lnTo>
                    <a:lnTo>
                      <a:pt x="4711" y="507"/>
                    </a:lnTo>
                    <a:lnTo>
                      <a:pt x="4717" y="505"/>
                    </a:lnTo>
                    <a:lnTo>
                      <a:pt x="4724" y="493"/>
                    </a:lnTo>
                    <a:lnTo>
                      <a:pt x="4736" y="455"/>
                    </a:lnTo>
                    <a:lnTo>
                      <a:pt x="4736" y="441"/>
                    </a:lnTo>
                    <a:lnTo>
                      <a:pt x="4732" y="428"/>
                    </a:lnTo>
                    <a:lnTo>
                      <a:pt x="4726" y="432"/>
                    </a:lnTo>
                    <a:lnTo>
                      <a:pt x="4717" y="428"/>
                    </a:lnTo>
                    <a:lnTo>
                      <a:pt x="4713" y="400"/>
                    </a:lnTo>
                    <a:lnTo>
                      <a:pt x="4714" y="389"/>
                    </a:lnTo>
                    <a:lnTo>
                      <a:pt x="4698" y="360"/>
                    </a:lnTo>
                    <a:lnTo>
                      <a:pt x="4689" y="364"/>
                    </a:lnTo>
                    <a:lnTo>
                      <a:pt x="4695" y="378"/>
                    </a:lnTo>
                    <a:lnTo>
                      <a:pt x="4686" y="387"/>
                    </a:lnTo>
                    <a:lnTo>
                      <a:pt x="4684" y="394"/>
                    </a:lnTo>
                    <a:lnTo>
                      <a:pt x="4679" y="394"/>
                    </a:lnTo>
                    <a:lnTo>
                      <a:pt x="4672" y="374"/>
                    </a:lnTo>
                    <a:lnTo>
                      <a:pt x="4662" y="362"/>
                    </a:lnTo>
                    <a:lnTo>
                      <a:pt x="4670" y="358"/>
                    </a:lnTo>
                    <a:lnTo>
                      <a:pt x="4671" y="349"/>
                    </a:lnTo>
                    <a:lnTo>
                      <a:pt x="4673" y="341"/>
                    </a:lnTo>
                    <a:lnTo>
                      <a:pt x="4647" y="315"/>
                    </a:lnTo>
                    <a:lnTo>
                      <a:pt x="4640" y="318"/>
                    </a:lnTo>
                    <a:lnTo>
                      <a:pt x="4639" y="306"/>
                    </a:lnTo>
                    <a:lnTo>
                      <a:pt x="4624" y="283"/>
                    </a:lnTo>
                    <a:lnTo>
                      <a:pt x="4603" y="271"/>
                    </a:lnTo>
                    <a:lnTo>
                      <a:pt x="4607" y="266"/>
                    </a:lnTo>
                    <a:lnTo>
                      <a:pt x="4603" y="258"/>
                    </a:lnTo>
                    <a:lnTo>
                      <a:pt x="4593" y="255"/>
                    </a:lnTo>
                    <a:lnTo>
                      <a:pt x="4588" y="261"/>
                    </a:lnTo>
                    <a:lnTo>
                      <a:pt x="4585" y="255"/>
                    </a:lnTo>
                    <a:lnTo>
                      <a:pt x="4586" y="244"/>
                    </a:lnTo>
                    <a:lnTo>
                      <a:pt x="4569" y="248"/>
                    </a:lnTo>
                    <a:lnTo>
                      <a:pt x="4539" y="242"/>
                    </a:lnTo>
                    <a:lnTo>
                      <a:pt x="4523" y="255"/>
                    </a:lnTo>
                    <a:lnTo>
                      <a:pt x="4518" y="253"/>
                    </a:lnTo>
                    <a:lnTo>
                      <a:pt x="4509" y="255"/>
                    </a:lnTo>
                    <a:lnTo>
                      <a:pt x="4489" y="238"/>
                    </a:lnTo>
                    <a:lnTo>
                      <a:pt x="4477" y="248"/>
                    </a:lnTo>
                    <a:lnTo>
                      <a:pt x="4469" y="247"/>
                    </a:lnTo>
                    <a:lnTo>
                      <a:pt x="4441" y="253"/>
                    </a:lnTo>
                    <a:lnTo>
                      <a:pt x="4435" y="247"/>
                    </a:lnTo>
                    <a:lnTo>
                      <a:pt x="4426" y="255"/>
                    </a:lnTo>
                    <a:lnTo>
                      <a:pt x="4428" y="248"/>
                    </a:lnTo>
                    <a:lnTo>
                      <a:pt x="4432" y="242"/>
                    </a:lnTo>
                    <a:lnTo>
                      <a:pt x="4430" y="238"/>
                    </a:lnTo>
                    <a:lnTo>
                      <a:pt x="4424" y="237"/>
                    </a:lnTo>
                    <a:lnTo>
                      <a:pt x="4421" y="244"/>
                    </a:lnTo>
                    <a:lnTo>
                      <a:pt x="4410" y="247"/>
                    </a:lnTo>
                    <a:lnTo>
                      <a:pt x="4409" y="258"/>
                    </a:lnTo>
                    <a:lnTo>
                      <a:pt x="4405" y="264"/>
                    </a:lnTo>
                    <a:lnTo>
                      <a:pt x="4416" y="261"/>
                    </a:lnTo>
                    <a:lnTo>
                      <a:pt x="4409" y="272"/>
                    </a:lnTo>
                    <a:lnTo>
                      <a:pt x="4403" y="272"/>
                    </a:lnTo>
                    <a:lnTo>
                      <a:pt x="4402" y="283"/>
                    </a:lnTo>
                    <a:lnTo>
                      <a:pt x="4397" y="294"/>
                    </a:lnTo>
                    <a:lnTo>
                      <a:pt x="4386" y="299"/>
                    </a:lnTo>
                    <a:lnTo>
                      <a:pt x="4382" y="296"/>
                    </a:lnTo>
                    <a:lnTo>
                      <a:pt x="4380" y="307"/>
                    </a:lnTo>
                    <a:lnTo>
                      <a:pt x="4356" y="306"/>
                    </a:lnTo>
                    <a:lnTo>
                      <a:pt x="4349" y="312"/>
                    </a:lnTo>
                    <a:lnTo>
                      <a:pt x="4334" y="306"/>
                    </a:lnTo>
                    <a:lnTo>
                      <a:pt x="4313" y="306"/>
                    </a:lnTo>
                    <a:lnTo>
                      <a:pt x="4313" y="301"/>
                    </a:lnTo>
                    <a:lnTo>
                      <a:pt x="4311" y="299"/>
                    </a:lnTo>
                    <a:lnTo>
                      <a:pt x="4329" y="288"/>
                    </a:lnTo>
                    <a:lnTo>
                      <a:pt x="4333" y="292"/>
                    </a:lnTo>
                    <a:lnTo>
                      <a:pt x="4343" y="264"/>
                    </a:lnTo>
                    <a:lnTo>
                      <a:pt x="4349" y="253"/>
                    </a:lnTo>
                    <a:lnTo>
                      <a:pt x="4353" y="242"/>
                    </a:lnTo>
                    <a:lnTo>
                      <a:pt x="4367" y="238"/>
                    </a:lnTo>
                    <a:lnTo>
                      <a:pt x="4377" y="216"/>
                    </a:lnTo>
                    <a:lnTo>
                      <a:pt x="4373" y="213"/>
                    </a:lnTo>
                    <a:lnTo>
                      <a:pt x="4370" y="207"/>
                    </a:lnTo>
                    <a:lnTo>
                      <a:pt x="4372" y="204"/>
                    </a:lnTo>
                    <a:lnTo>
                      <a:pt x="4380" y="204"/>
                    </a:lnTo>
                    <a:lnTo>
                      <a:pt x="4380" y="197"/>
                    </a:lnTo>
                    <a:lnTo>
                      <a:pt x="4373" y="195"/>
                    </a:lnTo>
                    <a:lnTo>
                      <a:pt x="4373" y="188"/>
                    </a:lnTo>
                    <a:lnTo>
                      <a:pt x="4375" y="183"/>
                    </a:lnTo>
                    <a:lnTo>
                      <a:pt x="4349" y="175"/>
                    </a:lnTo>
                    <a:lnTo>
                      <a:pt x="4344" y="178"/>
                    </a:lnTo>
                    <a:lnTo>
                      <a:pt x="4338" y="168"/>
                    </a:lnTo>
                    <a:lnTo>
                      <a:pt x="4329" y="166"/>
                    </a:lnTo>
                    <a:lnTo>
                      <a:pt x="4321" y="166"/>
                    </a:lnTo>
                    <a:lnTo>
                      <a:pt x="4312" y="173"/>
                    </a:lnTo>
                    <a:lnTo>
                      <a:pt x="4306" y="164"/>
                    </a:lnTo>
                    <a:lnTo>
                      <a:pt x="4289" y="173"/>
                    </a:lnTo>
                    <a:lnTo>
                      <a:pt x="4294" y="157"/>
                    </a:lnTo>
                    <a:lnTo>
                      <a:pt x="4292" y="143"/>
                    </a:lnTo>
                    <a:lnTo>
                      <a:pt x="4286" y="162"/>
                    </a:lnTo>
                    <a:lnTo>
                      <a:pt x="4268" y="161"/>
                    </a:lnTo>
                    <a:lnTo>
                      <a:pt x="4211" y="189"/>
                    </a:lnTo>
                    <a:lnTo>
                      <a:pt x="4224" y="169"/>
                    </a:lnTo>
                    <a:lnTo>
                      <a:pt x="4231" y="166"/>
                    </a:lnTo>
                    <a:lnTo>
                      <a:pt x="4256" y="126"/>
                    </a:lnTo>
                    <a:lnTo>
                      <a:pt x="4268" y="116"/>
                    </a:lnTo>
                    <a:lnTo>
                      <a:pt x="4276" y="115"/>
                    </a:lnTo>
                    <a:lnTo>
                      <a:pt x="4286" y="98"/>
                    </a:lnTo>
                    <a:lnTo>
                      <a:pt x="4286" y="91"/>
                    </a:lnTo>
                    <a:lnTo>
                      <a:pt x="4301" y="88"/>
                    </a:lnTo>
                    <a:lnTo>
                      <a:pt x="4310" y="95"/>
                    </a:lnTo>
                    <a:lnTo>
                      <a:pt x="4301" y="82"/>
                    </a:lnTo>
                    <a:lnTo>
                      <a:pt x="4290" y="43"/>
                    </a:lnTo>
                    <a:lnTo>
                      <a:pt x="4281" y="39"/>
                    </a:lnTo>
                    <a:lnTo>
                      <a:pt x="4276" y="48"/>
                    </a:lnTo>
                    <a:lnTo>
                      <a:pt x="4259" y="45"/>
                    </a:lnTo>
                    <a:lnTo>
                      <a:pt x="4242" y="34"/>
                    </a:lnTo>
                    <a:lnTo>
                      <a:pt x="4226" y="7"/>
                    </a:lnTo>
                    <a:lnTo>
                      <a:pt x="4219" y="17"/>
                    </a:lnTo>
                    <a:lnTo>
                      <a:pt x="4213" y="14"/>
                    </a:lnTo>
                    <a:lnTo>
                      <a:pt x="4211" y="12"/>
                    </a:lnTo>
                    <a:lnTo>
                      <a:pt x="4211" y="5"/>
                    </a:lnTo>
                    <a:lnTo>
                      <a:pt x="4203" y="0"/>
                    </a:lnTo>
                    <a:lnTo>
                      <a:pt x="4193" y="2"/>
                    </a:lnTo>
                    <a:lnTo>
                      <a:pt x="4178" y="14"/>
                    </a:lnTo>
                    <a:lnTo>
                      <a:pt x="4172" y="24"/>
                    </a:lnTo>
                    <a:lnTo>
                      <a:pt x="4166" y="27"/>
                    </a:lnTo>
                    <a:lnTo>
                      <a:pt x="4143" y="22"/>
                    </a:lnTo>
                    <a:lnTo>
                      <a:pt x="4139" y="35"/>
                    </a:lnTo>
                    <a:lnTo>
                      <a:pt x="4122" y="51"/>
                    </a:lnTo>
                    <a:lnTo>
                      <a:pt x="4098" y="88"/>
                    </a:lnTo>
                    <a:lnTo>
                      <a:pt x="4093" y="102"/>
                    </a:lnTo>
                    <a:lnTo>
                      <a:pt x="4073" y="120"/>
                    </a:lnTo>
                    <a:lnTo>
                      <a:pt x="4070" y="126"/>
                    </a:lnTo>
                    <a:lnTo>
                      <a:pt x="4049" y="157"/>
                    </a:lnTo>
                    <a:lnTo>
                      <a:pt x="4043" y="168"/>
                    </a:lnTo>
                    <a:lnTo>
                      <a:pt x="4042" y="178"/>
                    </a:lnTo>
                    <a:lnTo>
                      <a:pt x="4042" y="185"/>
                    </a:lnTo>
                    <a:lnTo>
                      <a:pt x="4039" y="194"/>
                    </a:lnTo>
                    <a:lnTo>
                      <a:pt x="4033" y="194"/>
                    </a:lnTo>
                    <a:lnTo>
                      <a:pt x="4032" y="201"/>
                    </a:lnTo>
                    <a:lnTo>
                      <a:pt x="4023" y="220"/>
                    </a:lnTo>
                    <a:lnTo>
                      <a:pt x="4025" y="222"/>
                    </a:lnTo>
                    <a:lnTo>
                      <a:pt x="4025" y="232"/>
                    </a:lnTo>
                    <a:lnTo>
                      <a:pt x="4030" y="238"/>
                    </a:lnTo>
                    <a:lnTo>
                      <a:pt x="4043" y="244"/>
                    </a:lnTo>
                    <a:lnTo>
                      <a:pt x="4046" y="258"/>
                    </a:lnTo>
                    <a:lnTo>
                      <a:pt x="4052" y="263"/>
                    </a:lnTo>
                    <a:lnTo>
                      <a:pt x="4050" y="267"/>
                    </a:lnTo>
                    <a:lnTo>
                      <a:pt x="4039" y="265"/>
                    </a:lnTo>
                    <a:lnTo>
                      <a:pt x="4037" y="258"/>
                    </a:lnTo>
                    <a:lnTo>
                      <a:pt x="4037" y="282"/>
                    </a:lnTo>
                    <a:lnTo>
                      <a:pt x="4041" y="285"/>
                    </a:lnTo>
                    <a:lnTo>
                      <a:pt x="4039" y="286"/>
                    </a:lnTo>
                    <a:lnTo>
                      <a:pt x="4010" y="303"/>
                    </a:lnTo>
                    <a:lnTo>
                      <a:pt x="3995" y="307"/>
                    </a:lnTo>
                    <a:lnTo>
                      <a:pt x="3975" y="306"/>
                    </a:lnTo>
                    <a:lnTo>
                      <a:pt x="3962" y="312"/>
                    </a:lnTo>
                    <a:lnTo>
                      <a:pt x="3913" y="302"/>
                    </a:lnTo>
                    <a:lnTo>
                      <a:pt x="3915" y="310"/>
                    </a:lnTo>
                    <a:lnTo>
                      <a:pt x="3915" y="315"/>
                    </a:lnTo>
                    <a:lnTo>
                      <a:pt x="3921" y="321"/>
                    </a:lnTo>
                    <a:lnTo>
                      <a:pt x="3923" y="334"/>
                    </a:lnTo>
                    <a:lnTo>
                      <a:pt x="3934" y="335"/>
                    </a:lnTo>
                    <a:lnTo>
                      <a:pt x="3941" y="344"/>
                    </a:lnTo>
                    <a:lnTo>
                      <a:pt x="3941" y="351"/>
                    </a:lnTo>
                    <a:lnTo>
                      <a:pt x="3960" y="351"/>
                    </a:lnTo>
                    <a:lnTo>
                      <a:pt x="3967" y="356"/>
                    </a:lnTo>
                    <a:lnTo>
                      <a:pt x="3968" y="364"/>
                    </a:lnTo>
                    <a:lnTo>
                      <a:pt x="3963" y="377"/>
                    </a:lnTo>
                    <a:lnTo>
                      <a:pt x="3963" y="396"/>
                    </a:lnTo>
                    <a:lnTo>
                      <a:pt x="3960" y="406"/>
                    </a:lnTo>
                    <a:lnTo>
                      <a:pt x="3947" y="401"/>
                    </a:lnTo>
                    <a:lnTo>
                      <a:pt x="3947" y="389"/>
                    </a:lnTo>
                    <a:lnTo>
                      <a:pt x="3944" y="384"/>
                    </a:lnTo>
                    <a:lnTo>
                      <a:pt x="3923" y="380"/>
                    </a:lnTo>
                    <a:lnTo>
                      <a:pt x="3923" y="377"/>
                    </a:lnTo>
                    <a:lnTo>
                      <a:pt x="3926" y="366"/>
                    </a:lnTo>
                    <a:lnTo>
                      <a:pt x="3924" y="361"/>
                    </a:lnTo>
                    <a:lnTo>
                      <a:pt x="3907" y="364"/>
                    </a:lnTo>
                    <a:lnTo>
                      <a:pt x="3908" y="353"/>
                    </a:lnTo>
                    <a:lnTo>
                      <a:pt x="3902" y="352"/>
                    </a:lnTo>
                    <a:lnTo>
                      <a:pt x="3865" y="379"/>
                    </a:lnTo>
                    <a:lnTo>
                      <a:pt x="3869" y="389"/>
                    </a:lnTo>
                    <a:lnTo>
                      <a:pt x="3869" y="396"/>
                    </a:lnTo>
                    <a:lnTo>
                      <a:pt x="3864" y="396"/>
                    </a:lnTo>
                    <a:lnTo>
                      <a:pt x="3860" y="390"/>
                    </a:lnTo>
                    <a:lnTo>
                      <a:pt x="3849" y="393"/>
                    </a:lnTo>
                    <a:lnTo>
                      <a:pt x="3844" y="404"/>
                    </a:lnTo>
                    <a:lnTo>
                      <a:pt x="3851" y="405"/>
                    </a:lnTo>
                    <a:lnTo>
                      <a:pt x="3854" y="409"/>
                    </a:lnTo>
                    <a:lnTo>
                      <a:pt x="3855" y="417"/>
                    </a:lnTo>
                    <a:lnTo>
                      <a:pt x="3850" y="419"/>
                    </a:lnTo>
                    <a:lnTo>
                      <a:pt x="3838" y="415"/>
                    </a:lnTo>
                    <a:lnTo>
                      <a:pt x="3821" y="428"/>
                    </a:lnTo>
                    <a:lnTo>
                      <a:pt x="3821" y="415"/>
                    </a:lnTo>
                    <a:lnTo>
                      <a:pt x="3819" y="411"/>
                    </a:lnTo>
                    <a:lnTo>
                      <a:pt x="3815" y="415"/>
                    </a:lnTo>
                    <a:lnTo>
                      <a:pt x="3805" y="431"/>
                    </a:lnTo>
                    <a:lnTo>
                      <a:pt x="3797" y="431"/>
                    </a:lnTo>
                    <a:lnTo>
                      <a:pt x="3784" y="442"/>
                    </a:lnTo>
                    <a:lnTo>
                      <a:pt x="3780" y="439"/>
                    </a:lnTo>
                    <a:lnTo>
                      <a:pt x="3790" y="427"/>
                    </a:lnTo>
                    <a:lnTo>
                      <a:pt x="3791" y="419"/>
                    </a:lnTo>
                    <a:lnTo>
                      <a:pt x="3780" y="417"/>
                    </a:lnTo>
                    <a:lnTo>
                      <a:pt x="3779" y="411"/>
                    </a:lnTo>
                    <a:lnTo>
                      <a:pt x="3774" y="419"/>
                    </a:lnTo>
                    <a:lnTo>
                      <a:pt x="3756" y="423"/>
                    </a:lnTo>
                    <a:lnTo>
                      <a:pt x="3748" y="438"/>
                    </a:lnTo>
                    <a:lnTo>
                      <a:pt x="3740" y="442"/>
                    </a:lnTo>
                    <a:lnTo>
                      <a:pt x="3736" y="436"/>
                    </a:lnTo>
                    <a:lnTo>
                      <a:pt x="3756" y="414"/>
                    </a:lnTo>
                    <a:lnTo>
                      <a:pt x="3761" y="393"/>
                    </a:lnTo>
                    <a:lnTo>
                      <a:pt x="3745" y="380"/>
                    </a:lnTo>
                    <a:lnTo>
                      <a:pt x="3716" y="382"/>
                    </a:lnTo>
                    <a:lnTo>
                      <a:pt x="3711" y="385"/>
                    </a:lnTo>
                    <a:lnTo>
                      <a:pt x="3710" y="393"/>
                    </a:lnTo>
                    <a:lnTo>
                      <a:pt x="3678" y="383"/>
                    </a:lnTo>
                    <a:lnTo>
                      <a:pt x="3676" y="390"/>
                    </a:lnTo>
                    <a:lnTo>
                      <a:pt x="3665" y="399"/>
                    </a:lnTo>
                    <a:lnTo>
                      <a:pt x="3657" y="389"/>
                    </a:lnTo>
                    <a:lnTo>
                      <a:pt x="3629" y="390"/>
                    </a:lnTo>
                    <a:lnTo>
                      <a:pt x="3628" y="394"/>
                    </a:lnTo>
                    <a:lnTo>
                      <a:pt x="3635" y="399"/>
                    </a:lnTo>
                    <a:lnTo>
                      <a:pt x="3635" y="403"/>
                    </a:lnTo>
                    <a:lnTo>
                      <a:pt x="3609" y="409"/>
                    </a:lnTo>
                    <a:lnTo>
                      <a:pt x="3608" y="405"/>
                    </a:lnTo>
                    <a:lnTo>
                      <a:pt x="3611" y="398"/>
                    </a:lnTo>
                    <a:lnTo>
                      <a:pt x="3604" y="399"/>
                    </a:lnTo>
                    <a:lnTo>
                      <a:pt x="3590" y="412"/>
                    </a:lnTo>
                    <a:lnTo>
                      <a:pt x="3586" y="401"/>
                    </a:lnTo>
                    <a:lnTo>
                      <a:pt x="3581" y="405"/>
                    </a:lnTo>
                    <a:lnTo>
                      <a:pt x="3581" y="423"/>
                    </a:lnTo>
                    <a:lnTo>
                      <a:pt x="3585" y="427"/>
                    </a:lnTo>
                    <a:lnTo>
                      <a:pt x="3604" y="417"/>
                    </a:lnTo>
                    <a:lnTo>
                      <a:pt x="3607" y="428"/>
                    </a:lnTo>
                    <a:lnTo>
                      <a:pt x="3611" y="435"/>
                    </a:lnTo>
                    <a:lnTo>
                      <a:pt x="3612" y="432"/>
                    </a:lnTo>
                    <a:lnTo>
                      <a:pt x="3612" y="426"/>
                    </a:lnTo>
                    <a:lnTo>
                      <a:pt x="3619" y="423"/>
                    </a:lnTo>
                    <a:lnTo>
                      <a:pt x="3618" y="428"/>
                    </a:lnTo>
                    <a:lnTo>
                      <a:pt x="3620" y="435"/>
                    </a:lnTo>
                    <a:lnTo>
                      <a:pt x="3614" y="446"/>
                    </a:lnTo>
                    <a:lnTo>
                      <a:pt x="3549" y="471"/>
                    </a:lnTo>
                    <a:lnTo>
                      <a:pt x="3520" y="475"/>
                    </a:lnTo>
                    <a:lnTo>
                      <a:pt x="3516" y="473"/>
                    </a:lnTo>
                    <a:lnTo>
                      <a:pt x="3514" y="481"/>
                    </a:lnTo>
                    <a:lnTo>
                      <a:pt x="3514" y="492"/>
                    </a:lnTo>
                    <a:lnTo>
                      <a:pt x="3514" y="489"/>
                    </a:lnTo>
                    <a:lnTo>
                      <a:pt x="3501" y="487"/>
                    </a:lnTo>
                    <a:lnTo>
                      <a:pt x="3488" y="496"/>
                    </a:lnTo>
                    <a:lnTo>
                      <a:pt x="3473" y="490"/>
                    </a:lnTo>
                    <a:lnTo>
                      <a:pt x="3455" y="502"/>
                    </a:lnTo>
                    <a:lnTo>
                      <a:pt x="3436" y="502"/>
                    </a:lnTo>
                    <a:lnTo>
                      <a:pt x="3420" y="516"/>
                    </a:lnTo>
                    <a:lnTo>
                      <a:pt x="3434" y="524"/>
                    </a:lnTo>
                    <a:lnTo>
                      <a:pt x="3415" y="529"/>
                    </a:lnTo>
                    <a:lnTo>
                      <a:pt x="3401" y="541"/>
                    </a:lnTo>
                    <a:lnTo>
                      <a:pt x="3385" y="528"/>
                    </a:lnTo>
                    <a:lnTo>
                      <a:pt x="3378" y="536"/>
                    </a:lnTo>
                    <a:lnTo>
                      <a:pt x="3366" y="539"/>
                    </a:lnTo>
                    <a:lnTo>
                      <a:pt x="3365" y="544"/>
                    </a:lnTo>
                    <a:lnTo>
                      <a:pt x="3371" y="544"/>
                    </a:lnTo>
                    <a:lnTo>
                      <a:pt x="3374" y="550"/>
                    </a:lnTo>
                    <a:lnTo>
                      <a:pt x="3355" y="555"/>
                    </a:lnTo>
                    <a:lnTo>
                      <a:pt x="3354" y="562"/>
                    </a:lnTo>
                    <a:lnTo>
                      <a:pt x="3344" y="566"/>
                    </a:lnTo>
                    <a:lnTo>
                      <a:pt x="3333" y="584"/>
                    </a:lnTo>
                    <a:lnTo>
                      <a:pt x="3322" y="593"/>
                    </a:lnTo>
                    <a:lnTo>
                      <a:pt x="3321" y="598"/>
                    </a:lnTo>
                    <a:lnTo>
                      <a:pt x="3322" y="604"/>
                    </a:lnTo>
                    <a:lnTo>
                      <a:pt x="3319" y="608"/>
                    </a:lnTo>
                    <a:lnTo>
                      <a:pt x="3305" y="614"/>
                    </a:lnTo>
                    <a:lnTo>
                      <a:pt x="3300" y="605"/>
                    </a:lnTo>
                    <a:lnTo>
                      <a:pt x="3292" y="604"/>
                    </a:lnTo>
                    <a:lnTo>
                      <a:pt x="3269" y="602"/>
                    </a:lnTo>
                    <a:lnTo>
                      <a:pt x="3261" y="606"/>
                    </a:lnTo>
                    <a:lnTo>
                      <a:pt x="3256" y="611"/>
                    </a:lnTo>
                    <a:lnTo>
                      <a:pt x="3262" y="618"/>
                    </a:lnTo>
                    <a:lnTo>
                      <a:pt x="3279" y="625"/>
                    </a:lnTo>
                    <a:lnTo>
                      <a:pt x="3301" y="626"/>
                    </a:lnTo>
                    <a:lnTo>
                      <a:pt x="3297" y="633"/>
                    </a:lnTo>
                    <a:lnTo>
                      <a:pt x="3288" y="642"/>
                    </a:lnTo>
                    <a:lnTo>
                      <a:pt x="3281" y="640"/>
                    </a:lnTo>
                    <a:lnTo>
                      <a:pt x="3279" y="633"/>
                    </a:lnTo>
                    <a:lnTo>
                      <a:pt x="3272" y="640"/>
                    </a:lnTo>
                    <a:lnTo>
                      <a:pt x="3274" y="645"/>
                    </a:lnTo>
                    <a:lnTo>
                      <a:pt x="3268" y="659"/>
                    </a:lnTo>
                    <a:lnTo>
                      <a:pt x="3262" y="667"/>
                    </a:lnTo>
                    <a:lnTo>
                      <a:pt x="3256" y="683"/>
                    </a:lnTo>
                    <a:lnTo>
                      <a:pt x="3249" y="683"/>
                    </a:lnTo>
                    <a:lnTo>
                      <a:pt x="3247" y="694"/>
                    </a:lnTo>
                    <a:lnTo>
                      <a:pt x="3253" y="702"/>
                    </a:lnTo>
                    <a:lnTo>
                      <a:pt x="3246" y="708"/>
                    </a:lnTo>
                    <a:lnTo>
                      <a:pt x="3236" y="691"/>
                    </a:lnTo>
                    <a:lnTo>
                      <a:pt x="3222" y="684"/>
                    </a:lnTo>
                    <a:lnTo>
                      <a:pt x="3221" y="674"/>
                    </a:lnTo>
                    <a:lnTo>
                      <a:pt x="3204" y="667"/>
                    </a:lnTo>
                    <a:lnTo>
                      <a:pt x="3203" y="668"/>
                    </a:lnTo>
                    <a:lnTo>
                      <a:pt x="3209" y="681"/>
                    </a:lnTo>
                    <a:lnTo>
                      <a:pt x="3194" y="690"/>
                    </a:lnTo>
                    <a:lnTo>
                      <a:pt x="3197" y="699"/>
                    </a:lnTo>
                    <a:lnTo>
                      <a:pt x="3192" y="701"/>
                    </a:lnTo>
                    <a:lnTo>
                      <a:pt x="3193" y="707"/>
                    </a:lnTo>
                    <a:lnTo>
                      <a:pt x="3222" y="711"/>
                    </a:lnTo>
                    <a:lnTo>
                      <a:pt x="3229" y="717"/>
                    </a:lnTo>
                    <a:lnTo>
                      <a:pt x="3242" y="724"/>
                    </a:lnTo>
                    <a:lnTo>
                      <a:pt x="3238" y="728"/>
                    </a:lnTo>
                    <a:lnTo>
                      <a:pt x="3238" y="735"/>
                    </a:lnTo>
                    <a:lnTo>
                      <a:pt x="3242" y="739"/>
                    </a:lnTo>
                    <a:lnTo>
                      <a:pt x="3240" y="743"/>
                    </a:lnTo>
                    <a:lnTo>
                      <a:pt x="3227" y="740"/>
                    </a:lnTo>
                    <a:lnTo>
                      <a:pt x="3224" y="744"/>
                    </a:lnTo>
                    <a:lnTo>
                      <a:pt x="3211" y="750"/>
                    </a:lnTo>
                    <a:lnTo>
                      <a:pt x="3215" y="756"/>
                    </a:lnTo>
                    <a:lnTo>
                      <a:pt x="3204" y="756"/>
                    </a:lnTo>
                    <a:lnTo>
                      <a:pt x="3202" y="761"/>
                    </a:lnTo>
                    <a:lnTo>
                      <a:pt x="3203" y="771"/>
                    </a:lnTo>
                    <a:lnTo>
                      <a:pt x="3209" y="777"/>
                    </a:lnTo>
                    <a:lnTo>
                      <a:pt x="3246" y="788"/>
                    </a:lnTo>
                    <a:lnTo>
                      <a:pt x="3249" y="814"/>
                    </a:lnTo>
                    <a:lnTo>
                      <a:pt x="3253" y="821"/>
                    </a:lnTo>
                    <a:lnTo>
                      <a:pt x="3259" y="826"/>
                    </a:lnTo>
                    <a:lnTo>
                      <a:pt x="3254" y="832"/>
                    </a:lnTo>
                    <a:lnTo>
                      <a:pt x="3242" y="828"/>
                    </a:lnTo>
                    <a:lnTo>
                      <a:pt x="3242" y="831"/>
                    </a:lnTo>
                    <a:lnTo>
                      <a:pt x="3245" y="839"/>
                    </a:lnTo>
                    <a:lnTo>
                      <a:pt x="3240" y="841"/>
                    </a:lnTo>
                    <a:lnTo>
                      <a:pt x="3242" y="847"/>
                    </a:lnTo>
                    <a:lnTo>
                      <a:pt x="3247" y="850"/>
                    </a:lnTo>
                    <a:lnTo>
                      <a:pt x="3247" y="856"/>
                    </a:lnTo>
                    <a:lnTo>
                      <a:pt x="3237" y="861"/>
                    </a:lnTo>
                    <a:lnTo>
                      <a:pt x="3215" y="863"/>
                    </a:lnTo>
                    <a:lnTo>
                      <a:pt x="3202" y="872"/>
                    </a:lnTo>
                    <a:lnTo>
                      <a:pt x="3189" y="871"/>
                    </a:lnTo>
                    <a:lnTo>
                      <a:pt x="3182" y="874"/>
                    </a:lnTo>
                    <a:lnTo>
                      <a:pt x="3179" y="883"/>
                    </a:lnTo>
                    <a:lnTo>
                      <a:pt x="3166" y="894"/>
                    </a:lnTo>
                    <a:lnTo>
                      <a:pt x="3148" y="889"/>
                    </a:lnTo>
                    <a:lnTo>
                      <a:pt x="3145" y="883"/>
                    </a:lnTo>
                    <a:lnTo>
                      <a:pt x="3143" y="883"/>
                    </a:lnTo>
                    <a:lnTo>
                      <a:pt x="3130" y="888"/>
                    </a:lnTo>
                    <a:lnTo>
                      <a:pt x="3105" y="893"/>
                    </a:lnTo>
                    <a:lnTo>
                      <a:pt x="3082" y="900"/>
                    </a:lnTo>
                    <a:lnTo>
                      <a:pt x="3035" y="906"/>
                    </a:lnTo>
                    <a:lnTo>
                      <a:pt x="3026" y="900"/>
                    </a:lnTo>
                    <a:lnTo>
                      <a:pt x="3007" y="904"/>
                    </a:lnTo>
                    <a:lnTo>
                      <a:pt x="2989" y="901"/>
                    </a:lnTo>
                    <a:lnTo>
                      <a:pt x="2952" y="912"/>
                    </a:lnTo>
                    <a:lnTo>
                      <a:pt x="2952" y="917"/>
                    </a:lnTo>
                    <a:lnTo>
                      <a:pt x="2950" y="920"/>
                    </a:lnTo>
                    <a:lnTo>
                      <a:pt x="2939" y="914"/>
                    </a:lnTo>
                    <a:lnTo>
                      <a:pt x="2929" y="918"/>
                    </a:lnTo>
                    <a:lnTo>
                      <a:pt x="2928" y="922"/>
                    </a:lnTo>
                    <a:lnTo>
                      <a:pt x="2912" y="926"/>
                    </a:lnTo>
                    <a:lnTo>
                      <a:pt x="2913" y="936"/>
                    </a:lnTo>
                    <a:lnTo>
                      <a:pt x="2917" y="944"/>
                    </a:lnTo>
                    <a:lnTo>
                      <a:pt x="2920" y="943"/>
                    </a:lnTo>
                    <a:lnTo>
                      <a:pt x="2921" y="938"/>
                    </a:lnTo>
                    <a:lnTo>
                      <a:pt x="2926" y="939"/>
                    </a:lnTo>
                    <a:lnTo>
                      <a:pt x="2924" y="947"/>
                    </a:lnTo>
                    <a:lnTo>
                      <a:pt x="2912" y="958"/>
                    </a:lnTo>
                    <a:lnTo>
                      <a:pt x="2912" y="964"/>
                    </a:lnTo>
                    <a:lnTo>
                      <a:pt x="2904" y="960"/>
                    </a:lnTo>
                    <a:lnTo>
                      <a:pt x="2901" y="966"/>
                    </a:lnTo>
                    <a:lnTo>
                      <a:pt x="2904" y="975"/>
                    </a:lnTo>
                    <a:lnTo>
                      <a:pt x="2913" y="977"/>
                    </a:lnTo>
                    <a:lnTo>
                      <a:pt x="2913" y="987"/>
                    </a:lnTo>
                    <a:lnTo>
                      <a:pt x="2901" y="996"/>
                    </a:lnTo>
                    <a:lnTo>
                      <a:pt x="2918" y="1009"/>
                    </a:lnTo>
                    <a:lnTo>
                      <a:pt x="2917" y="1014"/>
                    </a:lnTo>
                    <a:lnTo>
                      <a:pt x="2923" y="1019"/>
                    </a:lnTo>
                    <a:lnTo>
                      <a:pt x="2926" y="1018"/>
                    </a:lnTo>
                    <a:lnTo>
                      <a:pt x="2931" y="1040"/>
                    </a:lnTo>
                    <a:lnTo>
                      <a:pt x="2937" y="1046"/>
                    </a:lnTo>
                    <a:lnTo>
                      <a:pt x="2934" y="1052"/>
                    </a:lnTo>
                    <a:lnTo>
                      <a:pt x="2933" y="1058"/>
                    </a:lnTo>
                    <a:lnTo>
                      <a:pt x="2929" y="1066"/>
                    </a:lnTo>
                    <a:lnTo>
                      <a:pt x="2924" y="1082"/>
                    </a:lnTo>
                    <a:lnTo>
                      <a:pt x="2925" y="1097"/>
                    </a:lnTo>
                    <a:lnTo>
                      <a:pt x="2930" y="1105"/>
                    </a:lnTo>
                    <a:lnTo>
                      <a:pt x="2930" y="1122"/>
                    </a:lnTo>
                    <a:lnTo>
                      <a:pt x="2935" y="1133"/>
                    </a:lnTo>
                    <a:lnTo>
                      <a:pt x="2949" y="1149"/>
                    </a:lnTo>
                    <a:lnTo>
                      <a:pt x="2962" y="1153"/>
                    </a:lnTo>
                    <a:lnTo>
                      <a:pt x="2987" y="1157"/>
                    </a:lnTo>
                    <a:lnTo>
                      <a:pt x="3001" y="1168"/>
                    </a:lnTo>
                    <a:lnTo>
                      <a:pt x="3009" y="1168"/>
                    </a:lnTo>
                    <a:lnTo>
                      <a:pt x="3015" y="1184"/>
                    </a:lnTo>
                    <a:lnTo>
                      <a:pt x="3010" y="1196"/>
                    </a:lnTo>
                    <a:lnTo>
                      <a:pt x="3006" y="1200"/>
                    </a:lnTo>
                    <a:lnTo>
                      <a:pt x="3017" y="1203"/>
                    </a:lnTo>
                    <a:lnTo>
                      <a:pt x="3023" y="1211"/>
                    </a:lnTo>
                    <a:lnTo>
                      <a:pt x="3031" y="1227"/>
                    </a:lnTo>
                    <a:lnTo>
                      <a:pt x="3041" y="1233"/>
                    </a:lnTo>
                    <a:lnTo>
                      <a:pt x="3060" y="1239"/>
                    </a:lnTo>
                    <a:lnTo>
                      <a:pt x="3069" y="1246"/>
                    </a:lnTo>
                    <a:lnTo>
                      <a:pt x="3073" y="1239"/>
                    </a:lnTo>
                    <a:lnTo>
                      <a:pt x="3076" y="1254"/>
                    </a:lnTo>
                    <a:lnTo>
                      <a:pt x="3084" y="1272"/>
                    </a:lnTo>
                    <a:lnTo>
                      <a:pt x="3084" y="1282"/>
                    </a:lnTo>
                    <a:lnTo>
                      <a:pt x="3080" y="1302"/>
                    </a:lnTo>
                    <a:lnTo>
                      <a:pt x="3069" y="1312"/>
                    </a:lnTo>
                    <a:lnTo>
                      <a:pt x="3068" y="1329"/>
                    </a:lnTo>
                    <a:lnTo>
                      <a:pt x="3060" y="1343"/>
                    </a:lnTo>
                    <a:lnTo>
                      <a:pt x="3064" y="1358"/>
                    </a:lnTo>
                    <a:lnTo>
                      <a:pt x="3063" y="1372"/>
                    </a:lnTo>
                    <a:lnTo>
                      <a:pt x="3079" y="1394"/>
                    </a:lnTo>
                    <a:lnTo>
                      <a:pt x="3082" y="1426"/>
                    </a:lnTo>
                    <a:lnTo>
                      <a:pt x="3087" y="1440"/>
                    </a:lnTo>
                    <a:lnTo>
                      <a:pt x="3090" y="1459"/>
                    </a:lnTo>
                    <a:lnTo>
                      <a:pt x="3090" y="1474"/>
                    </a:lnTo>
                    <a:lnTo>
                      <a:pt x="3085" y="1487"/>
                    </a:lnTo>
                    <a:lnTo>
                      <a:pt x="3075" y="1501"/>
                    </a:lnTo>
                    <a:lnTo>
                      <a:pt x="3063" y="1504"/>
                    </a:lnTo>
                    <a:lnTo>
                      <a:pt x="3055" y="1501"/>
                    </a:lnTo>
                    <a:lnTo>
                      <a:pt x="3054" y="1509"/>
                    </a:lnTo>
                    <a:lnTo>
                      <a:pt x="3063" y="1530"/>
                    </a:lnTo>
                    <a:lnTo>
                      <a:pt x="3059" y="1539"/>
                    </a:lnTo>
                    <a:lnTo>
                      <a:pt x="3035" y="1529"/>
                    </a:lnTo>
                    <a:lnTo>
                      <a:pt x="3017" y="1528"/>
                    </a:lnTo>
                    <a:lnTo>
                      <a:pt x="3006" y="1517"/>
                    </a:lnTo>
                    <a:lnTo>
                      <a:pt x="3004" y="1504"/>
                    </a:lnTo>
                    <a:lnTo>
                      <a:pt x="3004" y="1458"/>
                    </a:lnTo>
                    <a:lnTo>
                      <a:pt x="3012" y="1428"/>
                    </a:lnTo>
                    <a:lnTo>
                      <a:pt x="3009" y="1422"/>
                    </a:lnTo>
                    <a:lnTo>
                      <a:pt x="3007" y="1393"/>
                    </a:lnTo>
                    <a:lnTo>
                      <a:pt x="3010" y="1379"/>
                    </a:lnTo>
                    <a:lnTo>
                      <a:pt x="3009" y="1362"/>
                    </a:lnTo>
                    <a:lnTo>
                      <a:pt x="3007" y="1352"/>
                    </a:lnTo>
                    <a:lnTo>
                      <a:pt x="3015" y="1340"/>
                    </a:lnTo>
                    <a:lnTo>
                      <a:pt x="3047" y="1319"/>
                    </a:lnTo>
                    <a:lnTo>
                      <a:pt x="3049" y="1313"/>
                    </a:lnTo>
                    <a:lnTo>
                      <a:pt x="3049" y="1300"/>
                    </a:lnTo>
                    <a:lnTo>
                      <a:pt x="3052" y="1288"/>
                    </a:lnTo>
                    <a:lnTo>
                      <a:pt x="3060" y="1287"/>
                    </a:lnTo>
                    <a:lnTo>
                      <a:pt x="3063" y="1270"/>
                    </a:lnTo>
                    <a:lnTo>
                      <a:pt x="3039" y="1254"/>
                    </a:lnTo>
                    <a:lnTo>
                      <a:pt x="3010" y="1264"/>
                    </a:lnTo>
                    <a:lnTo>
                      <a:pt x="2982" y="1267"/>
                    </a:lnTo>
                    <a:lnTo>
                      <a:pt x="2966" y="1260"/>
                    </a:lnTo>
                    <a:lnTo>
                      <a:pt x="2955" y="1248"/>
                    </a:lnTo>
                    <a:lnTo>
                      <a:pt x="2952" y="1250"/>
                    </a:lnTo>
                    <a:lnTo>
                      <a:pt x="2945" y="1235"/>
                    </a:lnTo>
                    <a:lnTo>
                      <a:pt x="2931" y="1219"/>
                    </a:lnTo>
                    <a:lnTo>
                      <a:pt x="2928" y="1212"/>
                    </a:lnTo>
                    <a:lnTo>
                      <a:pt x="2928" y="1203"/>
                    </a:lnTo>
                    <a:lnTo>
                      <a:pt x="2902" y="1191"/>
                    </a:lnTo>
                    <a:lnTo>
                      <a:pt x="2880" y="1174"/>
                    </a:lnTo>
                    <a:lnTo>
                      <a:pt x="2871" y="1163"/>
                    </a:lnTo>
                    <a:lnTo>
                      <a:pt x="2844" y="1149"/>
                    </a:lnTo>
                    <a:lnTo>
                      <a:pt x="2792" y="1148"/>
                    </a:lnTo>
                    <a:lnTo>
                      <a:pt x="2777" y="1151"/>
                    </a:lnTo>
                    <a:lnTo>
                      <a:pt x="2763" y="1171"/>
                    </a:lnTo>
                    <a:lnTo>
                      <a:pt x="2741" y="1181"/>
                    </a:lnTo>
                    <a:lnTo>
                      <a:pt x="2737" y="1201"/>
                    </a:lnTo>
                    <a:lnTo>
                      <a:pt x="2764" y="1202"/>
                    </a:lnTo>
                    <a:lnTo>
                      <a:pt x="2778" y="1213"/>
                    </a:lnTo>
                    <a:lnTo>
                      <a:pt x="2773" y="1227"/>
                    </a:lnTo>
                    <a:lnTo>
                      <a:pt x="2763" y="1240"/>
                    </a:lnTo>
                    <a:lnTo>
                      <a:pt x="2743" y="1246"/>
                    </a:lnTo>
                    <a:lnTo>
                      <a:pt x="2729" y="1259"/>
                    </a:lnTo>
                    <a:lnTo>
                      <a:pt x="2708" y="1265"/>
                    </a:lnTo>
                    <a:lnTo>
                      <a:pt x="2708" y="1249"/>
                    </a:lnTo>
                    <a:lnTo>
                      <a:pt x="2692" y="1233"/>
                    </a:lnTo>
                    <a:lnTo>
                      <a:pt x="2683" y="1217"/>
                    </a:lnTo>
                    <a:lnTo>
                      <a:pt x="2672" y="1218"/>
                    </a:lnTo>
                    <a:lnTo>
                      <a:pt x="2662" y="1232"/>
                    </a:lnTo>
                    <a:lnTo>
                      <a:pt x="2668" y="1239"/>
                    </a:lnTo>
                    <a:lnTo>
                      <a:pt x="2673" y="1260"/>
                    </a:lnTo>
                    <a:lnTo>
                      <a:pt x="2678" y="1275"/>
                    </a:lnTo>
                    <a:lnTo>
                      <a:pt x="2681" y="1287"/>
                    </a:lnTo>
                    <a:lnTo>
                      <a:pt x="2687" y="1289"/>
                    </a:lnTo>
                    <a:lnTo>
                      <a:pt x="2709" y="1308"/>
                    </a:lnTo>
                    <a:lnTo>
                      <a:pt x="2724" y="1314"/>
                    </a:lnTo>
                    <a:lnTo>
                      <a:pt x="2732" y="1326"/>
                    </a:lnTo>
                    <a:lnTo>
                      <a:pt x="2741" y="1327"/>
                    </a:lnTo>
                    <a:lnTo>
                      <a:pt x="2747" y="1335"/>
                    </a:lnTo>
                    <a:lnTo>
                      <a:pt x="2757" y="1329"/>
                    </a:lnTo>
                    <a:lnTo>
                      <a:pt x="2767" y="1319"/>
                    </a:lnTo>
                    <a:lnTo>
                      <a:pt x="2764" y="1334"/>
                    </a:lnTo>
                    <a:lnTo>
                      <a:pt x="2769" y="1341"/>
                    </a:lnTo>
                    <a:lnTo>
                      <a:pt x="2780" y="1337"/>
                    </a:lnTo>
                    <a:lnTo>
                      <a:pt x="2781" y="1367"/>
                    </a:lnTo>
                    <a:lnTo>
                      <a:pt x="2795" y="1383"/>
                    </a:lnTo>
                    <a:lnTo>
                      <a:pt x="2795" y="1393"/>
                    </a:lnTo>
                    <a:lnTo>
                      <a:pt x="2779" y="1390"/>
                    </a:lnTo>
                    <a:lnTo>
                      <a:pt x="2769" y="1384"/>
                    </a:lnTo>
                    <a:lnTo>
                      <a:pt x="2762" y="1377"/>
                    </a:lnTo>
                    <a:lnTo>
                      <a:pt x="2758" y="1367"/>
                    </a:lnTo>
                    <a:lnTo>
                      <a:pt x="2748" y="1358"/>
                    </a:lnTo>
                    <a:lnTo>
                      <a:pt x="2713" y="1354"/>
                    </a:lnTo>
                    <a:lnTo>
                      <a:pt x="2702" y="1348"/>
                    </a:lnTo>
                    <a:lnTo>
                      <a:pt x="2668" y="1345"/>
                    </a:lnTo>
                    <a:lnTo>
                      <a:pt x="2636" y="1332"/>
                    </a:lnTo>
                    <a:lnTo>
                      <a:pt x="2627" y="1325"/>
                    </a:lnTo>
                    <a:lnTo>
                      <a:pt x="2617" y="1310"/>
                    </a:lnTo>
                    <a:lnTo>
                      <a:pt x="2619" y="1307"/>
                    </a:lnTo>
                    <a:lnTo>
                      <a:pt x="2633" y="1304"/>
                    </a:lnTo>
                    <a:lnTo>
                      <a:pt x="2634" y="1299"/>
                    </a:lnTo>
                    <a:lnTo>
                      <a:pt x="2633" y="1278"/>
                    </a:lnTo>
                    <a:lnTo>
                      <a:pt x="2622" y="1256"/>
                    </a:lnTo>
                    <a:lnTo>
                      <a:pt x="2621" y="1246"/>
                    </a:lnTo>
                    <a:lnTo>
                      <a:pt x="2627" y="1222"/>
                    </a:lnTo>
                    <a:lnTo>
                      <a:pt x="2618" y="1211"/>
                    </a:lnTo>
                    <a:lnTo>
                      <a:pt x="2627" y="1202"/>
                    </a:lnTo>
                    <a:lnTo>
                      <a:pt x="2641" y="1163"/>
                    </a:lnTo>
                    <a:lnTo>
                      <a:pt x="2634" y="1137"/>
                    </a:lnTo>
                    <a:lnTo>
                      <a:pt x="2632" y="1120"/>
                    </a:lnTo>
                    <a:lnTo>
                      <a:pt x="2640" y="1115"/>
                    </a:lnTo>
                    <a:lnTo>
                      <a:pt x="2630" y="1100"/>
                    </a:lnTo>
                    <a:lnTo>
                      <a:pt x="2628" y="1090"/>
                    </a:lnTo>
                    <a:lnTo>
                      <a:pt x="2629" y="1082"/>
                    </a:lnTo>
                    <a:lnTo>
                      <a:pt x="2613" y="1066"/>
                    </a:lnTo>
                    <a:lnTo>
                      <a:pt x="2608" y="1055"/>
                    </a:lnTo>
                    <a:lnTo>
                      <a:pt x="2593" y="1063"/>
                    </a:lnTo>
                    <a:lnTo>
                      <a:pt x="2595" y="1074"/>
                    </a:lnTo>
                    <a:lnTo>
                      <a:pt x="2602" y="1094"/>
                    </a:lnTo>
                    <a:lnTo>
                      <a:pt x="2607" y="1115"/>
                    </a:lnTo>
                    <a:lnTo>
                      <a:pt x="2607" y="1160"/>
                    </a:lnTo>
                    <a:lnTo>
                      <a:pt x="2598" y="1176"/>
                    </a:lnTo>
                    <a:lnTo>
                      <a:pt x="2566" y="1207"/>
                    </a:lnTo>
                    <a:lnTo>
                      <a:pt x="2546" y="1217"/>
                    </a:lnTo>
                    <a:lnTo>
                      <a:pt x="2516" y="1239"/>
                    </a:lnTo>
                    <a:lnTo>
                      <a:pt x="2517" y="1253"/>
                    </a:lnTo>
                    <a:lnTo>
                      <a:pt x="2517" y="1261"/>
                    </a:lnTo>
                    <a:lnTo>
                      <a:pt x="2514" y="1272"/>
                    </a:lnTo>
                    <a:lnTo>
                      <a:pt x="2498" y="1289"/>
                    </a:lnTo>
                    <a:lnTo>
                      <a:pt x="2498" y="1298"/>
                    </a:lnTo>
                    <a:lnTo>
                      <a:pt x="2519" y="1321"/>
                    </a:lnTo>
                    <a:lnTo>
                      <a:pt x="2532" y="1343"/>
                    </a:lnTo>
                    <a:lnTo>
                      <a:pt x="2541" y="1362"/>
                    </a:lnTo>
                    <a:lnTo>
                      <a:pt x="2547" y="1395"/>
                    </a:lnTo>
                    <a:lnTo>
                      <a:pt x="2560" y="1417"/>
                    </a:lnTo>
                    <a:lnTo>
                      <a:pt x="2569" y="1438"/>
                    </a:lnTo>
                    <a:lnTo>
                      <a:pt x="2569" y="1448"/>
                    </a:lnTo>
                    <a:lnTo>
                      <a:pt x="2565" y="1468"/>
                    </a:lnTo>
                    <a:lnTo>
                      <a:pt x="2557" y="1488"/>
                    </a:lnTo>
                    <a:lnTo>
                      <a:pt x="2555" y="1496"/>
                    </a:lnTo>
                    <a:lnTo>
                      <a:pt x="2541" y="1514"/>
                    </a:lnTo>
                    <a:lnTo>
                      <a:pt x="2538" y="1528"/>
                    </a:lnTo>
                    <a:lnTo>
                      <a:pt x="2539" y="1545"/>
                    </a:lnTo>
                    <a:lnTo>
                      <a:pt x="2532" y="1555"/>
                    </a:lnTo>
                    <a:lnTo>
                      <a:pt x="2530" y="1568"/>
                    </a:lnTo>
                    <a:lnTo>
                      <a:pt x="2527" y="1588"/>
                    </a:lnTo>
                    <a:lnTo>
                      <a:pt x="2541" y="1611"/>
                    </a:lnTo>
                    <a:lnTo>
                      <a:pt x="2548" y="1632"/>
                    </a:lnTo>
                    <a:lnTo>
                      <a:pt x="2546" y="1647"/>
                    </a:lnTo>
                    <a:lnTo>
                      <a:pt x="2539" y="1664"/>
                    </a:lnTo>
                    <a:lnTo>
                      <a:pt x="2538" y="1673"/>
                    </a:lnTo>
                    <a:lnTo>
                      <a:pt x="2547" y="1689"/>
                    </a:lnTo>
                    <a:lnTo>
                      <a:pt x="2559" y="1691"/>
                    </a:lnTo>
                    <a:lnTo>
                      <a:pt x="2575" y="1686"/>
                    </a:lnTo>
                    <a:lnTo>
                      <a:pt x="2586" y="1686"/>
                    </a:lnTo>
                    <a:lnTo>
                      <a:pt x="2600" y="1691"/>
                    </a:lnTo>
                    <a:lnTo>
                      <a:pt x="2616" y="1694"/>
                    </a:lnTo>
                    <a:lnTo>
                      <a:pt x="2618" y="1685"/>
                    </a:lnTo>
                    <a:lnTo>
                      <a:pt x="2641" y="1670"/>
                    </a:lnTo>
                    <a:lnTo>
                      <a:pt x="2665" y="1670"/>
                    </a:lnTo>
                    <a:lnTo>
                      <a:pt x="2698" y="1690"/>
                    </a:lnTo>
                    <a:lnTo>
                      <a:pt x="2708" y="1700"/>
                    </a:lnTo>
                    <a:lnTo>
                      <a:pt x="2734" y="1716"/>
                    </a:lnTo>
                    <a:lnTo>
                      <a:pt x="2753" y="1724"/>
                    </a:lnTo>
                    <a:lnTo>
                      <a:pt x="2758" y="1734"/>
                    </a:lnTo>
                    <a:lnTo>
                      <a:pt x="2758" y="1750"/>
                    </a:lnTo>
                    <a:lnTo>
                      <a:pt x="2757" y="1761"/>
                    </a:lnTo>
                    <a:lnTo>
                      <a:pt x="2775" y="1802"/>
                    </a:lnTo>
                    <a:lnTo>
                      <a:pt x="2779" y="1802"/>
                    </a:lnTo>
                    <a:lnTo>
                      <a:pt x="2780" y="1814"/>
                    </a:lnTo>
                    <a:lnTo>
                      <a:pt x="2774" y="1822"/>
                    </a:lnTo>
                    <a:lnTo>
                      <a:pt x="2761" y="1824"/>
                    </a:lnTo>
                    <a:lnTo>
                      <a:pt x="2750" y="1832"/>
                    </a:lnTo>
                    <a:lnTo>
                      <a:pt x="2746" y="1845"/>
                    </a:lnTo>
                    <a:lnTo>
                      <a:pt x="2745" y="1868"/>
                    </a:lnTo>
                    <a:lnTo>
                      <a:pt x="2747" y="1886"/>
                    </a:lnTo>
                    <a:lnTo>
                      <a:pt x="2751" y="1896"/>
                    </a:lnTo>
                    <a:lnTo>
                      <a:pt x="2763" y="1894"/>
                    </a:lnTo>
                    <a:lnTo>
                      <a:pt x="2781" y="1904"/>
                    </a:lnTo>
                    <a:lnTo>
                      <a:pt x="2800" y="1902"/>
                    </a:lnTo>
                    <a:lnTo>
                      <a:pt x="2820" y="1915"/>
                    </a:lnTo>
                    <a:lnTo>
                      <a:pt x="2817" y="1918"/>
                    </a:lnTo>
                    <a:lnTo>
                      <a:pt x="2792" y="1923"/>
                    </a:lnTo>
                    <a:lnTo>
                      <a:pt x="2779" y="1920"/>
                    </a:lnTo>
                    <a:lnTo>
                      <a:pt x="2754" y="1921"/>
                    </a:lnTo>
                    <a:lnTo>
                      <a:pt x="2752" y="1912"/>
                    </a:lnTo>
                    <a:lnTo>
                      <a:pt x="2748" y="1905"/>
                    </a:lnTo>
                    <a:lnTo>
                      <a:pt x="2727" y="1894"/>
                    </a:lnTo>
                    <a:lnTo>
                      <a:pt x="2726" y="1883"/>
                    </a:lnTo>
                    <a:lnTo>
                      <a:pt x="2730" y="1878"/>
                    </a:lnTo>
                    <a:lnTo>
                      <a:pt x="2732" y="1868"/>
                    </a:lnTo>
                    <a:lnTo>
                      <a:pt x="2731" y="1857"/>
                    </a:lnTo>
                    <a:lnTo>
                      <a:pt x="2732" y="1842"/>
                    </a:lnTo>
                    <a:lnTo>
                      <a:pt x="2740" y="1825"/>
                    </a:lnTo>
                    <a:lnTo>
                      <a:pt x="2736" y="1821"/>
                    </a:lnTo>
                    <a:lnTo>
                      <a:pt x="2730" y="1824"/>
                    </a:lnTo>
                    <a:lnTo>
                      <a:pt x="2729" y="1814"/>
                    </a:lnTo>
                    <a:lnTo>
                      <a:pt x="2732" y="1800"/>
                    </a:lnTo>
                    <a:lnTo>
                      <a:pt x="2734" y="1798"/>
                    </a:lnTo>
                    <a:lnTo>
                      <a:pt x="2732" y="1791"/>
                    </a:lnTo>
                    <a:lnTo>
                      <a:pt x="2735" y="1783"/>
                    </a:lnTo>
                    <a:lnTo>
                      <a:pt x="2732" y="1776"/>
                    </a:lnTo>
                    <a:lnTo>
                      <a:pt x="2726" y="1767"/>
                    </a:lnTo>
                    <a:lnTo>
                      <a:pt x="2718" y="1762"/>
                    </a:lnTo>
                    <a:lnTo>
                      <a:pt x="2713" y="1754"/>
                    </a:lnTo>
                    <a:lnTo>
                      <a:pt x="2703" y="1749"/>
                    </a:lnTo>
                    <a:lnTo>
                      <a:pt x="2699" y="1739"/>
                    </a:lnTo>
                    <a:lnTo>
                      <a:pt x="2700" y="1727"/>
                    </a:lnTo>
                    <a:lnTo>
                      <a:pt x="2694" y="1708"/>
                    </a:lnTo>
                    <a:lnTo>
                      <a:pt x="2667" y="1712"/>
                    </a:lnTo>
                    <a:lnTo>
                      <a:pt x="2652" y="1718"/>
                    </a:lnTo>
                    <a:lnTo>
                      <a:pt x="2621" y="1724"/>
                    </a:lnTo>
                    <a:lnTo>
                      <a:pt x="2602" y="1737"/>
                    </a:lnTo>
                    <a:lnTo>
                      <a:pt x="2582" y="1744"/>
                    </a:lnTo>
                    <a:lnTo>
                      <a:pt x="2574" y="1750"/>
                    </a:lnTo>
                    <a:lnTo>
                      <a:pt x="2574" y="1760"/>
                    </a:lnTo>
                    <a:lnTo>
                      <a:pt x="2576" y="1772"/>
                    </a:lnTo>
                    <a:lnTo>
                      <a:pt x="2573" y="1786"/>
                    </a:lnTo>
                    <a:lnTo>
                      <a:pt x="2566" y="1794"/>
                    </a:lnTo>
                    <a:lnTo>
                      <a:pt x="2570" y="1805"/>
                    </a:lnTo>
                    <a:lnTo>
                      <a:pt x="2575" y="1808"/>
                    </a:lnTo>
                    <a:lnTo>
                      <a:pt x="2579" y="1818"/>
                    </a:lnTo>
                    <a:lnTo>
                      <a:pt x="2585" y="1825"/>
                    </a:lnTo>
                    <a:lnTo>
                      <a:pt x="2584" y="1835"/>
                    </a:lnTo>
                    <a:lnTo>
                      <a:pt x="2590" y="1842"/>
                    </a:lnTo>
                    <a:lnTo>
                      <a:pt x="2593" y="1854"/>
                    </a:lnTo>
                    <a:lnTo>
                      <a:pt x="2595" y="1873"/>
                    </a:lnTo>
                    <a:lnTo>
                      <a:pt x="2590" y="1900"/>
                    </a:lnTo>
                    <a:lnTo>
                      <a:pt x="2576" y="1911"/>
                    </a:lnTo>
                    <a:lnTo>
                      <a:pt x="2547" y="1948"/>
                    </a:lnTo>
                    <a:lnTo>
                      <a:pt x="2544" y="1954"/>
                    </a:lnTo>
                    <a:lnTo>
                      <a:pt x="2544" y="1969"/>
                    </a:lnTo>
                    <a:lnTo>
                      <a:pt x="2541" y="1988"/>
                    </a:lnTo>
                    <a:lnTo>
                      <a:pt x="2525" y="2013"/>
                    </a:lnTo>
                    <a:lnTo>
                      <a:pt x="2515" y="2023"/>
                    </a:lnTo>
                    <a:lnTo>
                      <a:pt x="2499" y="2031"/>
                    </a:lnTo>
                    <a:lnTo>
                      <a:pt x="2490" y="2042"/>
                    </a:lnTo>
                    <a:lnTo>
                      <a:pt x="2462" y="2053"/>
                    </a:lnTo>
                    <a:lnTo>
                      <a:pt x="2457" y="2061"/>
                    </a:lnTo>
                    <a:lnTo>
                      <a:pt x="2465" y="2078"/>
                    </a:lnTo>
                    <a:lnTo>
                      <a:pt x="2458" y="2098"/>
                    </a:lnTo>
                    <a:lnTo>
                      <a:pt x="2445" y="2103"/>
                    </a:lnTo>
                    <a:lnTo>
                      <a:pt x="2407" y="2085"/>
                    </a:lnTo>
                    <a:lnTo>
                      <a:pt x="2387" y="2083"/>
                    </a:lnTo>
                    <a:lnTo>
                      <a:pt x="2374" y="2087"/>
                    </a:lnTo>
                    <a:lnTo>
                      <a:pt x="2363" y="2088"/>
                    </a:lnTo>
                    <a:lnTo>
                      <a:pt x="2338" y="2083"/>
                    </a:lnTo>
                    <a:lnTo>
                      <a:pt x="2334" y="2080"/>
                    </a:lnTo>
                    <a:lnTo>
                      <a:pt x="2334" y="2071"/>
                    </a:lnTo>
                    <a:lnTo>
                      <a:pt x="2337" y="2064"/>
                    </a:lnTo>
                    <a:lnTo>
                      <a:pt x="2334" y="2040"/>
                    </a:lnTo>
                    <a:lnTo>
                      <a:pt x="2321" y="2037"/>
                    </a:lnTo>
                    <a:lnTo>
                      <a:pt x="2318" y="2030"/>
                    </a:lnTo>
                    <a:lnTo>
                      <a:pt x="2321" y="2026"/>
                    </a:lnTo>
                    <a:lnTo>
                      <a:pt x="2332" y="2021"/>
                    </a:lnTo>
                    <a:lnTo>
                      <a:pt x="2343" y="2030"/>
                    </a:lnTo>
                    <a:lnTo>
                      <a:pt x="2347" y="2037"/>
                    </a:lnTo>
                    <a:lnTo>
                      <a:pt x="2360" y="2037"/>
                    </a:lnTo>
                    <a:lnTo>
                      <a:pt x="2366" y="2028"/>
                    </a:lnTo>
                    <a:lnTo>
                      <a:pt x="2375" y="2028"/>
                    </a:lnTo>
                    <a:lnTo>
                      <a:pt x="2385" y="2012"/>
                    </a:lnTo>
                    <a:lnTo>
                      <a:pt x="2393" y="2018"/>
                    </a:lnTo>
                    <a:lnTo>
                      <a:pt x="2407" y="2012"/>
                    </a:lnTo>
                    <a:lnTo>
                      <a:pt x="2409" y="2005"/>
                    </a:lnTo>
                    <a:lnTo>
                      <a:pt x="2415" y="2003"/>
                    </a:lnTo>
                    <a:lnTo>
                      <a:pt x="2424" y="2004"/>
                    </a:lnTo>
                    <a:lnTo>
                      <a:pt x="2439" y="2001"/>
                    </a:lnTo>
                    <a:lnTo>
                      <a:pt x="2445" y="1992"/>
                    </a:lnTo>
                    <a:lnTo>
                      <a:pt x="2439" y="1983"/>
                    </a:lnTo>
                    <a:lnTo>
                      <a:pt x="2422" y="1983"/>
                    </a:lnTo>
                    <a:lnTo>
                      <a:pt x="2415" y="1988"/>
                    </a:lnTo>
                    <a:lnTo>
                      <a:pt x="2407" y="1982"/>
                    </a:lnTo>
                    <a:lnTo>
                      <a:pt x="2408" y="1969"/>
                    </a:lnTo>
                    <a:lnTo>
                      <a:pt x="2428" y="1981"/>
                    </a:lnTo>
                    <a:lnTo>
                      <a:pt x="2449" y="1977"/>
                    </a:lnTo>
                    <a:lnTo>
                      <a:pt x="2451" y="1974"/>
                    </a:lnTo>
                    <a:lnTo>
                      <a:pt x="2452" y="1956"/>
                    </a:lnTo>
                    <a:lnTo>
                      <a:pt x="2461" y="1956"/>
                    </a:lnTo>
                    <a:lnTo>
                      <a:pt x="2468" y="1947"/>
                    </a:lnTo>
                    <a:lnTo>
                      <a:pt x="2469" y="1937"/>
                    </a:lnTo>
                    <a:lnTo>
                      <a:pt x="2474" y="1924"/>
                    </a:lnTo>
                    <a:lnTo>
                      <a:pt x="2477" y="1915"/>
                    </a:lnTo>
                    <a:lnTo>
                      <a:pt x="2494" y="1906"/>
                    </a:lnTo>
                    <a:lnTo>
                      <a:pt x="2503" y="1895"/>
                    </a:lnTo>
                    <a:lnTo>
                      <a:pt x="2499" y="1888"/>
                    </a:lnTo>
                    <a:lnTo>
                      <a:pt x="2504" y="1878"/>
                    </a:lnTo>
                    <a:lnTo>
                      <a:pt x="2501" y="1843"/>
                    </a:lnTo>
                    <a:lnTo>
                      <a:pt x="2501" y="1832"/>
                    </a:lnTo>
                    <a:lnTo>
                      <a:pt x="2506" y="1815"/>
                    </a:lnTo>
                    <a:lnTo>
                      <a:pt x="2521" y="1792"/>
                    </a:lnTo>
                    <a:lnTo>
                      <a:pt x="2520" y="1762"/>
                    </a:lnTo>
                    <a:lnTo>
                      <a:pt x="2490" y="1735"/>
                    </a:lnTo>
                    <a:lnTo>
                      <a:pt x="2468" y="1701"/>
                    </a:lnTo>
                    <a:lnTo>
                      <a:pt x="2468" y="1684"/>
                    </a:lnTo>
                    <a:lnTo>
                      <a:pt x="2472" y="1670"/>
                    </a:lnTo>
                    <a:lnTo>
                      <a:pt x="2473" y="1657"/>
                    </a:lnTo>
                    <a:lnTo>
                      <a:pt x="2471" y="1643"/>
                    </a:lnTo>
                    <a:lnTo>
                      <a:pt x="2478" y="1630"/>
                    </a:lnTo>
                    <a:lnTo>
                      <a:pt x="2473" y="1606"/>
                    </a:lnTo>
                    <a:lnTo>
                      <a:pt x="2479" y="1592"/>
                    </a:lnTo>
                    <a:lnTo>
                      <a:pt x="2479" y="1571"/>
                    </a:lnTo>
                    <a:lnTo>
                      <a:pt x="2476" y="1565"/>
                    </a:lnTo>
                    <a:lnTo>
                      <a:pt x="2476" y="1558"/>
                    </a:lnTo>
                    <a:lnTo>
                      <a:pt x="2473" y="1555"/>
                    </a:lnTo>
                    <a:lnTo>
                      <a:pt x="2472" y="1545"/>
                    </a:lnTo>
                    <a:lnTo>
                      <a:pt x="2474" y="1530"/>
                    </a:lnTo>
                    <a:lnTo>
                      <a:pt x="2473" y="1524"/>
                    </a:lnTo>
                    <a:lnTo>
                      <a:pt x="2467" y="1518"/>
                    </a:lnTo>
                    <a:lnTo>
                      <a:pt x="2465" y="1504"/>
                    </a:lnTo>
                    <a:lnTo>
                      <a:pt x="2469" y="1492"/>
                    </a:lnTo>
                    <a:lnTo>
                      <a:pt x="2482" y="1482"/>
                    </a:lnTo>
                    <a:lnTo>
                      <a:pt x="2483" y="1475"/>
                    </a:lnTo>
                    <a:lnTo>
                      <a:pt x="2480" y="1442"/>
                    </a:lnTo>
                    <a:lnTo>
                      <a:pt x="2485" y="1427"/>
                    </a:lnTo>
                    <a:lnTo>
                      <a:pt x="2485" y="1406"/>
                    </a:lnTo>
                    <a:lnTo>
                      <a:pt x="2471" y="1373"/>
                    </a:lnTo>
                    <a:lnTo>
                      <a:pt x="2473" y="1350"/>
                    </a:lnTo>
                    <a:lnTo>
                      <a:pt x="2453" y="1334"/>
                    </a:lnTo>
                    <a:lnTo>
                      <a:pt x="2442" y="1321"/>
                    </a:lnTo>
                    <a:lnTo>
                      <a:pt x="2429" y="1297"/>
                    </a:lnTo>
                    <a:lnTo>
                      <a:pt x="2430" y="1283"/>
                    </a:lnTo>
                    <a:lnTo>
                      <a:pt x="2431" y="1281"/>
                    </a:lnTo>
                    <a:lnTo>
                      <a:pt x="2447" y="1271"/>
                    </a:lnTo>
                    <a:lnTo>
                      <a:pt x="2450" y="1260"/>
                    </a:lnTo>
                    <a:lnTo>
                      <a:pt x="2457" y="1250"/>
                    </a:lnTo>
                    <a:lnTo>
                      <a:pt x="2457" y="1243"/>
                    </a:lnTo>
                    <a:lnTo>
                      <a:pt x="2456" y="1233"/>
                    </a:lnTo>
                    <a:lnTo>
                      <a:pt x="2465" y="1217"/>
                    </a:lnTo>
                    <a:lnTo>
                      <a:pt x="2472" y="1187"/>
                    </a:lnTo>
                    <a:lnTo>
                      <a:pt x="2478" y="1173"/>
                    </a:lnTo>
                    <a:lnTo>
                      <a:pt x="2480" y="1147"/>
                    </a:lnTo>
                    <a:lnTo>
                      <a:pt x="2477" y="1132"/>
                    </a:lnTo>
                    <a:lnTo>
                      <a:pt x="2476" y="1114"/>
                    </a:lnTo>
                    <a:lnTo>
                      <a:pt x="2477" y="1092"/>
                    </a:lnTo>
                    <a:lnTo>
                      <a:pt x="2473" y="1084"/>
                    </a:lnTo>
                    <a:lnTo>
                      <a:pt x="2477" y="1079"/>
                    </a:lnTo>
                    <a:lnTo>
                      <a:pt x="2476" y="1078"/>
                    </a:lnTo>
                    <a:lnTo>
                      <a:pt x="2434" y="1058"/>
                    </a:lnTo>
                    <a:lnTo>
                      <a:pt x="2419" y="1046"/>
                    </a:lnTo>
                    <a:lnTo>
                      <a:pt x="2376" y="1052"/>
                    </a:lnTo>
                    <a:lnTo>
                      <a:pt x="2359" y="1050"/>
                    </a:lnTo>
                    <a:lnTo>
                      <a:pt x="2331" y="1051"/>
                    </a:lnTo>
                    <a:lnTo>
                      <a:pt x="2318" y="1045"/>
                    </a:lnTo>
                    <a:lnTo>
                      <a:pt x="2326" y="1038"/>
                    </a:lnTo>
                    <a:lnTo>
                      <a:pt x="2297" y="1040"/>
                    </a:lnTo>
                    <a:lnTo>
                      <a:pt x="2293" y="1050"/>
                    </a:lnTo>
                    <a:lnTo>
                      <a:pt x="2293" y="1056"/>
                    </a:lnTo>
                    <a:lnTo>
                      <a:pt x="2288" y="1071"/>
                    </a:lnTo>
                    <a:lnTo>
                      <a:pt x="2279" y="1084"/>
                    </a:lnTo>
                    <a:lnTo>
                      <a:pt x="2273" y="1103"/>
                    </a:lnTo>
                    <a:lnTo>
                      <a:pt x="2265" y="1143"/>
                    </a:lnTo>
                    <a:lnTo>
                      <a:pt x="2261" y="1164"/>
                    </a:lnTo>
                    <a:lnTo>
                      <a:pt x="2254" y="1176"/>
                    </a:lnTo>
                    <a:lnTo>
                      <a:pt x="2248" y="1228"/>
                    </a:lnTo>
                    <a:lnTo>
                      <a:pt x="2243" y="1246"/>
                    </a:lnTo>
                    <a:lnTo>
                      <a:pt x="2225" y="1282"/>
                    </a:lnTo>
                    <a:lnTo>
                      <a:pt x="2204" y="1305"/>
                    </a:lnTo>
                    <a:lnTo>
                      <a:pt x="2186" y="1323"/>
                    </a:lnTo>
                    <a:lnTo>
                      <a:pt x="2159" y="1336"/>
                    </a:lnTo>
                    <a:lnTo>
                      <a:pt x="2152" y="1369"/>
                    </a:lnTo>
                    <a:lnTo>
                      <a:pt x="2152" y="1374"/>
                    </a:lnTo>
                    <a:lnTo>
                      <a:pt x="2156" y="1375"/>
                    </a:lnTo>
                    <a:lnTo>
                      <a:pt x="2167" y="1358"/>
                    </a:lnTo>
                    <a:lnTo>
                      <a:pt x="2171" y="1361"/>
                    </a:lnTo>
                    <a:lnTo>
                      <a:pt x="2171" y="1375"/>
                    </a:lnTo>
                    <a:lnTo>
                      <a:pt x="2166" y="1385"/>
                    </a:lnTo>
                    <a:lnTo>
                      <a:pt x="2148" y="1397"/>
                    </a:lnTo>
                    <a:lnTo>
                      <a:pt x="2143" y="1415"/>
                    </a:lnTo>
                    <a:lnTo>
                      <a:pt x="2149" y="1428"/>
                    </a:lnTo>
                    <a:lnTo>
                      <a:pt x="2162" y="1422"/>
                    </a:lnTo>
                    <a:lnTo>
                      <a:pt x="2171" y="1415"/>
                    </a:lnTo>
                    <a:lnTo>
                      <a:pt x="2186" y="1416"/>
                    </a:lnTo>
                    <a:lnTo>
                      <a:pt x="2192" y="1432"/>
                    </a:lnTo>
                    <a:lnTo>
                      <a:pt x="2187" y="1445"/>
                    </a:lnTo>
                    <a:lnTo>
                      <a:pt x="2187" y="1487"/>
                    </a:lnTo>
                    <a:lnTo>
                      <a:pt x="2178" y="1499"/>
                    </a:lnTo>
                    <a:lnTo>
                      <a:pt x="2181" y="1522"/>
                    </a:lnTo>
                    <a:lnTo>
                      <a:pt x="2187" y="1534"/>
                    </a:lnTo>
                    <a:lnTo>
                      <a:pt x="2181" y="1550"/>
                    </a:lnTo>
                    <a:lnTo>
                      <a:pt x="2170" y="1550"/>
                    </a:lnTo>
                    <a:lnTo>
                      <a:pt x="2164" y="1540"/>
                    </a:lnTo>
                    <a:lnTo>
                      <a:pt x="2161" y="1563"/>
                    </a:lnTo>
                    <a:lnTo>
                      <a:pt x="2161" y="1606"/>
                    </a:lnTo>
                    <a:lnTo>
                      <a:pt x="2168" y="1621"/>
                    </a:lnTo>
                    <a:lnTo>
                      <a:pt x="2168" y="1606"/>
                    </a:lnTo>
                    <a:lnTo>
                      <a:pt x="2182" y="1601"/>
                    </a:lnTo>
                    <a:lnTo>
                      <a:pt x="2205" y="1616"/>
                    </a:lnTo>
                    <a:lnTo>
                      <a:pt x="2218" y="1628"/>
                    </a:lnTo>
                    <a:lnTo>
                      <a:pt x="2225" y="1625"/>
                    </a:lnTo>
                    <a:lnTo>
                      <a:pt x="2230" y="1625"/>
                    </a:lnTo>
                    <a:lnTo>
                      <a:pt x="2227" y="1647"/>
                    </a:lnTo>
                    <a:lnTo>
                      <a:pt x="2236" y="1671"/>
                    </a:lnTo>
                    <a:lnTo>
                      <a:pt x="2243" y="1686"/>
                    </a:lnTo>
                    <a:lnTo>
                      <a:pt x="2251" y="1706"/>
                    </a:lnTo>
                    <a:lnTo>
                      <a:pt x="2267" y="1717"/>
                    </a:lnTo>
                    <a:lnTo>
                      <a:pt x="2279" y="1713"/>
                    </a:lnTo>
                    <a:lnTo>
                      <a:pt x="2279" y="1719"/>
                    </a:lnTo>
                    <a:lnTo>
                      <a:pt x="2285" y="1727"/>
                    </a:lnTo>
                    <a:lnTo>
                      <a:pt x="2274" y="1743"/>
                    </a:lnTo>
                    <a:lnTo>
                      <a:pt x="2264" y="1776"/>
                    </a:lnTo>
                    <a:lnTo>
                      <a:pt x="2256" y="1799"/>
                    </a:lnTo>
                    <a:lnTo>
                      <a:pt x="2253" y="1811"/>
                    </a:lnTo>
                    <a:lnTo>
                      <a:pt x="2238" y="1822"/>
                    </a:lnTo>
                    <a:lnTo>
                      <a:pt x="2234" y="1814"/>
                    </a:lnTo>
                    <a:lnTo>
                      <a:pt x="2235" y="1800"/>
                    </a:lnTo>
                    <a:lnTo>
                      <a:pt x="2225" y="1787"/>
                    </a:lnTo>
                    <a:lnTo>
                      <a:pt x="2207" y="1776"/>
                    </a:lnTo>
                    <a:lnTo>
                      <a:pt x="2172" y="1733"/>
                    </a:lnTo>
                    <a:lnTo>
                      <a:pt x="2161" y="1724"/>
                    </a:lnTo>
                    <a:lnTo>
                      <a:pt x="2144" y="1721"/>
                    </a:lnTo>
                    <a:lnTo>
                      <a:pt x="2119" y="1701"/>
                    </a:lnTo>
                    <a:lnTo>
                      <a:pt x="2092" y="1691"/>
                    </a:lnTo>
                    <a:lnTo>
                      <a:pt x="2094" y="1682"/>
                    </a:lnTo>
                    <a:lnTo>
                      <a:pt x="2101" y="1682"/>
                    </a:lnTo>
                    <a:lnTo>
                      <a:pt x="2097" y="1679"/>
                    </a:lnTo>
                    <a:lnTo>
                      <a:pt x="2079" y="1675"/>
                    </a:lnTo>
                    <a:lnTo>
                      <a:pt x="2057" y="1658"/>
                    </a:lnTo>
                    <a:lnTo>
                      <a:pt x="2043" y="1652"/>
                    </a:lnTo>
                    <a:lnTo>
                      <a:pt x="2011" y="1622"/>
                    </a:lnTo>
                    <a:lnTo>
                      <a:pt x="1993" y="1617"/>
                    </a:lnTo>
                    <a:lnTo>
                      <a:pt x="1965" y="1603"/>
                    </a:lnTo>
                    <a:lnTo>
                      <a:pt x="1956" y="1603"/>
                    </a:lnTo>
                    <a:lnTo>
                      <a:pt x="1936" y="1589"/>
                    </a:lnTo>
                    <a:lnTo>
                      <a:pt x="1922" y="1590"/>
                    </a:lnTo>
                    <a:lnTo>
                      <a:pt x="1869" y="1587"/>
                    </a:lnTo>
                    <a:lnTo>
                      <a:pt x="1865" y="1581"/>
                    </a:lnTo>
                    <a:lnTo>
                      <a:pt x="1848" y="1573"/>
                    </a:lnTo>
                    <a:lnTo>
                      <a:pt x="1834" y="1573"/>
                    </a:lnTo>
                    <a:lnTo>
                      <a:pt x="1829" y="1577"/>
                    </a:lnTo>
                    <a:lnTo>
                      <a:pt x="1828" y="1587"/>
                    </a:lnTo>
                    <a:lnTo>
                      <a:pt x="1823" y="1595"/>
                    </a:lnTo>
                    <a:lnTo>
                      <a:pt x="1802" y="1609"/>
                    </a:lnTo>
                    <a:lnTo>
                      <a:pt x="1804" y="1617"/>
                    </a:lnTo>
                    <a:lnTo>
                      <a:pt x="1810" y="1635"/>
                    </a:lnTo>
                    <a:lnTo>
                      <a:pt x="1823" y="1655"/>
                    </a:lnTo>
                    <a:lnTo>
                      <a:pt x="1833" y="1690"/>
                    </a:lnTo>
                    <a:lnTo>
                      <a:pt x="1832" y="1682"/>
                    </a:lnTo>
                    <a:lnTo>
                      <a:pt x="1837" y="1684"/>
                    </a:lnTo>
                    <a:lnTo>
                      <a:pt x="1832" y="1718"/>
                    </a:lnTo>
                    <a:lnTo>
                      <a:pt x="1829" y="1724"/>
                    </a:lnTo>
                    <a:lnTo>
                      <a:pt x="1810" y="1746"/>
                    </a:lnTo>
                    <a:lnTo>
                      <a:pt x="1779" y="1750"/>
                    </a:lnTo>
                    <a:lnTo>
                      <a:pt x="1778" y="1765"/>
                    </a:lnTo>
                    <a:lnTo>
                      <a:pt x="1783" y="1773"/>
                    </a:lnTo>
                    <a:lnTo>
                      <a:pt x="1784" y="1783"/>
                    </a:lnTo>
                    <a:lnTo>
                      <a:pt x="1773" y="1799"/>
                    </a:lnTo>
                    <a:lnTo>
                      <a:pt x="1761" y="1805"/>
                    </a:lnTo>
                    <a:lnTo>
                      <a:pt x="1747" y="1798"/>
                    </a:lnTo>
                    <a:lnTo>
                      <a:pt x="1736" y="1787"/>
                    </a:lnTo>
                    <a:lnTo>
                      <a:pt x="1736" y="1770"/>
                    </a:lnTo>
                    <a:lnTo>
                      <a:pt x="1741" y="1759"/>
                    </a:lnTo>
                    <a:lnTo>
                      <a:pt x="1747" y="1750"/>
                    </a:lnTo>
                    <a:lnTo>
                      <a:pt x="1754" y="1745"/>
                    </a:lnTo>
                    <a:lnTo>
                      <a:pt x="1732" y="1713"/>
                    </a:lnTo>
                    <a:lnTo>
                      <a:pt x="1735" y="1705"/>
                    </a:lnTo>
                    <a:lnTo>
                      <a:pt x="1724" y="1703"/>
                    </a:lnTo>
                    <a:lnTo>
                      <a:pt x="1684" y="1721"/>
                    </a:lnTo>
                    <a:lnTo>
                      <a:pt x="1675" y="1737"/>
                    </a:lnTo>
                    <a:lnTo>
                      <a:pt x="1660" y="1743"/>
                    </a:lnTo>
                    <a:lnTo>
                      <a:pt x="1640" y="1773"/>
                    </a:lnTo>
                    <a:lnTo>
                      <a:pt x="1628" y="1775"/>
                    </a:lnTo>
                    <a:lnTo>
                      <a:pt x="1622" y="1766"/>
                    </a:lnTo>
                    <a:lnTo>
                      <a:pt x="1606" y="1762"/>
                    </a:lnTo>
                    <a:lnTo>
                      <a:pt x="1587" y="1767"/>
                    </a:lnTo>
                    <a:lnTo>
                      <a:pt x="1570" y="1757"/>
                    </a:lnTo>
                    <a:lnTo>
                      <a:pt x="1547" y="1772"/>
                    </a:lnTo>
                    <a:lnTo>
                      <a:pt x="1536" y="1771"/>
                    </a:lnTo>
                    <a:lnTo>
                      <a:pt x="1512" y="1792"/>
                    </a:lnTo>
                    <a:lnTo>
                      <a:pt x="1508" y="1802"/>
                    </a:lnTo>
                    <a:lnTo>
                      <a:pt x="1506" y="1822"/>
                    </a:lnTo>
                    <a:lnTo>
                      <a:pt x="1504" y="1831"/>
                    </a:lnTo>
                    <a:lnTo>
                      <a:pt x="1495" y="1831"/>
                    </a:lnTo>
                    <a:lnTo>
                      <a:pt x="1487" y="1824"/>
                    </a:lnTo>
                    <a:lnTo>
                      <a:pt x="1478" y="1813"/>
                    </a:lnTo>
                    <a:lnTo>
                      <a:pt x="1474" y="1816"/>
                    </a:lnTo>
                    <a:lnTo>
                      <a:pt x="1467" y="1821"/>
                    </a:lnTo>
                    <a:lnTo>
                      <a:pt x="1456" y="1807"/>
                    </a:lnTo>
                    <a:lnTo>
                      <a:pt x="1456" y="1779"/>
                    </a:lnTo>
                    <a:lnTo>
                      <a:pt x="1450" y="1773"/>
                    </a:lnTo>
                    <a:lnTo>
                      <a:pt x="1450" y="1766"/>
                    </a:lnTo>
                    <a:lnTo>
                      <a:pt x="1457" y="1751"/>
                    </a:lnTo>
                    <a:lnTo>
                      <a:pt x="1458" y="1737"/>
                    </a:lnTo>
                    <a:lnTo>
                      <a:pt x="1452" y="1724"/>
                    </a:lnTo>
                    <a:lnTo>
                      <a:pt x="1447" y="1722"/>
                    </a:lnTo>
                    <a:lnTo>
                      <a:pt x="1446" y="1730"/>
                    </a:lnTo>
                    <a:lnTo>
                      <a:pt x="1442" y="1730"/>
                    </a:lnTo>
                    <a:lnTo>
                      <a:pt x="1444" y="1721"/>
                    </a:lnTo>
                    <a:lnTo>
                      <a:pt x="1451" y="1716"/>
                    </a:lnTo>
                    <a:lnTo>
                      <a:pt x="1477" y="1713"/>
                    </a:lnTo>
                    <a:lnTo>
                      <a:pt x="1488" y="1707"/>
                    </a:lnTo>
                    <a:lnTo>
                      <a:pt x="1490" y="1705"/>
                    </a:lnTo>
                    <a:lnTo>
                      <a:pt x="1484" y="1707"/>
                    </a:lnTo>
                    <a:lnTo>
                      <a:pt x="1467" y="1712"/>
                    </a:lnTo>
                    <a:lnTo>
                      <a:pt x="1460" y="1711"/>
                    </a:lnTo>
                    <a:lnTo>
                      <a:pt x="1445" y="1712"/>
                    </a:lnTo>
                    <a:lnTo>
                      <a:pt x="1423" y="1723"/>
                    </a:lnTo>
                    <a:lnTo>
                      <a:pt x="1424" y="1730"/>
                    </a:lnTo>
                    <a:lnTo>
                      <a:pt x="1415" y="1734"/>
                    </a:lnTo>
                    <a:lnTo>
                      <a:pt x="1413" y="1738"/>
                    </a:lnTo>
                    <a:lnTo>
                      <a:pt x="1417" y="1751"/>
                    </a:lnTo>
                    <a:lnTo>
                      <a:pt x="1417" y="1759"/>
                    </a:lnTo>
                    <a:lnTo>
                      <a:pt x="1406" y="1765"/>
                    </a:lnTo>
                    <a:lnTo>
                      <a:pt x="1397" y="1760"/>
                    </a:lnTo>
                    <a:lnTo>
                      <a:pt x="1393" y="1751"/>
                    </a:lnTo>
                    <a:lnTo>
                      <a:pt x="1398" y="1743"/>
                    </a:lnTo>
                    <a:lnTo>
                      <a:pt x="1391" y="1743"/>
                    </a:lnTo>
                    <a:lnTo>
                      <a:pt x="1369" y="1767"/>
                    </a:lnTo>
                    <a:lnTo>
                      <a:pt x="1377" y="1766"/>
                    </a:lnTo>
                    <a:lnTo>
                      <a:pt x="1381" y="1775"/>
                    </a:lnTo>
                    <a:lnTo>
                      <a:pt x="1381" y="1783"/>
                    </a:lnTo>
                    <a:lnTo>
                      <a:pt x="1380" y="1793"/>
                    </a:lnTo>
                    <a:lnTo>
                      <a:pt x="1371" y="1800"/>
                    </a:lnTo>
                    <a:lnTo>
                      <a:pt x="1366" y="1803"/>
                    </a:lnTo>
                    <a:lnTo>
                      <a:pt x="1361" y="1789"/>
                    </a:lnTo>
                    <a:lnTo>
                      <a:pt x="1354" y="1777"/>
                    </a:lnTo>
                    <a:lnTo>
                      <a:pt x="1326" y="1786"/>
                    </a:lnTo>
                    <a:lnTo>
                      <a:pt x="1328" y="1789"/>
                    </a:lnTo>
                    <a:lnTo>
                      <a:pt x="1291" y="1807"/>
                    </a:lnTo>
                    <a:lnTo>
                      <a:pt x="1288" y="1804"/>
                    </a:lnTo>
                    <a:lnTo>
                      <a:pt x="1282" y="1807"/>
                    </a:lnTo>
                    <a:lnTo>
                      <a:pt x="1254" y="1832"/>
                    </a:lnTo>
                    <a:lnTo>
                      <a:pt x="1181" y="1880"/>
                    </a:lnTo>
                    <a:lnTo>
                      <a:pt x="1172" y="1880"/>
                    </a:lnTo>
                    <a:lnTo>
                      <a:pt x="1171" y="1895"/>
                    </a:lnTo>
                    <a:lnTo>
                      <a:pt x="1175" y="1897"/>
                    </a:lnTo>
                    <a:lnTo>
                      <a:pt x="1166" y="1905"/>
                    </a:lnTo>
                    <a:lnTo>
                      <a:pt x="1144" y="1908"/>
                    </a:lnTo>
                    <a:lnTo>
                      <a:pt x="1135" y="1916"/>
                    </a:lnTo>
                    <a:lnTo>
                      <a:pt x="1129" y="1913"/>
                    </a:lnTo>
                    <a:lnTo>
                      <a:pt x="1123" y="1927"/>
                    </a:lnTo>
                    <a:lnTo>
                      <a:pt x="1114" y="1958"/>
                    </a:lnTo>
                    <a:lnTo>
                      <a:pt x="1111" y="1970"/>
                    </a:lnTo>
                    <a:lnTo>
                      <a:pt x="1113" y="1996"/>
                    </a:lnTo>
                    <a:lnTo>
                      <a:pt x="1106" y="2008"/>
                    </a:lnTo>
                    <a:lnTo>
                      <a:pt x="1090" y="2017"/>
                    </a:lnTo>
                    <a:lnTo>
                      <a:pt x="1079" y="2015"/>
                    </a:lnTo>
                    <a:lnTo>
                      <a:pt x="1058" y="2024"/>
                    </a:lnTo>
                    <a:lnTo>
                      <a:pt x="1053" y="2044"/>
                    </a:lnTo>
                    <a:lnTo>
                      <a:pt x="1048" y="2030"/>
                    </a:lnTo>
                    <a:lnTo>
                      <a:pt x="1047" y="2015"/>
                    </a:lnTo>
                    <a:lnTo>
                      <a:pt x="1033" y="2023"/>
                    </a:lnTo>
                    <a:lnTo>
                      <a:pt x="1024" y="2023"/>
                    </a:lnTo>
                    <a:lnTo>
                      <a:pt x="1015" y="2017"/>
                    </a:lnTo>
                    <a:lnTo>
                      <a:pt x="1004" y="1997"/>
                    </a:lnTo>
                    <a:lnTo>
                      <a:pt x="1000" y="1985"/>
                    </a:lnTo>
                    <a:lnTo>
                      <a:pt x="978" y="1960"/>
                    </a:lnTo>
                    <a:lnTo>
                      <a:pt x="968" y="1950"/>
                    </a:lnTo>
                    <a:lnTo>
                      <a:pt x="963" y="1935"/>
                    </a:lnTo>
                    <a:lnTo>
                      <a:pt x="962" y="1921"/>
                    </a:lnTo>
                    <a:lnTo>
                      <a:pt x="973" y="1920"/>
                    </a:lnTo>
                    <a:lnTo>
                      <a:pt x="981" y="1910"/>
                    </a:lnTo>
                    <a:lnTo>
                      <a:pt x="984" y="1896"/>
                    </a:lnTo>
                    <a:lnTo>
                      <a:pt x="999" y="1891"/>
                    </a:lnTo>
                    <a:lnTo>
                      <a:pt x="1054" y="1880"/>
                    </a:lnTo>
                    <a:lnTo>
                      <a:pt x="1046" y="1863"/>
                    </a:lnTo>
                    <a:lnTo>
                      <a:pt x="1044" y="1845"/>
                    </a:lnTo>
                    <a:lnTo>
                      <a:pt x="1041" y="1826"/>
                    </a:lnTo>
                    <a:lnTo>
                      <a:pt x="1031" y="1832"/>
                    </a:lnTo>
                    <a:lnTo>
                      <a:pt x="1021" y="1814"/>
                    </a:lnTo>
                    <a:lnTo>
                      <a:pt x="1015" y="1809"/>
                    </a:lnTo>
                    <a:lnTo>
                      <a:pt x="1015" y="1792"/>
                    </a:lnTo>
                    <a:lnTo>
                      <a:pt x="1004" y="1783"/>
                    </a:lnTo>
                    <a:lnTo>
                      <a:pt x="978" y="1776"/>
                    </a:lnTo>
                    <a:lnTo>
                      <a:pt x="955" y="1776"/>
                    </a:lnTo>
                    <a:lnTo>
                      <a:pt x="930" y="1773"/>
                    </a:lnTo>
                    <a:lnTo>
                      <a:pt x="919" y="1777"/>
                    </a:lnTo>
                    <a:lnTo>
                      <a:pt x="909" y="1775"/>
                    </a:lnTo>
                    <a:lnTo>
                      <a:pt x="868" y="1754"/>
                    </a:lnTo>
                    <a:lnTo>
                      <a:pt x="870" y="1764"/>
                    </a:lnTo>
                    <a:lnTo>
                      <a:pt x="917" y="1805"/>
                    </a:lnTo>
                    <a:lnTo>
                      <a:pt x="917" y="1838"/>
                    </a:lnTo>
                    <a:lnTo>
                      <a:pt x="919" y="1853"/>
                    </a:lnTo>
                    <a:lnTo>
                      <a:pt x="914" y="1873"/>
                    </a:lnTo>
                    <a:lnTo>
                      <a:pt x="915" y="1890"/>
                    </a:lnTo>
                    <a:lnTo>
                      <a:pt x="901" y="1939"/>
                    </a:lnTo>
                    <a:lnTo>
                      <a:pt x="901" y="1953"/>
                    </a:lnTo>
                    <a:lnTo>
                      <a:pt x="902" y="1970"/>
                    </a:lnTo>
                    <a:lnTo>
                      <a:pt x="907" y="1975"/>
                    </a:lnTo>
                    <a:lnTo>
                      <a:pt x="919" y="1975"/>
                    </a:lnTo>
                    <a:lnTo>
                      <a:pt x="929" y="1982"/>
                    </a:lnTo>
                    <a:lnTo>
                      <a:pt x="938" y="2002"/>
                    </a:lnTo>
                    <a:lnTo>
                      <a:pt x="938" y="2013"/>
                    </a:lnTo>
                    <a:lnTo>
                      <a:pt x="933" y="2026"/>
                    </a:lnTo>
                    <a:lnTo>
                      <a:pt x="936" y="2037"/>
                    </a:lnTo>
                    <a:lnTo>
                      <a:pt x="933" y="2056"/>
                    </a:lnTo>
                    <a:lnTo>
                      <a:pt x="922" y="2072"/>
                    </a:lnTo>
                    <a:lnTo>
                      <a:pt x="915" y="2096"/>
                    </a:lnTo>
                    <a:lnTo>
                      <a:pt x="922" y="2114"/>
                    </a:lnTo>
                    <a:lnTo>
                      <a:pt x="918" y="2149"/>
                    </a:lnTo>
                    <a:lnTo>
                      <a:pt x="908" y="2134"/>
                    </a:lnTo>
                    <a:lnTo>
                      <a:pt x="906" y="2123"/>
                    </a:lnTo>
                    <a:lnTo>
                      <a:pt x="898" y="2114"/>
                    </a:lnTo>
                    <a:lnTo>
                      <a:pt x="890" y="2115"/>
                    </a:lnTo>
                    <a:lnTo>
                      <a:pt x="877" y="2126"/>
                    </a:lnTo>
                    <a:lnTo>
                      <a:pt x="885" y="2111"/>
                    </a:lnTo>
                    <a:lnTo>
                      <a:pt x="886" y="2099"/>
                    </a:lnTo>
                    <a:lnTo>
                      <a:pt x="869" y="2085"/>
                    </a:lnTo>
                    <a:lnTo>
                      <a:pt x="860" y="2080"/>
                    </a:lnTo>
                    <a:lnTo>
                      <a:pt x="837" y="2080"/>
                    </a:lnTo>
                    <a:lnTo>
                      <a:pt x="816" y="2062"/>
                    </a:lnTo>
                    <a:lnTo>
                      <a:pt x="807" y="2072"/>
                    </a:lnTo>
                    <a:lnTo>
                      <a:pt x="804" y="2083"/>
                    </a:lnTo>
                    <a:lnTo>
                      <a:pt x="788" y="2099"/>
                    </a:lnTo>
                    <a:lnTo>
                      <a:pt x="779" y="2114"/>
                    </a:lnTo>
                    <a:lnTo>
                      <a:pt x="768" y="2126"/>
                    </a:lnTo>
                    <a:lnTo>
                      <a:pt x="743" y="2136"/>
                    </a:lnTo>
                    <a:lnTo>
                      <a:pt x="735" y="2136"/>
                    </a:lnTo>
                    <a:lnTo>
                      <a:pt x="723" y="2144"/>
                    </a:lnTo>
                    <a:lnTo>
                      <a:pt x="716" y="2159"/>
                    </a:lnTo>
                    <a:lnTo>
                      <a:pt x="704" y="2170"/>
                    </a:lnTo>
                    <a:lnTo>
                      <a:pt x="693" y="2180"/>
                    </a:lnTo>
                    <a:lnTo>
                      <a:pt x="681" y="2184"/>
                    </a:lnTo>
                    <a:lnTo>
                      <a:pt x="681" y="2197"/>
                    </a:lnTo>
                    <a:lnTo>
                      <a:pt x="683" y="2223"/>
                    </a:lnTo>
                    <a:lnTo>
                      <a:pt x="696" y="2246"/>
                    </a:lnTo>
                    <a:lnTo>
                      <a:pt x="707" y="2261"/>
                    </a:lnTo>
                    <a:lnTo>
                      <a:pt x="714" y="2276"/>
                    </a:lnTo>
                    <a:lnTo>
                      <a:pt x="727" y="2308"/>
                    </a:lnTo>
                    <a:lnTo>
                      <a:pt x="730" y="2316"/>
                    </a:lnTo>
                    <a:lnTo>
                      <a:pt x="739" y="2330"/>
                    </a:lnTo>
                    <a:lnTo>
                      <a:pt x="739" y="2336"/>
                    </a:lnTo>
                    <a:lnTo>
                      <a:pt x="720" y="2324"/>
                    </a:lnTo>
                    <a:lnTo>
                      <a:pt x="714" y="2326"/>
                    </a:lnTo>
                    <a:lnTo>
                      <a:pt x="686" y="2315"/>
                    </a:lnTo>
                    <a:lnTo>
                      <a:pt x="687" y="2321"/>
                    </a:lnTo>
                    <a:lnTo>
                      <a:pt x="684" y="2325"/>
                    </a:lnTo>
                    <a:lnTo>
                      <a:pt x="671" y="2322"/>
                    </a:lnTo>
                    <a:lnTo>
                      <a:pt x="653" y="2314"/>
                    </a:lnTo>
                    <a:lnTo>
                      <a:pt x="634" y="2300"/>
                    </a:lnTo>
                    <a:lnTo>
                      <a:pt x="619" y="2298"/>
                    </a:lnTo>
                    <a:lnTo>
                      <a:pt x="610" y="2290"/>
                    </a:lnTo>
                    <a:lnTo>
                      <a:pt x="595" y="2304"/>
                    </a:lnTo>
                    <a:lnTo>
                      <a:pt x="587" y="2317"/>
                    </a:lnTo>
                    <a:lnTo>
                      <a:pt x="584" y="2297"/>
                    </a:lnTo>
                    <a:lnTo>
                      <a:pt x="599" y="2288"/>
                    </a:lnTo>
                    <a:lnTo>
                      <a:pt x="586" y="2283"/>
                    </a:lnTo>
                    <a:lnTo>
                      <a:pt x="570" y="2279"/>
                    </a:lnTo>
                    <a:lnTo>
                      <a:pt x="567" y="2266"/>
                    </a:lnTo>
                    <a:lnTo>
                      <a:pt x="549" y="2255"/>
                    </a:lnTo>
                    <a:lnTo>
                      <a:pt x="531" y="2246"/>
                    </a:lnTo>
                    <a:lnTo>
                      <a:pt x="520" y="2244"/>
                    </a:lnTo>
                    <a:lnTo>
                      <a:pt x="517" y="2265"/>
                    </a:lnTo>
                    <a:lnTo>
                      <a:pt x="509" y="2276"/>
                    </a:lnTo>
                    <a:lnTo>
                      <a:pt x="499" y="2279"/>
                    </a:lnTo>
                    <a:lnTo>
                      <a:pt x="501" y="2289"/>
                    </a:lnTo>
                    <a:lnTo>
                      <a:pt x="508" y="2304"/>
                    </a:lnTo>
                    <a:lnTo>
                      <a:pt x="516" y="2309"/>
                    </a:lnTo>
                    <a:lnTo>
                      <a:pt x="527" y="2332"/>
                    </a:lnTo>
                    <a:lnTo>
                      <a:pt x="543" y="2349"/>
                    </a:lnTo>
                    <a:lnTo>
                      <a:pt x="574" y="2336"/>
                    </a:lnTo>
                    <a:lnTo>
                      <a:pt x="580" y="2352"/>
                    </a:lnTo>
                    <a:lnTo>
                      <a:pt x="587" y="2399"/>
                    </a:lnTo>
                    <a:lnTo>
                      <a:pt x="592" y="2407"/>
                    </a:lnTo>
                    <a:lnTo>
                      <a:pt x="575" y="2400"/>
                    </a:lnTo>
                    <a:lnTo>
                      <a:pt x="560" y="2410"/>
                    </a:lnTo>
                    <a:lnTo>
                      <a:pt x="557" y="2417"/>
                    </a:lnTo>
                    <a:lnTo>
                      <a:pt x="557" y="2421"/>
                    </a:lnTo>
                    <a:lnTo>
                      <a:pt x="543" y="2413"/>
                    </a:lnTo>
                    <a:lnTo>
                      <a:pt x="533" y="2411"/>
                    </a:lnTo>
                    <a:lnTo>
                      <a:pt x="501" y="2395"/>
                    </a:lnTo>
                    <a:lnTo>
                      <a:pt x="484" y="2390"/>
                    </a:lnTo>
                    <a:lnTo>
                      <a:pt x="482" y="2383"/>
                    </a:lnTo>
                    <a:lnTo>
                      <a:pt x="474" y="2372"/>
                    </a:lnTo>
                    <a:lnTo>
                      <a:pt x="466" y="2364"/>
                    </a:lnTo>
                    <a:lnTo>
                      <a:pt x="460" y="2354"/>
                    </a:lnTo>
                    <a:lnTo>
                      <a:pt x="450" y="2348"/>
                    </a:lnTo>
                    <a:lnTo>
                      <a:pt x="444" y="2354"/>
                    </a:lnTo>
                    <a:lnTo>
                      <a:pt x="433" y="2356"/>
                    </a:lnTo>
                    <a:lnTo>
                      <a:pt x="415" y="2342"/>
                    </a:lnTo>
                    <a:lnTo>
                      <a:pt x="409" y="2330"/>
                    </a:lnTo>
                    <a:lnTo>
                      <a:pt x="396" y="2337"/>
                    </a:lnTo>
                    <a:lnTo>
                      <a:pt x="398" y="2329"/>
                    </a:lnTo>
                    <a:lnTo>
                      <a:pt x="408" y="2319"/>
                    </a:lnTo>
                    <a:lnTo>
                      <a:pt x="406" y="2299"/>
                    </a:lnTo>
                    <a:lnTo>
                      <a:pt x="408" y="2282"/>
                    </a:lnTo>
                    <a:lnTo>
                      <a:pt x="397" y="2272"/>
                    </a:lnTo>
                    <a:lnTo>
                      <a:pt x="398" y="2257"/>
                    </a:lnTo>
                    <a:lnTo>
                      <a:pt x="380" y="2222"/>
                    </a:lnTo>
                    <a:lnTo>
                      <a:pt x="385" y="2213"/>
                    </a:lnTo>
                    <a:lnTo>
                      <a:pt x="398" y="2209"/>
                    </a:lnTo>
                    <a:lnTo>
                      <a:pt x="402" y="2187"/>
                    </a:lnTo>
                    <a:lnTo>
                      <a:pt x="404" y="2161"/>
                    </a:lnTo>
                    <a:lnTo>
                      <a:pt x="402" y="2150"/>
                    </a:lnTo>
                    <a:lnTo>
                      <a:pt x="395" y="2142"/>
                    </a:lnTo>
                    <a:lnTo>
                      <a:pt x="388" y="2122"/>
                    </a:lnTo>
                    <a:lnTo>
                      <a:pt x="384" y="2116"/>
                    </a:lnTo>
                    <a:lnTo>
                      <a:pt x="368" y="2114"/>
                    </a:lnTo>
                    <a:lnTo>
                      <a:pt x="363" y="2101"/>
                    </a:lnTo>
                    <a:lnTo>
                      <a:pt x="353" y="2100"/>
                    </a:lnTo>
                    <a:lnTo>
                      <a:pt x="336" y="2094"/>
                    </a:lnTo>
                    <a:lnTo>
                      <a:pt x="336" y="2087"/>
                    </a:lnTo>
                    <a:lnTo>
                      <a:pt x="338" y="2078"/>
                    </a:lnTo>
                    <a:lnTo>
                      <a:pt x="336" y="2073"/>
                    </a:lnTo>
                    <a:lnTo>
                      <a:pt x="318" y="2071"/>
                    </a:lnTo>
                    <a:lnTo>
                      <a:pt x="285" y="2041"/>
                    </a:lnTo>
                    <a:lnTo>
                      <a:pt x="291" y="2035"/>
                    </a:lnTo>
                    <a:lnTo>
                      <a:pt x="275" y="2020"/>
                    </a:lnTo>
                    <a:lnTo>
                      <a:pt x="272" y="2004"/>
                    </a:lnTo>
                    <a:lnTo>
                      <a:pt x="264" y="1992"/>
                    </a:lnTo>
                    <a:lnTo>
                      <a:pt x="248" y="1987"/>
                    </a:lnTo>
                    <a:lnTo>
                      <a:pt x="256" y="1980"/>
                    </a:lnTo>
                    <a:lnTo>
                      <a:pt x="275" y="1976"/>
                    </a:lnTo>
                    <a:lnTo>
                      <a:pt x="295" y="1987"/>
                    </a:lnTo>
                    <a:lnTo>
                      <a:pt x="296" y="1999"/>
                    </a:lnTo>
                    <a:lnTo>
                      <a:pt x="306" y="2013"/>
                    </a:lnTo>
                    <a:lnTo>
                      <a:pt x="334" y="2033"/>
                    </a:lnTo>
                    <a:lnTo>
                      <a:pt x="338" y="2030"/>
                    </a:lnTo>
                    <a:lnTo>
                      <a:pt x="342" y="2020"/>
                    </a:lnTo>
                    <a:lnTo>
                      <a:pt x="350" y="2035"/>
                    </a:lnTo>
                    <a:lnTo>
                      <a:pt x="359" y="2042"/>
                    </a:lnTo>
                    <a:lnTo>
                      <a:pt x="365" y="2036"/>
                    </a:lnTo>
                    <a:lnTo>
                      <a:pt x="370" y="2039"/>
                    </a:lnTo>
                    <a:lnTo>
                      <a:pt x="375" y="2033"/>
                    </a:lnTo>
                    <a:lnTo>
                      <a:pt x="381" y="2034"/>
                    </a:lnTo>
                    <a:lnTo>
                      <a:pt x="384" y="2047"/>
                    </a:lnTo>
                    <a:lnTo>
                      <a:pt x="387" y="2060"/>
                    </a:lnTo>
                    <a:lnTo>
                      <a:pt x="402" y="2053"/>
                    </a:lnTo>
                    <a:lnTo>
                      <a:pt x="420" y="2058"/>
                    </a:lnTo>
                    <a:lnTo>
                      <a:pt x="427" y="2068"/>
                    </a:lnTo>
                    <a:lnTo>
                      <a:pt x="439" y="2068"/>
                    </a:lnTo>
                    <a:lnTo>
                      <a:pt x="447" y="2078"/>
                    </a:lnTo>
                    <a:lnTo>
                      <a:pt x="479" y="2087"/>
                    </a:lnTo>
                    <a:lnTo>
                      <a:pt x="494" y="2094"/>
                    </a:lnTo>
                    <a:lnTo>
                      <a:pt x="522" y="2096"/>
                    </a:lnTo>
                    <a:lnTo>
                      <a:pt x="548" y="2106"/>
                    </a:lnTo>
                    <a:lnTo>
                      <a:pt x="557" y="2116"/>
                    </a:lnTo>
                    <a:lnTo>
                      <a:pt x="576" y="2120"/>
                    </a:lnTo>
                    <a:lnTo>
                      <a:pt x="624" y="2123"/>
                    </a:lnTo>
                    <a:lnTo>
                      <a:pt x="637" y="2117"/>
                    </a:lnTo>
                    <a:lnTo>
                      <a:pt x="649" y="2115"/>
                    </a:lnTo>
                    <a:lnTo>
                      <a:pt x="693" y="2095"/>
                    </a:lnTo>
                    <a:lnTo>
                      <a:pt x="703" y="2085"/>
                    </a:lnTo>
                    <a:lnTo>
                      <a:pt x="712" y="2079"/>
                    </a:lnTo>
                    <a:lnTo>
                      <a:pt x="731" y="2057"/>
                    </a:lnTo>
                    <a:lnTo>
                      <a:pt x="752" y="2023"/>
                    </a:lnTo>
                    <a:lnTo>
                      <a:pt x="761" y="1998"/>
                    </a:lnTo>
                    <a:lnTo>
                      <a:pt x="764" y="1975"/>
                    </a:lnTo>
                    <a:lnTo>
                      <a:pt x="755" y="1970"/>
                    </a:lnTo>
                    <a:lnTo>
                      <a:pt x="752" y="1966"/>
                    </a:lnTo>
                    <a:lnTo>
                      <a:pt x="751" y="1944"/>
                    </a:lnTo>
                    <a:lnTo>
                      <a:pt x="746" y="1929"/>
                    </a:lnTo>
                    <a:lnTo>
                      <a:pt x="746" y="1907"/>
                    </a:lnTo>
                    <a:lnTo>
                      <a:pt x="735" y="1892"/>
                    </a:lnTo>
                    <a:lnTo>
                      <a:pt x="724" y="1886"/>
                    </a:lnTo>
                    <a:lnTo>
                      <a:pt x="718" y="1890"/>
                    </a:lnTo>
                    <a:lnTo>
                      <a:pt x="709" y="1883"/>
                    </a:lnTo>
                    <a:lnTo>
                      <a:pt x="710" y="1873"/>
                    </a:lnTo>
                    <a:lnTo>
                      <a:pt x="704" y="1869"/>
                    </a:lnTo>
                    <a:lnTo>
                      <a:pt x="693" y="1854"/>
                    </a:lnTo>
                    <a:lnTo>
                      <a:pt x="689" y="1845"/>
                    </a:lnTo>
                    <a:lnTo>
                      <a:pt x="683" y="1841"/>
                    </a:lnTo>
                    <a:lnTo>
                      <a:pt x="676" y="1835"/>
                    </a:lnTo>
                    <a:lnTo>
                      <a:pt x="681" y="1848"/>
                    </a:lnTo>
                    <a:lnTo>
                      <a:pt x="672" y="1851"/>
                    </a:lnTo>
                    <a:lnTo>
                      <a:pt x="650" y="1835"/>
                    </a:lnTo>
                    <a:lnTo>
                      <a:pt x="642" y="1825"/>
                    </a:lnTo>
                    <a:lnTo>
                      <a:pt x="639" y="1834"/>
                    </a:lnTo>
                    <a:lnTo>
                      <a:pt x="635" y="1827"/>
                    </a:lnTo>
                    <a:lnTo>
                      <a:pt x="632" y="1815"/>
                    </a:lnTo>
                    <a:lnTo>
                      <a:pt x="619" y="1800"/>
                    </a:lnTo>
                    <a:lnTo>
                      <a:pt x="627" y="1818"/>
                    </a:lnTo>
                    <a:lnTo>
                      <a:pt x="606" y="1811"/>
                    </a:lnTo>
                    <a:lnTo>
                      <a:pt x="599" y="1800"/>
                    </a:lnTo>
                    <a:lnTo>
                      <a:pt x="596" y="1793"/>
                    </a:lnTo>
                    <a:lnTo>
                      <a:pt x="589" y="1783"/>
                    </a:lnTo>
                    <a:lnTo>
                      <a:pt x="558" y="1751"/>
                    </a:lnTo>
                    <a:lnTo>
                      <a:pt x="542" y="1739"/>
                    </a:lnTo>
                    <a:lnTo>
                      <a:pt x="535" y="1730"/>
                    </a:lnTo>
                    <a:lnTo>
                      <a:pt x="509" y="1712"/>
                    </a:lnTo>
                    <a:lnTo>
                      <a:pt x="500" y="1701"/>
                    </a:lnTo>
                    <a:lnTo>
                      <a:pt x="466" y="1682"/>
                    </a:lnTo>
                    <a:lnTo>
                      <a:pt x="461" y="1678"/>
                    </a:lnTo>
                    <a:lnTo>
                      <a:pt x="427" y="1669"/>
                    </a:lnTo>
                    <a:lnTo>
                      <a:pt x="429" y="1675"/>
                    </a:lnTo>
                    <a:lnTo>
                      <a:pt x="427" y="1679"/>
                    </a:lnTo>
                    <a:lnTo>
                      <a:pt x="420" y="1679"/>
                    </a:lnTo>
                    <a:lnTo>
                      <a:pt x="403" y="1670"/>
                    </a:lnTo>
                    <a:lnTo>
                      <a:pt x="369" y="1662"/>
                    </a:lnTo>
                    <a:lnTo>
                      <a:pt x="354" y="1655"/>
                    </a:lnTo>
                    <a:lnTo>
                      <a:pt x="350" y="1662"/>
                    </a:lnTo>
                    <a:lnTo>
                      <a:pt x="333" y="1664"/>
                    </a:lnTo>
                    <a:lnTo>
                      <a:pt x="326" y="1670"/>
                    </a:lnTo>
                    <a:lnTo>
                      <a:pt x="322" y="1660"/>
                    </a:lnTo>
                    <a:lnTo>
                      <a:pt x="317" y="1657"/>
                    </a:lnTo>
                    <a:lnTo>
                      <a:pt x="320" y="1644"/>
                    </a:lnTo>
                    <a:lnTo>
                      <a:pt x="317" y="1641"/>
                    </a:lnTo>
                    <a:lnTo>
                      <a:pt x="299" y="1657"/>
                    </a:lnTo>
                    <a:lnTo>
                      <a:pt x="302" y="1637"/>
                    </a:lnTo>
                    <a:lnTo>
                      <a:pt x="293" y="1644"/>
                    </a:lnTo>
                    <a:lnTo>
                      <a:pt x="294" y="1633"/>
                    </a:lnTo>
                    <a:lnTo>
                      <a:pt x="291" y="1632"/>
                    </a:lnTo>
                    <a:lnTo>
                      <a:pt x="283" y="1632"/>
                    </a:lnTo>
                    <a:lnTo>
                      <a:pt x="268" y="1638"/>
                    </a:lnTo>
                    <a:lnTo>
                      <a:pt x="271" y="1631"/>
                    </a:lnTo>
                    <a:lnTo>
                      <a:pt x="269" y="1625"/>
                    </a:lnTo>
                    <a:lnTo>
                      <a:pt x="267" y="1617"/>
                    </a:lnTo>
                    <a:lnTo>
                      <a:pt x="251" y="1619"/>
                    </a:lnTo>
                    <a:lnTo>
                      <a:pt x="257" y="1589"/>
                    </a:lnTo>
                    <a:lnTo>
                      <a:pt x="261" y="1603"/>
                    </a:lnTo>
                    <a:lnTo>
                      <a:pt x="267" y="1606"/>
                    </a:lnTo>
                    <a:lnTo>
                      <a:pt x="273" y="1606"/>
                    </a:lnTo>
                    <a:lnTo>
                      <a:pt x="279" y="1614"/>
                    </a:lnTo>
                    <a:lnTo>
                      <a:pt x="290" y="1612"/>
                    </a:lnTo>
                    <a:lnTo>
                      <a:pt x="299" y="1616"/>
                    </a:lnTo>
                    <a:lnTo>
                      <a:pt x="307" y="1600"/>
                    </a:lnTo>
                    <a:lnTo>
                      <a:pt x="309" y="1589"/>
                    </a:lnTo>
                    <a:lnTo>
                      <a:pt x="290" y="1583"/>
                    </a:lnTo>
                    <a:lnTo>
                      <a:pt x="283" y="1585"/>
                    </a:lnTo>
                    <a:lnTo>
                      <a:pt x="275" y="1579"/>
                    </a:lnTo>
                    <a:lnTo>
                      <a:pt x="274" y="1573"/>
                    </a:lnTo>
                    <a:lnTo>
                      <a:pt x="259" y="1565"/>
                    </a:lnTo>
                    <a:lnTo>
                      <a:pt x="242" y="1558"/>
                    </a:lnTo>
                    <a:lnTo>
                      <a:pt x="248" y="1567"/>
                    </a:lnTo>
                    <a:lnTo>
                      <a:pt x="247" y="1582"/>
                    </a:lnTo>
                    <a:lnTo>
                      <a:pt x="239" y="1583"/>
                    </a:lnTo>
                    <a:lnTo>
                      <a:pt x="235" y="1579"/>
                    </a:lnTo>
                    <a:lnTo>
                      <a:pt x="232" y="1587"/>
                    </a:lnTo>
                    <a:lnTo>
                      <a:pt x="235" y="1598"/>
                    </a:lnTo>
                    <a:lnTo>
                      <a:pt x="231" y="1604"/>
                    </a:lnTo>
                    <a:lnTo>
                      <a:pt x="221" y="1604"/>
                    </a:lnTo>
                    <a:lnTo>
                      <a:pt x="210" y="1593"/>
                    </a:lnTo>
                    <a:lnTo>
                      <a:pt x="191" y="1583"/>
                    </a:lnTo>
                    <a:lnTo>
                      <a:pt x="189" y="1584"/>
                    </a:lnTo>
                    <a:lnTo>
                      <a:pt x="192" y="1589"/>
                    </a:lnTo>
                    <a:lnTo>
                      <a:pt x="191" y="1600"/>
                    </a:lnTo>
                    <a:lnTo>
                      <a:pt x="187" y="1612"/>
                    </a:lnTo>
                    <a:lnTo>
                      <a:pt x="185" y="1617"/>
                    </a:lnTo>
                    <a:lnTo>
                      <a:pt x="172" y="1621"/>
                    </a:lnTo>
                    <a:lnTo>
                      <a:pt x="150" y="1606"/>
                    </a:lnTo>
                    <a:lnTo>
                      <a:pt x="144" y="1637"/>
                    </a:lnTo>
                    <a:lnTo>
                      <a:pt x="138" y="1644"/>
                    </a:lnTo>
                    <a:lnTo>
                      <a:pt x="106" y="1664"/>
                    </a:lnTo>
                    <a:lnTo>
                      <a:pt x="103" y="1669"/>
                    </a:lnTo>
                    <a:lnTo>
                      <a:pt x="102" y="1680"/>
                    </a:lnTo>
                    <a:lnTo>
                      <a:pt x="101" y="1684"/>
                    </a:lnTo>
                    <a:lnTo>
                      <a:pt x="92" y="1692"/>
                    </a:lnTo>
                    <a:lnTo>
                      <a:pt x="90" y="1694"/>
                    </a:lnTo>
                    <a:lnTo>
                      <a:pt x="59" y="1721"/>
                    </a:lnTo>
                    <a:lnTo>
                      <a:pt x="69" y="1725"/>
                    </a:lnTo>
                    <a:lnTo>
                      <a:pt x="69" y="1730"/>
                    </a:lnTo>
                    <a:lnTo>
                      <a:pt x="58" y="1759"/>
                    </a:lnTo>
                    <a:lnTo>
                      <a:pt x="57" y="1768"/>
                    </a:lnTo>
                    <a:lnTo>
                      <a:pt x="59" y="1794"/>
                    </a:lnTo>
                    <a:lnTo>
                      <a:pt x="64" y="1814"/>
                    </a:lnTo>
                    <a:lnTo>
                      <a:pt x="69" y="1821"/>
                    </a:lnTo>
                    <a:lnTo>
                      <a:pt x="79" y="1827"/>
                    </a:lnTo>
                    <a:lnTo>
                      <a:pt x="92" y="1830"/>
                    </a:lnTo>
                    <a:lnTo>
                      <a:pt x="107" y="1837"/>
                    </a:lnTo>
                    <a:lnTo>
                      <a:pt x="127" y="1875"/>
                    </a:lnTo>
                    <a:lnTo>
                      <a:pt x="137" y="1890"/>
                    </a:lnTo>
                    <a:lnTo>
                      <a:pt x="140" y="1912"/>
                    </a:lnTo>
                    <a:lnTo>
                      <a:pt x="122" y="1949"/>
                    </a:lnTo>
                    <a:lnTo>
                      <a:pt x="103" y="1992"/>
                    </a:lnTo>
                    <a:lnTo>
                      <a:pt x="97" y="2005"/>
                    </a:lnTo>
                    <a:lnTo>
                      <a:pt x="99" y="2026"/>
                    </a:lnTo>
                    <a:lnTo>
                      <a:pt x="108" y="2046"/>
                    </a:lnTo>
                    <a:lnTo>
                      <a:pt x="116" y="2063"/>
                    </a:lnTo>
                    <a:lnTo>
                      <a:pt x="118" y="2082"/>
                    </a:lnTo>
                    <a:lnTo>
                      <a:pt x="133" y="2109"/>
                    </a:lnTo>
                    <a:lnTo>
                      <a:pt x="144" y="2143"/>
                    </a:lnTo>
                    <a:lnTo>
                      <a:pt x="146" y="2160"/>
                    </a:lnTo>
                    <a:lnTo>
                      <a:pt x="148" y="2175"/>
                    </a:lnTo>
                    <a:lnTo>
                      <a:pt x="134" y="2187"/>
                    </a:lnTo>
                    <a:lnTo>
                      <a:pt x="132" y="2209"/>
                    </a:lnTo>
                    <a:lnTo>
                      <a:pt x="127" y="2225"/>
                    </a:lnTo>
                    <a:lnTo>
                      <a:pt x="130" y="2235"/>
                    </a:lnTo>
                    <a:lnTo>
                      <a:pt x="132" y="2254"/>
                    </a:lnTo>
                    <a:lnTo>
                      <a:pt x="126" y="2265"/>
                    </a:lnTo>
                    <a:lnTo>
                      <a:pt x="127" y="2286"/>
                    </a:lnTo>
                    <a:lnTo>
                      <a:pt x="143" y="2289"/>
                    </a:lnTo>
                    <a:lnTo>
                      <a:pt x="151" y="2306"/>
                    </a:lnTo>
                    <a:lnTo>
                      <a:pt x="149" y="2327"/>
                    </a:lnTo>
                    <a:lnTo>
                      <a:pt x="156" y="2343"/>
                    </a:lnTo>
                    <a:lnTo>
                      <a:pt x="172" y="2358"/>
                    </a:lnTo>
                    <a:lnTo>
                      <a:pt x="173" y="2378"/>
                    </a:lnTo>
                    <a:lnTo>
                      <a:pt x="167" y="2396"/>
                    </a:lnTo>
                    <a:lnTo>
                      <a:pt x="157" y="2411"/>
                    </a:lnTo>
                    <a:lnTo>
                      <a:pt x="153" y="2427"/>
                    </a:lnTo>
                    <a:lnTo>
                      <a:pt x="159" y="2445"/>
                    </a:lnTo>
                    <a:lnTo>
                      <a:pt x="167" y="2458"/>
                    </a:lnTo>
                    <a:lnTo>
                      <a:pt x="197" y="2481"/>
                    </a:lnTo>
                    <a:lnTo>
                      <a:pt x="202" y="2498"/>
                    </a:lnTo>
                    <a:lnTo>
                      <a:pt x="212" y="2515"/>
                    </a:lnTo>
                    <a:lnTo>
                      <a:pt x="216" y="2509"/>
                    </a:lnTo>
                    <a:lnTo>
                      <a:pt x="215" y="2548"/>
                    </a:lnTo>
                    <a:lnTo>
                      <a:pt x="199" y="2586"/>
                    </a:lnTo>
                    <a:lnTo>
                      <a:pt x="186" y="2606"/>
                    </a:lnTo>
                    <a:lnTo>
                      <a:pt x="134" y="2675"/>
                    </a:lnTo>
                    <a:lnTo>
                      <a:pt x="96" y="2718"/>
                    </a:lnTo>
                    <a:lnTo>
                      <a:pt x="46" y="2767"/>
                    </a:lnTo>
                    <a:lnTo>
                      <a:pt x="10" y="2794"/>
                    </a:lnTo>
                    <a:lnTo>
                      <a:pt x="33" y="2798"/>
                    </a:lnTo>
                    <a:lnTo>
                      <a:pt x="44" y="2785"/>
                    </a:lnTo>
                    <a:lnTo>
                      <a:pt x="63" y="2776"/>
                    </a:lnTo>
                    <a:lnTo>
                      <a:pt x="64" y="2783"/>
                    </a:lnTo>
                    <a:lnTo>
                      <a:pt x="63" y="2788"/>
                    </a:lnTo>
                    <a:lnTo>
                      <a:pt x="63" y="2805"/>
                    </a:lnTo>
                    <a:lnTo>
                      <a:pt x="58" y="2798"/>
                    </a:lnTo>
                    <a:lnTo>
                      <a:pt x="54" y="2797"/>
                    </a:lnTo>
                    <a:lnTo>
                      <a:pt x="54" y="2811"/>
                    </a:lnTo>
                    <a:lnTo>
                      <a:pt x="59" y="2820"/>
                    </a:lnTo>
                    <a:lnTo>
                      <a:pt x="64" y="2821"/>
                    </a:lnTo>
                    <a:lnTo>
                      <a:pt x="70" y="2824"/>
                    </a:lnTo>
                    <a:lnTo>
                      <a:pt x="87" y="2838"/>
                    </a:lnTo>
                    <a:lnTo>
                      <a:pt x="99" y="2838"/>
                    </a:lnTo>
                    <a:lnTo>
                      <a:pt x="117" y="2833"/>
                    </a:lnTo>
                    <a:lnTo>
                      <a:pt x="128" y="2837"/>
                    </a:lnTo>
                    <a:lnTo>
                      <a:pt x="137" y="2844"/>
                    </a:lnTo>
                    <a:lnTo>
                      <a:pt x="137" y="2854"/>
                    </a:lnTo>
                    <a:lnTo>
                      <a:pt x="143" y="2858"/>
                    </a:lnTo>
                    <a:lnTo>
                      <a:pt x="150" y="2859"/>
                    </a:lnTo>
                    <a:lnTo>
                      <a:pt x="151" y="2863"/>
                    </a:lnTo>
                    <a:lnTo>
                      <a:pt x="145" y="2868"/>
                    </a:lnTo>
                    <a:lnTo>
                      <a:pt x="137" y="2868"/>
                    </a:lnTo>
                    <a:lnTo>
                      <a:pt x="110" y="2860"/>
                    </a:lnTo>
                    <a:lnTo>
                      <a:pt x="91" y="2859"/>
                    </a:lnTo>
                    <a:lnTo>
                      <a:pt x="85" y="2865"/>
                    </a:lnTo>
                    <a:lnTo>
                      <a:pt x="83" y="2873"/>
                    </a:lnTo>
                    <a:lnTo>
                      <a:pt x="68" y="2881"/>
                    </a:lnTo>
                    <a:lnTo>
                      <a:pt x="60" y="2876"/>
                    </a:lnTo>
                    <a:lnTo>
                      <a:pt x="54" y="2879"/>
                    </a:lnTo>
                    <a:lnTo>
                      <a:pt x="51" y="2889"/>
                    </a:lnTo>
                    <a:lnTo>
                      <a:pt x="44" y="2892"/>
                    </a:lnTo>
                    <a:lnTo>
                      <a:pt x="38" y="2886"/>
                    </a:lnTo>
                    <a:lnTo>
                      <a:pt x="31" y="2883"/>
                    </a:lnTo>
                    <a:lnTo>
                      <a:pt x="27" y="2891"/>
                    </a:lnTo>
                    <a:lnTo>
                      <a:pt x="30" y="2907"/>
                    </a:lnTo>
                    <a:lnTo>
                      <a:pt x="37" y="2908"/>
                    </a:lnTo>
                    <a:lnTo>
                      <a:pt x="42" y="2914"/>
                    </a:lnTo>
                    <a:lnTo>
                      <a:pt x="44" y="2922"/>
                    </a:lnTo>
                    <a:lnTo>
                      <a:pt x="41" y="2930"/>
                    </a:lnTo>
                    <a:lnTo>
                      <a:pt x="30" y="2941"/>
                    </a:lnTo>
                    <a:lnTo>
                      <a:pt x="21" y="2956"/>
                    </a:lnTo>
                    <a:lnTo>
                      <a:pt x="15" y="2970"/>
                    </a:lnTo>
                    <a:lnTo>
                      <a:pt x="19" y="2983"/>
                    </a:lnTo>
                    <a:lnTo>
                      <a:pt x="16" y="3002"/>
                    </a:lnTo>
                    <a:lnTo>
                      <a:pt x="17" y="3008"/>
                    </a:lnTo>
                    <a:lnTo>
                      <a:pt x="20" y="3013"/>
                    </a:lnTo>
                    <a:lnTo>
                      <a:pt x="20" y="3019"/>
                    </a:lnTo>
                    <a:lnTo>
                      <a:pt x="17" y="3026"/>
                    </a:lnTo>
                    <a:lnTo>
                      <a:pt x="9" y="3035"/>
                    </a:lnTo>
                    <a:lnTo>
                      <a:pt x="4" y="3038"/>
                    </a:lnTo>
                    <a:lnTo>
                      <a:pt x="1" y="3046"/>
                    </a:lnTo>
                    <a:lnTo>
                      <a:pt x="5" y="3053"/>
                    </a:lnTo>
                    <a:lnTo>
                      <a:pt x="14" y="3054"/>
                    </a:lnTo>
                    <a:lnTo>
                      <a:pt x="27" y="3053"/>
                    </a:lnTo>
                    <a:lnTo>
                      <a:pt x="38" y="3070"/>
                    </a:lnTo>
                    <a:lnTo>
                      <a:pt x="37" y="3086"/>
                    </a:lnTo>
                    <a:lnTo>
                      <a:pt x="27" y="3086"/>
                    </a:lnTo>
                    <a:lnTo>
                      <a:pt x="19" y="3075"/>
                    </a:lnTo>
                    <a:lnTo>
                      <a:pt x="10" y="3068"/>
                    </a:lnTo>
                    <a:lnTo>
                      <a:pt x="10" y="3083"/>
                    </a:lnTo>
                    <a:lnTo>
                      <a:pt x="6" y="3090"/>
                    </a:lnTo>
                    <a:lnTo>
                      <a:pt x="0" y="3105"/>
                    </a:lnTo>
                    <a:lnTo>
                      <a:pt x="1" y="3112"/>
                    </a:lnTo>
                    <a:lnTo>
                      <a:pt x="6" y="3118"/>
                    </a:lnTo>
                    <a:lnTo>
                      <a:pt x="10" y="3126"/>
                    </a:lnTo>
                    <a:lnTo>
                      <a:pt x="17" y="3129"/>
                    </a:lnTo>
                    <a:lnTo>
                      <a:pt x="21" y="3137"/>
                    </a:lnTo>
                    <a:lnTo>
                      <a:pt x="22" y="3145"/>
                    </a:lnTo>
                    <a:lnTo>
                      <a:pt x="17" y="3169"/>
                    </a:lnTo>
                    <a:lnTo>
                      <a:pt x="14" y="3176"/>
                    </a:lnTo>
                    <a:lnTo>
                      <a:pt x="22" y="3179"/>
                    </a:lnTo>
                    <a:lnTo>
                      <a:pt x="29" y="3183"/>
                    </a:lnTo>
                    <a:lnTo>
                      <a:pt x="29" y="3191"/>
                    </a:lnTo>
                    <a:lnTo>
                      <a:pt x="42" y="3213"/>
                    </a:lnTo>
                    <a:lnTo>
                      <a:pt x="44" y="3222"/>
                    </a:lnTo>
                    <a:lnTo>
                      <a:pt x="48" y="3229"/>
                    </a:lnTo>
                    <a:lnTo>
                      <a:pt x="48" y="3245"/>
                    </a:lnTo>
                    <a:lnTo>
                      <a:pt x="47" y="3252"/>
                    </a:lnTo>
                    <a:lnTo>
                      <a:pt x="49" y="3260"/>
                    </a:lnTo>
                    <a:lnTo>
                      <a:pt x="65" y="3257"/>
                    </a:lnTo>
                    <a:lnTo>
                      <a:pt x="73" y="3261"/>
                    </a:lnTo>
                    <a:lnTo>
                      <a:pt x="76" y="3268"/>
                    </a:lnTo>
                    <a:lnTo>
                      <a:pt x="92" y="3266"/>
                    </a:lnTo>
                    <a:lnTo>
                      <a:pt x="101" y="3267"/>
                    </a:lnTo>
                    <a:lnTo>
                      <a:pt x="113" y="3276"/>
                    </a:lnTo>
                    <a:lnTo>
                      <a:pt x="111" y="3296"/>
                    </a:lnTo>
                    <a:lnTo>
                      <a:pt x="126" y="3288"/>
                    </a:lnTo>
                    <a:lnTo>
                      <a:pt x="133" y="3287"/>
                    </a:lnTo>
                    <a:lnTo>
                      <a:pt x="139" y="3282"/>
                    </a:lnTo>
                    <a:lnTo>
                      <a:pt x="155" y="3280"/>
                    </a:lnTo>
                    <a:lnTo>
                      <a:pt x="162" y="3282"/>
                    </a:lnTo>
                    <a:lnTo>
                      <a:pt x="170" y="3287"/>
                    </a:lnTo>
                    <a:lnTo>
                      <a:pt x="176" y="3292"/>
                    </a:lnTo>
                    <a:lnTo>
                      <a:pt x="185" y="3305"/>
                    </a:lnTo>
                    <a:lnTo>
                      <a:pt x="193" y="3306"/>
                    </a:lnTo>
                    <a:lnTo>
                      <a:pt x="194" y="3317"/>
                    </a:lnTo>
                    <a:lnTo>
                      <a:pt x="192" y="3325"/>
                    </a:lnTo>
                    <a:lnTo>
                      <a:pt x="192" y="3333"/>
                    </a:lnTo>
                    <a:lnTo>
                      <a:pt x="197" y="3341"/>
                    </a:lnTo>
                    <a:lnTo>
                      <a:pt x="199" y="3348"/>
                    </a:lnTo>
                    <a:lnTo>
                      <a:pt x="198" y="3355"/>
                    </a:lnTo>
                    <a:lnTo>
                      <a:pt x="196" y="3363"/>
                    </a:lnTo>
                    <a:lnTo>
                      <a:pt x="189" y="3368"/>
                    </a:lnTo>
                    <a:lnTo>
                      <a:pt x="187" y="3376"/>
                    </a:lnTo>
                    <a:lnTo>
                      <a:pt x="189" y="3384"/>
                    </a:lnTo>
                    <a:lnTo>
                      <a:pt x="202" y="3395"/>
                    </a:lnTo>
                    <a:lnTo>
                      <a:pt x="205" y="3411"/>
                    </a:lnTo>
                    <a:lnTo>
                      <a:pt x="216" y="3433"/>
                    </a:lnTo>
                    <a:lnTo>
                      <a:pt x="221" y="3439"/>
                    </a:lnTo>
                    <a:lnTo>
                      <a:pt x="236" y="3448"/>
                    </a:lnTo>
                    <a:lnTo>
                      <a:pt x="241" y="3454"/>
                    </a:lnTo>
                    <a:lnTo>
                      <a:pt x="242" y="3462"/>
                    </a:lnTo>
                    <a:lnTo>
                      <a:pt x="241" y="3470"/>
                    </a:lnTo>
                    <a:lnTo>
                      <a:pt x="245" y="3477"/>
                    </a:lnTo>
                    <a:lnTo>
                      <a:pt x="268" y="3475"/>
                    </a:lnTo>
                    <a:lnTo>
                      <a:pt x="274" y="3479"/>
                    </a:lnTo>
                    <a:lnTo>
                      <a:pt x="282" y="3482"/>
                    </a:lnTo>
                    <a:lnTo>
                      <a:pt x="279" y="3489"/>
                    </a:lnTo>
                    <a:lnTo>
                      <a:pt x="284" y="3495"/>
                    </a:lnTo>
                    <a:lnTo>
                      <a:pt x="294" y="3497"/>
                    </a:lnTo>
                    <a:lnTo>
                      <a:pt x="295" y="3510"/>
                    </a:lnTo>
                    <a:lnTo>
                      <a:pt x="288" y="3515"/>
                    </a:lnTo>
                    <a:lnTo>
                      <a:pt x="284" y="3522"/>
                    </a:lnTo>
                    <a:lnTo>
                      <a:pt x="272" y="3532"/>
                    </a:lnTo>
                    <a:lnTo>
                      <a:pt x="264" y="3537"/>
                    </a:lnTo>
                    <a:lnTo>
                      <a:pt x="247" y="3535"/>
                    </a:lnTo>
                    <a:lnTo>
                      <a:pt x="235" y="3524"/>
                    </a:lnTo>
                    <a:lnTo>
                      <a:pt x="228" y="3524"/>
                    </a:lnTo>
                    <a:lnTo>
                      <a:pt x="220" y="3527"/>
                    </a:lnTo>
                    <a:lnTo>
                      <a:pt x="219" y="3535"/>
                    </a:lnTo>
                    <a:lnTo>
                      <a:pt x="212" y="3538"/>
                    </a:lnTo>
                    <a:lnTo>
                      <a:pt x="213" y="3546"/>
                    </a:lnTo>
                    <a:lnTo>
                      <a:pt x="224" y="3557"/>
                    </a:lnTo>
                    <a:lnTo>
                      <a:pt x="226" y="3564"/>
                    </a:lnTo>
                    <a:lnTo>
                      <a:pt x="224" y="3573"/>
                    </a:lnTo>
                    <a:lnTo>
                      <a:pt x="229" y="3578"/>
                    </a:lnTo>
                    <a:lnTo>
                      <a:pt x="228" y="3586"/>
                    </a:lnTo>
                    <a:lnTo>
                      <a:pt x="235" y="3590"/>
                    </a:lnTo>
                    <a:lnTo>
                      <a:pt x="237" y="3597"/>
                    </a:lnTo>
                    <a:lnTo>
                      <a:pt x="236" y="3606"/>
                    </a:lnTo>
                    <a:lnTo>
                      <a:pt x="241" y="3627"/>
                    </a:lnTo>
                    <a:lnTo>
                      <a:pt x="241" y="3627"/>
                    </a:lnTo>
                    <a:lnTo>
                      <a:pt x="247" y="3633"/>
                    </a:lnTo>
                    <a:lnTo>
                      <a:pt x="255" y="3635"/>
                    </a:lnTo>
                    <a:lnTo>
                      <a:pt x="262" y="3632"/>
                    </a:lnTo>
                    <a:lnTo>
                      <a:pt x="267" y="3626"/>
                    </a:lnTo>
                    <a:lnTo>
                      <a:pt x="269" y="3617"/>
                    </a:lnTo>
                    <a:lnTo>
                      <a:pt x="277" y="3612"/>
                    </a:lnTo>
                    <a:lnTo>
                      <a:pt x="293" y="3616"/>
                    </a:lnTo>
                    <a:lnTo>
                      <a:pt x="301" y="3616"/>
                    </a:lnTo>
                    <a:lnTo>
                      <a:pt x="317" y="3611"/>
                    </a:lnTo>
                    <a:lnTo>
                      <a:pt x="333" y="3613"/>
                    </a:lnTo>
                    <a:lnTo>
                      <a:pt x="349" y="3610"/>
                    </a:lnTo>
                    <a:lnTo>
                      <a:pt x="361" y="3619"/>
                    </a:lnTo>
                    <a:lnTo>
                      <a:pt x="366" y="3627"/>
                    </a:lnTo>
                    <a:lnTo>
                      <a:pt x="366" y="3635"/>
                    </a:lnTo>
                    <a:lnTo>
                      <a:pt x="379" y="3647"/>
                    </a:lnTo>
                    <a:lnTo>
                      <a:pt x="384" y="3653"/>
                    </a:lnTo>
                    <a:lnTo>
                      <a:pt x="384" y="3662"/>
                    </a:lnTo>
                    <a:lnTo>
                      <a:pt x="375" y="3666"/>
                    </a:lnTo>
                    <a:lnTo>
                      <a:pt x="368" y="3667"/>
                    </a:lnTo>
                    <a:lnTo>
                      <a:pt x="371" y="3675"/>
                    </a:lnTo>
                    <a:lnTo>
                      <a:pt x="371" y="3682"/>
                    </a:lnTo>
                    <a:lnTo>
                      <a:pt x="375" y="3698"/>
                    </a:lnTo>
                    <a:lnTo>
                      <a:pt x="382" y="3703"/>
                    </a:lnTo>
                    <a:lnTo>
                      <a:pt x="390" y="3705"/>
                    </a:lnTo>
                    <a:lnTo>
                      <a:pt x="406" y="3710"/>
                    </a:lnTo>
                    <a:lnTo>
                      <a:pt x="413" y="3707"/>
                    </a:lnTo>
                    <a:lnTo>
                      <a:pt x="422" y="3707"/>
                    </a:lnTo>
                    <a:lnTo>
                      <a:pt x="424" y="3715"/>
                    </a:lnTo>
                    <a:lnTo>
                      <a:pt x="435" y="3726"/>
                    </a:lnTo>
                    <a:lnTo>
                      <a:pt x="442" y="3753"/>
                    </a:lnTo>
                    <a:lnTo>
                      <a:pt x="440" y="3762"/>
                    </a:lnTo>
                    <a:lnTo>
                      <a:pt x="442" y="3769"/>
                    </a:lnTo>
                    <a:lnTo>
                      <a:pt x="449" y="3774"/>
                    </a:lnTo>
                    <a:lnTo>
                      <a:pt x="456" y="3779"/>
                    </a:lnTo>
                    <a:lnTo>
                      <a:pt x="463" y="3775"/>
                    </a:lnTo>
                    <a:lnTo>
                      <a:pt x="471" y="3774"/>
                    </a:lnTo>
                    <a:lnTo>
                      <a:pt x="479" y="3775"/>
                    </a:lnTo>
                    <a:lnTo>
                      <a:pt x="490" y="3787"/>
                    </a:lnTo>
                    <a:lnTo>
                      <a:pt x="499" y="3784"/>
                    </a:lnTo>
                    <a:lnTo>
                      <a:pt x="506" y="3788"/>
                    </a:lnTo>
                    <a:lnTo>
                      <a:pt x="531" y="3780"/>
                    </a:lnTo>
                    <a:lnTo>
                      <a:pt x="546" y="3773"/>
                    </a:lnTo>
                    <a:lnTo>
                      <a:pt x="553" y="3775"/>
                    </a:lnTo>
                    <a:lnTo>
                      <a:pt x="558" y="3782"/>
                    </a:lnTo>
                    <a:lnTo>
                      <a:pt x="569" y="3804"/>
                    </a:lnTo>
                    <a:lnTo>
                      <a:pt x="580" y="3816"/>
                    </a:lnTo>
                    <a:lnTo>
                      <a:pt x="587" y="3816"/>
                    </a:lnTo>
                    <a:lnTo>
                      <a:pt x="591" y="3809"/>
                    </a:lnTo>
                    <a:lnTo>
                      <a:pt x="600" y="3809"/>
                    </a:lnTo>
                    <a:lnTo>
                      <a:pt x="605" y="3815"/>
                    </a:lnTo>
                    <a:lnTo>
                      <a:pt x="612" y="3816"/>
                    </a:lnTo>
                    <a:lnTo>
                      <a:pt x="619" y="3820"/>
                    </a:lnTo>
                    <a:lnTo>
                      <a:pt x="626" y="3826"/>
                    </a:lnTo>
                    <a:lnTo>
                      <a:pt x="642" y="3825"/>
                    </a:lnTo>
                    <a:lnTo>
                      <a:pt x="655" y="3834"/>
                    </a:lnTo>
                    <a:lnTo>
                      <a:pt x="662" y="3833"/>
                    </a:lnTo>
                    <a:lnTo>
                      <a:pt x="675" y="3844"/>
                    </a:lnTo>
                    <a:lnTo>
                      <a:pt x="683" y="3845"/>
                    </a:lnTo>
                    <a:lnTo>
                      <a:pt x="692" y="3845"/>
                    </a:lnTo>
                    <a:lnTo>
                      <a:pt x="698" y="3850"/>
                    </a:lnTo>
                    <a:lnTo>
                      <a:pt x="691" y="3854"/>
                    </a:lnTo>
                    <a:lnTo>
                      <a:pt x="699" y="3877"/>
                    </a:lnTo>
                    <a:lnTo>
                      <a:pt x="691" y="3892"/>
                    </a:lnTo>
                    <a:lnTo>
                      <a:pt x="675" y="3896"/>
                    </a:lnTo>
                    <a:lnTo>
                      <a:pt x="680" y="3902"/>
                    </a:lnTo>
                    <a:lnTo>
                      <a:pt x="688" y="3904"/>
                    </a:lnTo>
                    <a:lnTo>
                      <a:pt x="693" y="3911"/>
                    </a:lnTo>
                    <a:lnTo>
                      <a:pt x="676" y="3916"/>
                    </a:lnTo>
                    <a:lnTo>
                      <a:pt x="673" y="3922"/>
                    </a:lnTo>
                    <a:lnTo>
                      <a:pt x="672" y="3930"/>
                    </a:lnTo>
                    <a:lnTo>
                      <a:pt x="677" y="3936"/>
                    </a:lnTo>
                    <a:lnTo>
                      <a:pt x="680" y="3944"/>
                    </a:lnTo>
                    <a:lnTo>
                      <a:pt x="678" y="3952"/>
                    </a:lnTo>
                    <a:lnTo>
                      <a:pt x="686" y="3956"/>
                    </a:lnTo>
                    <a:lnTo>
                      <a:pt x="682" y="3972"/>
                    </a:lnTo>
                    <a:lnTo>
                      <a:pt x="675" y="3995"/>
                    </a:lnTo>
                    <a:lnTo>
                      <a:pt x="667" y="3999"/>
                    </a:lnTo>
                    <a:lnTo>
                      <a:pt x="653" y="3995"/>
                    </a:lnTo>
                    <a:lnTo>
                      <a:pt x="644" y="3997"/>
                    </a:lnTo>
                    <a:lnTo>
                      <a:pt x="629" y="3989"/>
                    </a:lnTo>
                    <a:lnTo>
                      <a:pt x="623" y="3994"/>
                    </a:lnTo>
                    <a:lnTo>
                      <a:pt x="614" y="4008"/>
                    </a:lnTo>
                    <a:lnTo>
                      <a:pt x="600" y="4014"/>
                    </a:lnTo>
                    <a:lnTo>
                      <a:pt x="592" y="4029"/>
                    </a:lnTo>
                    <a:lnTo>
                      <a:pt x="594" y="4037"/>
                    </a:lnTo>
                    <a:lnTo>
                      <a:pt x="594" y="4052"/>
                    </a:lnTo>
                    <a:lnTo>
                      <a:pt x="607" y="4047"/>
                    </a:lnTo>
                    <a:lnTo>
                      <a:pt x="617" y="4048"/>
                    </a:lnTo>
                    <a:lnTo>
                      <a:pt x="623" y="4043"/>
                    </a:lnTo>
                    <a:lnTo>
                      <a:pt x="638" y="4041"/>
                    </a:lnTo>
                    <a:lnTo>
                      <a:pt x="644" y="4043"/>
                    </a:lnTo>
                    <a:lnTo>
                      <a:pt x="645" y="4049"/>
                    </a:lnTo>
                    <a:lnTo>
                      <a:pt x="653" y="4051"/>
                    </a:lnTo>
                    <a:lnTo>
                      <a:pt x="655" y="4053"/>
                    </a:lnTo>
                    <a:lnTo>
                      <a:pt x="654" y="4058"/>
                    </a:lnTo>
                    <a:lnTo>
                      <a:pt x="644" y="4058"/>
                    </a:lnTo>
                    <a:lnTo>
                      <a:pt x="632" y="4063"/>
                    </a:lnTo>
                    <a:lnTo>
                      <a:pt x="616" y="4073"/>
                    </a:lnTo>
                    <a:lnTo>
                      <a:pt x="605" y="4076"/>
                    </a:lnTo>
                    <a:lnTo>
                      <a:pt x="605" y="4081"/>
                    </a:lnTo>
                    <a:lnTo>
                      <a:pt x="610" y="4086"/>
                    </a:lnTo>
                    <a:lnTo>
                      <a:pt x="605" y="4089"/>
                    </a:lnTo>
                    <a:lnTo>
                      <a:pt x="594" y="4086"/>
                    </a:lnTo>
                    <a:lnTo>
                      <a:pt x="569" y="4090"/>
                    </a:lnTo>
                    <a:lnTo>
                      <a:pt x="567" y="4100"/>
                    </a:lnTo>
                    <a:lnTo>
                      <a:pt x="575" y="4107"/>
                    </a:lnTo>
                    <a:lnTo>
                      <a:pt x="587" y="4112"/>
                    </a:lnTo>
                    <a:lnTo>
                      <a:pt x="597" y="4126"/>
                    </a:lnTo>
                    <a:lnTo>
                      <a:pt x="607" y="4135"/>
                    </a:lnTo>
                    <a:lnTo>
                      <a:pt x="605" y="4137"/>
                    </a:lnTo>
                    <a:lnTo>
                      <a:pt x="591" y="4133"/>
                    </a:lnTo>
                    <a:lnTo>
                      <a:pt x="585" y="4143"/>
                    </a:lnTo>
                    <a:lnTo>
                      <a:pt x="579" y="4143"/>
                    </a:lnTo>
                    <a:lnTo>
                      <a:pt x="567" y="4160"/>
                    </a:lnTo>
                    <a:lnTo>
                      <a:pt x="557" y="4172"/>
                    </a:lnTo>
                    <a:lnTo>
                      <a:pt x="548" y="4191"/>
                    </a:lnTo>
                    <a:lnTo>
                      <a:pt x="535" y="4192"/>
                    </a:lnTo>
                    <a:lnTo>
                      <a:pt x="519" y="4189"/>
                    </a:lnTo>
                    <a:lnTo>
                      <a:pt x="516" y="4194"/>
                    </a:lnTo>
                    <a:lnTo>
                      <a:pt x="516" y="4200"/>
                    </a:lnTo>
                    <a:lnTo>
                      <a:pt x="506" y="4205"/>
                    </a:lnTo>
                    <a:lnTo>
                      <a:pt x="519" y="4210"/>
                    </a:lnTo>
                    <a:lnTo>
                      <a:pt x="531" y="4220"/>
                    </a:lnTo>
                    <a:lnTo>
                      <a:pt x="536" y="4235"/>
                    </a:lnTo>
                    <a:lnTo>
                      <a:pt x="546" y="4246"/>
                    </a:lnTo>
                    <a:lnTo>
                      <a:pt x="556" y="4247"/>
                    </a:lnTo>
                    <a:lnTo>
                      <a:pt x="560" y="4242"/>
                    </a:lnTo>
                    <a:lnTo>
                      <a:pt x="565" y="4250"/>
                    </a:lnTo>
                    <a:lnTo>
                      <a:pt x="580" y="4262"/>
                    </a:lnTo>
                    <a:lnTo>
                      <a:pt x="623" y="4280"/>
                    </a:lnTo>
                    <a:lnTo>
                      <a:pt x="649" y="4301"/>
                    </a:lnTo>
                    <a:lnTo>
                      <a:pt x="656" y="4313"/>
                    </a:lnTo>
                    <a:lnTo>
                      <a:pt x="662" y="4321"/>
                    </a:lnTo>
                    <a:lnTo>
                      <a:pt x="671" y="4323"/>
                    </a:lnTo>
                    <a:lnTo>
                      <a:pt x="683" y="4336"/>
                    </a:lnTo>
                    <a:lnTo>
                      <a:pt x="698" y="4331"/>
                    </a:lnTo>
                    <a:lnTo>
                      <a:pt x="707" y="4329"/>
                    </a:lnTo>
                    <a:lnTo>
                      <a:pt x="714" y="4332"/>
                    </a:lnTo>
                    <a:lnTo>
                      <a:pt x="723" y="4331"/>
                    </a:lnTo>
                    <a:lnTo>
                      <a:pt x="737" y="4336"/>
                    </a:lnTo>
                    <a:lnTo>
                      <a:pt x="743" y="4342"/>
                    </a:lnTo>
                    <a:lnTo>
                      <a:pt x="759" y="4344"/>
                    </a:lnTo>
                    <a:lnTo>
                      <a:pt x="782" y="4354"/>
                    </a:lnTo>
                    <a:lnTo>
                      <a:pt x="791" y="4355"/>
                    </a:lnTo>
                    <a:lnTo>
                      <a:pt x="815" y="4353"/>
                    </a:lnTo>
                    <a:lnTo>
                      <a:pt x="831" y="4358"/>
                    </a:lnTo>
                    <a:lnTo>
                      <a:pt x="847" y="4358"/>
                    </a:lnTo>
                    <a:lnTo>
                      <a:pt x="854" y="4363"/>
                    </a:lnTo>
                    <a:lnTo>
                      <a:pt x="858" y="4368"/>
                    </a:lnTo>
                    <a:lnTo>
                      <a:pt x="896" y="4390"/>
                    </a:lnTo>
                    <a:lnTo>
                      <a:pt x="898" y="4398"/>
                    </a:lnTo>
                    <a:lnTo>
                      <a:pt x="906" y="4402"/>
                    </a:lnTo>
                    <a:lnTo>
                      <a:pt x="914" y="4399"/>
                    </a:lnTo>
                    <a:lnTo>
                      <a:pt x="920" y="4395"/>
                    </a:lnTo>
                    <a:lnTo>
                      <a:pt x="935" y="4388"/>
                    </a:lnTo>
                    <a:lnTo>
                      <a:pt x="944" y="4388"/>
                    </a:lnTo>
                    <a:lnTo>
                      <a:pt x="950" y="4393"/>
                    </a:lnTo>
                    <a:lnTo>
                      <a:pt x="957" y="4392"/>
                    </a:lnTo>
                    <a:lnTo>
                      <a:pt x="973" y="4395"/>
                    </a:lnTo>
                    <a:lnTo>
                      <a:pt x="978" y="4401"/>
                    </a:lnTo>
                    <a:lnTo>
                      <a:pt x="985" y="4404"/>
                    </a:lnTo>
                    <a:lnTo>
                      <a:pt x="993" y="4404"/>
                    </a:lnTo>
                    <a:lnTo>
                      <a:pt x="1000" y="4408"/>
                    </a:lnTo>
                    <a:lnTo>
                      <a:pt x="1004" y="4415"/>
                    </a:lnTo>
                    <a:lnTo>
                      <a:pt x="1000" y="4430"/>
                    </a:lnTo>
                    <a:lnTo>
                      <a:pt x="1012" y="4440"/>
                    </a:lnTo>
                    <a:lnTo>
                      <a:pt x="1028" y="4445"/>
                    </a:lnTo>
                    <a:lnTo>
                      <a:pt x="1035" y="4450"/>
                    </a:lnTo>
                    <a:lnTo>
                      <a:pt x="1040" y="4453"/>
                    </a:lnTo>
                    <a:lnTo>
                      <a:pt x="1048" y="4458"/>
                    </a:lnTo>
                    <a:lnTo>
                      <a:pt x="1055" y="4458"/>
                    </a:lnTo>
                    <a:lnTo>
                      <a:pt x="1067" y="4469"/>
                    </a:lnTo>
                    <a:lnTo>
                      <a:pt x="1071" y="4477"/>
                    </a:lnTo>
                    <a:lnTo>
                      <a:pt x="1079" y="4477"/>
                    </a:lnTo>
                    <a:lnTo>
                      <a:pt x="1084" y="4493"/>
                    </a:lnTo>
                    <a:lnTo>
                      <a:pt x="1087" y="4500"/>
                    </a:lnTo>
                    <a:lnTo>
                      <a:pt x="1095" y="4500"/>
                    </a:lnTo>
                    <a:lnTo>
                      <a:pt x="1111" y="4504"/>
                    </a:lnTo>
                    <a:lnTo>
                      <a:pt x="1119" y="4501"/>
                    </a:lnTo>
                    <a:lnTo>
                      <a:pt x="1124" y="4496"/>
                    </a:lnTo>
                    <a:lnTo>
                      <a:pt x="1130" y="4481"/>
                    </a:lnTo>
                    <a:lnTo>
                      <a:pt x="1138" y="4477"/>
                    </a:lnTo>
                    <a:lnTo>
                      <a:pt x="1145" y="4473"/>
                    </a:lnTo>
                    <a:lnTo>
                      <a:pt x="1148" y="4466"/>
                    </a:lnTo>
                    <a:lnTo>
                      <a:pt x="1154" y="4456"/>
                    </a:lnTo>
                    <a:lnTo>
                      <a:pt x="1144" y="4451"/>
                    </a:lnTo>
                    <a:lnTo>
                      <a:pt x="1132" y="4423"/>
                    </a:lnTo>
                    <a:lnTo>
                      <a:pt x="1113" y="4391"/>
                    </a:lnTo>
                    <a:lnTo>
                      <a:pt x="1105" y="4380"/>
                    </a:lnTo>
                    <a:lnTo>
                      <a:pt x="1101" y="4366"/>
                    </a:lnTo>
                    <a:lnTo>
                      <a:pt x="1101" y="4344"/>
                    </a:lnTo>
                    <a:lnTo>
                      <a:pt x="1108" y="4317"/>
                    </a:lnTo>
                    <a:lnTo>
                      <a:pt x="1106" y="4305"/>
                    </a:lnTo>
                    <a:lnTo>
                      <a:pt x="1097" y="4326"/>
                    </a:lnTo>
                    <a:lnTo>
                      <a:pt x="1094" y="4320"/>
                    </a:lnTo>
                    <a:lnTo>
                      <a:pt x="1091" y="4302"/>
                    </a:lnTo>
                    <a:lnTo>
                      <a:pt x="1081" y="4285"/>
                    </a:lnTo>
                    <a:lnTo>
                      <a:pt x="1069" y="4268"/>
                    </a:lnTo>
                    <a:lnTo>
                      <a:pt x="1059" y="4268"/>
                    </a:lnTo>
                    <a:lnTo>
                      <a:pt x="1054" y="4253"/>
                    </a:lnTo>
                    <a:lnTo>
                      <a:pt x="1063" y="4240"/>
                    </a:lnTo>
                    <a:lnTo>
                      <a:pt x="1064" y="4229"/>
                    </a:lnTo>
                    <a:lnTo>
                      <a:pt x="1071" y="4218"/>
                    </a:lnTo>
                    <a:lnTo>
                      <a:pt x="1075" y="4218"/>
                    </a:lnTo>
                    <a:lnTo>
                      <a:pt x="1076" y="4215"/>
                    </a:lnTo>
                    <a:lnTo>
                      <a:pt x="1079" y="4207"/>
                    </a:lnTo>
                    <a:lnTo>
                      <a:pt x="1089" y="4198"/>
                    </a:lnTo>
                    <a:lnTo>
                      <a:pt x="1095" y="4162"/>
                    </a:lnTo>
                    <a:lnTo>
                      <a:pt x="1102" y="4165"/>
                    </a:lnTo>
                    <a:lnTo>
                      <a:pt x="1106" y="4144"/>
                    </a:lnTo>
                    <a:lnTo>
                      <a:pt x="1107" y="4133"/>
                    </a:lnTo>
                    <a:lnTo>
                      <a:pt x="1098" y="4117"/>
                    </a:lnTo>
                    <a:lnTo>
                      <a:pt x="1110" y="4121"/>
                    </a:lnTo>
                    <a:lnTo>
                      <a:pt x="1121" y="4121"/>
                    </a:lnTo>
                    <a:lnTo>
                      <a:pt x="1119" y="4128"/>
                    </a:lnTo>
                    <a:lnTo>
                      <a:pt x="1126" y="4139"/>
                    </a:lnTo>
                    <a:lnTo>
                      <a:pt x="1130" y="4154"/>
                    </a:lnTo>
                    <a:lnTo>
                      <a:pt x="1138" y="4154"/>
                    </a:lnTo>
                    <a:lnTo>
                      <a:pt x="1143" y="4151"/>
                    </a:lnTo>
                    <a:lnTo>
                      <a:pt x="1148" y="4151"/>
                    </a:lnTo>
                    <a:lnTo>
                      <a:pt x="1160" y="4123"/>
                    </a:lnTo>
                    <a:lnTo>
                      <a:pt x="1166" y="4119"/>
                    </a:lnTo>
                    <a:lnTo>
                      <a:pt x="1159" y="4117"/>
                    </a:lnTo>
                    <a:lnTo>
                      <a:pt x="1155" y="4111"/>
                    </a:lnTo>
                    <a:lnTo>
                      <a:pt x="1149" y="4107"/>
                    </a:lnTo>
                    <a:lnTo>
                      <a:pt x="1140" y="4107"/>
                    </a:lnTo>
                    <a:lnTo>
                      <a:pt x="1133" y="4105"/>
                    </a:lnTo>
                    <a:lnTo>
                      <a:pt x="1130" y="4099"/>
                    </a:lnTo>
                    <a:lnTo>
                      <a:pt x="1137" y="4091"/>
                    </a:lnTo>
                    <a:lnTo>
                      <a:pt x="1138" y="4084"/>
                    </a:lnTo>
                    <a:lnTo>
                      <a:pt x="1145" y="4081"/>
                    </a:lnTo>
                    <a:lnTo>
                      <a:pt x="1154" y="4087"/>
                    </a:lnTo>
                    <a:lnTo>
                      <a:pt x="1166" y="4084"/>
                    </a:lnTo>
                    <a:lnTo>
                      <a:pt x="1157" y="4027"/>
                    </a:lnTo>
                    <a:lnTo>
                      <a:pt x="1150" y="4025"/>
                    </a:lnTo>
                    <a:lnTo>
                      <a:pt x="1145" y="4019"/>
                    </a:lnTo>
                    <a:lnTo>
                      <a:pt x="1143" y="4010"/>
                    </a:lnTo>
                    <a:lnTo>
                      <a:pt x="1139" y="4004"/>
                    </a:lnTo>
                    <a:lnTo>
                      <a:pt x="1133" y="3998"/>
                    </a:lnTo>
                    <a:lnTo>
                      <a:pt x="1126" y="3998"/>
                    </a:lnTo>
                    <a:lnTo>
                      <a:pt x="1108" y="4000"/>
                    </a:lnTo>
                    <a:lnTo>
                      <a:pt x="1095" y="3997"/>
                    </a:lnTo>
                    <a:lnTo>
                      <a:pt x="1094" y="4005"/>
                    </a:lnTo>
                    <a:lnTo>
                      <a:pt x="1081" y="3993"/>
                    </a:lnTo>
                    <a:lnTo>
                      <a:pt x="1081" y="3986"/>
                    </a:lnTo>
                    <a:lnTo>
                      <a:pt x="1076" y="3978"/>
                    </a:lnTo>
                    <a:lnTo>
                      <a:pt x="1081" y="3971"/>
                    </a:lnTo>
                    <a:lnTo>
                      <a:pt x="1076" y="3965"/>
                    </a:lnTo>
                    <a:lnTo>
                      <a:pt x="1076" y="3957"/>
                    </a:lnTo>
                    <a:lnTo>
                      <a:pt x="1047" y="3947"/>
                    </a:lnTo>
                    <a:lnTo>
                      <a:pt x="1058" y="3903"/>
                    </a:lnTo>
                    <a:lnTo>
                      <a:pt x="1071" y="3896"/>
                    </a:lnTo>
                    <a:lnTo>
                      <a:pt x="1076" y="3888"/>
                    </a:lnTo>
                    <a:lnTo>
                      <a:pt x="1074" y="3881"/>
                    </a:lnTo>
                    <a:lnTo>
                      <a:pt x="1063" y="3870"/>
                    </a:lnTo>
                    <a:lnTo>
                      <a:pt x="1073" y="3825"/>
                    </a:lnTo>
                    <a:lnTo>
                      <a:pt x="1086" y="3816"/>
                    </a:lnTo>
                    <a:lnTo>
                      <a:pt x="1091" y="3810"/>
                    </a:lnTo>
                    <a:lnTo>
                      <a:pt x="1090" y="3801"/>
                    </a:lnTo>
                    <a:lnTo>
                      <a:pt x="1092" y="3794"/>
                    </a:lnTo>
                    <a:lnTo>
                      <a:pt x="1092" y="3787"/>
                    </a:lnTo>
                    <a:lnTo>
                      <a:pt x="1096" y="3778"/>
                    </a:lnTo>
                    <a:lnTo>
                      <a:pt x="1101" y="3772"/>
                    </a:lnTo>
                    <a:lnTo>
                      <a:pt x="1107" y="3777"/>
                    </a:lnTo>
                    <a:lnTo>
                      <a:pt x="1111" y="3784"/>
                    </a:lnTo>
                    <a:lnTo>
                      <a:pt x="1123" y="3794"/>
                    </a:lnTo>
                    <a:lnTo>
                      <a:pt x="1140" y="3831"/>
                    </a:lnTo>
                    <a:lnTo>
                      <a:pt x="1149" y="3833"/>
                    </a:lnTo>
                    <a:lnTo>
                      <a:pt x="1175" y="3816"/>
                    </a:lnTo>
                    <a:lnTo>
                      <a:pt x="1172" y="3807"/>
                    </a:lnTo>
                    <a:lnTo>
                      <a:pt x="1169" y="3800"/>
                    </a:lnTo>
                    <a:lnTo>
                      <a:pt x="1165" y="3775"/>
                    </a:lnTo>
                    <a:lnTo>
                      <a:pt x="1157" y="3762"/>
                    </a:lnTo>
                    <a:lnTo>
                      <a:pt x="1166" y="3763"/>
                    </a:lnTo>
                    <a:lnTo>
                      <a:pt x="1173" y="3760"/>
                    </a:lnTo>
                    <a:lnTo>
                      <a:pt x="1193" y="3746"/>
                    </a:lnTo>
                    <a:lnTo>
                      <a:pt x="1200" y="3742"/>
                    </a:lnTo>
                    <a:lnTo>
                      <a:pt x="1205" y="3736"/>
                    </a:lnTo>
                    <a:lnTo>
                      <a:pt x="1205" y="3728"/>
                    </a:lnTo>
                    <a:lnTo>
                      <a:pt x="1205" y="3719"/>
                    </a:lnTo>
                    <a:lnTo>
                      <a:pt x="1213" y="3718"/>
                    </a:lnTo>
                    <a:lnTo>
                      <a:pt x="1221" y="3719"/>
                    </a:lnTo>
                    <a:lnTo>
                      <a:pt x="1229" y="3715"/>
                    </a:lnTo>
                    <a:lnTo>
                      <a:pt x="1234" y="3709"/>
                    </a:lnTo>
                    <a:lnTo>
                      <a:pt x="1241" y="3705"/>
                    </a:lnTo>
                    <a:lnTo>
                      <a:pt x="1248" y="3703"/>
                    </a:lnTo>
                    <a:lnTo>
                      <a:pt x="1253" y="3697"/>
                    </a:lnTo>
                    <a:lnTo>
                      <a:pt x="1261" y="3692"/>
                    </a:lnTo>
                    <a:lnTo>
                      <a:pt x="1266" y="3686"/>
                    </a:lnTo>
                    <a:lnTo>
                      <a:pt x="1267" y="3678"/>
                    </a:lnTo>
                    <a:lnTo>
                      <a:pt x="1274" y="3672"/>
                    </a:lnTo>
                    <a:lnTo>
                      <a:pt x="1289" y="3669"/>
                    </a:lnTo>
                    <a:lnTo>
                      <a:pt x="1305" y="3669"/>
                    </a:lnTo>
                    <a:lnTo>
                      <a:pt x="1306" y="3677"/>
                    </a:lnTo>
                    <a:lnTo>
                      <a:pt x="1310" y="3685"/>
                    </a:lnTo>
                    <a:lnTo>
                      <a:pt x="1326" y="3681"/>
                    </a:lnTo>
                    <a:lnTo>
                      <a:pt x="1331" y="3687"/>
                    </a:lnTo>
                    <a:lnTo>
                      <a:pt x="1336" y="3680"/>
                    </a:lnTo>
                    <a:lnTo>
                      <a:pt x="1338" y="3671"/>
                    </a:lnTo>
                    <a:lnTo>
                      <a:pt x="1343" y="3665"/>
                    </a:lnTo>
                    <a:lnTo>
                      <a:pt x="1350" y="3665"/>
                    </a:lnTo>
                    <a:lnTo>
                      <a:pt x="1358" y="3662"/>
                    </a:lnTo>
                    <a:lnTo>
                      <a:pt x="1366" y="3662"/>
                    </a:lnTo>
                    <a:lnTo>
                      <a:pt x="1371" y="3678"/>
                    </a:lnTo>
                    <a:lnTo>
                      <a:pt x="1376" y="3685"/>
                    </a:lnTo>
                    <a:lnTo>
                      <a:pt x="1385" y="3681"/>
                    </a:lnTo>
                    <a:lnTo>
                      <a:pt x="1392" y="3681"/>
                    </a:lnTo>
                    <a:lnTo>
                      <a:pt x="1399" y="3683"/>
                    </a:lnTo>
                    <a:lnTo>
                      <a:pt x="1415" y="3680"/>
                    </a:lnTo>
                    <a:lnTo>
                      <a:pt x="1423" y="3681"/>
                    </a:lnTo>
                    <a:lnTo>
                      <a:pt x="1430" y="3685"/>
                    </a:lnTo>
                    <a:lnTo>
                      <a:pt x="1436" y="3691"/>
                    </a:lnTo>
                    <a:lnTo>
                      <a:pt x="1442" y="3705"/>
                    </a:lnTo>
                    <a:lnTo>
                      <a:pt x="1463" y="3718"/>
                    </a:lnTo>
                    <a:lnTo>
                      <a:pt x="1468" y="3724"/>
                    </a:lnTo>
                    <a:lnTo>
                      <a:pt x="1471" y="3732"/>
                    </a:lnTo>
                    <a:lnTo>
                      <a:pt x="1482" y="3745"/>
                    </a:lnTo>
                    <a:lnTo>
                      <a:pt x="1481" y="3752"/>
                    </a:lnTo>
                    <a:lnTo>
                      <a:pt x="1482" y="3761"/>
                    </a:lnTo>
                    <a:lnTo>
                      <a:pt x="1487" y="3767"/>
                    </a:lnTo>
                    <a:lnTo>
                      <a:pt x="1494" y="3764"/>
                    </a:lnTo>
                    <a:lnTo>
                      <a:pt x="1494" y="3757"/>
                    </a:lnTo>
                    <a:lnTo>
                      <a:pt x="1493" y="3748"/>
                    </a:lnTo>
                    <a:lnTo>
                      <a:pt x="1494" y="3741"/>
                    </a:lnTo>
                    <a:lnTo>
                      <a:pt x="1489" y="3734"/>
                    </a:lnTo>
                    <a:lnTo>
                      <a:pt x="1494" y="3728"/>
                    </a:lnTo>
                    <a:lnTo>
                      <a:pt x="1503" y="3726"/>
                    </a:lnTo>
                    <a:lnTo>
                      <a:pt x="1505" y="3734"/>
                    </a:lnTo>
                    <a:lnTo>
                      <a:pt x="1511" y="3739"/>
                    </a:lnTo>
                    <a:lnTo>
                      <a:pt x="1514" y="3747"/>
                    </a:lnTo>
                    <a:lnTo>
                      <a:pt x="1520" y="3752"/>
                    </a:lnTo>
                    <a:lnTo>
                      <a:pt x="1536" y="3757"/>
                    </a:lnTo>
                    <a:lnTo>
                      <a:pt x="1549" y="3766"/>
                    </a:lnTo>
                    <a:lnTo>
                      <a:pt x="1558" y="3763"/>
                    </a:lnTo>
                    <a:lnTo>
                      <a:pt x="1578" y="3750"/>
                    </a:lnTo>
                    <a:lnTo>
                      <a:pt x="1578" y="3741"/>
                    </a:lnTo>
                    <a:lnTo>
                      <a:pt x="1584" y="3737"/>
                    </a:lnTo>
                    <a:lnTo>
                      <a:pt x="1590" y="3732"/>
                    </a:lnTo>
                    <a:lnTo>
                      <a:pt x="1598" y="3731"/>
                    </a:lnTo>
                    <a:lnTo>
                      <a:pt x="1606" y="3734"/>
                    </a:lnTo>
                    <a:lnTo>
                      <a:pt x="1606" y="3725"/>
                    </a:lnTo>
                    <a:lnTo>
                      <a:pt x="1614" y="3725"/>
                    </a:lnTo>
                    <a:lnTo>
                      <a:pt x="1622" y="3728"/>
                    </a:lnTo>
                    <a:lnTo>
                      <a:pt x="1629" y="3723"/>
                    </a:lnTo>
                    <a:lnTo>
                      <a:pt x="1637" y="3728"/>
                    </a:lnTo>
                    <a:lnTo>
                      <a:pt x="1648" y="3739"/>
                    </a:lnTo>
                    <a:lnTo>
                      <a:pt x="1662" y="3730"/>
                    </a:lnTo>
                    <a:lnTo>
                      <a:pt x="1666" y="3723"/>
                    </a:lnTo>
                    <a:lnTo>
                      <a:pt x="1682" y="3723"/>
                    </a:lnTo>
                    <a:lnTo>
                      <a:pt x="1689" y="3719"/>
                    </a:lnTo>
                    <a:lnTo>
                      <a:pt x="1704" y="3725"/>
                    </a:lnTo>
                    <a:lnTo>
                      <a:pt x="1709" y="3731"/>
                    </a:lnTo>
                    <a:lnTo>
                      <a:pt x="1710" y="3747"/>
                    </a:lnTo>
                    <a:lnTo>
                      <a:pt x="1716" y="3753"/>
                    </a:lnTo>
                    <a:lnTo>
                      <a:pt x="1721" y="3760"/>
                    </a:lnTo>
                    <a:lnTo>
                      <a:pt x="1737" y="3757"/>
                    </a:lnTo>
                    <a:lnTo>
                      <a:pt x="1752" y="3761"/>
                    </a:lnTo>
                    <a:lnTo>
                      <a:pt x="1752" y="3761"/>
                    </a:lnTo>
                    <a:lnTo>
                      <a:pt x="1754" y="3772"/>
                    </a:lnTo>
                    <a:lnTo>
                      <a:pt x="1772" y="3771"/>
                    </a:lnTo>
                    <a:lnTo>
                      <a:pt x="1778" y="3766"/>
                    </a:lnTo>
                    <a:lnTo>
                      <a:pt x="1785" y="3751"/>
                    </a:lnTo>
                    <a:lnTo>
                      <a:pt x="1790" y="3745"/>
                    </a:lnTo>
                    <a:lnTo>
                      <a:pt x="1796" y="3747"/>
                    </a:lnTo>
                    <a:lnTo>
                      <a:pt x="1807" y="3760"/>
                    </a:lnTo>
                    <a:lnTo>
                      <a:pt x="1824" y="3761"/>
                    </a:lnTo>
                    <a:lnTo>
                      <a:pt x="1839" y="3757"/>
                    </a:lnTo>
                    <a:lnTo>
                      <a:pt x="1847" y="3752"/>
                    </a:lnTo>
                    <a:lnTo>
                      <a:pt x="1863" y="3747"/>
                    </a:lnTo>
                    <a:lnTo>
                      <a:pt x="1874" y="3709"/>
                    </a:lnTo>
                    <a:lnTo>
                      <a:pt x="1877" y="3702"/>
                    </a:lnTo>
                    <a:lnTo>
                      <a:pt x="1872" y="3696"/>
                    </a:lnTo>
                    <a:lnTo>
                      <a:pt x="1870" y="3692"/>
                    </a:lnTo>
                    <a:lnTo>
                      <a:pt x="1856" y="3691"/>
                    </a:lnTo>
                    <a:lnTo>
                      <a:pt x="1840" y="3689"/>
                    </a:lnTo>
                    <a:lnTo>
                      <a:pt x="1834" y="3682"/>
                    </a:lnTo>
                    <a:lnTo>
                      <a:pt x="1831" y="3677"/>
                    </a:lnTo>
                    <a:lnTo>
                      <a:pt x="1813" y="3674"/>
                    </a:lnTo>
                    <a:lnTo>
                      <a:pt x="1806" y="3671"/>
                    </a:lnTo>
                    <a:lnTo>
                      <a:pt x="1807" y="3662"/>
                    </a:lnTo>
                    <a:lnTo>
                      <a:pt x="1802" y="3655"/>
                    </a:lnTo>
                    <a:lnTo>
                      <a:pt x="1786" y="3653"/>
                    </a:lnTo>
                    <a:lnTo>
                      <a:pt x="1788" y="3644"/>
                    </a:lnTo>
                    <a:lnTo>
                      <a:pt x="1795" y="3642"/>
                    </a:lnTo>
                    <a:lnTo>
                      <a:pt x="1807" y="3632"/>
                    </a:lnTo>
                    <a:lnTo>
                      <a:pt x="1823" y="3626"/>
                    </a:lnTo>
                    <a:lnTo>
                      <a:pt x="1837" y="3617"/>
                    </a:lnTo>
                    <a:lnTo>
                      <a:pt x="1840" y="3611"/>
                    </a:lnTo>
                    <a:lnTo>
                      <a:pt x="1842" y="3602"/>
                    </a:lnTo>
                    <a:lnTo>
                      <a:pt x="1823" y="3575"/>
                    </a:lnTo>
                    <a:lnTo>
                      <a:pt x="1831" y="3572"/>
                    </a:lnTo>
                    <a:lnTo>
                      <a:pt x="1838" y="3565"/>
                    </a:lnTo>
                    <a:lnTo>
                      <a:pt x="1839" y="3558"/>
                    </a:lnTo>
                    <a:lnTo>
                      <a:pt x="1845" y="3553"/>
                    </a:lnTo>
                    <a:lnTo>
                      <a:pt x="1854" y="3552"/>
                    </a:lnTo>
                    <a:lnTo>
                      <a:pt x="1863" y="3553"/>
                    </a:lnTo>
                    <a:lnTo>
                      <a:pt x="1870" y="3552"/>
                    </a:lnTo>
                    <a:lnTo>
                      <a:pt x="1877" y="3554"/>
                    </a:lnTo>
                    <a:lnTo>
                      <a:pt x="1893" y="3554"/>
                    </a:lnTo>
                    <a:lnTo>
                      <a:pt x="1902" y="3551"/>
                    </a:lnTo>
                    <a:lnTo>
                      <a:pt x="1904" y="3543"/>
                    </a:lnTo>
                    <a:lnTo>
                      <a:pt x="1901" y="3537"/>
                    </a:lnTo>
                    <a:lnTo>
                      <a:pt x="1886" y="3529"/>
                    </a:lnTo>
                    <a:lnTo>
                      <a:pt x="1854" y="3524"/>
                    </a:lnTo>
                    <a:lnTo>
                      <a:pt x="1850" y="3518"/>
                    </a:lnTo>
                    <a:lnTo>
                      <a:pt x="1852" y="3509"/>
                    </a:lnTo>
                    <a:lnTo>
                      <a:pt x="1859" y="3509"/>
                    </a:lnTo>
                    <a:lnTo>
                      <a:pt x="1866" y="3506"/>
                    </a:lnTo>
                    <a:lnTo>
                      <a:pt x="1871" y="3499"/>
                    </a:lnTo>
                    <a:lnTo>
                      <a:pt x="1865" y="3494"/>
                    </a:lnTo>
                    <a:lnTo>
                      <a:pt x="1858" y="3498"/>
                    </a:lnTo>
                    <a:lnTo>
                      <a:pt x="1842" y="3498"/>
                    </a:lnTo>
                    <a:lnTo>
                      <a:pt x="1842" y="3489"/>
                    </a:lnTo>
                    <a:lnTo>
                      <a:pt x="1844" y="3482"/>
                    </a:lnTo>
                    <a:lnTo>
                      <a:pt x="1849" y="3476"/>
                    </a:lnTo>
                    <a:lnTo>
                      <a:pt x="1838" y="3463"/>
                    </a:lnTo>
                    <a:lnTo>
                      <a:pt x="1854" y="3463"/>
                    </a:lnTo>
                    <a:lnTo>
                      <a:pt x="1859" y="3457"/>
                    </a:lnTo>
                    <a:lnTo>
                      <a:pt x="1867" y="3457"/>
                    </a:lnTo>
                    <a:lnTo>
                      <a:pt x="1872" y="3463"/>
                    </a:lnTo>
                    <a:lnTo>
                      <a:pt x="1880" y="3462"/>
                    </a:lnTo>
                    <a:lnTo>
                      <a:pt x="1888" y="3463"/>
                    </a:lnTo>
                    <a:lnTo>
                      <a:pt x="1896" y="3461"/>
                    </a:lnTo>
                    <a:lnTo>
                      <a:pt x="1920" y="3461"/>
                    </a:lnTo>
                    <a:lnTo>
                      <a:pt x="1925" y="3468"/>
                    </a:lnTo>
                    <a:lnTo>
                      <a:pt x="1935" y="3456"/>
                    </a:lnTo>
                    <a:lnTo>
                      <a:pt x="1942" y="3452"/>
                    </a:lnTo>
                    <a:lnTo>
                      <a:pt x="1958" y="3454"/>
                    </a:lnTo>
                    <a:lnTo>
                      <a:pt x="1966" y="3449"/>
                    </a:lnTo>
                    <a:lnTo>
                      <a:pt x="1973" y="3446"/>
                    </a:lnTo>
                    <a:lnTo>
                      <a:pt x="1987" y="3436"/>
                    </a:lnTo>
                    <a:lnTo>
                      <a:pt x="1994" y="3439"/>
                    </a:lnTo>
                    <a:lnTo>
                      <a:pt x="2000" y="3444"/>
                    </a:lnTo>
                    <a:lnTo>
                      <a:pt x="2008" y="3444"/>
                    </a:lnTo>
                    <a:lnTo>
                      <a:pt x="2010" y="3436"/>
                    </a:lnTo>
                    <a:lnTo>
                      <a:pt x="2027" y="3432"/>
                    </a:lnTo>
                    <a:lnTo>
                      <a:pt x="2033" y="3428"/>
                    </a:lnTo>
                    <a:lnTo>
                      <a:pt x="2042" y="3427"/>
                    </a:lnTo>
                    <a:lnTo>
                      <a:pt x="2049" y="3424"/>
                    </a:lnTo>
                    <a:lnTo>
                      <a:pt x="2057" y="3424"/>
                    </a:lnTo>
                    <a:lnTo>
                      <a:pt x="2064" y="3427"/>
                    </a:lnTo>
                    <a:lnTo>
                      <a:pt x="2069" y="3419"/>
                    </a:lnTo>
                    <a:lnTo>
                      <a:pt x="2070" y="3412"/>
                    </a:lnTo>
                    <a:lnTo>
                      <a:pt x="2074" y="3403"/>
                    </a:lnTo>
                    <a:lnTo>
                      <a:pt x="2081" y="3400"/>
                    </a:lnTo>
                    <a:lnTo>
                      <a:pt x="2089" y="3398"/>
                    </a:lnTo>
                    <a:lnTo>
                      <a:pt x="2096" y="3402"/>
                    </a:lnTo>
                    <a:lnTo>
                      <a:pt x="2114" y="3396"/>
                    </a:lnTo>
                    <a:lnTo>
                      <a:pt x="2114" y="3397"/>
                    </a:lnTo>
                    <a:lnTo>
                      <a:pt x="2151" y="3387"/>
                    </a:lnTo>
                    <a:lnTo>
                      <a:pt x="2183" y="3384"/>
                    </a:lnTo>
                    <a:lnTo>
                      <a:pt x="2211" y="3375"/>
                    </a:lnTo>
                    <a:lnTo>
                      <a:pt x="2218" y="3369"/>
                    </a:lnTo>
                    <a:lnTo>
                      <a:pt x="2226" y="3370"/>
                    </a:lnTo>
                    <a:lnTo>
                      <a:pt x="2234" y="3368"/>
                    </a:lnTo>
                    <a:lnTo>
                      <a:pt x="2238" y="3362"/>
                    </a:lnTo>
                    <a:lnTo>
                      <a:pt x="2238" y="3353"/>
                    </a:lnTo>
                    <a:lnTo>
                      <a:pt x="2238" y="3346"/>
                    </a:lnTo>
                    <a:lnTo>
                      <a:pt x="2247" y="3347"/>
                    </a:lnTo>
                    <a:lnTo>
                      <a:pt x="2254" y="3344"/>
                    </a:lnTo>
                    <a:lnTo>
                      <a:pt x="2259" y="3338"/>
                    </a:lnTo>
                    <a:lnTo>
                      <a:pt x="2265" y="3333"/>
                    </a:lnTo>
                    <a:lnTo>
                      <a:pt x="2274" y="3333"/>
                    </a:lnTo>
                    <a:lnTo>
                      <a:pt x="2279" y="3326"/>
                    </a:lnTo>
                    <a:lnTo>
                      <a:pt x="2286" y="3326"/>
                    </a:lnTo>
                    <a:lnTo>
                      <a:pt x="2293" y="3332"/>
                    </a:lnTo>
                    <a:lnTo>
                      <a:pt x="2300" y="3330"/>
                    </a:lnTo>
                    <a:lnTo>
                      <a:pt x="2307" y="3333"/>
                    </a:lnTo>
                    <a:lnTo>
                      <a:pt x="2316" y="3331"/>
                    </a:lnTo>
                    <a:lnTo>
                      <a:pt x="2323" y="3335"/>
                    </a:lnTo>
                    <a:lnTo>
                      <a:pt x="2328" y="3341"/>
                    </a:lnTo>
                    <a:lnTo>
                      <a:pt x="2342" y="3349"/>
                    </a:lnTo>
                    <a:lnTo>
                      <a:pt x="2349" y="3346"/>
                    </a:lnTo>
                    <a:lnTo>
                      <a:pt x="2355" y="3341"/>
                    </a:lnTo>
                    <a:lnTo>
                      <a:pt x="2371" y="3338"/>
                    </a:lnTo>
                    <a:lnTo>
                      <a:pt x="2379" y="3341"/>
                    </a:lnTo>
                    <a:lnTo>
                      <a:pt x="2385" y="3347"/>
                    </a:lnTo>
                    <a:lnTo>
                      <a:pt x="2388" y="3354"/>
                    </a:lnTo>
                    <a:lnTo>
                      <a:pt x="2390" y="3370"/>
                    </a:lnTo>
                    <a:lnTo>
                      <a:pt x="2388" y="3379"/>
                    </a:lnTo>
                    <a:lnTo>
                      <a:pt x="2391" y="3386"/>
                    </a:lnTo>
                    <a:lnTo>
                      <a:pt x="2403" y="3397"/>
                    </a:lnTo>
                    <a:lnTo>
                      <a:pt x="2399" y="3403"/>
                    </a:lnTo>
                    <a:lnTo>
                      <a:pt x="2401" y="3420"/>
                    </a:lnTo>
                    <a:lnTo>
                      <a:pt x="2396" y="3427"/>
                    </a:lnTo>
                    <a:lnTo>
                      <a:pt x="2391" y="3433"/>
                    </a:lnTo>
                    <a:lnTo>
                      <a:pt x="2394" y="3440"/>
                    </a:lnTo>
                    <a:lnTo>
                      <a:pt x="2397" y="3448"/>
                    </a:lnTo>
                    <a:lnTo>
                      <a:pt x="2413" y="3444"/>
                    </a:lnTo>
                    <a:lnTo>
                      <a:pt x="2420" y="3449"/>
                    </a:lnTo>
                    <a:lnTo>
                      <a:pt x="2428" y="3448"/>
                    </a:lnTo>
                    <a:lnTo>
                      <a:pt x="2431" y="3439"/>
                    </a:lnTo>
                    <a:lnTo>
                      <a:pt x="2439" y="3439"/>
                    </a:lnTo>
                    <a:lnTo>
                      <a:pt x="2446" y="3441"/>
                    </a:lnTo>
                    <a:lnTo>
                      <a:pt x="2449" y="3433"/>
                    </a:lnTo>
                    <a:lnTo>
                      <a:pt x="2449" y="3425"/>
                    </a:lnTo>
                    <a:lnTo>
                      <a:pt x="2456" y="3427"/>
                    </a:lnTo>
                    <a:lnTo>
                      <a:pt x="2460" y="3434"/>
                    </a:lnTo>
                    <a:lnTo>
                      <a:pt x="2462" y="3443"/>
                    </a:lnTo>
                    <a:lnTo>
                      <a:pt x="2467" y="3448"/>
                    </a:lnTo>
                    <a:lnTo>
                      <a:pt x="2465" y="3455"/>
                    </a:lnTo>
                    <a:lnTo>
                      <a:pt x="2463" y="3463"/>
                    </a:lnTo>
                    <a:lnTo>
                      <a:pt x="2479" y="3465"/>
                    </a:lnTo>
                    <a:lnTo>
                      <a:pt x="2477" y="3457"/>
                    </a:lnTo>
                    <a:lnTo>
                      <a:pt x="2472" y="3451"/>
                    </a:lnTo>
                    <a:lnTo>
                      <a:pt x="2479" y="3448"/>
                    </a:lnTo>
                    <a:lnTo>
                      <a:pt x="2495" y="3451"/>
                    </a:lnTo>
                    <a:lnTo>
                      <a:pt x="2503" y="3456"/>
                    </a:lnTo>
                    <a:lnTo>
                      <a:pt x="2508" y="3462"/>
                    </a:lnTo>
                    <a:lnTo>
                      <a:pt x="2516" y="3466"/>
                    </a:lnTo>
                    <a:lnTo>
                      <a:pt x="2523" y="3466"/>
                    </a:lnTo>
                    <a:lnTo>
                      <a:pt x="2527" y="3459"/>
                    </a:lnTo>
                    <a:lnTo>
                      <a:pt x="2535" y="3455"/>
                    </a:lnTo>
                    <a:lnTo>
                      <a:pt x="2537" y="3463"/>
                    </a:lnTo>
                    <a:lnTo>
                      <a:pt x="2537" y="3471"/>
                    </a:lnTo>
                    <a:lnTo>
                      <a:pt x="2528" y="3473"/>
                    </a:lnTo>
                    <a:lnTo>
                      <a:pt x="2522" y="3478"/>
                    </a:lnTo>
                    <a:lnTo>
                      <a:pt x="2517" y="3486"/>
                    </a:lnTo>
                    <a:lnTo>
                      <a:pt x="2515" y="3493"/>
                    </a:lnTo>
                    <a:lnTo>
                      <a:pt x="2516" y="3502"/>
                    </a:lnTo>
                    <a:lnTo>
                      <a:pt x="2521" y="3508"/>
                    </a:lnTo>
                    <a:lnTo>
                      <a:pt x="2528" y="3508"/>
                    </a:lnTo>
                    <a:lnTo>
                      <a:pt x="2533" y="3502"/>
                    </a:lnTo>
                    <a:lnTo>
                      <a:pt x="2548" y="3495"/>
                    </a:lnTo>
                    <a:lnTo>
                      <a:pt x="2555" y="3498"/>
                    </a:lnTo>
                    <a:lnTo>
                      <a:pt x="2564" y="3498"/>
                    </a:lnTo>
                    <a:lnTo>
                      <a:pt x="2570" y="3503"/>
                    </a:lnTo>
                    <a:lnTo>
                      <a:pt x="2578" y="3503"/>
                    </a:lnTo>
                    <a:lnTo>
                      <a:pt x="2575" y="3495"/>
                    </a:lnTo>
                    <a:lnTo>
                      <a:pt x="2580" y="3489"/>
                    </a:lnTo>
                    <a:lnTo>
                      <a:pt x="2589" y="3488"/>
                    </a:lnTo>
                    <a:lnTo>
                      <a:pt x="2598" y="3477"/>
                    </a:lnTo>
                    <a:lnTo>
                      <a:pt x="2614" y="3475"/>
                    </a:lnTo>
                    <a:lnTo>
                      <a:pt x="2627" y="3463"/>
                    </a:lnTo>
                    <a:lnTo>
                      <a:pt x="2633" y="3449"/>
                    </a:lnTo>
                    <a:lnTo>
                      <a:pt x="2639" y="3444"/>
                    </a:lnTo>
                    <a:lnTo>
                      <a:pt x="2648" y="3445"/>
                    </a:lnTo>
                    <a:lnTo>
                      <a:pt x="2664" y="3441"/>
                    </a:lnTo>
                    <a:lnTo>
                      <a:pt x="2671" y="3439"/>
                    </a:lnTo>
                    <a:lnTo>
                      <a:pt x="2675" y="3432"/>
                    </a:lnTo>
                    <a:lnTo>
                      <a:pt x="2691" y="3430"/>
                    </a:lnTo>
                    <a:lnTo>
                      <a:pt x="2704" y="3422"/>
                    </a:lnTo>
                    <a:lnTo>
                      <a:pt x="2708" y="3429"/>
                    </a:lnTo>
                    <a:lnTo>
                      <a:pt x="2709" y="3436"/>
                    </a:lnTo>
                    <a:lnTo>
                      <a:pt x="2704" y="3444"/>
                    </a:lnTo>
                    <a:lnTo>
                      <a:pt x="2697" y="3446"/>
                    </a:lnTo>
                    <a:lnTo>
                      <a:pt x="2689" y="3446"/>
                    </a:lnTo>
                    <a:lnTo>
                      <a:pt x="2688" y="345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133"/>
              <p:cNvSpPr>
                <a:spLocks noChangeAspect="1"/>
              </p:cNvSpPr>
              <p:nvPr/>
            </p:nvSpPr>
            <p:spPr bwMode="gray">
              <a:xfrm>
                <a:off x="2730" y="1750"/>
                <a:ext cx="36" cy="27"/>
              </a:xfrm>
              <a:custGeom>
                <a:avLst/>
                <a:gdLst/>
                <a:ahLst/>
                <a:cxnLst>
                  <a:cxn ang="0">
                    <a:pos x="0" y="118"/>
                  </a:cxn>
                  <a:cxn ang="0">
                    <a:pos x="2" y="114"/>
                  </a:cxn>
                  <a:cxn ang="0">
                    <a:pos x="12" y="107"/>
                  </a:cxn>
                  <a:cxn ang="0">
                    <a:pos x="14" y="102"/>
                  </a:cxn>
                  <a:cxn ang="0">
                    <a:pos x="19" y="87"/>
                  </a:cxn>
                  <a:cxn ang="0">
                    <a:pos x="21" y="76"/>
                  </a:cxn>
                  <a:cxn ang="0">
                    <a:pos x="25" y="70"/>
                  </a:cxn>
                  <a:cxn ang="0">
                    <a:pos x="46" y="69"/>
                  </a:cxn>
                  <a:cxn ang="0">
                    <a:pos x="55" y="63"/>
                  </a:cxn>
                  <a:cxn ang="0">
                    <a:pos x="67" y="48"/>
                  </a:cxn>
                  <a:cxn ang="0">
                    <a:pos x="77" y="32"/>
                  </a:cxn>
                  <a:cxn ang="0">
                    <a:pos x="82" y="15"/>
                  </a:cxn>
                  <a:cxn ang="0">
                    <a:pos x="83" y="0"/>
                  </a:cxn>
                  <a:cxn ang="0">
                    <a:pos x="79" y="27"/>
                  </a:cxn>
                  <a:cxn ang="0">
                    <a:pos x="71" y="46"/>
                  </a:cxn>
                  <a:cxn ang="0">
                    <a:pos x="65" y="55"/>
                  </a:cxn>
                  <a:cxn ang="0">
                    <a:pos x="57" y="64"/>
                  </a:cxn>
                  <a:cxn ang="0">
                    <a:pos x="61" y="71"/>
                  </a:cxn>
                  <a:cxn ang="0">
                    <a:pos x="67" y="70"/>
                  </a:cxn>
                  <a:cxn ang="0">
                    <a:pos x="76" y="75"/>
                  </a:cxn>
                  <a:cxn ang="0">
                    <a:pos x="87" y="75"/>
                  </a:cxn>
                  <a:cxn ang="0">
                    <a:pos x="89" y="66"/>
                  </a:cxn>
                  <a:cxn ang="0">
                    <a:pos x="89" y="49"/>
                  </a:cxn>
                  <a:cxn ang="0">
                    <a:pos x="93" y="44"/>
                  </a:cxn>
                  <a:cxn ang="0">
                    <a:pos x="93" y="41"/>
                  </a:cxn>
                  <a:cxn ang="0">
                    <a:pos x="103" y="38"/>
                  </a:cxn>
                  <a:cxn ang="0">
                    <a:pos x="109" y="43"/>
                  </a:cxn>
                  <a:cxn ang="0">
                    <a:pos x="116" y="46"/>
                  </a:cxn>
                  <a:cxn ang="0">
                    <a:pos x="122" y="50"/>
                  </a:cxn>
                  <a:cxn ang="0">
                    <a:pos x="130" y="54"/>
                  </a:cxn>
                  <a:cxn ang="0">
                    <a:pos x="147" y="57"/>
                  </a:cxn>
                  <a:cxn ang="0">
                    <a:pos x="163" y="55"/>
                  </a:cxn>
                  <a:cxn ang="0">
                    <a:pos x="169" y="59"/>
                  </a:cxn>
                  <a:cxn ang="0">
                    <a:pos x="180" y="82"/>
                  </a:cxn>
                  <a:cxn ang="0">
                    <a:pos x="174" y="97"/>
                  </a:cxn>
                  <a:cxn ang="0">
                    <a:pos x="174" y="114"/>
                  </a:cxn>
                  <a:cxn ang="0">
                    <a:pos x="177" y="124"/>
                  </a:cxn>
                  <a:cxn ang="0">
                    <a:pos x="153" y="127"/>
                  </a:cxn>
                  <a:cxn ang="0">
                    <a:pos x="126" y="133"/>
                  </a:cxn>
                  <a:cxn ang="0">
                    <a:pos x="78" y="134"/>
                  </a:cxn>
                  <a:cxn ang="0">
                    <a:pos x="14" y="123"/>
                  </a:cxn>
                  <a:cxn ang="0">
                    <a:pos x="0" y="118"/>
                  </a:cxn>
                </a:cxnLst>
                <a:rect l="0" t="0" r="r" b="b"/>
                <a:pathLst>
                  <a:path w="180" h="134">
                    <a:moveTo>
                      <a:pt x="0" y="118"/>
                    </a:moveTo>
                    <a:lnTo>
                      <a:pt x="2" y="114"/>
                    </a:lnTo>
                    <a:lnTo>
                      <a:pt x="12" y="107"/>
                    </a:lnTo>
                    <a:lnTo>
                      <a:pt x="14" y="102"/>
                    </a:lnTo>
                    <a:lnTo>
                      <a:pt x="19" y="87"/>
                    </a:lnTo>
                    <a:lnTo>
                      <a:pt x="21" y="76"/>
                    </a:lnTo>
                    <a:lnTo>
                      <a:pt x="25" y="70"/>
                    </a:lnTo>
                    <a:lnTo>
                      <a:pt x="46" y="69"/>
                    </a:lnTo>
                    <a:lnTo>
                      <a:pt x="55" y="63"/>
                    </a:lnTo>
                    <a:lnTo>
                      <a:pt x="67" y="48"/>
                    </a:lnTo>
                    <a:lnTo>
                      <a:pt x="77" y="32"/>
                    </a:lnTo>
                    <a:lnTo>
                      <a:pt x="82" y="15"/>
                    </a:lnTo>
                    <a:lnTo>
                      <a:pt x="83" y="0"/>
                    </a:lnTo>
                    <a:lnTo>
                      <a:pt x="79" y="27"/>
                    </a:lnTo>
                    <a:lnTo>
                      <a:pt x="71" y="46"/>
                    </a:lnTo>
                    <a:lnTo>
                      <a:pt x="65" y="55"/>
                    </a:lnTo>
                    <a:lnTo>
                      <a:pt x="57" y="64"/>
                    </a:lnTo>
                    <a:lnTo>
                      <a:pt x="61" y="71"/>
                    </a:lnTo>
                    <a:lnTo>
                      <a:pt x="67" y="70"/>
                    </a:lnTo>
                    <a:lnTo>
                      <a:pt x="76" y="75"/>
                    </a:lnTo>
                    <a:lnTo>
                      <a:pt x="87" y="75"/>
                    </a:lnTo>
                    <a:lnTo>
                      <a:pt x="89" y="66"/>
                    </a:lnTo>
                    <a:lnTo>
                      <a:pt x="89" y="49"/>
                    </a:lnTo>
                    <a:lnTo>
                      <a:pt x="93" y="44"/>
                    </a:lnTo>
                    <a:lnTo>
                      <a:pt x="93" y="41"/>
                    </a:lnTo>
                    <a:lnTo>
                      <a:pt x="103" y="38"/>
                    </a:lnTo>
                    <a:lnTo>
                      <a:pt x="109" y="43"/>
                    </a:lnTo>
                    <a:lnTo>
                      <a:pt x="116" y="46"/>
                    </a:lnTo>
                    <a:lnTo>
                      <a:pt x="122" y="50"/>
                    </a:lnTo>
                    <a:lnTo>
                      <a:pt x="130" y="54"/>
                    </a:lnTo>
                    <a:lnTo>
                      <a:pt x="147" y="57"/>
                    </a:lnTo>
                    <a:lnTo>
                      <a:pt x="163" y="55"/>
                    </a:lnTo>
                    <a:lnTo>
                      <a:pt x="169" y="59"/>
                    </a:lnTo>
                    <a:lnTo>
                      <a:pt x="180" y="82"/>
                    </a:lnTo>
                    <a:lnTo>
                      <a:pt x="174" y="97"/>
                    </a:lnTo>
                    <a:lnTo>
                      <a:pt x="174" y="114"/>
                    </a:lnTo>
                    <a:lnTo>
                      <a:pt x="177" y="124"/>
                    </a:lnTo>
                    <a:lnTo>
                      <a:pt x="153" y="127"/>
                    </a:lnTo>
                    <a:lnTo>
                      <a:pt x="126" y="133"/>
                    </a:lnTo>
                    <a:lnTo>
                      <a:pt x="78" y="134"/>
                    </a:lnTo>
                    <a:lnTo>
                      <a:pt x="14" y="123"/>
                    </a:lnTo>
                    <a:lnTo>
                      <a:pt x="0" y="11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8" name="Freeform 166"/>
            <p:cNvSpPr>
              <a:spLocks noChangeAspect="1"/>
            </p:cNvSpPr>
            <p:nvPr/>
          </p:nvSpPr>
          <p:spPr bwMode="gray">
            <a:xfrm>
              <a:off x="3173628" y="4733124"/>
              <a:ext cx="808074" cy="473517"/>
            </a:xfrm>
            <a:custGeom>
              <a:avLst/>
              <a:gdLst/>
              <a:ahLst/>
              <a:cxnLst>
                <a:cxn ang="0">
                  <a:pos x="464" y="1136"/>
                </a:cxn>
                <a:cxn ang="0">
                  <a:pos x="355" y="1109"/>
                </a:cxn>
                <a:cxn ang="0">
                  <a:pos x="262" y="1035"/>
                </a:cxn>
                <a:cxn ang="0">
                  <a:pos x="250" y="932"/>
                </a:cxn>
                <a:cxn ang="0">
                  <a:pos x="298" y="882"/>
                </a:cxn>
                <a:cxn ang="0">
                  <a:pos x="413" y="881"/>
                </a:cxn>
                <a:cxn ang="0">
                  <a:pos x="420" y="823"/>
                </a:cxn>
                <a:cxn ang="0">
                  <a:pos x="336" y="731"/>
                </a:cxn>
                <a:cxn ang="0">
                  <a:pos x="242" y="718"/>
                </a:cxn>
                <a:cxn ang="0">
                  <a:pos x="102" y="781"/>
                </a:cxn>
                <a:cxn ang="0">
                  <a:pos x="103" y="699"/>
                </a:cxn>
                <a:cxn ang="0">
                  <a:pos x="33" y="660"/>
                </a:cxn>
                <a:cxn ang="0">
                  <a:pos x="16" y="544"/>
                </a:cxn>
                <a:cxn ang="0">
                  <a:pos x="64" y="458"/>
                </a:cxn>
                <a:cxn ang="0">
                  <a:pos x="126" y="435"/>
                </a:cxn>
                <a:cxn ang="0">
                  <a:pos x="193" y="379"/>
                </a:cxn>
                <a:cxn ang="0">
                  <a:pos x="263" y="359"/>
                </a:cxn>
                <a:cxn ang="0">
                  <a:pos x="329" y="359"/>
                </a:cxn>
                <a:cxn ang="0">
                  <a:pos x="421" y="398"/>
                </a:cxn>
                <a:cxn ang="0">
                  <a:pos x="442" y="408"/>
                </a:cxn>
                <a:cxn ang="0">
                  <a:pos x="531" y="424"/>
                </a:cxn>
                <a:cxn ang="0">
                  <a:pos x="590" y="402"/>
                </a:cxn>
                <a:cxn ang="0">
                  <a:pos x="674" y="434"/>
                </a:cxn>
                <a:cxn ang="0">
                  <a:pos x="760" y="434"/>
                </a:cxn>
                <a:cxn ang="0">
                  <a:pos x="793" y="363"/>
                </a:cxn>
                <a:cxn ang="0">
                  <a:pos x="760" y="306"/>
                </a:cxn>
                <a:cxn ang="0">
                  <a:pos x="807" y="226"/>
                </a:cxn>
                <a:cxn ang="0">
                  <a:pos x="803" y="192"/>
                </a:cxn>
                <a:cxn ang="0">
                  <a:pos x="802" y="150"/>
                </a:cxn>
                <a:cxn ang="0">
                  <a:pos x="878" y="142"/>
                </a:cxn>
                <a:cxn ang="0">
                  <a:pos x="963" y="110"/>
                </a:cxn>
                <a:cxn ang="0">
                  <a:pos x="1034" y="74"/>
                </a:cxn>
                <a:cxn ang="0">
                  <a:pos x="1187" y="42"/>
                </a:cxn>
                <a:cxn ang="0">
                  <a:pos x="1239" y="0"/>
                </a:cxn>
                <a:cxn ang="0">
                  <a:pos x="1324" y="12"/>
                </a:cxn>
                <a:cxn ang="0">
                  <a:pos x="1349" y="102"/>
                </a:cxn>
                <a:cxn ang="0">
                  <a:pos x="1402" y="107"/>
                </a:cxn>
                <a:cxn ang="0">
                  <a:pos x="1425" y="125"/>
                </a:cxn>
                <a:cxn ang="0">
                  <a:pos x="1490" y="145"/>
                </a:cxn>
                <a:cxn ang="0">
                  <a:pos x="1508" y="173"/>
                </a:cxn>
                <a:cxn ang="0">
                  <a:pos x="1586" y="123"/>
                </a:cxn>
                <a:cxn ang="0">
                  <a:pos x="1657" y="118"/>
                </a:cxn>
                <a:cxn ang="0">
                  <a:pos x="1857" y="397"/>
                </a:cxn>
                <a:cxn ang="0">
                  <a:pos x="1938" y="425"/>
                </a:cxn>
                <a:cxn ang="0">
                  <a:pos x="2028" y="408"/>
                </a:cxn>
                <a:cxn ang="0">
                  <a:pos x="2078" y="470"/>
                </a:cxn>
                <a:cxn ang="0">
                  <a:pos x="2159" y="533"/>
                </a:cxn>
                <a:cxn ang="0">
                  <a:pos x="2226" y="554"/>
                </a:cxn>
                <a:cxn ang="0">
                  <a:pos x="2139" y="733"/>
                </a:cxn>
                <a:cxn ang="0">
                  <a:pos x="1978" y="773"/>
                </a:cxn>
                <a:cxn ang="0">
                  <a:pos x="1841" y="901"/>
                </a:cxn>
                <a:cxn ang="0">
                  <a:pos x="1860" y="1061"/>
                </a:cxn>
                <a:cxn ang="0">
                  <a:pos x="1768" y="1061"/>
                </a:cxn>
                <a:cxn ang="0">
                  <a:pos x="1620" y="1050"/>
                </a:cxn>
                <a:cxn ang="0">
                  <a:pos x="1506" y="1034"/>
                </a:cxn>
                <a:cxn ang="0">
                  <a:pos x="1421" y="1070"/>
                </a:cxn>
                <a:cxn ang="0">
                  <a:pos x="1343" y="1081"/>
                </a:cxn>
                <a:cxn ang="0">
                  <a:pos x="1257" y="1153"/>
                </a:cxn>
                <a:cxn ang="0">
                  <a:pos x="1185" y="1180"/>
                </a:cxn>
                <a:cxn ang="0">
                  <a:pos x="1048" y="1021"/>
                </a:cxn>
                <a:cxn ang="0">
                  <a:pos x="742" y="899"/>
                </a:cxn>
              </a:cxnLst>
              <a:rect l="0" t="0" r="r" b="b"/>
              <a:pathLst>
                <a:path w="2230" h="1190">
                  <a:moveTo>
                    <a:pt x="518" y="898"/>
                  </a:moveTo>
                  <a:lnTo>
                    <a:pt x="518" y="968"/>
                  </a:lnTo>
                  <a:lnTo>
                    <a:pt x="518" y="1042"/>
                  </a:lnTo>
                  <a:lnTo>
                    <a:pt x="518" y="1107"/>
                  </a:lnTo>
                  <a:lnTo>
                    <a:pt x="518" y="1168"/>
                  </a:lnTo>
                  <a:lnTo>
                    <a:pt x="506" y="1174"/>
                  </a:lnTo>
                  <a:lnTo>
                    <a:pt x="486" y="1173"/>
                  </a:lnTo>
                  <a:lnTo>
                    <a:pt x="477" y="1166"/>
                  </a:lnTo>
                  <a:lnTo>
                    <a:pt x="468" y="1143"/>
                  </a:lnTo>
                  <a:lnTo>
                    <a:pt x="464" y="1136"/>
                  </a:lnTo>
                  <a:lnTo>
                    <a:pt x="458" y="1130"/>
                  </a:lnTo>
                  <a:lnTo>
                    <a:pt x="452" y="1115"/>
                  </a:lnTo>
                  <a:lnTo>
                    <a:pt x="447" y="1108"/>
                  </a:lnTo>
                  <a:lnTo>
                    <a:pt x="432" y="1102"/>
                  </a:lnTo>
                  <a:lnTo>
                    <a:pt x="425" y="1097"/>
                  </a:lnTo>
                  <a:lnTo>
                    <a:pt x="418" y="1092"/>
                  </a:lnTo>
                  <a:lnTo>
                    <a:pt x="410" y="1092"/>
                  </a:lnTo>
                  <a:lnTo>
                    <a:pt x="402" y="1093"/>
                  </a:lnTo>
                  <a:lnTo>
                    <a:pt x="378" y="1100"/>
                  </a:lnTo>
                  <a:lnTo>
                    <a:pt x="355" y="1109"/>
                  </a:lnTo>
                  <a:lnTo>
                    <a:pt x="325" y="1135"/>
                  </a:lnTo>
                  <a:lnTo>
                    <a:pt x="324" y="1096"/>
                  </a:lnTo>
                  <a:lnTo>
                    <a:pt x="333" y="1085"/>
                  </a:lnTo>
                  <a:lnTo>
                    <a:pt x="335" y="1065"/>
                  </a:lnTo>
                  <a:lnTo>
                    <a:pt x="323" y="1060"/>
                  </a:lnTo>
                  <a:lnTo>
                    <a:pt x="311" y="1059"/>
                  </a:lnTo>
                  <a:lnTo>
                    <a:pt x="291" y="1050"/>
                  </a:lnTo>
                  <a:lnTo>
                    <a:pt x="281" y="1037"/>
                  </a:lnTo>
                  <a:lnTo>
                    <a:pt x="274" y="1037"/>
                  </a:lnTo>
                  <a:lnTo>
                    <a:pt x="262" y="1035"/>
                  </a:lnTo>
                  <a:lnTo>
                    <a:pt x="259" y="996"/>
                  </a:lnTo>
                  <a:lnTo>
                    <a:pt x="247" y="976"/>
                  </a:lnTo>
                  <a:lnTo>
                    <a:pt x="239" y="970"/>
                  </a:lnTo>
                  <a:lnTo>
                    <a:pt x="232" y="956"/>
                  </a:lnTo>
                  <a:lnTo>
                    <a:pt x="209" y="947"/>
                  </a:lnTo>
                  <a:lnTo>
                    <a:pt x="198" y="930"/>
                  </a:lnTo>
                  <a:lnTo>
                    <a:pt x="205" y="924"/>
                  </a:lnTo>
                  <a:lnTo>
                    <a:pt x="223" y="924"/>
                  </a:lnTo>
                  <a:lnTo>
                    <a:pt x="241" y="927"/>
                  </a:lnTo>
                  <a:lnTo>
                    <a:pt x="250" y="932"/>
                  </a:lnTo>
                  <a:lnTo>
                    <a:pt x="258" y="930"/>
                  </a:lnTo>
                  <a:lnTo>
                    <a:pt x="271" y="931"/>
                  </a:lnTo>
                  <a:lnTo>
                    <a:pt x="268" y="924"/>
                  </a:lnTo>
                  <a:lnTo>
                    <a:pt x="264" y="913"/>
                  </a:lnTo>
                  <a:lnTo>
                    <a:pt x="262" y="894"/>
                  </a:lnTo>
                  <a:lnTo>
                    <a:pt x="266" y="883"/>
                  </a:lnTo>
                  <a:lnTo>
                    <a:pt x="276" y="878"/>
                  </a:lnTo>
                  <a:lnTo>
                    <a:pt x="276" y="886"/>
                  </a:lnTo>
                  <a:lnTo>
                    <a:pt x="287" y="887"/>
                  </a:lnTo>
                  <a:lnTo>
                    <a:pt x="298" y="882"/>
                  </a:lnTo>
                  <a:lnTo>
                    <a:pt x="301" y="873"/>
                  </a:lnTo>
                  <a:lnTo>
                    <a:pt x="311" y="865"/>
                  </a:lnTo>
                  <a:lnTo>
                    <a:pt x="328" y="863"/>
                  </a:lnTo>
                  <a:lnTo>
                    <a:pt x="344" y="873"/>
                  </a:lnTo>
                  <a:lnTo>
                    <a:pt x="360" y="879"/>
                  </a:lnTo>
                  <a:lnTo>
                    <a:pt x="376" y="876"/>
                  </a:lnTo>
                  <a:lnTo>
                    <a:pt x="386" y="868"/>
                  </a:lnTo>
                  <a:lnTo>
                    <a:pt x="389" y="870"/>
                  </a:lnTo>
                  <a:lnTo>
                    <a:pt x="394" y="874"/>
                  </a:lnTo>
                  <a:lnTo>
                    <a:pt x="413" y="881"/>
                  </a:lnTo>
                  <a:lnTo>
                    <a:pt x="424" y="887"/>
                  </a:lnTo>
                  <a:lnTo>
                    <a:pt x="435" y="884"/>
                  </a:lnTo>
                  <a:lnTo>
                    <a:pt x="447" y="887"/>
                  </a:lnTo>
                  <a:lnTo>
                    <a:pt x="451" y="879"/>
                  </a:lnTo>
                  <a:lnTo>
                    <a:pt x="443" y="867"/>
                  </a:lnTo>
                  <a:lnTo>
                    <a:pt x="453" y="867"/>
                  </a:lnTo>
                  <a:lnTo>
                    <a:pt x="446" y="855"/>
                  </a:lnTo>
                  <a:lnTo>
                    <a:pt x="435" y="841"/>
                  </a:lnTo>
                  <a:lnTo>
                    <a:pt x="425" y="834"/>
                  </a:lnTo>
                  <a:lnTo>
                    <a:pt x="420" y="823"/>
                  </a:lnTo>
                  <a:lnTo>
                    <a:pt x="409" y="823"/>
                  </a:lnTo>
                  <a:lnTo>
                    <a:pt x="398" y="806"/>
                  </a:lnTo>
                  <a:lnTo>
                    <a:pt x="392" y="782"/>
                  </a:lnTo>
                  <a:lnTo>
                    <a:pt x="384" y="771"/>
                  </a:lnTo>
                  <a:lnTo>
                    <a:pt x="382" y="777"/>
                  </a:lnTo>
                  <a:lnTo>
                    <a:pt x="375" y="760"/>
                  </a:lnTo>
                  <a:lnTo>
                    <a:pt x="370" y="760"/>
                  </a:lnTo>
                  <a:lnTo>
                    <a:pt x="367" y="749"/>
                  </a:lnTo>
                  <a:lnTo>
                    <a:pt x="348" y="732"/>
                  </a:lnTo>
                  <a:lnTo>
                    <a:pt x="336" y="731"/>
                  </a:lnTo>
                  <a:lnTo>
                    <a:pt x="336" y="725"/>
                  </a:lnTo>
                  <a:lnTo>
                    <a:pt x="323" y="723"/>
                  </a:lnTo>
                  <a:lnTo>
                    <a:pt x="312" y="728"/>
                  </a:lnTo>
                  <a:lnTo>
                    <a:pt x="303" y="730"/>
                  </a:lnTo>
                  <a:lnTo>
                    <a:pt x="292" y="736"/>
                  </a:lnTo>
                  <a:lnTo>
                    <a:pt x="289" y="725"/>
                  </a:lnTo>
                  <a:lnTo>
                    <a:pt x="274" y="725"/>
                  </a:lnTo>
                  <a:lnTo>
                    <a:pt x="270" y="722"/>
                  </a:lnTo>
                  <a:lnTo>
                    <a:pt x="257" y="720"/>
                  </a:lnTo>
                  <a:lnTo>
                    <a:pt x="242" y="718"/>
                  </a:lnTo>
                  <a:lnTo>
                    <a:pt x="207" y="752"/>
                  </a:lnTo>
                  <a:lnTo>
                    <a:pt x="188" y="753"/>
                  </a:lnTo>
                  <a:lnTo>
                    <a:pt x="162" y="761"/>
                  </a:lnTo>
                  <a:lnTo>
                    <a:pt x="136" y="765"/>
                  </a:lnTo>
                  <a:lnTo>
                    <a:pt x="114" y="771"/>
                  </a:lnTo>
                  <a:lnTo>
                    <a:pt x="136" y="786"/>
                  </a:lnTo>
                  <a:lnTo>
                    <a:pt x="119" y="793"/>
                  </a:lnTo>
                  <a:lnTo>
                    <a:pt x="112" y="791"/>
                  </a:lnTo>
                  <a:lnTo>
                    <a:pt x="108" y="785"/>
                  </a:lnTo>
                  <a:lnTo>
                    <a:pt x="102" y="781"/>
                  </a:lnTo>
                  <a:lnTo>
                    <a:pt x="93" y="781"/>
                  </a:lnTo>
                  <a:lnTo>
                    <a:pt x="86" y="779"/>
                  </a:lnTo>
                  <a:lnTo>
                    <a:pt x="83" y="773"/>
                  </a:lnTo>
                  <a:lnTo>
                    <a:pt x="90" y="766"/>
                  </a:lnTo>
                  <a:lnTo>
                    <a:pt x="91" y="758"/>
                  </a:lnTo>
                  <a:lnTo>
                    <a:pt x="98" y="755"/>
                  </a:lnTo>
                  <a:lnTo>
                    <a:pt x="107" y="761"/>
                  </a:lnTo>
                  <a:lnTo>
                    <a:pt x="119" y="758"/>
                  </a:lnTo>
                  <a:lnTo>
                    <a:pt x="110" y="701"/>
                  </a:lnTo>
                  <a:lnTo>
                    <a:pt x="103" y="699"/>
                  </a:lnTo>
                  <a:lnTo>
                    <a:pt x="98" y="693"/>
                  </a:lnTo>
                  <a:lnTo>
                    <a:pt x="96" y="684"/>
                  </a:lnTo>
                  <a:lnTo>
                    <a:pt x="92" y="678"/>
                  </a:lnTo>
                  <a:lnTo>
                    <a:pt x="86" y="672"/>
                  </a:lnTo>
                  <a:lnTo>
                    <a:pt x="79" y="672"/>
                  </a:lnTo>
                  <a:lnTo>
                    <a:pt x="61" y="674"/>
                  </a:lnTo>
                  <a:lnTo>
                    <a:pt x="48" y="671"/>
                  </a:lnTo>
                  <a:lnTo>
                    <a:pt x="47" y="679"/>
                  </a:lnTo>
                  <a:lnTo>
                    <a:pt x="34" y="667"/>
                  </a:lnTo>
                  <a:lnTo>
                    <a:pt x="33" y="660"/>
                  </a:lnTo>
                  <a:lnTo>
                    <a:pt x="29" y="652"/>
                  </a:lnTo>
                  <a:lnTo>
                    <a:pt x="34" y="646"/>
                  </a:lnTo>
                  <a:lnTo>
                    <a:pt x="29" y="639"/>
                  </a:lnTo>
                  <a:lnTo>
                    <a:pt x="28" y="631"/>
                  </a:lnTo>
                  <a:lnTo>
                    <a:pt x="0" y="621"/>
                  </a:lnTo>
                  <a:lnTo>
                    <a:pt x="11" y="577"/>
                  </a:lnTo>
                  <a:lnTo>
                    <a:pt x="24" y="570"/>
                  </a:lnTo>
                  <a:lnTo>
                    <a:pt x="29" y="562"/>
                  </a:lnTo>
                  <a:lnTo>
                    <a:pt x="27" y="555"/>
                  </a:lnTo>
                  <a:lnTo>
                    <a:pt x="16" y="544"/>
                  </a:lnTo>
                  <a:lnTo>
                    <a:pt x="26" y="499"/>
                  </a:lnTo>
                  <a:lnTo>
                    <a:pt x="39" y="490"/>
                  </a:lnTo>
                  <a:lnTo>
                    <a:pt x="44" y="484"/>
                  </a:lnTo>
                  <a:lnTo>
                    <a:pt x="42" y="475"/>
                  </a:lnTo>
                  <a:lnTo>
                    <a:pt x="45" y="468"/>
                  </a:lnTo>
                  <a:lnTo>
                    <a:pt x="45" y="461"/>
                  </a:lnTo>
                  <a:lnTo>
                    <a:pt x="49" y="452"/>
                  </a:lnTo>
                  <a:lnTo>
                    <a:pt x="54" y="446"/>
                  </a:lnTo>
                  <a:lnTo>
                    <a:pt x="60" y="451"/>
                  </a:lnTo>
                  <a:lnTo>
                    <a:pt x="64" y="458"/>
                  </a:lnTo>
                  <a:lnTo>
                    <a:pt x="76" y="468"/>
                  </a:lnTo>
                  <a:lnTo>
                    <a:pt x="93" y="505"/>
                  </a:lnTo>
                  <a:lnTo>
                    <a:pt x="102" y="507"/>
                  </a:lnTo>
                  <a:lnTo>
                    <a:pt x="128" y="490"/>
                  </a:lnTo>
                  <a:lnTo>
                    <a:pt x="125" y="481"/>
                  </a:lnTo>
                  <a:lnTo>
                    <a:pt x="122" y="474"/>
                  </a:lnTo>
                  <a:lnTo>
                    <a:pt x="118" y="449"/>
                  </a:lnTo>
                  <a:lnTo>
                    <a:pt x="110" y="436"/>
                  </a:lnTo>
                  <a:lnTo>
                    <a:pt x="119" y="437"/>
                  </a:lnTo>
                  <a:lnTo>
                    <a:pt x="126" y="435"/>
                  </a:lnTo>
                  <a:lnTo>
                    <a:pt x="146" y="420"/>
                  </a:lnTo>
                  <a:lnTo>
                    <a:pt x="153" y="416"/>
                  </a:lnTo>
                  <a:lnTo>
                    <a:pt x="158" y="410"/>
                  </a:lnTo>
                  <a:lnTo>
                    <a:pt x="158" y="402"/>
                  </a:lnTo>
                  <a:lnTo>
                    <a:pt x="158" y="393"/>
                  </a:lnTo>
                  <a:lnTo>
                    <a:pt x="166" y="392"/>
                  </a:lnTo>
                  <a:lnTo>
                    <a:pt x="174" y="393"/>
                  </a:lnTo>
                  <a:lnTo>
                    <a:pt x="182" y="391"/>
                  </a:lnTo>
                  <a:lnTo>
                    <a:pt x="187" y="383"/>
                  </a:lnTo>
                  <a:lnTo>
                    <a:pt x="193" y="379"/>
                  </a:lnTo>
                  <a:lnTo>
                    <a:pt x="201" y="377"/>
                  </a:lnTo>
                  <a:lnTo>
                    <a:pt x="206" y="371"/>
                  </a:lnTo>
                  <a:lnTo>
                    <a:pt x="214" y="366"/>
                  </a:lnTo>
                  <a:lnTo>
                    <a:pt x="219" y="360"/>
                  </a:lnTo>
                  <a:lnTo>
                    <a:pt x="220" y="352"/>
                  </a:lnTo>
                  <a:lnTo>
                    <a:pt x="227" y="348"/>
                  </a:lnTo>
                  <a:lnTo>
                    <a:pt x="242" y="343"/>
                  </a:lnTo>
                  <a:lnTo>
                    <a:pt x="258" y="343"/>
                  </a:lnTo>
                  <a:lnTo>
                    <a:pt x="259" y="351"/>
                  </a:lnTo>
                  <a:lnTo>
                    <a:pt x="263" y="359"/>
                  </a:lnTo>
                  <a:lnTo>
                    <a:pt x="279" y="355"/>
                  </a:lnTo>
                  <a:lnTo>
                    <a:pt x="284" y="361"/>
                  </a:lnTo>
                  <a:lnTo>
                    <a:pt x="289" y="354"/>
                  </a:lnTo>
                  <a:lnTo>
                    <a:pt x="291" y="345"/>
                  </a:lnTo>
                  <a:lnTo>
                    <a:pt x="296" y="339"/>
                  </a:lnTo>
                  <a:lnTo>
                    <a:pt x="303" y="340"/>
                  </a:lnTo>
                  <a:lnTo>
                    <a:pt x="311" y="336"/>
                  </a:lnTo>
                  <a:lnTo>
                    <a:pt x="318" y="336"/>
                  </a:lnTo>
                  <a:lnTo>
                    <a:pt x="324" y="352"/>
                  </a:lnTo>
                  <a:lnTo>
                    <a:pt x="329" y="359"/>
                  </a:lnTo>
                  <a:lnTo>
                    <a:pt x="338" y="355"/>
                  </a:lnTo>
                  <a:lnTo>
                    <a:pt x="345" y="355"/>
                  </a:lnTo>
                  <a:lnTo>
                    <a:pt x="352" y="357"/>
                  </a:lnTo>
                  <a:lnTo>
                    <a:pt x="368" y="354"/>
                  </a:lnTo>
                  <a:lnTo>
                    <a:pt x="376" y="355"/>
                  </a:lnTo>
                  <a:lnTo>
                    <a:pt x="383" y="360"/>
                  </a:lnTo>
                  <a:lnTo>
                    <a:pt x="389" y="365"/>
                  </a:lnTo>
                  <a:lnTo>
                    <a:pt x="395" y="379"/>
                  </a:lnTo>
                  <a:lnTo>
                    <a:pt x="416" y="392"/>
                  </a:lnTo>
                  <a:lnTo>
                    <a:pt x="421" y="398"/>
                  </a:lnTo>
                  <a:lnTo>
                    <a:pt x="424" y="406"/>
                  </a:lnTo>
                  <a:lnTo>
                    <a:pt x="435" y="419"/>
                  </a:lnTo>
                  <a:lnTo>
                    <a:pt x="434" y="426"/>
                  </a:lnTo>
                  <a:lnTo>
                    <a:pt x="435" y="435"/>
                  </a:lnTo>
                  <a:lnTo>
                    <a:pt x="440" y="441"/>
                  </a:lnTo>
                  <a:lnTo>
                    <a:pt x="447" y="438"/>
                  </a:lnTo>
                  <a:lnTo>
                    <a:pt x="447" y="431"/>
                  </a:lnTo>
                  <a:lnTo>
                    <a:pt x="446" y="422"/>
                  </a:lnTo>
                  <a:lnTo>
                    <a:pt x="447" y="415"/>
                  </a:lnTo>
                  <a:lnTo>
                    <a:pt x="442" y="408"/>
                  </a:lnTo>
                  <a:lnTo>
                    <a:pt x="447" y="402"/>
                  </a:lnTo>
                  <a:lnTo>
                    <a:pt x="456" y="400"/>
                  </a:lnTo>
                  <a:lnTo>
                    <a:pt x="458" y="408"/>
                  </a:lnTo>
                  <a:lnTo>
                    <a:pt x="464" y="414"/>
                  </a:lnTo>
                  <a:lnTo>
                    <a:pt x="467" y="421"/>
                  </a:lnTo>
                  <a:lnTo>
                    <a:pt x="473" y="426"/>
                  </a:lnTo>
                  <a:lnTo>
                    <a:pt x="488" y="432"/>
                  </a:lnTo>
                  <a:lnTo>
                    <a:pt x="502" y="440"/>
                  </a:lnTo>
                  <a:lnTo>
                    <a:pt x="511" y="437"/>
                  </a:lnTo>
                  <a:lnTo>
                    <a:pt x="531" y="424"/>
                  </a:lnTo>
                  <a:lnTo>
                    <a:pt x="531" y="415"/>
                  </a:lnTo>
                  <a:lnTo>
                    <a:pt x="537" y="411"/>
                  </a:lnTo>
                  <a:lnTo>
                    <a:pt x="543" y="406"/>
                  </a:lnTo>
                  <a:lnTo>
                    <a:pt x="551" y="405"/>
                  </a:lnTo>
                  <a:lnTo>
                    <a:pt x="559" y="408"/>
                  </a:lnTo>
                  <a:lnTo>
                    <a:pt x="559" y="400"/>
                  </a:lnTo>
                  <a:lnTo>
                    <a:pt x="567" y="399"/>
                  </a:lnTo>
                  <a:lnTo>
                    <a:pt x="575" y="402"/>
                  </a:lnTo>
                  <a:lnTo>
                    <a:pt x="582" y="397"/>
                  </a:lnTo>
                  <a:lnTo>
                    <a:pt x="590" y="402"/>
                  </a:lnTo>
                  <a:lnTo>
                    <a:pt x="601" y="413"/>
                  </a:lnTo>
                  <a:lnTo>
                    <a:pt x="615" y="404"/>
                  </a:lnTo>
                  <a:lnTo>
                    <a:pt x="619" y="397"/>
                  </a:lnTo>
                  <a:lnTo>
                    <a:pt x="634" y="397"/>
                  </a:lnTo>
                  <a:lnTo>
                    <a:pt x="641" y="393"/>
                  </a:lnTo>
                  <a:lnTo>
                    <a:pt x="657" y="399"/>
                  </a:lnTo>
                  <a:lnTo>
                    <a:pt x="662" y="405"/>
                  </a:lnTo>
                  <a:lnTo>
                    <a:pt x="663" y="421"/>
                  </a:lnTo>
                  <a:lnTo>
                    <a:pt x="669" y="427"/>
                  </a:lnTo>
                  <a:lnTo>
                    <a:pt x="674" y="434"/>
                  </a:lnTo>
                  <a:lnTo>
                    <a:pt x="690" y="432"/>
                  </a:lnTo>
                  <a:lnTo>
                    <a:pt x="705" y="435"/>
                  </a:lnTo>
                  <a:lnTo>
                    <a:pt x="705" y="435"/>
                  </a:lnTo>
                  <a:lnTo>
                    <a:pt x="707" y="446"/>
                  </a:lnTo>
                  <a:lnTo>
                    <a:pt x="725" y="445"/>
                  </a:lnTo>
                  <a:lnTo>
                    <a:pt x="731" y="440"/>
                  </a:lnTo>
                  <a:lnTo>
                    <a:pt x="738" y="425"/>
                  </a:lnTo>
                  <a:lnTo>
                    <a:pt x="743" y="419"/>
                  </a:lnTo>
                  <a:lnTo>
                    <a:pt x="749" y="421"/>
                  </a:lnTo>
                  <a:lnTo>
                    <a:pt x="760" y="434"/>
                  </a:lnTo>
                  <a:lnTo>
                    <a:pt x="776" y="435"/>
                  </a:lnTo>
                  <a:lnTo>
                    <a:pt x="792" y="432"/>
                  </a:lnTo>
                  <a:lnTo>
                    <a:pt x="800" y="426"/>
                  </a:lnTo>
                  <a:lnTo>
                    <a:pt x="814" y="421"/>
                  </a:lnTo>
                  <a:lnTo>
                    <a:pt x="827" y="383"/>
                  </a:lnTo>
                  <a:lnTo>
                    <a:pt x="830" y="376"/>
                  </a:lnTo>
                  <a:lnTo>
                    <a:pt x="824" y="370"/>
                  </a:lnTo>
                  <a:lnTo>
                    <a:pt x="823" y="366"/>
                  </a:lnTo>
                  <a:lnTo>
                    <a:pt x="809" y="365"/>
                  </a:lnTo>
                  <a:lnTo>
                    <a:pt x="793" y="363"/>
                  </a:lnTo>
                  <a:lnTo>
                    <a:pt x="787" y="356"/>
                  </a:lnTo>
                  <a:lnTo>
                    <a:pt x="784" y="351"/>
                  </a:lnTo>
                  <a:lnTo>
                    <a:pt x="766" y="348"/>
                  </a:lnTo>
                  <a:lnTo>
                    <a:pt x="759" y="345"/>
                  </a:lnTo>
                  <a:lnTo>
                    <a:pt x="760" y="336"/>
                  </a:lnTo>
                  <a:lnTo>
                    <a:pt x="755" y="329"/>
                  </a:lnTo>
                  <a:lnTo>
                    <a:pt x="739" y="327"/>
                  </a:lnTo>
                  <a:lnTo>
                    <a:pt x="741" y="318"/>
                  </a:lnTo>
                  <a:lnTo>
                    <a:pt x="748" y="316"/>
                  </a:lnTo>
                  <a:lnTo>
                    <a:pt x="760" y="306"/>
                  </a:lnTo>
                  <a:lnTo>
                    <a:pt x="776" y="301"/>
                  </a:lnTo>
                  <a:lnTo>
                    <a:pt x="790" y="291"/>
                  </a:lnTo>
                  <a:lnTo>
                    <a:pt x="793" y="285"/>
                  </a:lnTo>
                  <a:lnTo>
                    <a:pt x="795" y="276"/>
                  </a:lnTo>
                  <a:lnTo>
                    <a:pt x="776" y="249"/>
                  </a:lnTo>
                  <a:lnTo>
                    <a:pt x="784" y="246"/>
                  </a:lnTo>
                  <a:lnTo>
                    <a:pt x="790" y="241"/>
                  </a:lnTo>
                  <a:lnTo>
                    <a:pt x="792" y="232"/>
                  </a:lnTo>
                  <a:lnTo>
                    <a:pt x="798" y="227"/>
                  </a:lnTo>
                  <a:lnTo>
                    <a:pt x="807" y="226"/>
                  </a:lnTo>
                  <a:lnTo>
                    <a:pt x="814" y="227"/>
                  </a:lnTo>
                  <a:lnTo>
                    <a:pt x="823" y="226"/>
                  </a:lnTo>
                  <a:lnTo>
                    <a:pt x="830" y="228"/>
                  </a:lnTo>
                  <a:lnTo>
                    <a:pt x="846" y="228"/>
                  </a:lnTo>
                  <a:lnTo>
                    <a:pt x="855" y="226"/>
                  </a:lnTo>
                  <a:lnTo>
                    <a:pt x="857" y="217"/>
                  </a:lnTo>
                  <a:lnTo>
                    <a:pt x="854" y="211"/>
                  </a:lnTo>
                  <a:lnTo>
                    <a:pt x="839" y="203"/>
                  </a:lnTo>
                  <a:lnTo>
                    <a:pt x="807" y="199"/>
                  </a:lnTo>
                  <a:lnTo>
                    <a:pt x="803" y="192"/>
                  </a:lnTo>
                  <a:lnTo>
                    <a:pt x="805" y="183"/>
                  </a:lnTo>
                  <a:lnTo>
                    <a:pt x="812" y="183"/>
                  </a:lnTo>
                  <a:lnTo>
                    <a:pt x="819" y="180"/>
                  </a:lnTo>
                  <a:lnTo>
                    <a:pt x="823" y="173"/>
                  </a:lnTo>
                  <a:lnTo>
                    <a:pt x="818" y="168"/>
                  </a:lnTo>
                  <a:lnTo>
                    <a:pt x="811" y="172"/>
                  </a:lnTo>
                  <a:lnTo>
                    <a:pt x="795" y="172"/>
                  </a:lnTo>
                  <a:lnTo>
                    <a:pt x="795" y="163"/>
                  </a:lnTo>
                  <a:lnTo>
                    <a:pt x="797" y="156"/>
                  </a:lnTo>
                  <a:lnTo>
                    <a:pt x="802" y="150"/>
                  </a:lnTo>
                  <a:lnTo>
                    <a:pt x="791" y="139"/>
                  </a:lnTo>
                  <a:lnTo>
                    <a:pt x="807" y="137"/>
                  </a:lnTo>
                  <a:lnTo>
                    <a:pt x="811" y="131"/>
                  </a:lnTo>
                  <a:lnTo>
                    <a:pt x="820" y="131"/>
                  </a:lnTo>
                  <a:lnTo>
                    <a:pt x="825" y="137"/>
                  </a:lnTo>
                  <a:lnTo>
                    <a:pt x="833" y="136"/>
                  </a:lnTo>
                  <a:lnTo>
                    <a:pt x="841" y="137"/>
                  </a:lnTo>
                  <a:lnTo>
                    <a:pt x="849" y="135"/>
                  </a:lnTo>
                  <a:lnTo>
                    <a:pt x="873" y="136"/>
                  </a:lnTo>
                  <a:lnTo>
                    <a:pt x="878" y="142"/>
                  </a:lnTo>
                  <a:lnTo>
                    <a:pt x="888" y="130"/>
                  </a:lnTo>
                  <a:lnTo>
                    <a:pt x="895" y="128"/>
                  </a:lnTo>
                  <a:lnTo>
                    <a:pt x="911" y="128"/>
                  </a:lnTo>
                  <a:lnTo>
                    <a:pt x="918" y="123"/>
                  </a:lnTo>
                  <a:lnTo>
                    <a:pt x="926" y="120"/>
                  </a:lnTo>
                  <a:lnTo>
                    <a:pt x="938" y="110"/>
                  </a:lnTo>
                  <a:lnTo>
                    <a:pt x="947" y="113"/>
                  </a:lnTo>
                  <a:lnTo>
                    <a:pt x="952" y="118"/>
                  </a:lnTo>
                  <a:lnTo>
                    <a:pt x="961" y="118"/>
                  </a:lnTo>
                  <a:lnTo>
                    <a:pt x="963" y="110"/>
                  </a:lnTo>
                  <a:lnTo>
                    <a:pt x="980" y="107"/>
                  </a:lnTo>
                  <a:lnTo>
                    <a:pt x="986" y="102"/>
                  </a:lnTo>
                  <a:lnTo>
                    <a:pt x="995" y="102"/>
                  </a:lnTo>
                  <a:lnTo>
                    <a:pt x="1002" y="98"/>
                  </a:lnTo>
                  <a:lnTo>
                    <a:pt x="1010" y="98"/>
                  </a:lnTo>
                  <a:lnTo>
                    <a:pt x="1017" y="101"/>
                  </a:lnTo>
                  <a:lnTo>
                    <a:pt x="1022" y="93"/>
                  </a:lnTo>
                  <a:lnTo>
                    <a:pt x="1023" y="86"/>
                  </a:lnTo>
                  <a:lnTo>
                    <a:pt x="1027" y="79"/>
                  </a:lnTo>
                  <a:lnTo>
                    <a:pt x="1034" y="74"/>
                  </a:lnTo>
                  <a:lnTo>
                    <a:pt x="1042" y="72"/>
                  </a:lnTo>
                  <a:lnTo>
                    <a:pt x="1049" y="76"/>
                  </a:lnTo>
                  <a:lnTo>
                    <a:pt x="1067" y="70"/>
                  </a:lnTo>
                  <a:lnTo>
                    <a:pt x="1067" y="71"/>
                  </a:lnTo>
                  <a:lnTo>
                    <a:pt x="1104" y="61"/>
                  </a:lnTo>
                  <a:lnTo>
                    <a:pt x="1136" y="58"/>
                  </a:lnTo>
                  <a:lnTo>
                    <a:pt x="1164" y="49"/>
                  </a:lnTo>
                  <a:lnTo>
                    <a:pt x="1171" y="44"/>
                  </a:lnTo>
                  <a:lnTo>
                    <a:pt x="1179" y="44"/>
                  </a:lnTo>
                  <a:lnTo>
                    <a:pt x="1187" y="42"/>
                  </a:lnTo>
                  <a:lnTo>
                    <a:pt x="1191" y="36"/>
                  </a:lnTo>
                  <a:lnTo>
                    <a:pt x="1191" y="28"/>
                  </a:lnTo>
                  <a:lnTo>
                    <a:pt x="1191" y="20"/>
                  </a:lnTo>
                  <a:lnTo>
                    <a:pt x="1200" y="21"/>
                  </a:lnTo>
                  <a:lnTo>
                    <a:pt x="1207" y="20"/>
                  </a:lnTo>
                  <a:lnTo>
                    <a:pt x="1212" y="12"/>
                  </a:lnTo>
                  <a:lnTo>
                    <a:pt x="1218" y="7"/>
                  </a:lnTo>
                  <a:lnTo>
                    <a:pt x="1227" y="7"/>
                  </a:lnTo>
                  <a:lnTo>
                    <a:pt x="1232" y="1"/>
                  </a:lnTo>
                  <a:lnTo>
                    <a:pt x="1239" y="0"/>
                  </a:lnTo>
                  <a:lnTo>
                    <a:pt x="1244" y="6"/>
                  </a:lnTo>
                  <a:lnTo>
                    <a:pt x="1253" y="4"/>
                  </a:lnTo>
                  <a:lnTo>
                    <a:pt x="1260" y="7"/>
                  </a:lnTo>
                  <a:lnTo>
                    <a:pt x="1269" y="5"/>
                  </a:lnTo>
                  <a:lnTo>
                    <a:pt x="1276" y="9"/>
                  </a:lnTo>
                  <a:lnTo>
                    <a:pt x="1281" y="15"/>
                  </a:lnTo>
                  <a:lnTo>
                    <a:pt x="1295" y="23"/>
                  </a:lnTo>
                  <a:lnTo>
                    <a:pt x="1302" y="20"/>
                  </a:lnTo>
                  <a:lnTo>
                    <a:pt x="1308" y="15"/>
                  </a:lnTo>
                  <a:lnTo>
                    <a:pt x="1324" y="12"/>
                  </a:lnTo>
                  <a:lnTo>
                    <a:pt x="1332" y="15"/>
                  </a:lnTo>
                  <a:lnTo>
                    <a:pt x="1338" y="21"/>
                  </a:lnTo>
                  <a:lnTo>
                    <a:pt x="1341" y="28"/>
                  </a:lnTo>
                  <a:lnTo>
                    <a:pt x="1343" y="44"/>
                  </a:lnTo>
                  <a:lnTo>
                    <a:pt x="1341" y="53"/>
                  </a:lnTo>
                  <a:lnTo>
                    <a:pt x="1344" y="60"/>
                  </a:lnTo>
                  <a:lnTo>
                    <a:pt x="1356" y="71"/>
                  </a:lnTo>
                  <a:lnTo>
                    <a:pt x="1352" y="79"/>
                  </a:lnTo>
                  <a:lnTo>
                    <a:pt x="1354" y="94"/>
                  </a:lnTo>
                  <a:lnTo>
                    <a:pt x="1349" y="102"/>
                  </a:lnTo>
                  <a:lnTo>
                    <a:pt x="1344" y="107"/>
                  </a:lnTo>
                  <a:lnTo>
                    <a:pt x="1347" y="114"/>
                  </a:lnTo>
                  <a:lnTo>
                    <a:pt x="1350" y="123"/>
                  </a:lnTo>
                  <a:lnTo>
                    <a:pt x="1366" y="118"/>
                  </a:lnTo>
                  <a:lnTo>
                    <a:pt x="1373" y="123"/>
                  </a:lnTo>
                  <a:lnTo>
                    <a:pt x="1381" y="122"/>
                  </a:lnTo>
                  <a:lnTo>
                    <a:pt x="1384" y="113"/>
                  </a:lnTo>
                  <a:lnTo>
                    <a:pt x="1392" y="113"/>
                  </a:lnTo>
                  <a:lnTo>
                    <a:pt x="1399" y="115"/>
                  </a:lnTo>
                  <a:lnTo>
                    <a:pt x="1402" y="107"/>
                  </a:lnTo>
                  <a:lnTo>
                    <a:pt x="1402" y="99"/>
                  </a:lnTo>
                  <a:lnTo>
                    <a:pt x="1409" y="101"/>
                  </a:lnTo>
                  <a:lnTo>
                    <a:pt x="1413" y="108"/>
                  </a:lnTo>
                  <a:lnTo>
                    <a:pt x="1415" y="117"/>
                  </a:lnTo>
                  <a:lnTo>
                    <a:pt x="1420" y="122"/>
                  </a:lnTo>
                  <a:lnTo>
                    <a:pt x="1418" y="129"/>
                  </a:lnTo>
                  <a:lnTo>
                    <a:pt x="1416" y="137"/>
                  </a:lnTo>
                  <a:lnTo>
                    <a:pt x="1432" y="139"/>
                  </a:lnTo>
                  <a:lnTo>
                    <a:pt x="1430" y="131"/>
                  </a:lnTo>
                  <a:lnTo>
                    <a:pt x="1425" y="125"/>
                  </a:lnTo>
                  <a:lnTo>
                    <a:pt x="1432" y="123"/>
                  </a:lnTo>
                  <a:lnTo>
                    <a:pt x="1448" y="125"/>
                  </a:lnTo>
                  <a:lnTo>
                    <a:pt x="1456" y="130"/>
                  </a:lnTo>
                  <a:lnTo>
                    <a:pt x="1461" y="136"/>
                  </a:lnTo>
                  <a:lnTo>
                    <a:pt x="1469" y="140"/>
                  </a:lnTo>
                  <a:lnTo>
                    <a:pt x="1476" y="140"/>
                  </a:lnTo>
                  <a:lnTo>
                    <a:pt x="1480" y="133"/>
                  </a:lnTo>
                  <a:lnTo>
                    <a:pt x="1488" y="129"/>
                  </a:lnTo>
                  <a:lnTo>
                    <a:pt x="1490" y="137"/>
                  </a:lnTo>
                  <a:lnTo>
                    <a:pt x="1490" y="145"/>
                  </a:lnTo>
                  <a:lnTo>
                    <a:pt x="1481" y="147"/>
                  </a:lnTo>
                  <a:lnTo>
                    <a:pt x="1475" y="152"/>
                  </a:lnTo>
                  <a:lnTo>
                    <a:pt x="1470" y="160"/>
                  </a:lnTo>
                  <a:lnTo>
                    <a:pt x="1468" y="167"/>
                  </a:lnTo>
                  <a:lnTo>
                    <a:pt x="1469" y="176"/>
                  </a:lnTo>
                  <a:lnTo>
                    <a:pt x="1474" y="183"/>
                  </a:lnTo>
                  <a:lnTo>
                    <a:pt x="1481" y="182"/>
                  </a:lnTo>
                  <a:lnTo>
                    <a:pt x="1486" y="176"/>
                  </a:lnTo>
                  <a:lnTo>
                    <a:pt x="1501" y="169"/>
                  </a:lnTo>
                  <a:lnTo>
                    <a:pt x="1508" y="173"/>
                  </a:lnTo>
                  <a:lnTo>
                    <a:pt x="1517" y="172"/>
                  </a:lnTo>
                  <a:lnTo>
                    <a:pt x="1522" y="177"/>
                  </a:lnTo>
                  <a:lnTo>
                    <a:pt x="1531" y="177"/>
                  </a:lnTo>
                  <a:lnTo>
                    <a:pt x="1528" y="169"/>
                  </a:lnTo>
                  <a:lnTo>
                    <a:pt x="1533" y="163"/>
                  </a:lnTo>
                  <a:lnTo>
                    <a:pt x="1542" y="163"/>
                  </a:lnTo>
                  <a:lnTo>
                    <a:pt x="1551" y="151"/>
                  </a:lnTo>
                  <a:lnTo>
                    <a:pt x="1567" y="149"/>
                  </a:lnTo>
                  <a:lnTo>
                    <a:pt x="1580" y="137"/>
                  </a:lnTo>
                  <a:lnTo>
                    <a:pt x="1586" y="123"/>
                  </a:lnTo>
                  <a:lnTo>
                    <a:pt x="1592" y="118"/>
                  </a:lnTo>
                  <a:lnTo>
                    <a:pt x="1601" y="119"/>
                  </a:lnTo>
                  <a:lnTo>
                    <a:pt x="1617" y="115"/>
                  </a:lnTo>
                  <a:lnTo>
                    <a:pt x="1624" y="113"/>
                  </a:lnTo>
                  <a:lnTo>
                    <a:pt x="1628" y="106"/>
                  </a:lnTo>
                  <a:lnTo>
                    <a:pt x="1644" y="104"/>
                  </a:lnTo>
                  <a:lnTo>
                    <a:pt x="1657" y="96"/>
                  </a:lnTo>
                  <a:lnTo>
                    <a:pt x="1661" y="103"/>
                  </a:lnTo>
                  <a:lnTo>
                    <a:pt x="1662" y="110"/>
                  </a:lnTo>
                  <a:lnTo>
                    <a:pt x="1657" y="118"/>
                  </a:lnTo>
                  <a:lnTo>
                    <a:pt x="1650" y="122"/>
                  </a:lnTo>
                  <a:lnTo>
                    <a:pt x="1642" y="120"/>
                  </a:lnTo>
                  <a:lnTo>
                    <a:pt x="1641" y="128"/>
                  </a:lnTo>
                  <a:lnTo>
                    <a:pt x="1644" y="135"/>
                  </a:lnTo>
                  <a:lnTo>
                    <a:pt x="1648" y="137"/>
                  </a:lnTo>
                  <a:lnTo>
                    <a:pt x="1720" y="204"/>
                  </a:lnTo>
                  <a:lnTo>
                    <a:pt x="1840" y="422"/>
                  </a:lnTo>
                  <a:lnTo>
                    <a:pt x="1854" y="411"/>
                  </a:lnTo>
                  <a:lnTo>
                    <a:pt x="1857" y="404"/>
                  </a:lnTo>
                  <a:lnTo>
                    <a:pt x="1857" y="397"/>
                  </a:lnTo>
                  <a:lnTo>
                    <a:pt x="1868" y="383"/>
                  </a:lnTo>
                  <a:lnTo>
                    <a:pt x="1876" y="382"/>
                  </a:lnTo>
                  <a:lnTo>
                    <a:pt x="1881" y="388"/>
                  </a:lnTo>
                  <a:lnTo>
                    <a:pt x="1889" y="391"/>
                  </a:lnTo>
                  <a:lnTo>
                    <a:pt x="1903" y="399"/>
                  </a:lnTo>
                  <a:lnTo>
                    <a:pt x="1899" y="406"/>
                  </a:lnTo>
                  <a:lnTo>
                    <a:pt x="1903" y="413"/>
                  </a:lnTo>
                  <a:lnTo>
                    <a:pt x="1909" y="414"/>
                  </a:lnTo>
                  <a:lnTo>
                    <a:pt x="1914" y="427"/>
                  </a:lnTo>
                  <a:lnTo>
                    <a:pt x="1938" y="425"/>
                  </a:lnTo>
                  <a:lnTo>
                    <a:pt x="1956" y="430"/>
                  </a:lnTo>
                  <a:lnTo>
                    <a:pt x="1963" y="427"/>
                  </a:lnTo>
                  <a:lnTo>
                    <a:pt x="1979" y="427"/>
                  </a:lnTo>
                  <a:lnTo>
                    <a:pt x="1981" y="420"/>
                  </a:lnTo>
                  <a:lnTo>
                    <a:pt x="1986" y="414"/>
                  </a:lnTo>
                  <a:lnTo>
                    <a:pt x="1995" y="415"/>
                  </a:lnTo>
                  <a:lnTo>
                    <a:pt x="2002" y="415"/>
                  </a:lnTo>
                  <a:lnTo>
                    <a:pt x="2006" y="408"/>
                  </a:lnTo>
                  <a:lnTo>
                    <a:pt x="2012" y="403"/>
                  </a:lnTo>
                  <a:lnTo>
                    <a:pt x="2028" y="408"/>
                  </a:lnTo>
                  <a:lnTo>
                    <a:pt x="2035" y="411"/>
                  </a:lnTo>
                  <a:lnTo>
                    <a:pt x="2039" y="419"/>
                  </a:lnTo>
                  <a:lnTo>
                    <a:pt x="2046" y="422"/>
                  </a:lnTo>
                  <a:lnTo>
                    <a:pt x="2056" y="435"/>
                  </a:lnTo>
                  <a:lnTo>
                    <a:pt x="2064" y="438"/>
                  </a:lnTo>
                  <a:lnTo>
                    <a:pt x="2067" y="446"/>
                  </a:lnTo>
                  <a:lnTo>
                    <a:pt x="2065" y="454"/>
                  </a:lnTo>
                  <a:lnTo>
                    <a:pt x="2066" y="462"/>
                  </a:lnTo>
                  <a:lnTo>
                    <a:pt x="2070" y="469"/>
                  </a:lnTo>
                  <a:lnTo>
                    <a:pt x="2078" y="470"/>
                  </a:lnTo>
                  <a:lnTo>
                    <a:pt x="2099" y="481"/>
                  </a:lnTo>
                  <a:lnTo>
                    <a:pt x="2103" y="489"/>
                  </a:lnTo>
                  <a:lnTo>
                    <a:pt x="2103" y="496"/>
                  </a:lnTo>
                  <a:lnTo>
                    <a:pt x="2110" y="500"/>
                  </a:lnTo>
                  <a:lnTo>
                    <a:pt x="2115" y="505"/>
                  </a:lnTo>
                  <a:lnTo>
                    <a:pt x="2123" y="519"/>
                  </a:lnTo>
                  <a:lnTo>
                    <a:pt x="2129" y="524"/>
                  </a:lnTo>
                  <a:lnTo>
                    <a:pt x="2145" y="526"/>
                  </a:lnTo>
                  <a:lnTo>
                    <a:pt x="2152" y="531"/>
                  </a:lnTo>
                  <a:lnTo>
                    <a:pt x="2159" y="533"/>
                  </a:lnTo>
                  <a:lnTo>
                    <a:pt x="2168" y="534"/>
                  </a:lnTo>
                  <a:lnTo>
                    <a:pt x="2177" y="534"/>
                  </a:lnTo>
                  <a:lnTo>
                    <a:pt x="2179" y="527"/>
                  </a:lnTo>
                  <a:lnTo>
                    <a:pt x="2184" y="521"/>
                  </a:lnTo>
                  <a:lnTo>
                    <a:pt x="2199" y="515"/>
                  </a:lnTo>
                  <a:lnTo>
                    <a:pt x="2201" y="523"/>
                  </a:lnTo>
                  <a:lnTo>
                    <a:pt x="2205" y="531"/>
                  </a:lnTo>
                  <a:lnTo>
                    <a:pt x="2212" y="535"/>
                  </a:lnTo>
                  <a:lnTo>
                    <a:pt x="2218" y="549"/>
                  </a:lnTo>
                  <a:lnTo>
                    <a:pt x="2226" y="554"/>
                  </a:lnTo>
                  <a:lnTo>
                    <a:pt x="2230" y="561"/>
                  </a:lnTo>
                  <a:lnTo>
                    <a:pt x="2217" y="587"/>
                  </a:lnTo>
                  <a:lnTo>
                    <a:pt x="2207" y="607"/>
                  </a:lnTo>
                  <a:lnTo>
                    <a:pt x="2191" y="623"/>
                  </a:lnTo>
                  <a:lnTo>
                    <a:pt x="2171" y="629"/>
                  </a:lnTo>
                  <a:lnTo>
                    <a:pt x="2156" y="628"/>
                  </a:lnTo>
                  <a:lnTo>
                    <a:pt x="2145" y="648"/>
                  </a:lnTo>
                  <a:lnTo>
                    <a:pt x="2140" y="673"/>
                  </a:lnTo>
                  <a:lnTo>
                    <a:pt x="2142" y="696"/>
                  </a:lnTo>
                  <a:lnTo>
                    <a:pt x="2139" y="733"/>
                  </a:lnTo>
                  <a:lnTo>
                    <a:pt x="2116" y="741"/>
                  </a:lnTo>
                  <a:lnTo>
                    <a:pt x="2102" y="753"/>
                  </a:lnTo>
                  <a:lnTo>
                    <a:pt x="2092" y="745"/>
                  </a:lnTo>
                  <a:lnTo>
                    <a:pt x="2082" y="736"/>
                  </a:lnTo>
                  <a:lnTo>
                    <a:pt x="2048" y="739"/>
                  </a:lnTo>
                  <a:lnTo>
                    <a:pt x="2030" y="733"/>
                  </a:lnTo>
                  <a:lnTo>
                    <a:pt x="2021" y="726"/>
                  </a:lnTo>
                  <a:lnTo>
                    <a:pt x="1996" y="726"/>
                  </a:lnTo>
                  <a:lnTo>
                    <a:pt x="1986" y="747"/>
                  </a:lnTo>
                  <a:lnTo>
                    <a:pt x="1978" y="773"/>
                  </a:lnTo>
                  <a:lnTo>
                    <a:pt x="1965" y="800"/>
                  </a:lnTo>
                  <a:lnTo>
                    <a:pt x="1959" y="824"/>
                  </a:lnTo>
                  <a:lnTo>
                    <a:pt x="1956" y="844"/>
                  </a:lnTo>
                  <a:lnTo>
                    <a:pt x="1958" y="859"/>
                  </a:lnTo>
                  <a:lnTo>
                    <a:pt x="1964" y="877"/>
                  </a:lnTo>
                  <a:lnTo>
                    <a:pt x="1957" y="882"/>
                  </a:lnTo>
                  <a:lnTo>
                    <a:pt x="1902" y="884"/>
                  </a:lnTo>
                  <a:lnTo>
                    <a:pt x="1879" y="892"/>
                  </a:lnTo>
                  <a:lnTo>
                    <a:pt x="1861" y="894"/>
                  </a:lnTo>
                  <a:lnTo>
                    <a:pt x="1841" y="901"/>
                  </a:lnTo>
                  <a:lnTo>
                    <a:pt x="1831" y="909"/>
                  </a:lnTo>
                  <a:lnTo>
                    <a:pt x="1840" y="916"/>
                  </a:lnTo>
                  <a:lnTo>
                    <a:pt x="1847" y="931"/>
                  </a:lnTo>
                  <a:lnTo>
                    <a:pt x="1852" y="969"/>
                  </a:lnTo>
                  <a:lnTo>
                    <a:pt x="1856" y="984"/>
                  </a:lnTo>
                  <a:lnTo>
                    <a:pt x="1863" y="996"/>
                  </a:lnTo>
                  <a:lnTo>
                    <a:pt x="1872" y="1023"/>
                  </a:lnTo>
                  <a:lnTo>
                    <a:pt x="1872" y="1038"/>
                  </a:lnTo>
                  <a:lnTo>
                    <a:pt x="1859" y="1048"/>
                  </a:lnTo>
                  <a:lnTo>
                    <a:pt x="1860" y="1061"/>
                  </a:lnTo>
                  <a:lnTo>
                    <a:pt x="1852" y="1070"/>
                  </a:lnTo>
                  <a:lnTo>
                    <a:pt x="1850" y="1081"/>
                  </a:lnTo>
                  <a:lnTo>
                    <a:pt x="1850" y="1099"/>
                  </a:lnTo>
                  <a:lnTo>
                    <a:pt x="1850" y="1099"/>
                  </a:lnTo>
                  <a:lnTo>
                    <a:pt x="1843" y="1099"/>
                  </a:lnTo>
                  <a:lnTo>
                    <a:pt x="1823" y="1086"/>
                  </a:lnTo>
                  <a:lnTo>
                    <a:pt x="1807" y="1083"/>
                  </a:lnTo>
                  <a:lnTo>
                    <a:pt x="1792" y="1065"/>
                  </a:lnTo>
                  <a:lnTo>
                    <a:pt x="1776" y="1064"/>
                  </a:lnTo>
                  <a:lnTo>
                    <a:pt x="1768" y="1061"/>
                  </a:lnTo>
                  <a:lnTo>
                    <a:pt x="1760" y="1061"/>
                  </a:lnTo>
                  <a:lnTo>
                    <a:pt x="1753" y="1057"/>
                  </a:lnTo>
                  <a:lnTo>
                    <a:pt x="1745" y="1056"/>
                  </a:lnTo>
                  <a:lnTo>
                    <a:pt x="1721" y="1057"/>
                  </a:lnTo>
                  <a:lnTo>
                    <a:pt x="1698" y="1054"/>
                  </a:lnTo>
                  <a:lnTo>
                    <a:pt x="1689" y="1055"/>
                  </a:lnTo>
                  <a:lnTo>
                    <a:pt x="1674" y="1048"/>
                  </a:lnTo>
                  <a:lnTo>
                    <a:pt x="1667" y="1048"/>
                  </a:lnTo>
                  <a:lnTo>
                    <a:pt x="1652" y="1054"/>
                  </a:lnTo>
                  <a:lnTo>
                    <a:pt x="1620" y="1050"/>
                  </a:lnTo>
                  <a:lnTo>
                    <a:pt x="1612" y="1050"/>
                  </a:lnTo>
                  <a:lnTo>
                    <a:pt x="1596" y="1054"/>
                  </a:lnTo>
                  <a:lnTo>
                    <a:pt x="1580" y="1054"/>
                  </a:lnTo>
                  <a:lnTo>
                    <a:pt x="1571" y="1053"/>
                  </a:lnTo>
                  <a:lnTo>
                    <a:pt x="1565" y="1048"/>
                  </a:lnTo>
                  <a:lnTo>
                    <a:pt x="1556" y="1046"/>
                  </a:lnTo>
                  <a:lnTo>
                    <a:pt x="1540" y="1048"/>
                  </a:lnTo>
                  <a:lnTo>
                    <a:pt x="1534" y="1043"/>
                  </a:lnTo>
                  <a:lnTo>
                    <a:pt x="1513" y="1030"/>
                  </a:lnTo>
                  <a:lnTo>
                    <a:pt x="1506" y="1034"/>
                  </a:lnTo>
                  <a:lnTo>
                    <a:pt x="1499" y="1035"/>
                  </a:lnTo>
                  <a:lnTo>
                    <a:pt x="1491" y="1038"/>
                  </a:lnTo>
                  <a:lnTo>
                    <a:pt x="1479" y="1048"/>
                  </a:lnTo>
                  <a:lnTo>
                    <a:pt x="1478" y="1056"/>
                  </a:lnTo>
                  <a:lnTo>
                    <a:pt x="1473" y="1064"/>
                  </a:lnTo>
                  <a:lnTo>
                    <a:pt x="1470" y="1080"/>
                  </a:lnTo>
                  <a:lnTo>
                    <a:pt x="1467" y="1086"/>
                  </a:lnTo>
                  <a:lnTo>
                    <a:pt x="1451" y="1082"/>
                  </a:lnTo>
                  <a:lnTo>
                    <a:pt x="1437" y="1075"/>
                  </a:lnTo>
                  <a:lnTo>
                    <a:pt x="1421" y="1070"/>
                  </a:lnTo>
                  <a:lnTo>
                    <a:pt x="1414" y="1066"/>
                  </a:lnTo>
                  <a:lnTo>
                    <a:pt x="1406" y="1064"/>
                  </a:lnTo>
                  <a:lnTo>
                    <a:pt x="1398" y="1064"/>
                  </a:lnTo>
                  <a:lnTo>
                    <a:pt x="1383" y="1061"/>
                  </a:lnTo>
                  <a:lnTo>
                    <a:pt x="1375" y="1062"/>
                  </a:lnTo>
                  <a:lnTo>
                    <a:pt x="1367" y="1060"/>
                  </a:lnTo>
                  <a:lnTo>
                    <a:pt x="1351" y="1062"/>
                  </a:lnTo>
                  <a:lnTo>
                    <a:pt x="1344" y="1066"/>
                  </a:lnTo>
                  <a:lnTo>
                    <a:pt x="1341" y="1073"/>
                  </a:lnTo>
                  <a:lnTo>
                    <a:pt x="1343" y="1081"/>
                  </a:lnTo>
                  <a:lnTo>
                    <a:pt x="1338" y="1088"/>
                  </a:lnTo>
                  <a:lnTo>
                    <a:pt x="1334" y="1096"/>
                  </a:lnTo>
                  <a:lnTo>
                    <a:pt x="1332" y="1103"/>
                  </a:lnTo>
                  <a:lnTo>
                    <a:pt x="1320" y="1115"/>
                  </a:lnTo>
                  <a:lnTo>
                    <a:pt x="1313" y="1118"/>
                  </a:lnTo>
                  <a:lnTo>
                    <a:pt x="1306" y="1115"/>
                  </a:lnTo>
                  <a:lnTo>
                    <a:pt x="1300" y="1130"/>
                  </a:lnTo>
                  <a:lnTo>
                    <a:pt x="1293" y="1135"/>
                  </a:lnTo>
                  <a:lnTo>
                    <a:pt x="1271" y="1145"/>
                  </a:lnTo>
                  <a:lnTo>
                    <a:pt x="1257" y="1153"/>
                  </a:lnTo>
                  <a:lnTo>
                    <a:pt x="1252" y="1159"/>
                  </a:lnTo>
                  <a:lnTo>
                    <a:pt x="1244" y="1162"/>
                  </a:lnTo>
                  <a:lnTo>
                    <a:pt x="1237" y="1167"/>
                  </a:lnTo>
                  <a:lnTo>
                    <a:pt x="1233" y="1174"/>
                  </a:lnTo>
                  <a:lnTo>
                    <a:pt x="1231" y="1182"/>
                  </a:lnTo>
                  <a:lnTo>
                    <a:pt x="1225" y="1186"/>
                  </a:lnTo>
                  <a:lnTo>
                    <a:pt x="1217" y="1190"/>
                  </a:lnTo>
                  <a:lnTo>
                    <a:pt x="1209" y="1189"/>
                  </a:lnTo>
                  <a:lnTo>
                    <a:pt x="1194" y="1183"/>
                  </a:lnTo>
                  <a:lnTo>
                    <a:pt x="1185" y="1180"/>
                  </a:lnTo>
                  <a:lnTo>
                    <a:pt x="1172" y="1172"/>
                  </a:lnTo>
                  <a:lnTo>
                    <a:pt x="1115" y="1178"/>
                  </a:lnTo>
                  <a:lnTo>
                    <a:pt x="1105" y="1132"/>
                  </a:lnTo>
                  <a:lnTo>
                    <a:pt x="1072" y="1126"/>
                  </a:lnTo>
                  <a:lnTo>
                    <a:pt x="1071" y="1113"/>
                  </a:lnTo>
                  <a:lnTo>
                    <a:pt x="1071" y="1097"/>
                  </a:lnTo>
                  <a:lnTo>
                    <a:pt x="1080" y="1096"/>
                  </a:lnTo>
                  <a:lnTo>
                    <a:pt x="1078" y="1053"/>
                  </a:lnTo>
                  <a:lnTo>
                    <a:pt x="1065" y="1054"/>
                  </a:lnTo>
                  <a:lnTo>
                    <a:pt x="1048" y="1021"/>
                  </a:lnTo>
                  <a:lnTo>
                    <a:pt x="1035" y="1011"/>
                  </a:lnTo>
                  <a:lnTo>
                    <a:pt x="1028" y="1007"/>
                  </a:lnTo>
                  <a:lnTo>
                    <a:pt x="1016" y="997"/>
                  </a:lnTo>
                  <a:lnTo>
                    <a:pt x="1010" y="991"/>
                  </a:lnTo>
                  <a:lnTo>
                    <a:pt x="996" y="997"/>
                  </a:lnTo>
                  <a:lnTo>
                    <a:pt x="920" y="996"/>
                  </a:lnTo>
                  <a:lnTo>
                    <a:pt x="849" y="1008"/>
                  </a:lnTo>
                  <a:lnTo>
                    <a:pt x="820" y="980"/>
                  </a:lnTo>
                  <a:lnTo>
                    <a:pt x="777" y="932"/>
                  </a:lnTo>
                  <a:lnTo>
                    <a:pt x="742" y="899"/>
                  </a:lnTo>
                  <a:lnTo>
                    <a:pt x="728" y="889"/>
                  </a:lnTo>
                  <a:lnTo>
                    <a:pt x="709" y="874"/>
                  </a:lnTo>
                  <a:lnTo>
                    <a:pt x="689" y="860"/>
                  </a:lnTo>
                  <a:lnTo>
                    <a:pt x="658" y="847"/>
                  </a:lnTo>
                  <a:lnTo>
                    <a:pt x="518" y="89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9" name="Freeform 168"/>
            <p:cNvSpPr>
              <a:spLocks noChangeAspect="1"/>
            </p:cNvSpPr>
            <p:nvPr/>
          </p:nvSpPr>
          <p:spPr bwMode="gray">
            <a:xfrm>
              <a:off x="3362057" y="5071351"/>
              <a:ext cx="340623" cy="242727"/>
            </a:xfrm>
            <a:custGeom>
              <a:avLst/>
              <a:gdLst/>
              <a:ahLst/>
              <a:cxnLst>
                <a:cxn ang="0">
                  <a:pos x="0" y="260"/>
                </a:cxn>
                <a:cxn ang="0">
                  <a:pos x="56" y="310"/>
                </a:cxn>
                <a:cxn ang="0">
                  <a:pos x="63" y="274"/>
                </a:cxn>
                <a:cxn ang="0">
                  <a:pos x="96" y="260"/>
                </a:cxn>
                <a:cxn ang="0">
                  <a:pos x="115" y="238"/>
                </a:cxn>
                <a:cxn ang="0">
                  <a:pos x="127" y="234"/>
                </a:cxn>
                <a:cxn ang="0">
                  <a:pos x="143" y="220"/>
                </a:cxn>
                <a:cxn ang="0">
                  <a:pos x="183" y="250"/>
                </a:cxn>
                <a:cxn ang="0">
                  <a:pos x="220" y="262"/>
                </a:cxn>
                <a:cxn ang="0">
                  <a:pos x="231" y="287"/>
                </a:cxn>
                <a:cxn ang="0">
                  <a:pos x="223" y="314"/>
                </a:cxn>
                <a:cxn ang="0">
                  <a:pos x="267" y="330"/>
                </a:cxn>
                <a:cxn ang="0">
                  <a:pos x="306" y="321"/>
                </a:cxn>
                <a:cxn ang="0">
                  <a:pos x="333" y="351"/>
                </a:cxn>
                <a:cxn ang="0">
                  <a:pos x="350" y="384"/>
                </a:cxn>
                <a:cxn ang="0">
                  <a:pos x="365" y="429"/>
                </a:cxn>
                <a:cxn ang="0">
                  <a:pos x="460" y="489"/>
                </a:cxn>
                <a:cxn ang="0">
                  <a:pos x="521" y="542"/>
                </a:cxn>
                <a:cxn ang="0">
                  <a:pos x="567" y="547"/>
                </a:cxn>
                <a:cxn ang="0">
                  <a:pos x="581" y="569"/>
                </a:cxn>
                <a:cxn ang="0">
                  <a:pos x="578" y="606"/>
                </a:cxn>
                <a:cxn ang="0">
                  <a:pos x="630" y="610"/>
                </a:cxn>
                <a:cxn ang="0">
                  <a:pos x="646" y="595"/>
                </a:cxn>
                <a:cxn ang="0">
                  <a:pos x="671" y="559"/>
                </a:cxn>
                <a:cxn ang="0">
                  <a:pos x="670" y="536"/>
                </a:cxn>
                <a:cxn ang="0">
                  <a:pos x="666" y="498"/>
                </a:cxn>
                <a:cxn ang="0">
                  <a:pos x="640" y="486"/>
                </a:cxn>
                <a:cxn ang="0">
                  <a:pos x="632" y="462"/>
                </a:cxn>
                <a:cxn ang="0">
                  <a:pos x="650" y="443"/>
                </a:cxn>
                <a:cxn ang="0">
                  <a:pos x="687" y="446"/>
                </a:cxn>
                <a:cxn ang="0">
                  <a:pos x="723" y="409"/>
                </a:cxn>
                <a:cxn ang="0">
                  <a:pos x="726" y="382"/>
                </a:cxn>
                <a:cxn ang="0">
                  <a:pos x="747" y="370"/>
                </a:cxn>
                <a:cxn ang="0">
                  <a:pos x="788" y="347"/>
                </a:cxn>
                <a:cxn ang="0">
                  <a:pos x="807" y="357"/>
                </a:cxn>
                <a:cxn ang="0">
                  <a:pos x="791" y="380"/>
                </a:cxn>
                <a:cxn ang="0">
                  <a:pos x="816" y="398"/>
                </a:cxn>
                <a:cxn ang="0">
                  <a:pos x="855" y="403"/>
                </a:cxn>
                <a:cxn ang="0">
                  <a:pos x="888" y="385"/>
                </a:cxn>
                <a:cxn ang="0">
                  <a:pos x="915" y="378"/>
                </a:cxn>
                <a:cxn ang="0">
                  <a:pos x="933" y="354"/>
                </a:cxn>
                <a:cxn ang="0">
                  <a:pos x="890" y="342"/>
                </a:cxn>
                <a:cxn ang="0">
                  <a:pos x="865" y="314"/>
                </a:cxn>
                <a:cxn ang="0">
                  <a:pos x="843" y="337"/>
                </a:cxn>
                <a:cxn ang="0">
                  <a:pos x="796" y="317"/>
                </a:cxn>
                <a:cxn ang="0">
                  <a:pos x="798" y="292"/>
                </a:cxn>
                <a:cxn ang="0">
                  <a:pos x="833" y="253"/>
                </a:cxn>
                <a:cxn ang="0">
                  <a:pos x="795" y="271"/>
                </a:cxn>
                <a:cxn ang="0">
                  <a:pos x="753" y="298"/>
                </a:cxn>
                <a:cxn ang="0">
                  <a:pos x="719" y="320"/>
                </a:cxn>
                <a:cxn ang="0">
                  <a:pos x="699" y="343"/>
                </a:cxn>
                <a:cxn ang="0">
                  <a:pos x="654" y="325"/>
                </a:cxn>
                <a:cxn ang="0">
                  <a:pos x="553" y="266"/>
                </a:cxn>
                <a:cxn ang="0">
                  <a:pos x="547" y="207"/>
                </a:cxn>
                <a:cxn ang="0">
                  <a:pos x="498" y="150"/>
                </a:cxn>
                <a:cxn ang="0">
                  <a:pos x="331" y="161"/>
                </a:cxn>
                <a:cxn ang="0">
                  <a:pos x="210" y="42"/>
                </a:cxn>
                <a:cxn ang="0">
                  <a:pos x="0" y="51"/>
                </a:cxn>
              </a:cxnLst>
              <a:rect l="0" t="0" r="r" b="b"/>
              <a:pathLst>
                <a:path w="940" h="612">
                  <a:moveTo>
                    <a:pt x="0" y="51"/>
                  </a:moveTo>
                  <a:lnTo>
                    <a:pt x="0" y="121"/>
                  </a:lnTo>
                  <a:lnTo>
                    <a:pt x="0" y="195"/>
                  </a:lnTo>
                  <a:lnTo>
                    <a:pt x="0" y="260"/>
                  </a:lnTo>
                  <a:lnTo>
                    <a:pt x="0" y="321"/>
                  </a:lnTo>
                  <a:lnTo>
                    <a:pt x="54" y="330"/>
                  </a:lnTo>
                  <a:lnTo>
                    <a:pt x="62" y="325"/>
                  </a:lnTo>
                  <a:lnTo>
                    <a:pt x="56" y="310"/>
                  </a:lnTo>
                  <a:lnTo>
                    <a:pt x="57" y="303"/>
                  </a:lnTo>
                  <a:lnTo>
                    <a:pt x="52" y="287"/>
                  </a:lnTo>
                  <a:lnTo>
                    <a:pt x="56" y="279"/>
                  </a:lnTo>
                  <a:lnTo>
                    <a:pt x="63" y="274"/>
                  </a:lnTo>
                  <a:lnTo>
                    <a:pt x="67" y="268"/>
                  </a:lnTo>
                  <a:lnTo>
                    <a:pt x="72" y="261"/>
                  </a:lnTo>
                  <a:lnTo>
                    <a:pt x="80" y="260"/>
                  </a:lnTo>
                  <a:lnTo>
                    <a:pt x="96" y="260"/>
                  </a:lnTo>
                  <a:lnTo>
                    <a:pt x="105" y="256"/>
                  </a:lnTo>
                  <a:lnTo>
                    <a:pt x="107" y="249"/>
                  </a:lnTo>
                  <a:lnTo>
                    <a:pt x="107" y="241"/>
                  </a:lnTo>
                  <a:lnTo>
                    <a:pt x="115" y="238"/>
                  </a:lnTo>
                  <a:lnTo>
                    <a:pt x="127" y="246"/>
                  </a:lnTo>
                  <a:lnTo>
                    <a:pt x="135" y="249"/>
                  </a:lnTo>
                  <a:lnTo>
                    <a:pt x="132" y="241"/>
                  </a:lnTo>
                  <a:lnTo>
                    <a:pt x="127" y="234"/>
                  </a:lnTo>
                  <a:lnTo>
                    <a:pt x="121" y="229"/>
                  </a:lnTo>
                  <a:lnTo>
                    <a:pt x="128" y="225"/>
                  </a:lnTo>
                  <a:lnTo>
                    <a:pt x="135" y="225"/>
                  </a:lnTo>
                  <a:lnTo>
                    <a:pt x="143" y="220"/>
                  </a:lnTo>
                  <a:lnTo>
                    <a:pt x="144" y="214"/>
                  </a:lnTo>
                  <a:lnTo>
                    <a:pt x="165" y="235"/>
                  </a:lnTo>
                  <a:lnTo>
                    <a:pt x="178" y="244"/>
                  </a:lnTo>
                  <a:lnTo>
                    <a:pt x="183" y="250"/>
                  </a:lnTo>
                  <a:lnTo>
                    <a:pt x="192" y="253"/>
                  </a:lnTo>
                  <a:lnTo>
                    <a:pt x="201" y="251"/>
                  </a:lnTo>
                  <a:lnTo>
                    <a:pt x="216" y="255"/>
                  </a:lnTo>
                  <a:lnTo>
                    <a:pt x="220" y="262"/>
                  </a:lnTo>
                  <a:lnTo>
                    <a:pt x="218" y="269"/>
                  </a:lnTo>
                  <a:lnTo>
                    <a:pt x="219" y="278"/>
                  </a:lnTo>
                  <a:lnTo>
                    <a:pt x="225" y="283"/>
                  </a:lnTo>
                  <a:lnTo>
                    <a:pt x="231" y="287"/>
                  </a:lnTo>
                  <a:lnTo>
                    <a:pt x="224" y="290"/>
                  </a:lnTo>
                  <a:lnTo>
                    <a:pt x="224" y="298"/>
                  </a:lnTo>
                  <a:lnTo>
                    <a:pt x="225" y="306"/>
                  </a:lnTo>
                  <a:lnTo>
                    <a:pt x="223" y="314"/>
                  </a:lnTo>
                  <a:lnTo>
                    <a:pt x="228" y="320"/>
                  </a:lnTo>
                  <a:lnTo>
                    <a:pt x="242" y="328"/>
                  </a:lnTo>
                  <a:lnTo>
                    <a:pt x="259" y="331"/>
                  </a:lnTo>
                  <a:lnTo>
                    <a:pt x="267" y="330"/>
                  </a:lnTo>
                  <a:lnTo>
                    <a:pt x="291" y="335"/>
                  </a:lnTo>
                  <a:lnTo>
                    <a:pt x="299" y="332"/>
                  </a:lnTo>
                  <a:lnTo>
                    <a:pt x="300" y="325"/>
                  </a:lnTo>
                  <a:lnTo>
                    <a:pt x="306" y="321"/>
                  </a:lnTo>
                  <a:lnTo>
                    <a:pt x="314" y="326"/>
                  </a:lnTo>
                  <a:lnTo>
                    <a:pt x="326" y="337"/>
                  </a:lnTo>
                  <a:lnTo>
                    <a:pt x="331" y="343"/>
                  </a:lnTo>
                  <a:lnTo>
                    <a:pt x="333" y="351"/>
                  </a:lnTo>
                  <a:lnTo>
                    <a:pt x="334" y="366"/>
                  </a:lnTo>
                  <a:lnTo>
                    <a:pt x="338" y="374"/>
                  </a:lnTo>
                  <a:lnTo>
                    <a:pt x="345" y="378"/>
                  </a:lnTo>
                  <a:lnTo>
                    <a:pt x="350" y="384"/>
                  </a:lnTo>
                  <a:lnTo>
                    <a:pt x="355" y="400"/>
                  </a:lnTo>
                  <a:lnTo>
                    <a:pt x="354" y="408"/>
                  </a:lnTo>
                  <a:lnTo>
                    <a:pt x="360" y="423"/>
                  </a:lnTo>
                  <a:lnTo>
                    <a:pt x="365" y="429"/>
                  </a:lnTo>
                  <a:lnTo>
                    <a:pt x="416" y="459"/>
                  </a:lnTo>
                  <a:lnTo>
                    <a:pt x="436" y="483"/>
                  </a:lnTo>
                  <a:lnTo>
                    <a:pt x="443" y="488"/>
                  </a:lnTo>
                  <a:lnTo>
                    <a:pt x="460" y="489"/>
                  </a:lnTo>
                  <a:lnTo>
                    <a:pt x="473" y="498"/>
                  </a:lnTo>
                  <a:lnTo>
                    <a:pt x="493" y="513"/>
                  </a:lnTo>
                  <a:lnTo>
                    <a:pt x="515" y="536"/>
                  </a:lnTo>
                  <a:lnTo>
                    <a:pt x="521" y="542"/>
                  </a:lnTo>
                  <a:lnTo>
                    <a:pt x="530" y="543"/>
                  </a:lnTo>
                  <a:lnTo>
                    <a:pt x="536" y="538"/>
                  </a:lnTo>
                  <a:lnTo>
                    <a:pt x="544" y="537"/>
                  </a:lnTo>
                  <a:lnTo>
                    <a:pt x="567" y="547"/>
                  </a:lnTo>
                  <a:lnTo>
                    <a:pt x="572" y="553"/>
                  </a:lnTo>
                  <a:lnTo>
                    <a:pt x="579" y="557"/>
                  </a:lnTo>
                  <a:lnTo>
                    <a:pt x="585" y="562"/>
                  </a:lnTo>
                  <a:lnTo>
                    <a:pt x="581" y="569"/>
                  </a:lnTo>
                  <a:lnTo>
                    <a:pt x="578" y="577"/>
                  </a:lnTo>
                  <a:lnTo>
                    <a:pt x="578" y="592"/>
                  </a:lnTo>
                  <a:lnTo>
                    <a:pt x="579" y="601"/>
                  </a:lnTo>
                  <a:lnTo>
                    <a:pt x="578" y="606"/>
                  </a:lnTo>
                  <a:lnTo>
                    <a:pt x="607" y="605"/>
                  </a:lnTo>
                  <a:lnTo>
                    <a:pt x="615" y="607"/>
                  </a:lnTo>
                  <a:lnTo>
                    <a:pt x="621" y="612"/>
                  </a:lnTo>
                  <a:lnTo>
                    <a:pt x="630" y="610"/>
                  </a:lnTo>
                  <a:lnTo>
                    <a:pt x="643" y="611"/>
                  </a:lnTo>
                  <a:lnTo>
                    <a:pt x="648" y="608"/>
                  </a:lnTo>
                  <a:lnTo>
                    <a:pt x="648" y="601"/>
                  </a:lnTo>
                  <a:lnTo>
                    <a:pt x="646" y="595"/>
                  </a:lnTo>
                  <a:lnTo>
                    <a:pt x="653" y="581"/>
                  </a:lnTo>
                  <a:lnTo>
                    <a:pt x="661" y="570"/>
                  </a:lnTo>
                  <a:lnTo>
                    <a:pt x="664" y="564"/>
                  </a:lnTo>
                  <a:lnTo>
                    <a:pt x="671" y="559"/>
                  </a:lnTo>
                  <a:lnTo>
                    <a:pt x="676" y="554"/>
                  </a:lnTo>
                  <a:lnTo>
                    <a:pt x="678" y="547"/>
                  </a:lnTo>
                  <a:lnTo>
                    <a:pt x="677" y="541"/>
                  </a:lnTo>
                  <a:lnTo>
                    <a:pt x="670" y="536"/>
                  </a:lnTo>
                  <a:lnTo>
                    <a:pt x="665" y="529"/>
                  </a:lnTo>
                  <a:lnTo>
                    <a:pt x="661" y="513"/>
                  </a:lnTo>
                  <a:lnTo>
                    <a:pt x="665" y="507"/>
                  </a:lnTo>
                  <a:lnTo>
                    <a:pt x="666" y="498"/>
                  </a:lnTo>
                  <a:lnTo>
                    <a:pt x="664" y="491"/>
                  </a:lnTo>
                  <a:lnTo>
                    <a:pt x="658" y="486"/>
                  </a:lnTo>
                  <a:lnTo>
                    <a:pt x="649" y="487"/>
                  </a:lnTo>
                  <a:lnTo>
                    <a:pt x="640" y="486"/>
                  </a:lnTo>
                  <a:lnTo>
                    <a:pt x="638" y="478"/>
                  </a:lnTo>
                  <a:lnTo>
                    <a:pt x="630" y="473"/>
                  </a:lnTo>
                  <a:lnTo>
                    <a:pt x="624" y="467"/>
                  </a:lnTo>
                  <a:lnTo>
                    <a:pt x="632" y="462"/>
                  </a:lnTo>
                  <a:lnTo>
                    <a:pt x="630" y="454"/>
                  </a:lnTo>
                  <a:lnTo>
                    <a:pt x="634" y="448"/>
                  </a:lnTo>
                  <a:lnTo>
                    <a:pt x="642" y="444"/>
                  </a:lnTo>
                  <a:lnTo>
                    <a:pt x="650" y="443"/>
                  </a:lnTo>
                  <a:lnTo>
                    <a:pt x="656" y="449"/>
                  </a:lnTo>
                  <a:lnTo>
                    <a:pt x="664" y="450"/>
                  </a:lnTo>
                  <a:lnTo>
                    <a:pt x="680" y="449"/>
                  </a:lnTo>
                  <a:lnTo>
                    <a:pt x="687" y="446"/>
                  </a:lnTo>
                  <a:lnTo>
                    <a:pt x="699" y="424"/>
                  </a:lnTo>
                  <a:lnTo>
                    <a:pt x="699" y="417"/>
                  </a:lnTo>
                  <a:lnTo>
                    <a:pt x="707" y="412"/>
                  </a:lnTo>
                  <a:lnTo>
                    <a:pt x="723" y="409"/>
                  </a:lnTo>
                  <a:lnTo>
                    <a:pt x="729" y="405"/>
                  </a:lnTo>
                  <a:lnTo>
                    <a:pt x="731" y="397"/>
                  </a:lnTo>
                  <a:lnTo>
                    <a:pt x="731" y="389"/>
                  </a:lnTo>
                  <a:lnTo>
                    <a:pt x="726" y="382"/>
                  </a:lnTo>
                  <a:lnTo>
                    <a:pt x="732" y="378"/>
                  </a:lnTo>
                  <a:lnTo>
                    <a:pt x="734" y="369"/>
                  </a:lnTo>
                  <a:lnTo>
                    <a:pt x="741" y="365"/>
                  </a:lnTo>
                  <a:lnTo>
                    <a:pt x="747" y="370"/>
                  </a:lnTo>
                  <a:lnTo>
                    <a:pt x="756" y="369"/>
                  </a:lnTo>
                  <a:lnTo>
                    <a:pt x="769" y="362"/>
                  </a:lnTo>
                  <a:lnTo>
                    <a:pt x="784" y="354"/>
                  </a:lnTo>
                  <a:lnTo>
                    <a:pt x="788" y="347"/>
                  </a:lnTo>
                  <a:lnTo>
                    <a:pt x="794" y="342"/>
                  </a:lnTo>
                  <a:lnTo>
                    <a:pt x="801" y="342"/>
                  </a:lnTo>
                  <a:lnTo>
                    <a:pt x="802" y="351"/>
                  </a:lnTo>
                  <a:lnTo>
                    <a:pt x="807" y="357"/>
                  </a:lnTo>
                  <a:lnTo>
                    <a:pt x="809" y="364"/>
                  </a:lnTo>
                  <a:lnTo>
                    <a:pt x="805" y="371"/>
                  </a:lnTo>
                  <a:lnTo>
                    <a:pt x="798" y="375"/>
                  </a:lnTo>
                  <a:lnTo>
                    <a:pt x="791" y="380"/>
                  </a:lnTo>
                  <a:lnTo>
                    <a:pt x="796" y="396"/>
                  </a:lnTo>
                  <a:lnTo>
                    <a:pt x="800" y="403"/>
                  </a:lnTo>
                  <a:lnTo>
                    <a:pt x="809" y="402"/>
                  </a:lnTo>
                  <a:lnTo>
                    <a:pt x="816" y="398"/>
                  </a:lnTo>
                  <a:lnTo>
                    <a:pt x="820" y="398"/>
                  </a:lnTo>
                  <a:lnTo>
                    <a:pt x="832" y="397"/>
                  </a:lnTo>
                  <a:lnTo>
                    <a:pt x="839" y="398"/>
                  </a:lnTo>
                  <a:lnTo>
                    <a:pt x="855" y="403"/>
                  </a:lnTo>
                  <a:lnTo>
                    <a:pt x="871" y="401"/>
                  </a:lnTo>
                  <a:lnTo>
                    <a:pt x="877" y="396"/>
                  </a:lnTo>
                  <a:lnTo>
                    <a:pt x="881" y="389"/>
                  </a:lnTo>
                  <a:lnTo>
                    <a:pt x="888" y="385"/>
                  </a:lnTo>
                  <a:lnTo>
                    <a:pt x="896" y="385"/>
                  </a:lnTo>
                  <a:lnTo>
                    <a:pt x="901" y="379"/>
                  </a:lnTo>
                  <a:lnTo>
                    <a:pt x="909" y="381"/>
                  </a:lnTo>
                  <a:lnTo>
                    <a:pt x="915" y="378"/>
                  </a:lnTo>
                  <a:lnTo>
                    <a:pt x="919" y="369"/>
                  </a:lnTo>
                  <a:lnTo>
                    <a:pt x="935" y="365"/>
                  </a:lnTo>
                  <a:lnTo>
                    <a:pt x="940" y="358"/>
                  </a:lnTo>
                  <a:lnTo>
                    <a:pt x="933" y="354"/>
                  </a:lnTo>
                  <a:lnTo>
                    <a:pt x="925" y="357"/>
                  </a:lnTo>
                  <a:lnTo>
                    <a:pt x="909" y="352"/>
                  </a:lnTo>
                  <a:lnTo>
                    <a:pt x="898" y="342"/>
                  </a:lnTo>
                  <a:lnTo>
                    <a:pt x="890" y="342"/>
                  </a:lnTo>
                  <a:lnTo>
                    <a:pt x="884" y="337"/>
                  </a:lnTo>
                  <a:lnTo>
                    <a:pt x="870" y="328"/>
                  </a:lnTo>
                  <a:lnTo>
                    <a:pt x="870" y="320"/>
                  </a:lnTo>
                  <a:lnTo>
                    <a:pt x="865" y="314"/>
                  </a:lnTo>
                  <a:lnTo>
                    <a:pt x="858" y="310"/>
                  </a:lnTo>
                  <a:lnTo>
                    <a:pt x="853" y="325"/>
                  </a:lnTo>
                  <a:lnTo>
                    <a:pt x="845" y="330"/>
                  </a:lnTo>
                  <a:lnTo>
                    <a:pt x="843" y="337"/>
                  </a:lnTo>
                  <a:lnTo>
                    <a:pt x="836" y="337"/>
                  </a:lnTo>
                  <a:lnTo>
                    <a:pt x="812" y="327"/>
                  </a:lnTo>
                  <a:lnTo>
                    <a:pt x="804" y="314"/>
                  </a:lnTo>
                  <a:lnTo>
                    <a:pt x="796" y="317"/>
                  </a:lnTo>
                  <a:lnTo>
                    <a:pt x="790" y="312"/>
                  </a:lnTo>
                  <a:lnTo>
                    <a:pt x="782" y="310"/>
                  </a:lnTo>
                  <a:lnTo>
                    <a:pt x="783" y="301"/>
                  </a:lnTo>
                  <a:lnTo>
                    <a:pt x="798" y="292"/>
                  </a:lnTo>
                  <a:lnTo>
                    <a:pt x="810" y="280"/>
                  </a:lnTo>
                  <a:lnTo>
                    <a:pt x="820" y="268"/>
                  </a:lnTo>
                  <a:lnTo>
                    <a:pt x="834" y="262"/>
                  </a:lnTo>
                  <a:lnTo>
                    <a:pt x="833" y="253"/>
                  </a:lnTo>
                  <a:lnTo>
                    <a:pt x="816" y="249"/>
                  </a:lnTo>
                  <a:lnTo>
                    <a:pt x="814" y="256"/>
                  </a:lnTo>
                  <a:lnTo>
                    <a:pt x="802" y="268"/>
                  </a:lnTo>
                  <a:lnTo>
                    <a:pt x="795" y="271"/>
                  </a:lnTo>
                  <a:lnTo>
                    <a:pt x="788" y="268"/>
                  </a:lnTo>
                  <a:lnTo>
                    <a:pt x="782" y="283"/>
                  </a:lnTo>
                  <a:lnTo>
                    <a:pt x="775" y="288"/>
                  </a:lnTo>
                  <a:lnTo>
                    <a:pt x="753" y="298"/>
                  </a:lnTo>
                  <a:lnTo>
                    <a:pt x="739" y="306"/>
                  </a:lnTo>
                  <a:lnTo>
                    <a:pt x="734" y="312"/>
                  </a:lnTo>
                  <a:lnTo>
                    <a:pt x="726" y="315"/>
                  </a:lnTo>
                  <a:lnTo>
                    <a:pt x="719" y="320"/>
                  </a:lnTo>
                  <a:lnTo>
                    <a:pt x="715" y="327"/>
                  </a:lnTo>
                  <a:lnTo>
                    <a:pt x="713" y="335"/>
                  </a:lnTo>
                  <a:lnTo>
                    <a:pt x="707" y="339"/>
                  </a:lnTo>
                  <a:lnTo>
                    <a:pt x="699" y="343"/>
                  </a:lnTo>
                  <a:lnTo>
                    <a:pt x="691" y="342"/>
                  </a:lnTo>
                  <a:lnTo>
                    <a:pt x="676" y="335"/>
                  </a:lnTo>
                  <a:lnTo>
                    <a:pt x="667" y="333"/>
                  </a:lnTo>
                  <a:lnTo>
                    <a:pt x="654" y="325"/>
                  </a:lnTo>
                  <a:lnTo>
                    <a:pt x="597" y="331"/>
                  </a:lnTo>
                  <a:lnTo>
                    <a:pt x="587" y="285"/>
                  </a:lnTo>
                  <a:lnTo>
                    <a:pt x="554" y="279"/>
                  </a:lnTo>
                  <a:lnTo>
                    <a:pt x="553" y="266"/>
                  </a:lnTo>
                  <a:lnTo>
                    <a:pt x="554" y="250"/>
                  </a:lnTo>
                  <a:lnTo>
                    <a:pt x="562" y="249"/>
                  </a:lnTo>
                  <a:lnTo>
                    <a:pt x="560" y="206"/>
                  </a:lnTo>
                  <a:lnTo>
                    <a:pt x="547" y="207"/>
                  </a:lnTo>
                  <a:lnTo>
                    <a:pt x="530" y="174"/>
                  </a:lnTo>
                  <a:lnTo>
                    <a:pt x="517" y="164"/>
                  </a:lnTo>
                  <a:lnTo>
                    <a:pt x="510" y="160"/>
                  </a:lnTo>
                  <a:lnTo>
                    <a:pt x="498" y="150"/>
                  </a:lnTo>
                  <a:lnTo>
                    <a:pt x="492" y="144"/>
                  </a:lnTo>
                  <a:lnTo>
                    <a:pt x="478" y="150"/>
                  </a:lnTo>
                  <a:lnTo>
                    <a:pt x="402" y="149"/>
                  </a:lnTo>
                  <a:lnTo>
                    <a:pt x="331" y="161"/>
                  </a:lnTo>
                  <a:lnTo>
                    <a:pt x="304" y="133"/>
                  </a:lnTo>
                  <a:lnTo>
                    <a:pt x="259" y="85"/>
                  </a:lnTo>
                  <a:lnTo>
                    <a:pt x="224" y="52"/>
                  </a:lnTo>
                  <a:lnTo>
                    <a:pt x="210" y="42"/>
                  </a:lnTo>
                  <a:lnTo>
                    <a:pt x="191" y="26"/>
                  </a:lnTo>
                  <a:lnTo>
                    <a:pt x="171" y="13"/>
                  </a:lnTo>
                  <a:lnTo>
                    <a:pt x="142" y="0"/>
                  </a:lnTo>
                  <a:lnTo>
                    <a:pt x="0" y="5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0" name="Freeform 58"/>
            <p:cNvSpPr>
              <a:spLocks noChangeAspect="1"/>
            </p:cNvSpPr>
            <p:nvPr/>
          </p:nvSpPr>
          <p:spPr bwMode="gray">
            <a:xfrm>
              <a:off x="3624314" y="5141986"/>
              <a:ext cx="219231" cy="115395"/>
            </a:xfrm>
            <a:custGeom>
              <a:avLst/>
              <a:gdLst/>
              <a:ahLst/>
              <a:cxnLst>
                <a:cxn ang="0">
                  <a:pos x="259" y="238"/>
                </a:cxn>
                <a:cxn ang="0">
                  <a:pos x="303" y="218"/>
                </a:cxn>
                <a:cxn ang="0">
                  <a:pos x="334" y="201"/>
                </a:cxn>
                <a:cxn ang="0">
                  <a:pos x="362" y="217"/>
                </a:cxn>
                <a:cxn ang="0">
                  <a:pos x="401" y="204"/>
                </a:cxn>
                <a:cxn ang="0">
                  <a:pos x="433" y="170"/>
                </a:cxn>
                <a:cxn ang="0">
                  <a:pos x="491" y="159"/>
                </a:cxn>
                <a:cxn ang="0">
                  <a:pos x="550" y="112"/>
                </a:cxn>
                <a:cxn ang="0">
                  <a:pos x="604" y="79"/>
                </a:cxn>
                <a:cxn ang="0">
                  <a:pos x="577" y="56"/>
                </a:cxn>
                <a:cxn ang="0">
                  <a:pos x="530" y="34"/>
                </a:cxn>
                <a:cxn ang="0">
                  <a:pos x="508" y="27"/>
                </a:cxn>
                <a:cxn ang="0">
                  <a:pos x="452" y="24"/>
                </a:cxn>
                <a:cxn ang="0">
                  <a:pos x="421" y="18"/>
                </a:cxn>
                <a:cxn ang="0">
                  <a:pos x="366" y="20"/>
                </a:cxn>
                <a:cxn ang="0">
                  <a:pos x="325" y="23"/>
                </a:cxn>
                <a:cxn ang="0">
                  <a:pos x="294" y="18"/>
                </a:cxn>
                <a:cxn ang="0">
                  <a:pos x="260" y="4"/>
                </a:cxn>
                <a:cxn ang="0">
                  <a:pos x="233" y="18"/>
                </a:cxn>
                <a:cxn ang="0">
                  <a:pos x="224" y="48"/>
                </a:cxn>
                <a:cxn ang="0">
                  <a:pos x="191" y="45"/>
                </a:cxn>
                <a:cxn ang="0">
                  <a:pos x="160" y="34"/>
                </a:cxn>
                <a:cxn ang="0">
                  <a:pos x="129" y="32"/>
                </a:cxn>
                <a:cxn ang="0">
                  <a:pos x="98" y="36"/>
                </a:cxn>
                <a:cxn ang="0">
                  <a:pos x="92" y="58"/>
                </a:cxn>
                <a:cxn ang="0">
                  <a:pos x="106" y="79"/>
                </a:cxn>
                <a:cxn ang="0">
                  <a:pos x="70" y="109"/>
                </a:cxn>
                <a:cxn ang="0">
                  <a:pos x="62" y="129"/>
                </a:cxn>
                <a:cxn ang="0">
                  <a:pos x="84" y="144"/>
                </a:cxn>
                <a:cxn ang="0">
                  <a:pos x="117" y="147"/>
                </a:cxn>
                <a:cxn ang="0">
                  <a:pos x="137" y="131"/>
                </a:cxn>
                <a:cxn ang="0">
                  <a:pos x="156" y="154"/>
                </a:cxn>
                <a:cxn ang="0">
                  <a:pos x="181" y="169"/>
                </a:cxn>
                <a:cxn ang="0">
                  <a:pos x="212" y="175"/>
                </a:cxn>
                <a:cxn ang="0">
                  <a:pos x="187" y="195"/>
                </a:cxn>
                <a:cxn ang="0">
                  <a:pos x="168" y="202"/>
                </a:cxn>
                <a:cxn ang="0">
                  <a:pos x="149" y="213"/>
                </a:cxn>
                <a:cxn ang="0">
                  <a:pos x="111" y="215"/>
                </a:cxn>
                <a:cxn ang="0">
                  <a:pos x="88" y="224"/>
                </a:cxn>
                <a:cxn ang="0">
                  <a:pos x="68" y="236"/>
                </a:cxn>
                <a:cxn ang="0">
                  <a:pos x="30" y="229"/>
                </a:cxn>
                <a:cxn ang="0">
                  <a:pos x="0" y="236"/>
                </a:cxn>
                <a:cxn ang="0">
                  <a:pos x="4" y="267"/>
                </a:cxn>
                <a:cxn ang="0">
                  <a:pos x="36" y="268"/>
                </a:cxn>
                <a:cxn ang="0">
                  <a:pos x="76" y="267"/>
                </a:cxn>
                <a:cxn ang="0">
                  <a:pos x="120" y="265"/>
                </a:cxn>
                <a:cxn ang="0">
                  <a:pos x="140" y="287"/>
                </a:cxn>
                <a:cxn ang="0">
                  <a:pos x="178" y="281"/>
                </a:cxn>
                <a:cxn ang="0">
                  <a:pos x="219" y="278"/>
                </a:cxn>
                <a:cxn ang="0">
                  <a:pos x="251" y="267"/>
                </a:cxn>
              </a:cxnLst>
              <a:rect l="0" t="0" r="r" b="b"/>
              <a:pathLst>
                <a:path w="604" h="288">
                  <a:moveTo>
                    <a:pt x="251" y="267"/>
                  </a:moveTo>
                  <a:lnTo>
                    <a:pt x="250" y="256"/>
                  </a:lnTo>
                  <a:lnTo>
                    <a:pt x="259" y="238"/>
                  </a:lnTo>
                  <a:lnTo>
                    <a:pt x="291" y="223"/>
                  </a:lnTo>
                  <a:lnTo>
                    <a:pt x="296" y="218"/>
                  </a:lnTo>
                  <a:lnTo>
                    <a:pt x="303" y="218"/>
                  </a:lnTo>
                  <a:lnTo>
                    <a:pt x="309" y="203"/>
                  </a:lnTo>
                  <a:lnTo>
                    <a:pt x="319" y="207"/>
                  </a:lnTo>
                  <a:lnTo>
                    <a:pt x="334" y="201"/>
                  </a:lnTo>
                  <a:lnTo>
                    <a:pt x="345" y="202"/>
                  </a:lnTo>
                  <a:lnTo>
                    <a:pt x="351" y="215"/>
                  </a:lnTo>
                  <a:lnTo>
                    <a:pt x="362" y="217"/>
                  </a:lnTo>
                  <a:lnTo>
                    <a:pt x="378" y="213"/>
                  </a:lnTo>
                  <a:lnTo>
                    <a:pt x="388" y="214"/>
                  </a:lnTo>
                  <a:lnTo>
                    <a:pt x="401" y="204"/>
                  </a:lnTo>
                  <a:lnTo>
                    <a:pt x="407" y="186"/>
                  </a:lnTo>
                  <a:lnTo>
                    <a:pt x="416" y="175"/>
                  </a:lnTo>
                  <a:lnTo>
                    <a:pt x="433" y="170"/>
                  </a:lnTo>
                  <a:lnTo>
                    <a:pt x="452" y="169"/>
                  </a:lnTo>
                  <a:lnTo>
                    <a:pt x="479" y="164"/>
                  </a:lnTo>
                  <a:lnTo>
                    <a:pt x="491" y="159"/>
                  </a:lnTo>
                  <a:lnTo>
                    <a:pt x="499" y="145"/>
                  </a:lnTo>
                  <a:lnTo>
                    <a:pt x="514" y="132"/>
                  </a:lnTo>
                  <a:lnTo>
                    <a:pt x="550" y="112"/>
                  </a:lnTo>
                  <a:lnTo>
                    <a:pt x="588" y="100"/>
                  </a:lnTo>
                  <a:lnTo>
                    <a:pt x="598" y="93"/>
                  </a:lnTo>
                  <a:lnTo>
                    <a:pt x="604" y="79"/>
                  </a:lnTo>
                  <a:lnTo>
                    <a:pt x="604" y="69"/>
                  </a:lnTo>
                  <a:lnTo>
                    <a:pt x="597" y="69"/>
                  </a:lnTo>
                  <a:lnTo>
                    <a:pt x="577" y="56"/>
                  </a:lnTo>
                  <a:lnTo>
                    <a:pt x="561" y="53"/>
                  </a:lnTo>
                  <a:lnTo>
                    <a:pt x="546" y="35"/>
                  </a:lnTo>
                  <a:lnTo>
                    <a:pt x="530" y="34"/>
                  </a:lnTo>
                  <a:lnTo>
                    <a:pt x="523" y="31"/>
                  </a:lnTo>
                  <a:lnTo>
                    <a:pt x="514" y="31"/>
                  </a:lnTo>
                  <a:lnTo>
                    <a:pt x="508" y="27"/>
                  </a:lnTo>
                  <a:lnTo>
                    <a:pt x="499" y="26"/>
                  </a:lnTo>
                  <a:lnTo>
                    <a:pt x="475" y="27"/>
                  </a:lnTo>
                  <a:lnTo>
                    <a:pt x="452" y="24"/>
                  </a:lnTo>
                  <a:lnTo>
                    <a:pt x="443" y="24"/>
                  </a:lnTo>
                  <a:lnTo>
                    <a:pt x="428" y="18"/>
                  </a:lnTo>
                  <a:lnTo>
                    <a:pt x="421" y="18"/>
                  </a:lnTo>
                  <a:lnTo>
                    <a:pt x="406" y="24"/>
                  </a:lnTo>
                  <a:lnTo>
                    <a:pt x="374" y="20"/>
                  </a:lnTo>
                  <a:lnTo>
                    <a:pt x="366" y="20"/>
                  </a:lnTo>
                  <a:lnTo>
                    <a:pt x="350" y="24"/>
                  </a:lnTo>
                  <a:lnTo>
                    <a:pt x="334" y="24"/>
                  </a:lnTo>
                  <a:lnTo>
                    <a:pt x="325" y="23"/>
                  </a:lnTo>
                  <a:lnTo>
                    <a:pt x="319" y="18"/>
                  </a:lnTo>
                  <a:lnTo>
                    <a:pt x="310" y="16"/>
                  </a:lnTo>
                  <a:lnTo>
                    <a:pt x="294" y="18"/>
                  </a:lnTo>
                  <a:lnTo>
                    <a:pt x="288" y="12"/>
                  </a:lnTo>
                  <a:lnTo>
                    <a:pt x="267" y="0"/>
                  </a:lnTo>
                  <a:lnTo>
                    <a:pt x="260" y="4"/>
                  </a:lnTo>
                  <a:lnTo>
                    <a:pt x="253" y="5"/>
                  </a:lnTo>
                  <a:lnTo>
                    <a:pt x="245" y="8"/>
                  </a:lnTo>
                  <a:lnTo>
                    <a:pt x="233" y="18"/>
                  </a:lnTo>
                  <a:lnTo>
                    <a:pt x="232" y="26"/>
                  </a:lnTo>
                  <a:lnTo>
                    <a:pt x="227" y="32"/>
                  </a:lnTo>
                  <a:lnTo>
                    <a:pt x="224" y="48"/>
                  </a:lnTo>
                  <a:lnTo>
                    <a:pt x="221" y="56"/>
                  </a:lnTo>
                  <a:lnTo>
                    <a:pt x="205" y="52"/>
                  </a:lnTo>
                  <a:lnTo>
                    <a:pt x="191" y="45"/>
                  </a:lnTo>
                  <a:lnTo>
                    <a:pt x="175" y="40"/>
                  </a:lnTo>
                  <a:lnTo>
                    <a:pt x="169" y="36"/>
                  </a:lnTo>
                  <a:lnTo>
                    <a:pt x="160" y="34"/>
                  </a:lnTo>
                  <a:lnTo>
                    <a:pt x="152" y="34"/>
                  </a:lnTo>
                  <a:lnTo>
                    <a:pt x="137" y="31"/>
                  </a:lnTo>
                  <a:lnTo>
                    <a:pt x="129" y="32"/>
                  </a:lnTo>
                  <a:lnTo>
                    <a:pt x="121" y="30"/>
                  </a:lnTo>
                  <a:lnTo>
                    <a:pt x="105" y="32"/>
                  </a:lnTo>
                  <a:lnTo>
                    <a:pt x="98" y="36"/>
                  </a:lnTo>
                  <a:lnTo>
                    <a:pt x="95" y="43"/>
                  </a:lnTo>
                  <a:lnTo>
                    <a:pt x="97" y="51"/>
                  </a:lnTo>
                  <a:lnTo>
                    <a:pt x="92" y="58"/>
                  </a:lnTo>
                  <a:lnTo>
                    <a:pt x="88" y="66"/>
                  </a:lnTo>
                  <a:lnTo>
                    <a:pt x="105" y="70"/>
                  </a:lnTo>
                  <a:lnTo>
                    <a:pt x="106" y="79"/>
                  </a:lnTo>
                  <a:lnTo>
                    <a:pt x="92" y="85"/>
                  </a:lnTo>
                  <a:lnTo>
                    <a:pt x="82" y="97"/>
                  </a:lnTo>
                  <a:lnTo>
                    <a:pt x="70" y="109"/>
                  </a:lnTo>
                  <a:lnTo>
                    <a:pt x="55" y="118"/>
                  </a:lnTo>
                  <a:lnTo>
                    <a:pt x="54" y="127"/>
                  </a:lnTo>
                  <a:lnTo>
                    <a:pt x="62" y="129"/>
                  </a:lnTo>
                  <a:lnTo>
                    <a:pt x="68" y="134"/>
                  </a:lnTo>
                  <a:lnTo>
                    <a:pt x="76" y="131"/>
                  </a:lnTo>
                  <a:lnTo>
                    <a:pt x="84" y="144"/>
                  </a:lnTo>
                  <a:lnTo>
                    <a:pt x="108" y="154"/>
                  </a:lnTo>
                  <a:lnTo>
                    <a:pt x="115" y="154"/>
                  </a:lnTo>
                  <a:lnTo>
                    <a:pt x="117" y="147"/>
                  </a:lnTo>
                  <a:lnTo>
                    <a:pt x="125" y="142"/>
                  </a:lnTo>
                  <a:lnTo>
                    <a:pt x="130" y="127"/>
                  </a:lnTo>
                  <a:lnTo>
                    <a:pt x="137" y="131"/>
                  </a:lnTo>
                  <a:lnTo>
                    <a:pt x="142" y="137"/>
                  </a:lnTo>
                  <a:lnTo>
                    <a:pt x="142" y="145"/>
                  </a:lnTo>
                  <a:lnTo>
                    <a:pt x="156" y="154"/>
                  </a:lnTo>
                  <a:lnTo>
                    <a:pt x="162" y="159"/>
                  </a:lnTo>
                  <a:lnTo>
                    <a:pt x="170" y="159"/>
                  </a:lnTo>
                  <a:lnTo>
                    <a:pt x="181" y="169"/>
                  </a:lnTo>
                  <a:lnTo>
                    <a:pt x="197" y="174"/>
                  </a:lnTo>
                  <a:lnTo>
                    <a:pt x="205" y="171"/>
                  </a:lnTo>
                  <a:lnTo>
                    <a:pt x="212" y="175"/>
                  </a:lnTo>
                  <a:lnTo>
                    <a:pt x="207" y="182"/>
                  </a:lnTo>
                  <a:lnTo>
                    <a:pt x="191" y="186"/>
                  </a:lnTo>
                  <a:lnTo>
                    <a:pt x="187" y="195"/>
                  </a:lnTo>
                  <a:lnTo>
                    <a:pt x="181" y="198"/>
                  </a:lnTo>
                  <a:lnTo>
                    <a:pt x="173" y="196"/>
                  </a:lnTo>
                  <a:lnTo>
                    <a:pt x="168" y="202"/>
                  </a:lnTo>
                  <a:lnTo>
                    <a:pt x="160" y="202"/>
                  </a:lnTo>
                  <a:lnTo>
                    <a:pt x="153" y="206"/>
                  </a:lnTo>
                  <a:lnTo>
                    <a:pt x="149" y="213"/>
                  </a:lnTo>
                  <a:lnTo>
                    <a:pt x="143" y="218"/>
                  </a:lnTo>
                  <a:lnTo>
                    <a:pt x="127" y="220"/>
                  </a:lnTo>
                  <a:lnTo>
                    <a:pt x="111" y="215"/>
                  </a:lnTo>
                  <a:lnTo>
                    <a:pt x="104" y="214"/>
                  </a:lnTo>
                  <a:lnTo>
                    <a:pt x="92" y="215"/>
                  </a:lnTo>
                  <a:lnTo>
                    <a:pt x="88" y="224"/>
                  </a:lnTo>
                  <a:lnTo>
                    <a:pt x="81" y="226"/>
                  </a:lnTo>
                  <a:lnTo>
                    <a:pt x="76" y="234"/>
                  </a:lnTo>
                  <a:lnTo>
                    <a:pt x="68" y="236"/>
                  </a:lnTo>
                  <a:lnTo>
                    <a:pt x="55" y="228"/>
                  </a:lnTo>
                  <a:lnTo>
                    <a:pt x="46" y="226"/>
                  </a:lnTo>
                  <a:lnTo>
                    <a:pt x="30" y="229"/>
                  </a:lnTo>
                  <a:lnTo>
                    <a:pt x="22" y="226"/>
                  </a:lnTo>
                  <a:lnTo>
                    <a:pt x="15" y="231"/>
                  </a:lnTo>
                  <a:lnTo>
                    <a:pt x="0" y="236"/>
                  </a:lnTo>
                  <a:lnTo>
                    <a:pt x="0" y="245"/>
                  </a:lnTo>
                  <a:lnTo>
                    <a:pt x="0" y="261"/>
                  </a:lnTo>
                  <a:lnTo>
                    <a:pt x="4" y="267"/>
                  </a:lnTo>
                  <a:lnTo>
                    <a:pt x="13" y="267"/>
                  </a:lnTo>
                  <a:lnTo>
                    <a:pt x="20" y="265"/>
                  </a:lnTo>
                  <a:lnTo>
                    <a:pt x="36" y="268"/>
                  </a:lnTo>
                  <a:lnTo>
                    <a:pt x="60" y="265"/>
                  </a:lnTo>
                  <a:lnTo>
                    <a:pt x="68" y="265"/>
                  </a:lnTo>
                  <a:lnTo>
                    <a:pt x="76" y="267"/>
                  </a:lnTo>
                  <a:lnTo>
                    <a:pt x="81" y="273"/>
                  </a:lnTo>
                  <a:lnTo>
                    <a:pt x="89" y="274"/>
                  </a:lnTo>
                  <a:lnTo>
                    <a:pt x="120" y="265"/>
                  </a:lnTo>
                  <a:lnTo>
                    <a:pt x="127" y="269"/>
                  </a:lnTo>
                  <a:lnTo>
                    <a:pt x="135" y="271"/>
                  </a:lnTo>
                  <a:lnTo>
                    <a:pt x="140" y="287"/>
                  </a:lnTo>
                  <a:lnTo>
                    <a:pt x="156" y="285"/>
                  </a:lnTo>
                  <a:lnTo>
                    <a:pt x="163" y="288"/>
                  </a:lnTo>
                  <a:lnTo>
                    <a:pt x="178" y="281"/>
                  </a:lnTo>
                  <a:lnTo>
                    <a:pt x="194" y="278"/>
                  </a:lnTo>
                  <a:lnTo>
                    <a:pt x="210" y="281"/>
                  </a:lnTo>
                  <a:lnTo>
                    <a:pt x="219" y="278"/>
                  </a:lnTo>
                  <a:lnTo>
                    <a:pt x="229" y="279"/>
                  </a:lnTo>
                  <a:lnTo>
                    <a:pt x="232" y="265"/>
                  </a:lnTo>
                  <a:lnTo>
                    <a:pt x="251" y="26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2" name="Freeform 93"/>
            <p:cNvSpPr>
              <a:spLocks noChangeAspect="1"/>
            </p:cNvSpPr>
            <p:nvPr/>
          </p:nvSpPr>
          <p:spPr bwMode="gray">
            <a:xfrm>
              <a:off x="4189603" y="5726918"/>
              <a:ext cx="155817" cy="336237"/>
            </a:xfrm>
            <a:custGeom>
              <a:avLst/>
              <a:gdLst/>
              <a:ahLst/>
              <a:cxnLst>
                <a:cxn ang="0">
                  <a:pos x="125" y="24"/>
                </a:cxn>
                <a:cxn ang="0">
                  <a:pos x="77" y="49"/>
                </a:cxn>
                <a:cxn ang="0">
                  <a:pos x="23" y="67"/>
                </a:cxn>
                <a:cxn ang="0">
                  <a:pos x="0" y="135"/>
                </a:cxn>
                <a:cxn ang="0">
                  <a:pos x="40" y="199"/>
                </a:cxn>
                <a:cxn ang="0">
                  <a:pos x="52" y="252"/>
                </a:cxn>
                <a:cxn ang="0">
                  <a:pos x="53" y="283"/>
                </a:cxn>
                <a:cxn ang="0">
                  <a:pos x="38" y="315"/>
                </a:cxn>
                <a:cxn ang="0">
                  <a:pos x="58" y="366"/>
                </a:cxn>
                <a:cxn ang="0">
                  <a:pos x="82" y="434"/>
                </a:cxn>
                <a:cxn ang="0">
                  <a:pos x="111" y="503"/>
                </a:cxn>
                <a:cxn ang="0">
                  <a:pos x="72" y="559"/>
                </a:cxn>
                <a:cxn ang="0">
                  <a:pos x="59" y="597"/>
                </a:cxn>
                <a:cxn ang="0">
                  <a:pos x="37" y="681"/>
                </a:cxn>
                <a:cxn ang="0">
                  <a:pos x="80" y="725"/>
                </a:cxn>
                <a:cxn ang="0">
                  <a:pos x="118" y="774"/>
                </a:cxn>
                <a:cxn ang="0">
                  <a:pos x="160" y="797"/>
                </a:cxn>
                <a:cxn ang="0">
                  <a:pos x="194" y="833"/>
                </a:cxn>
                <a:cxn ang="0">
                  <a:pos x="243" y="829"/>
                </a:cxn>
                <a:cxn ang="0">
                  <a:pos x="215" y="778"/>
                </a:cxn>
                <a:cxn ang="0">
                  <a:pos x="157" y="745"/>
                </a:cxn>
                <a:cxn ang="0">
                  <a:pos x="131" y="676"/>
                </a:cxn>
                <a:cxn ang="0">
                  <a:pos x="102" y="651"/>
                </a:cxn>
                <a:cxn ang="0">
                  <a:pos x="85" y="607"/>
                </a:cxn>
                <a:cxn ang="0">
                  <a:pos x="93" y="568"/>
                </a:cxn>
                <a:cxn ang="0">
                  <a:pos x="112" y="515"/>
                </a:cxn>
                <a:cxn ang="0">
                  <a:pos x="133" y="439"/>
                </a:cxn>
                <a:cxn ang="0">
                  <a:pos x="161" y="409"/>
                </a:cxn>
                <a:cxn ang="0">
                  <a:pos x="179" y="455"/>
                </a:cxn>
                <a:cxn ang="0">
                  <a:pos x="189" y="458"/>
                </a:cxn>
                <a:cxn ang="0">
                  <a:pos x="251" y="476"/>
                </a:cxn>
                <a:cxn ang="0">
                  <a:pos x="271" y="489"/>
                </a:cxn>
                <a:cxn ang="0">
                  <a:pos x="292" y="510"/>
                </a:cxn>
                <a:cxn ang="0">
                  <a:pos x="265" y="462"/>
                </a:cxn>
                <a:cxn ang="0">
                  <a:pos x="265" y="407"/>
                </a:cxn>
                <a:cxn ang="0">
                  <a:pos x="298" y="366"/>
                </a:cxn>
                <a:cxn ang="0">
                  <a:pos x="368" y="365"/>
                </a:cxn>
                <a:cxn ang="0">
                  <a:pos x="416" y="365"/>
                </a:cxn>
                <a:cxn ang="0">
                  <a:pos x="431" y="302"/>
                </a:cxn>
                <a:cxn ang="0">
                  <a:pos x="416" y="275"/>
                </a:cxn>
                <a:cxn ang="0">
                  <a:pos x="389" y="252"/>
                </a:cxn>
                <a:cxn ang="0">
                  <a:pos x="382" y="191"/>
                </a:cxn>
                <a:cxn ang="0">
                  <a:pos x="360" y="165"/>
                </a:cxn>
                <a:cxn ang="0">
                  <a:pos x="323" y="134"/>
                </a:cxn>
                <a:cxn ang="0">
                  <a:pos x="292" y="153"/>
                </a:cxn>
                <a:cxn ang="0">
                  <a:pos x="255" y="156"/>
                </a:cxn>
                <a:cxn ang="0">
                  <a:pos x="220" y="151"/>
                </a:cxn>
                <a:cxn ang="0">
                  <a:pos x="183" y="182"/>
                </a:cxn>
                <a:cxn ang="0">
                  <a:pos x="188" y="126"/>
                </a:cxn>
                <a:cxn ang="0">
                  <a:pos x="190" y="81"/>
                </a:cxn>
                <a:cxn ang="0">
                  <a:pos x="163" y="59"/>
                </a:cxn>
                <a:cxn ang="0">
                  <a:pos x="152" y="16"/>
                </a:cxn>
                <a:cxn ang="0">
                  <a:pos x="141" y="0"/>
                </a:cxn>
              </a:cxnLst>
              <a:rect l="0" t="0" r="r" b="b"/>
              <a:pathLst>
                <a:path w="431" h="844">
                  <a:moveTo>
                    <a:pt x="144" y="0"/>
                  </a:moveTo>
                  <a:lnTo>
                    <a:pt x="138" y="3"/>
                  </a:lnTo>
                  <a:lnTo>
                    <a:pt x="131" y="11"/>
                  </a:lnTo>
                  <a:lnTo>
                    <a:pt x="125" y="24"/>
                  </a:lnTo>
                  <a:lnTo>
                    <a:pt x="112" y="27"/>
                  </a:lnTo>
                  <a:lnTo>
                    <a:pt x="103" y="32"/>
                  </a:lnTo>
                  <a:lnTo>
                    <a:pt x="88" y="43"/>
                  </a:lnTo>
                  <a:lnTo>
                    <a:pt x="77" y="49"/>
                  </a:lnTo>
                  <a:lnTo>
                    <a:pt x="66" y="60"/>
                  </a:lnTo>
                  <a:lnTo>
                    <a:pt x="55" y="64"/>
                  </a:lnTo>
                  <a:lnTo>
                    <a:pt x="37" y="65"/>
                  </a:lnTo>
                  <a:lnTo>
                    <a:pt x="23" y="67"/>
                  </a:lnTo>
                  <a:lnTo>
                    <a:pt x="9" y="106"/>
                  </a:lnTo>
                  <a:lnTo>
                    <a:pt x="7" y="118"/>
                  </a:lnTo>
                  <a:lnTo>
                    <a:pt x="9" y="128"/>
                  </a:lnTo>
                  <a:lnTo>
                    <a:pt x="0" y="135"/>
                  </a:lnTo>
                  <a:lnTo>
                    <a:pt x="1" y="142"/>
                  </a:lnTo>
                  <a:lnTo>
                    <a:pt x="7" y="159"/>
                  </a:lnTo>
                  <a:lnTo>
                    <a:pt x="17" y="182"/>
                  </a:lnTo>
                  <a:lnTo>
                    <a:pt x="40" y="199"/>
                  </a:lnTo>
                  <a:lnTo>
                    <a:pt x="48" y="209"/>
                  </a:lnTo>
                  <a:lnTo>
                    <a:pt x="50" y="225"/>
                  </a:lnTo>
                  <a:lnTo>
                    <a:pt x="49" y="240"/>
                  </a:lnTo>
                  <a:lnTo>
                    <a:pt x="52" y="252"/>
                  </a:lnTo>
                  <a:lnTo>
                    <a:pt x="61" y="253"/>
                  </a:lnTo>
                  <a:lnTo>
                    <a:pt x="65" y="263"/>
                  </a:lnTo>
                  <a:lnTo>
                    <a:pt x="59" y="269"/>
                  </a:lnTo>
                  <a:lnTo>
                    <a:pt x="53" y="283"/>
                  </a:lnTo>
                  <a:lnTo>
                    <a:pt x="50" y="291"/>
                  </a:lnTo>
                  <a:lnTo>
                    <a:pt x="50" y="304"/>
                  </a:lnTo>
                  <a:lnTo>
                    <a:pt x="47" y="307"/>
                  </a:lnTo>
                  <a:lnTo>
                    <a:pt x="38" y="315"/>
                  </a:lnTo>
                  <a:lnTo>
                    <a:pt x="34" y="323"/>
                  </a:lnTo>
                  <a:lnTo>
                    <a:pt x="33" y="337"/>
                  </a:lnTo>
                  <a:lnTo>
                    <a:pt x="39" y="354"/>
                  </a:lnTo>
                  <a:lnTo>
                    <a:pt x="58" y="366"/>
                  </a:lnTo>
                  <a:lnTo>
                    <a:pt x="76" y="386"/>
                  </a:lnTo>
                  <a:lnTo>
                    <a:pt x="79" y="392"/>
                  </a:lnTo>
                  <a:lnTo>
                    <a:pt x="81" y="401"/>
                  </a:lnTo>
                  <a:lnTo>
                    <a:pt x="82" y="434"/>
                  </a:lnTo>
                  <a:lnTo>
                    <a:pt x="88" y="452"/>
                  </a:lnTo>
                  <a:lnTo>
                    <a:pt x="91" y="454"/>
                  </a:lnTo>
                  <a:lnTo>
                    <a:pt x="96" y="469"/>
                  </a:lnTo>
                  <a:lnTo>
                    <a:pt x="111" y="503"/>
                  </a:lnTo>
                  <a:lnTo>
                    <a:pt x="109" y="510"/>
                  </a:lnTo>
                  <a:lnTo>
                    <a:pt x="91" y="540"/>
                  </a:lnTo>
                  <a:lnTo>
                    <a:pt x="80" y="547"/>
                  </a:lnTo>
                  <a:lnTo>
                    <a:pt x="72" y="559"/>
                  </a:lnTo>
                  <a:lnTo>
                    <a:pt x="70" y="574"/>
                  </a:lnTo>
                  <a:lnTo>
                    <a:pt x="65" y="586"/>
                  </a:lnTo>
                  <a:lnTo>
                    <a:pt x="60" y="594"/>
                  </a:lnTo>
                  <a:lnTo>
                    <a:pt x="59" y="597"/>
                  </a:lnTo>
                  <a:lnTo>
                    <a:pt x="54" y="610"/>
                  </a:lnTo>
                  <a:lnTo>
                    <a:pt x="53" y="618"/>
                  </a:lnTo>
                  <a:lnTo>
                    <a:pt x="39" y="664"/>
                  </a:lnTo>
                  <a:lnTo>
                    <a:pt x="37" y="681"/>
                  </a:lnTo>
                  <a:lnTo>
                    <a:pt x="37" y="696"/>
                  </a:lnTo>
                  <a:lnTo>
                    <a:pt x="40" y="705"/>
                  </a:lnTo>
                  <a:lnTo>
                    <a:pt x="60" y="703"/>
                  </a:lnTo>
                  <a:lnTo>
                    <a:pt x="80" y="725"/>
                  </a:lnTo>
                  <a:lnTo>
                    <a:pt x="86" y="729"/>
                  </a:lnTo>
                  <a:lnTo>
                    <a:pt x="101" y="750"/>
                  </a:lnTo>
                  <a:lnTo>
                    <a:pt x="112" y="759"/>
                  </a:lnTo>
                  <a:lnTo>
                    <a:pt x="118" y="774"/>
                  </a:lnTo>
                  <a:lnTo>
                    <a:pt x="145" y="804"/>
                  </a:lnTo>
                  <a:lnTo>
                    <a:pt x="140" y="788"/>
                  </a:lnTo>
                  <a:lnTo>
                    <a:pt x="152" y="788"/>
                  </a:lnTo>
                  <a:lnTo>
                    <a:pt x="160" y="797"/>
                  </a:lnTo>
                  <a:lnTo>
                    <a:pt x="177" y="800"/>
                  </a:lnTo>
                  <a:lnTo>
                    <a:pt x="187" y="802"/>
                  </a:lnTo>
                  <a:lnTo>
                    <a:pt x="197" y="817"/>
                  </a:lnTo>
                  <a:lnTo>
                    <a:pt x="194" y="833"/>
                  </a:lnTo>
                  <a:lnTo>
                    <a:pt x="198" y="844"/>
                  </a:lnTo>
                  <a:lnTo>
                    <a:pt x="221" y="829"/>
                  </a:lnTo>
                  <a:lnTo>
                    <a:pt x="232" y="831"/>
                  </a:lnTo>
                  <a:lnTo>
                    <a:pt x="243" y="829"/>
                  </a:lnTo>
                  <a:lnTo>
                    <a:pt x="251" y="817"/>
                  </a:lnTo>
                  <a:lnTo>
                    <a:pt x="242" y="804"/>
                  </a:lnTo>
                  <a:lnTo>
                    <a:pt x="230" y="790"/>
                  </a:lnTo>
                  <a:lnTo>
                    <a:pt x="215" y="778"/>
                  </a:lnTo>
                  <a:lnTo>
                    <a:pt x="181" y="773"/>
                  </a:lnTo>
                  <a:lnTo>
                    <a:pt x="168" y="758"/>
                  </a:lnTo>
                  <a:lnTo>
                    <a:pt x="162" y="754"/>
                  </a:lnTo>
                  <a:lnTo>
                    <a:pt x="157" y="745"/>
                  </a:lnTo>
                  <a:lnTo>
                    <a:pt x="151" y="709"/>
                  </a:lnTo>
                  <a:lnTo>
                    <a:pt x="145" y="699"/>
                  </a:lnTo>
                  <a:lnTo>
                    <a:pt x="136" y="691"/>
                  </a:lnTo>
                  <a:lnTo>
                    <a:pt x="131" y="676"/>
                  </a:lnTo>
                  <a:lnTo>
                    <a:pt x="129" y="660"/>
                  </a:lnTo>
                  <a:lnTo>
                    <a:pt x="124" y="649"/>
                  </a:lnTo>
                  <a:lnTo>
                    <a:pt x="114" y="646"/>
                  </a:lnTo>
                  <a:lnTo>
                    <a:pt x="102" y="651"/>
                  </a:lnTo>
                  <a:lnTo>
                    <a:pt x="92" y="649"/>
                  </a:lnTo>
                  <a:lnTo>
                    <a:pt x="88" y="640"/>
                  </a:lnTo>
                  <a:lnTo>
                    <a:pt x="86" y="623"/>
                  </a:lnTo>
                  <a:lnTo>
                    <a:pt x="85" y="607"/>
                  </a:lnTo>
                  <a:lnTo>
                    <a:pt x="85" y="592"/>
                  </a:lnTo>
                  <a:lnTo>
                    <a:pt x="86" y="586"/>
                  </a:lnTo>
                  <a:lnTo>
                    <a:pt x="92" y="578"/>
                  </a:lnTo>
                  <a:lnTo>
                    <a:pt x="93" y="568"/>
                  </a:lnTo>
                  <a:lnTo>
                    <a:pt x="98" y="563"/>
                  </a:lnTo>
                  <a:lnTo>
                    <a:pt x="103" y="553"/>
                  </a:lnTo>
                  <a:lnTo>
                    <a:pt x="103" y="542"/>
                  </a:lnTo>
                  <a:lnTo>
                    <a:pt x="112" y="515"/>
                  </a:lnTo>
                  <a:lnTo>
                    <a:pt x="119" y="501"/>
                  </a:lnTo>
                  <a:lnTo>
                    <a:pt x="126" y="487"/>
                  </a:lnTo>
                  <a:lnTo>
                    <a:pt x="128" y="471"/>
                  </a:lnTo>
                  <a:lnTo>
                    <a:pt x="133" y="439"/>
                  </a:lnTo>
                  <a:lnTo>
                    <a:pt x="129" y="415"/>
                  </a:lnTo>
                  <a:lnTo>
                    <a:pt x="142" y="411"/>
                  </a:lnTo>
                  <a:lnTo>
                    <a:pt x="157" y="409"/>
                  </a:lnTo>
                  <a:lnTo>
                    <a:pt x="161" y="409"/>
                  </a:lnTo>
                  <a:lnTo>
                    <a:pt x="168" y="411"/>
                  </a:lnTo>
                  <a:lnTo>
                    <a:pt x="179" y="414"/>
                  </a:lnTo>
                  <a:lnTo>
                    <a:pt x="182" y="419"/>
                  </a:lnTo>
                  <a:lnTo>
                    <a:pt x="179" y="455"/>
                  </a:lnTo>
                  <a:lnTo>
                    <a:pt x="183" y="462"/>
                  </a:lnTo>
                  <a:lnTo>
                    <a:pt x="187" y="462"/>
                  </a:lnTo>
                  <a:lnTo>
                    <a:pt x="184" y="458"/>
                  </a:lnTo>
                  <a:lnTo>
                    <a:pt x="189" y="458"/>
                  </a:lnTo>
                  <a:lnTo>
                    <a:pt x="212" y="460"/>
                  </a:lnTo>
                  <a:lnTo>
                    <a:pt x="222" y="458"/>
                  </a:lnTo>
                  <a:lnTo>
                    <a:pt x="233" y="461"/>
                  </a:lnTo>
                  <a:lnTo>
                    <a:pt x="251" y="476"/>
                  </a:lnTo>
                  <a:lnTo>
                    <a:pt x="257" y="484"/>
                  </a:lnTo>
                  <a:lnTo>
                    <a:pt x="264" y="488"/>
                  </a:lnTo>
                  <a:lnTo>
                    <a:pt x="270" y="492"/>
                  </a:lnTo>
                  <a:lnTo>
                    <a:pt x="271" y="489"/>
                  </a:lnTo>
                  <a:lnTo>
                    <a:pt x="276" y="493"/>
                  </a:lnTo>
                  <a:lnTo>
                    <a:pt x="285" y="511"/>
                  </a:lnTo>
                  <a:lnTo>
                    <a:pt x="291" y="516"/>
                  </a:lnTo>
                  <a:lnTo>
                    <a:pt x="292" y="510"/>
                  </a:lnTo>
                  <a:lnTo>
                    <a:pt x="292" y="501"/>
                  </a:lnTo>
                  <a:lnTo>
                    <a:pt x="286" y="487"/>
                  </a:lnTo>
                  <a:lnTo>
                    <a:pt x="280" y="473"/>
                  </a:lnTo>
                  <a:lnTo>
                    <a:pt x="265" y="462"/>
                  </a:lnTo>
                  <a:lnTo>
                    <a:pt x="258" y="440"/>
                  </a:lnTo>
                  <a:lnTo>
                    <a:pt x="255" y="429"/>
                  </a:lnTo>
                  <a:lnTo>
                    <a:pt x="258" y="411"/>
                  </a:lnTo>
                  <a:lnTo>
                    <a:pt x="265" y="407"/>
                  </a:lnTo>
                  <a:lnTo>
                    <a:pt x="270" y="396"/>
                  </a:lnTo>
                  <a:lnTo>
                    <a:pt x="278" y="392"/>
                  </a:lnTo>
                  <a:lnTo>
                    <a:pt x="292" y="372"/>
                  </a:lnTo>
                  <a:lnTo>
                    <a:pt x="298" y="366"/>
                  </a:lnTo>
                  <a:lnTo>
                    <a:pt x="307" y="363"/>
                  </a:lnTo>
                  <a:lnTo>
                    <a:pt x="334" y="365"/>
                  </a:lnTo>
                  <a:lnTo>
                    <a:pt x="350" y="368"/>
                  </a:lnTo>
                  <a:lnTo>
                    <a:pt x="368" y="365"/>
                  </a:lnTo>
                  <a:lnTo>
                    <a:pt x="396" y="364"/>
                  </a:lnTo>
                  <a:lnTo>
                    <a:pt x="405" y="374"/>
                  </a:lnTo>
                  <a:lnTo>
                    <a:pt x="416" y="369"/>
                  </a:lnTo>
                  <a:lnTo>
                    <a:pt x="416" y="365"/>
                  </a:lnTo>
                  <a:lnTo>
                    <a:pt x="420" y="365"/>
                  </a:lnTo>
                  <a:lnTo>
                    <a:pt x="427" y="354"/>
                  </a:lnTo>
                  <a:lnTo>
                    <a:pt x="427" y="312"/>
                  </a:lnTo>
                  <a:lnTo>
                    <a:pt x="431" y="302"/>
                  </a:lnTo>
                  <a:lnTo>
                    <a:pt x="430" y="293"/>
                  </a:lnTo>
                  <a:lnTo>
                    <a:pt x="429" y="286"/>
                  </a:lnTo>
                  <a:lnTo>
                    <a:pt x="424" y="280"/>
                  </a:lnTo>
                  <a:lnTo>
                    <a:pt x="416" y="275"/>
                  </a:lnTo>
                  <a:lnTo>
                    <a:pt x="414" y="268"/>
                  </a:lnTo>
                  <a:lnTo>
                    <a:pt x="404" y="267"/>
                  </a:lnTo>
                  <a:lnTo>
                    <a:pt x="397" y="262"/>
                  </a:lnTo>
                  <a:lnTo>
                    <a:pt x="389" y="252"/>
                  </a:lnTo>
                  <a:lnTo>
                    <a:pt x="386" y="241"/>
                  </a:lnTo>
                  <a:lnTo>
                    <a:pt x="387" y="216"/>
                  </a:lnTo>
                  <a:lnTo>
                    <a:pt x="386" y="203"/>
                  </a:lnTo>
                  <a:lnTo>
                    <a:pt x="382" y="191"/>
                  </a:lnTo>
                  <a:lnTo>
                    <a:pt x="377" y="181"/>
                  </a:lnTo>
                  <a:lnTo>
                    <a:pt x="370" y="176"/>
                  </a:lnTo>
                  <a:lnTo>
                    <a:pt x="368" y="169"/>
                  </a:lnTo>
                  <a:lnTo>
                    <a:pt x="360" y="165"/>
                  </a:lnTo>
                  <a:lnTo>
                    <a:pt x="353" y="158"/>
                  </a:lnTo>
                  <a:lnTo>
                    <a:pt x="348" y="150"/>
                  </a:lnTo>
                  <a:lnTo>
                    <a:pt x="335" y="135"/>
                  </a:lnTo>
                  <a:lnTo>
                    <a:pt x="323" y="134"/>
                  </a:lnTo>
                  <a:lnTo>
                    <a:pt x="312" y="135"/>
                  </a:lnTo>
                  <a:lnTo>
                    <a:pt x="301" y="138"/>
                  </a:lnTo>
                  <a:lnTo>
                    <a:pt x="297" y="149"/>
                  </a:lnTo>
                  <a:lnTo>
                    <a:pt x="292" y="153"/>
                  </a:lnTo>
                  <a:lnTo>
                    <a:pt x="285" y="156"/>
                  </a:lnTo>
                  <a:lnTo>
                    <a:pt x="273" y="162"/>
                  </a:lnTo>
                  <a:lnTo>
                    <a:pt x="264" y="162"/>
                  </a:lnTo>
                  <a:lnTo>
                    <a:pt x="255" y="156"/>
                  </a:lnTo>
                  <a:lnTo>
                    <a:pt x="249" y="146"/>
                  </a:lnTo>
                  <a:lnTo>
                    <a:pt x="242" y="144"/>
                  </a:lnTo>
                  <a:lnTo>
                    <a:pt x="233" y="146"/>
                  </a:lnTo>
                  <a:lnTo>
                    <a:pt x="220" y="151"/>
                  </a:lnTo>
                  <a:lnTo>
                    <a:pt x="208" y="164"/>
                  </a:lnTo>
                  <a:lnTo>
                    <a:pt x="195" y="169"/>
                  </a:lnTo>
                  <a:lnTo>
                    <a:pt x="188" y="178"/>
                  </a:lnTo>
                  <a:lnTo>
                    <a:pt x="183" y="182"/>
                  </a:lnTo>
                  <a:lnTo>
                    <a:pt x="184" y="177"/>
                  </a:lnTo>
                  <a:lnTo>
                    <a:pt x="181" y="164"/>
                  </a:lnTo>
                  <a:lnTo>
                    <a:pt x="185" y="150"/>
                  </a:lnTo>
                  <a:lnTo>
                    <a:pt x="188" y="126"/>
                  </a:lnTo>
                  <a:lnTo>
                    <a:pt x="193" y="115"/>
                  </a:lnTo>
                  <a:lnTo>
                    <a:pt x="193" y="106"/>
                  </a:lnTo>
                  <a:lnTo>
                    <a:pt x="194" y="97"/>
                  </a:lnTo>
                  <a:lnTo>
                    <a:pt x="190" y="81"/>
                  </a:lnTo>
                  <a:lnTo>
                    <a:pt x="194" y="64"/>
                  </a:lnTo>
                  <a:lnTo>
                    <a:pt x="190" y="60"/>
                  </a:lnTo>
                  <a:lnTo>
                    <a:pt x="169" y="60"/>
                  </a:lnTo>
                  <a:lnTo>
                    <a:pt x="163" y="59"/>
                  </a:lnTo>
                  <a:lnTo>
                    <a:pt x="161" y="58"/>
                  </a:lnTo>
                  <a:lnTo>
                    <a:pt x="161" y="40"/>
                  </a:lnTo>
                  <a:lnTo>
                    <a:pt x="158" y="25"/>
                  </a:lnTo>
                  <a:lnTo>
                    <a:pt x="152" y="16"/>
                  </a:lnTo>
                  <a:lnTo>
                    <a:pt x="149" y="11"/>
                  </a:lnTo>
                  <a:lnTo>
                    <a:pt x="142" y="14"/>
                  </a:lnTo>
                  <a:lnTo>
                    <a:pt x="140" y="8"/>
                  </a:lnTo>
                  <a:lnTo>
                    <a:pt x="141" y="0"/>
                  </a:lnTo>
                  <a:lnTo>
                    <a:pt x="144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3" name="Freeform 94"/>
            <p:cNvSpPr>
              <a:spLocks noChangeAspect="1"/>
            </p:cNvSpPr>
            <p:nvPr/>
          </p:nvSpPr>
          <p:spPr bwMode="gray">
            <a:xfrm>
              <a:off x="4082705" y="5545868"/>
              <a:ext cx="175748" cy="417809"/>
            </a:xfrm>
            <a:custGeom>
              <a:avLst/>
              <a:gdLst/>
              <a:ahLst/>
              <a:cxnLst>
                <a:cxn ang="0">
                  <a:pos x="125" y="657"/>
                </a:cxn>
                <a:cxn ang="0">
                  <a:pos x="116" y="592"/>
                </a:cxn>
                <a:cxn ang="0">
                  <a:pos x="89" y="559"/>
                </a:cxn>
                <a:cxn ang="0">
                  <a:pos x="85" y="536"/>
                </a:cxn>
                <a:cxn ang="0">
                  <a:pos x="78" y="512"/>
                </a:cxn>
                <a:cxn ang="0">
                  <a:pos x="22" y="470"/>
                </a:cxn>
                <a:cxn ang="0">
                  <a:pos x="0" y="443"/>
                </a:cxn>
                <a:cxn ang="0">
                  <a:pos x="19" y="416"/>
                </a:cxn>
                <a:cxn ang="0">
                  <a:pos x="27" y="376"/>
                </a:cxn>
                <a:cxn ang="0">
                  <a:pos x="47" y="365"/>
                </a:cxn>
                <a:cxn ang="0">
                  <a:pos x="42" y="326"/>
                </a:cxn>
                <a:cxn ang="0">
                  <a:pos x="59" y="276"/>
                </a:cxn>
                <a:cxn ang="0">
                  <a:pos x="101" y="268"/>
                </a:cxn>
                <a:cxn ang="0">
                  <a:pos x="134" y="197"/>
                </a:cxn>
                <a:cxn ang="0">
                  <a:pos x="160" y="155"/>
                </a:cxn>
                <a:cxn ang="0">
                  <a:pos x="194" y="92"/>
                </a:cxn>
                <a:cxn ang="0">
                  <a:pos x="242" y="63"/>
                </a:cxn>
                <a:cxn ang="0">
                  <a:pos x="264" y="33"/>
                </a:cxn>
                <a:cxn ang="0">
                  <a:pos x="290" y="5"/>
                </a:cxn>
                <a:cxn ang="0">
                  <a:pos x="322" y="20"/>
                </a:cxn>
                <a:cxn ang="0">
                  <a:pos x="354" y="79"/>
                </a:cxn>
                <a:cxn ang="0">
                  <a:pos x="342" y="163"/>
                </a:cxn>
                <a:cxn ang="0">
                  <a:pos x="311" y="198"/>
                </a:cxn>
                <a:cxn ang="0">
                  <a:pos x="304" y="256"/>
                </a:cxn>
                <a:cxn ang="0">
                  <a:pos x="323" y="258"/>
                </a:cxn>
                <a:cxn ang="0">
                  <a:pos x="366" y="281"/>
                </a:cxn>
                <a:cxn ang="0">
                  <a:pos x="391" y="346"/>
                </a:cxn>
                <a:cxn ang="0">
                  <a:pos x="423" y="387"/>
                </a:cxn>
                <a:cxn ang="0">
                  <a:pos x="488" y="391"/>
                </a:cxn>
                <a:cxn ang="0">
                  <a:pos x="456" y="427"/>
                </a:cxn>
                <a:cxn ang="0">
                  <a:pos x="445" y="443"/>
                </a:cxn>
                <a:cxn ang="0">
                  <a:pos x="426" y="464"/>
                </a:cxn>
                <a:cxn ang="0">
                  <a:pos x="383" y="496"/>
                </a:cxn>
                <a:cxn ang="0">
                  <a:pos x="332" y="518"/>
                </a:cxn>
                <a:cxn ang="0">
                  <a:pos x="304" y="581"/>
                </a:cxn>
                <a:cxn ang="0">
                  <a:pos x="312" y="635"/>
                </a:cxn>
                <a:cxn ang="0">
                  <a:pos x="344" y="693"/>
                </a:cxn>
                <a:cxn ang="0">
                  <a:pos x="354" y="722"/>
                </a:cxn>
                <a:cxn ang="0">
                  <a:pos x="342" y="760"/>
                </a:cxn>
                <a:cxn ang="0">
                  <a:pos x="334" y="807"/>
                </a:cxn>
                <a:cxn ang="0">
                  <a:pos x="376" y="854"/>
                </a:cxn>
                <a:cxn ang="0">
                  <a:pos x="391" y="922"/>
                </a:cxn>
                <a:cxn ang="0">
                  <a:pos x="375" y="1000"/>
                </a:cxn>
                <a:cxn ang="0">
                  <a:pos x="355" y="1047"/>
                </a:cxn>
                <a:cxn ang="0">
                  <a:pos x="349" y="1017"/>
                </a:cxn>
                <a:cxn ang="0">
                  <a:pos x="351" y="958"/>
                </a:cxn>
                <a:cxn ang="0">
                  <a:pos x="351" y="937"/>
                </a:cxn>
                <a:cxn ang="0">
                  <a:pos x="333" y="851"/>
                </a:cxn>
                <a:cxn ang="0">
                  <a:pos x="317" y="821"/>
                </a:cxn>
                <a:cxn ang="0">
                  <a:pos x="297" y="721"/>
                </a:cxn>
                <a:cxn ang="0">
                  <a:pos x="279" y="688"/>
                </a:cxn>
                <a:cxn ang="0">
                  <a:pos x="251" y="653"/>
                </a:cxn>
                <a:cxn ang="0">
                  <a:pos x="226" y="693"/>
                </a:cxn>
                <a:cxn ang="0">
                  <a:pos x="179" y="726"/>
                </a:cxn>
                <a:cxn ang="0">
                  <a:pos x="154" y="728"/>
                </a:cxn>
                <a:cxn ang="0">
                  <a:pos x="122" y="726"/>
                </a:cxn>
                <a:cxn ang="0">
                  <a:pos x="112" y="704"/>
                </a:cxn>
              </a:cxnLst>
              <a:rect l="0" t="0" r="r" b="b"/>
              <a:pathLst>
                <a:path w="489" h="1050">
                  <a:moveTo>
                    <a:pt x="112" y="704"/>
                  </a:moveTo>
                  <a:lnTo>
                    <a:pt x="117" y="690"/>
                  </a:lnTo>
                  <a:lnTo>
                    <a:pt x="119" y="673"/>
                  </a:lnTo>
                  <a:lnTo>
                    <a:pt x="125" y="657"/>
                  </a:lnTo>
                  <a:lnTo>
                    <a:pt x="125" y="638"/>
                  </a:lnTo>
                  <a:lnTo>
                    <a:pt x="121" y="607"/>
                  </a:lnTo>
                  <a:lnTo>
                    <a:pt x="117" y="599"/>
                  </a:lnTo>
                  <a:lnTo>
                    <a:pt x="116" y="592"/>
                  </a:lnTo>
                  <a:lnTo>
                    <a:pt x="109" y="580"/>
                  </a:lnTo>
                  <a:lnTo>
                    <a:pt x="95" y="556"/>
                  </a:lnTo>
                  <a:lnTo>
                    <a:pt x="92" y="545"/>
                  </a:lnTo>
                  <a:lnTo>
                    <a:pt x="89" y="559"/>
                  </a:lnTo>
                  <a:lnTo>
                    <a:pt x="78" y="553"/>
                  </a:lnTo>
                  <a:lnTo>
                    <a:pt x="71" y="539"/>
                  </a:lnTo>
                  <a:lnTo>
                    <a:pt x="74" y="531"/>
                  </a:lnTo>
                  <a:lnTo>
                    <a:pt x="85" y="536"/>
                  </a:lnTo>
                  <a:lnTo>
                    <a:pt x="84" y="531"/>
                  </a:lnTo>
                  <a:lnTo>
                    <a:pt x="76" y="525"/>
                  </a:lnTo>
                  <a:lnTo>
                    <a:pt x="79" y="518"/>
                  </a:lnTo>
                  <a:lnTo>
                    <a:pt x="78" y="512"/>
                  </a:lnTo>
                  <a:lnTo>
                    <a:pt x="38" y="493"/>
                  </a:lnTo>
                  <a:lnTo>
                    <a:pt x="37" y="482"/>
                  </a:lnTo>
                  <a:lnTo>
                    <a:pt x="28" y="479"/>
                  </a:lnTo>
                  <a:lnTo>
                    <a:pt x="22" y="470"/>
                  </a:lnTo>
                  <a:lnTo>
                    <a:pt x="21" y="474"/>
                  </a:lnTo>
                  <a:lnTo>
                    <a:pt x="14" y="468"/>
                  </a:lnTo>
                  <a:lnTo>
                    <a:pt x="10" y="458"/>
                  </a:lnTo>
                  <a:lnTo>
                    <a:pt x="0" y="443"/>
                  </a:lnTo>
                  <a:lnTo>
                    <a:pt x="1" y="425"/>
                  </a:lnTo>
                  <a:lnTo>
                    <a:pt x="3" y="418"/>
                  </a:lnTo>
                  <a:lnTo>
                    <a:pt x="7" y="413"/>
                  </a:lnTo>
                  <a:lnTo>
                    <a:pt x="19" y="416"/>
                  </a:lnTo>
                  <a:lnTo>
                    <a:pt x="17" y="387"/>
                  </a:lnTo>
                  <a:lnTo>
                    <a:pt x="19" y="384"/>
                  </a:lnTo>
                  <a:lnTo>
                    <a:pt x="22" y="381"/>
                  </a:lnTo>
                  <a:lnTo>
                    <a:pt x="27" y="376"/>
                  </a:lnTo>
                  <a:lnTo>
                    <a:pt x="36" y="378"/>
                  </a:lnTo>
                  <a:lnTo>
                    <a:pt x="41" y="377"/>
                  </a:lnTo>
                  <a:lnTo>
                    <a:pt x="46" y="371"/>
                  </a:lnTo>
                  <a:lnTo>
                    <a:pt x="47" y="365"/>
                  </a:lnTo>
                  <a:lnTo>
                    <a:pt x="44" y="365"/>
                  </a:lnTo>
                  <a:lnTo>
                    <a:pt x="41" y="355"/>
                  </a:lnTo>
                  <a:lnTo>
                    <a:pt x="41" y="339"/>
                  </a:lnTo>
                  <a:lnTo>
                    <a:pt x="42" y="326"/>
                  </a:lnTo>
                  <a:lnTo>
                    <a:pt x="53" y="327"/>
                  </a:lnTo>
                  <a:lnTo>
                    <a:pt x="57" y="322"/>
                  </a:lnTo>
                  <a:lnTo>
                    <a:pt x="60" y="302"/>
                  </a:lnTo>
                  <a:lnTo>
                    <a:pt x="59" y="276"/>
                  </a:lnTo>
                  <a:lnTo>
                    <a:pt x="66" y="269"/>
                  </a:lnTo>
                  <a:lnTo>
                    <a:pt x="80" y="265"/>
                  </a:lnTo>
                  <a:lnTo>
                    <a:pt x="93" y="268"/>
                  </a:lnTo>
                  <a:lnTo>
                    <a:pt x="101" y="268"/>
                  </a:lnTo>
                  <a:lnTo>
                    <a:pt x="106" y="263"/>
                  </a:lnTo>
                  <a:lnTo>
                    <a:pt x="112" y="243"/>
                  </a:lnTo>
                  <a:lnTo>
                    <a:pt x="130" y="208"/>
                  </a:lnTo>
                  <a:lnTo>
                    <a:pt x="134" y="197"/>
                  </a:lnTo>
                  <a:lnTo>
                    <a:pt x="132" y="187"/>
                  </a:lnTo>
                  <a:lnTo>
                    <a:pt x="138" y="178"/>
                  </a:lnTo>
                  <a:lnTo>
                    <a:pt x="154" y="167"/>
                  </a:lnTo>
                  <a:lnTo>
                    <a:pt x="160" y="155"/>
                  </a:lnTo>
                  <a:lnTo>
                    <a:pt x="159" y="127"/>
                  </a:lnTo>
                  <a:lnTo>
                    <a:pt x="166" y="111"/>
                  </a:lnTo>
                  <a:lnTo>
                    <a:pt x="179" y="100"/>
                  </a:lnTo>
                  <a:lnTo>
                    <a:pt x="194" y="92"/>
                  </a:lnTo>
                  <a:lnTo>
                    <a:pt x="204" y="84"/>
                  </a:lnTo>
                  <a:lnTo>
                    <a:pt x="211" y="70"/>
                  </a:lnTo>
                  <a:lnTo>
                    <a:pt x="231" y="66"/>
                  </a:lnTo>
                  <a:lnTo>
                    <a:pt x="242" y="63"/>
                  </a:lnTo>
                  <a:lnTo>
                    <a:pt x="258" y="68"/>
                  </a:lnTo>
                  <a:lnTo>
                    <a:pt x="263" y="63"/>
                  </a:lnTo>
                  <a:lnTo>
                    <a:pt x="259" y="47"/>
                  </a:lnTo>
                  <a:lnTo>
                    <a:pt x="264" y="33"/>
                  </a:lnTo>
                  <a:lnTo>
                    <a:pt x="275" y="28"/>
                  </a:lnTo>
                  <a:lnTo>
                    <a:pt x="281" y="21"/>
                  </a:lnTo>
                  <a:lnTo>
                    <a:pt x="281" y="9"/>
                  </a:lnTo>
                  <a:lnTo>
                    <a:pt x="290" y="5"/>
                  </a:lnTo>
                  <a:lnTo>
                    <a:pt x="294" y="0"/>
                  </a:lnTo>
                  <a:lnTo>
                    <a:pt x="297" y="0"/>
                  </a:lnTo>
                  <a:lnTo>
                    <a:pt x="310" y="6"/>
                  </a:lnTo>
                  <a:lnTo>
                    <a:pt x="322" y="20"/>
                  </a:lnTo>
                  <a:lnTo>
                    <a:pt x="326" y="37"/>
                  </a:lnTo>
                  <a:lnTo>
                    <a:pt x="331" y="45"/>
                  </a:lnTo>
                  <a:lnTo>
                    <a:pt x="347" y="47"/>
                  </a:lnTo>
                  <a:lnTo>
                    <a:pt x="354" y="79"/>
                  </a:lnTo>
                  <a:lnTo>
                    <a:pt x="355" y="100"/>
                  </a:lnTo>
                  <a:lnTo>
                    <a:pt x="351" y="128"/>
                  </a:lnTo>
                  <a:lnTo>
                    <a:pt x="351" y="136"/>
                  </a:lnTo>
                  <a:lnTo>
                    <a:pt x="342" y="163"/>
                  </a:lnTo>
                  <a:lnTo>
                    <a:pt x="333" y="174"/>
                  </a:lnTo>
                  <a:lnTo>
                    <a:pt x="326" y="177"/>
                  </a:lnTo>
                  <a:lnTo>
                    <a:pt x="322" y="187"/>
                  </a:lnTo>
                  <a:lnTo>
                    <a:pt x="311" y="198"/>
                  </a:lnTo>
                  <a:lnTo>
                    <a:pt x="307" y="217"/>
                  </a:lnTo>
                  <a:lnTo>
                    <a:pt x="301" y="231"/>
                  </a:lnTo>
                  <a:lnTo>
                    <a:pt x="305" y="247"/>
                  </a:lnTo>
                  <a:lnTo>
                    <a:pt x="304" y="256"/>
                  </a:lnTo>
                  <a:lnTo>
                    <a:pt x="294" y="273"/>
                  </a:lnTo>
                  <a:lnTo>
                    <a:pt x="299" y="278"/>
                  </a:lnTo>
                  <a:lnTo>
                    <a:pt x="312" y="264"/>
                  </a:lnTo>
                  <a:lnTo>
                    <a:pt x="323" y="258"/>
                  </a:lnTo>
                  <a:lnTo>
                    <a:pt x="342" y="257"/>
                  </a:lnTo>
                  <a:lnTo>
                    <a:pt x="361" y="256"/>
                  </a:lnTo>
                  <a:lnTo>
                    <a:pt x="361" y="267"/>
                  </a:lnTo>
                  <a:lnTo>
                    <a:pt x="366" y="281"/>
                  </a:lnTo>
                  <a:lnTo>
                    <a:pt x="367" y="301"/>
                  </a:lnTo>
                  <a:lnTo>
                    <a:pt x="381" y="311"/>
                  </a:lnTo>
                  <a:lnTo>
                    <a:pt x="397" y="319"/>
                  </a:lnTo>
                  <a:lnTo>
                    <a:pt x="391" y="346"/>
                  </a:lnTo>
                  <a:lnTo>
                    <a:pt x="387" y="366"/>
                  </a:lnTo>
                  <a:lnTo>
                    <a:pt x="402" y="369"/>
                  </a:lnTo>
                  <a:lnTo>
                    <a:pt x="420" y="375"/>
                  </a:lnTo>
                  <a:lnTo>
                    <a:pt x="423" y="387"/>
                  </a:lnTo>
                  <a:lnTo>
                    <a:pt x="441" y="404"/>
                  </a:lnTo>
                  <a:lnTo>
                    <a:pt x="461" y="402"/>
                  </a:lnTo>
                  <a:lnTo>
                    <a:pt x="476" y="389"/>
                  </a:lnTo>
                  <a:lnTo>
                    <a:pt x="488" y="391"/>
                  </a:lnTo>
                  <a:lnTo>
                    <a:pt x="489" y="397"/>
                  </a:lnTo>
                  <a:lnTo>
                    <a:pt x="488" y="402"/>
                  </a:lnTo>
                  <a:lnTo>
                    <a:pt x="483" y="409"/>
                  </a:lnTo>
                  <a:lnTo>
                    <a:pt x="456" y="427"/>
                  </a:lnTo>
                  <a:lnTo>
                    <a:pt x="456" y="432"/>
                  </a:lnTo>
                  <a:lnTo>
                    <a:pt x="458" y="440"/>
                  </a:lnTo>
                  <a:lnTo>
                    <a:pt x="452" y="441"/>
                  </a:lnTo>
                  <a:lnTo>
                    <a:pt x="445" y="443"/>
                  </a:lnTo>
                  <a:lnTo>
                    <a:pt x="440" y="447"/>
                  </a:lnTo>
                  <a:lnTo>
                    <a:pt x="439" y="453"/>
                  </a:lnTo>
                  <a:lnTo>
                    <a:pt x="433" y="456"/>
                  </a:lnTo>
                  <a:lnTo>
                    <a:pt x="426" y="464"/>
                  </a:lnTo>
                  <a:lnTo>
                    <a:pt x="420" y="477"/>
                  </a:lnTo>
                  <a:lnTo>
                    <a:pt x="407" y="480"/>
                  </a:lnTo>
                  <a:lnTo>
                    <a:pt x="398" y="485"/>
                  </a:lnTo>
                  <a:lnTo>
                    <a:pt x="383" y="496"/>
                  </a:lnTo>
                  <a:lnTo>
                    <a:pt x="372" y="502"/>
                  </a:lnTo>
                  <a:lnTo>
                    <a:pt x="361" y="513"/>
                  </a:lnTo>
                  <a:lnTo>
                    <a:pt x="350" y="517"/>
                  </a:lnTo>
                  <a:lnTo>
                    <a:pt x="332" y="518"/>
                  </a:lnTo>
                  <a:lnTo>
                    <a:pt x="318" y="520"/>
                  </a:lnTo>
                  <a:lnTo>
                    <a:pt x="304" y="559"/>
                  </a:lnTo>
                  <a:lnTo>
                    <a:pt x="302" y="571"/>
                  </a:lnTo>
                  <a:lnTo>
                    <a:pt x="304" y="581"/>
                  </a:lnTo>
                  <a:lnTo>
                    <a:pt x="295" y="588"/>
                  </a:lnTo>
                  <a:lnTo>
                    <a:pt x="296" y="595"/>
                  </a:lnTo>
                  <a:lnTo>
                    <a:pt x="302" y="612"/>
                  </a:lnTo>
                  <a:lnTo>
                    <a:pt x="312" y="635"/>
                  </a:lnTo>
                  <a:lnTo>
                    <a:pt x="335" y="652"/>
                  </a:lnTo>
                  <a:lnTo>
                    <a:pt x="343" y="662"/>
                  </a:lnTo>
                  <a:lnTo>
                    <a:pt x="345" y="678"/>
                  </a:lnTo>
                  <a:lnTo>
                    <a:pt x="344" y="693"/>
                  </a:lnTo>
                  <a:lnTo>
                    <a:pt x="347" y="705"/>
                  </a:lnTo>
                  <a:lnTo>
                    <a:pt x="356" y="706"/>
                  </a:lnTo>
                  <a:lnTo>
                    <a:pt x="360" y="716"/>
                  </a:lnTo>
                  <a:lnTo>
                    <a:pt x="354" y="722"/>
                  </a:lnTo>
                  <a:lnTo>
                    <a:pt x="348" y="736"/>
                  </a:lnTo>
                  <a:lnTo>
                    <a:pt x="345" y="744"/>
                  </a:lnTo>
                  <a:lnTo>
                    <a:pt x="345" y="757"/>
                  </a:lnTo>
                  <a:lnTo>
                    <a:pt x="342" y="760"/>
                  </a:lnTo>
                  <a:lnTo>
                    <a:pt x="333" y="768"/>
                  </a:lnTo>
                  <a:lnTo>
                    <a:pt x="329" y="776"/>
                  </a:lnTo>
                  <a:lnTo>
                    <a:pt x="328" y="790"/>
                  </a:lnTo>
                  <a:lnTo>
                    <a:pt x="334" y="807"/>
                  </a:lnTo>
                  <a:lnTo>
                    <a:pt x="353" y="819"/>
                  </a:lnTo>
                  <a:lnTo>
                    <a:pt x="371" y="839"/>
                  </a:lnTo>
                  <a:lnTo>
                    <a:pt x="374" y="845"/>
                  </a:lnTo>
                  <a:lnTo>
                    <a:pt x="376" y="854"/>
                  </a:lnTo>
                  <a:lnTo>
                    <a:pt x="377" y="887"/>
                  </a:lnTo>
                  <a:lnTo>
                    <a:pt x="383" y="905"/>
                  </a:lnTo>
                  <a:lnTo>
                    <a:pt x="386" y="907"/>
                  </a:lnTo>
                  <a:lnTo>
                    <a:pt x="391" y="922"/>
                  </a:lnTo>
                  <a:lnTo>
                    <a:pt x="406" y="956"/>
                  </a:lnTo>
                  <a:lnTo>
                    <a:pt x="404" y="963"/>
                  </a:lnTo>
                  <a:lnTo>
                    <a:pt x="386" y="993"/>
                  </a:lnTo>
                  <a:lnTo>
                    <a:pt x="375" y="1000"/>
                  </a:lnTo>
                  <a:lnTo>
                    <a:pt x="367" y="1012"/>
                  </a:lnTo>
                  <a:lnTo>
                    <a:pt x="365" y="1027"/>
                  </a:lnTo>
                  <a:lnTo>
                    <a:pt x="360" y="1039"/>
                  </a:lnTo>
                  <a:lnTo>
                    <a:pt x="355" y="1047"/>
                  </a:lnTo>
                  <a:lnTo>
                    <a:pt x="354" y="1050"/>
                  </a:lnTo>
                  <a:lnTo>
                    <a:pt x="344" y="1043"/>
                  </a:lnTo>
                  <a:lnTo>
                    <a:pt x="345" y="1031"/>
                  </a:lnTo>
                  <a:lnTo>
                    <a:pt x="349" y="1017"/>
                  </a:lnTo>
                  <a:lnTo>
                    <a:pt x="359" y="993"/>
                  </a:lnTo>
                  <a:lnTo>
                    <a:pt x="359" y="981"/>
                  </a:lnTo>
                  <a:lnTo>
                    <a:pt x="361" y="964"/>
                  </a:lnTo>
                  <a:lnTo>
                    <a:pt x="351" y="958"/>
                  </a:lnTo>
                  <a:lnTo>
                    <a:pt x="344" y="953"/>
                  </a:lnTo>
                  <a:lnTo>
                    <a:pt x="345" y="946"/>
                  </a:lnTo>
                  <a:lnTo>
                    <a:pt x="354" y="947"/>
                  </a:lnTo>
                  <a:lnTo>
                    <a:pt x="351" y="937"/>
                  </a:lnTo>
                  <a:lnTo>
                    <a:pt x="354" y="924"/>
                  </a:lnTo>
                  <a:lnTo>
                    <a:pt x="349" y="897"/>
                  </a:lnTo>
                  <a:lnTo>
                    <a:pt x="338" y="870"/>
                  </a:lnTo>
                  <a:lnTo>
                    <a:pt x="333" y="851"/>
                  </a:lnTo>
                  <a:lnTo>
                    <a:pt x="329" y="855"/>
                  </a:lnTo>
                  <a:lnTo>
                    <a:pt x="327" y="860"/>
                  </a:lnTo>
                  <a:lnTo>
                    <a:pt x="322" y="844"/>
                  </a:lnTo>
                  <a:lnTo>
                    <a:pt x="317" y="821"/>
                  </a:lnTo>
                  <a:lnTo>
                    <a:pt x="311" y="805"/>
                  </a:lnTo>
                  <a:lnTo>
                    <a:pt x="306" y="784"/>
                  </a:lnTo>
                  <a:lnTo>
                    <a:pt x="301" y="759"/>
                  </a:lnTo>
                  <a:lnTo>
                    <a:pt x="297" y="721"/>
                  </a:lnTo>
                  <a:lnTo>
                    <a:pt x="299" y="695"/>
                  </a:lnTo>
                  <a:lnTo>
                    <a:pt x="295" y="695"/>
                  </a:lnTo>
                  <a:lnTo>
                    <a:pt x="291" y="694"/>
                  </a:lnTo>
                  <a:lnTo>
                    <a:pt x="279" y="688"/>
                  </a:lnTo>
                  <a:lnTo>
                    <a:pt x="269" y="679"/>
                  </a:lnTo>
                  <a:lnTo>
                    <a:pt x="262" y="671"/>
                  </a:lnTo>
                  <a:lnTo>
                    <a:pt x="254" y="673"/>
                  </a:lnTo>
                  <a:lnTo>
                    <a:pt x="251" y="653"/>
                  </a:lnTo>
                  <a:lnTo>
                    <a:pt x="246" y="642"/>
                  </a:lnTo>
                  <a:lnTo>
                    <a:pt x="246" y="662"/>
                  </a:lnTo>
                  <a:lnTo>
                    <a:pt x="241" y="685"/>
                  </a:lnTo>
                  <a:lnTo>
                    <a:pt x="226" y="693"/>
                  </a:lnTo>
                  <a:lnTo>
                    <a:pt x="211" y="700"/>
                  </a:lnTo>
                  <a:lnTo>
                    <a:pt x="200" y="710"/>
                  </a:lnTo>
                  <a:lnTo>
                    <a:pt x="189" y="717"/>
                  </a:lnTo>
                  <a:lnTo>
                    <a:pt x="179" y="726"/>
                  </a:lnTo>
                  <a:lnTo>
                    <a:pt x="170" y="738"/>
                  </a:lnTo>
                  <a:lnTo>
                    <a:pt x="165" y="733"/>
                  </a:lnTo>
                  <a:lnTo>
                    <a:pt x="159" y="735"/>
                  </a:lnTo>
                  <a:lnTo>
                    <a:pt x="154" y="728"/>
                  </a:lnTo>
                  <a:lnTo>
                    <a:pt x="146" y="738"/>
                  </a:lnTo>
                  <a:lnTo>
                    <a:pt x="136" y="733"/>
                  </a:lnTo>
                  <a:lnTo>
                    <a:pt x="127" y="730"/>
                  </a:lnTo>
                  <a:lnTo>
                    <a:pt x="122" y="726"/>
                  </a:lnTo>
                  <a:lnTo>
                    <a:pt x="125" y="717"/>
                  </a:lnTo>
                  <a:lnTo>
                    <a:pt x="116" y="725"/>
                  </a:lnTo>
                  <a:lnTo>
                    <a:pt x="109" y="721"/>
                  </a:lnTo>
                  <a:lnTo>
                    <a:pt x="112" y="70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4" name="Freeform 96"/>
            <p:cNvSpPr>
              <a:spLocks noChangeAspect="1"/>
            </p:cNvSpPr>
            <p:nvPr/>
          </p:nvSpPr>
          <p:spPr bwMode="gray">
            <a:xfrm>
              <a:off x="4240334" y="5685138"/>
              <a:ext cx="143135" cy="194977"/>
            </a:xfrm>
            <a:custGeom>
              <a:avLst/>
              <a:gdLst/>
              <a:ahLst/>
              <a:cxnLst>
                <a:cxn ang="0">
                  <a:pos x="135" y="39"/>
                </a:cxn>
                <a:cxn ang="0">
                  <a:pos x="147" y="71"/>
                </a:cxn>
                <a:cxn ang="0">
                  <a:pos x="183" y="98"/>
                </a:cxn>
                <a:cxn ang="0">
                  <a:pos x="228" y="105"/>
                </a:cxn>
                <a:cxn ang="0">
                  <a:pos x="243" y="127"/>
                </a:cxn>
                <a:cxn ang="0">
                  <a:pos x="252" y="151"/>
                </a:cxn>
                <a:cxn ang="0">
                  <a:pos x="220" y="164"/>
                </a:cxn>
                <a:cxn ang="0">
                  <a:pos x="205" y="181"/>
                </a:cxn>
                <a:cxn ang="0">
                  <a:pos x="221" y="196"/>
                </a:cxn>
                <a:cxn ang="0">
                  <a:pos x="271" y="239"/>
                </a:cxn>
                <a:cxn ang="0">
                  <a:pos x="314" y="290"/>
                </a:cxn>
                <a:cxn ang="0">
                  <a:pos x="342" y="317"/>
                </a:cxn>
                <a:cxn ang="0">
                  <a:pos x="345" y="331"/>
                </a:cxn>
                <a:cxn ang="0">
                  <a:pos x="371" y="355"/>
                </a:cxn>
                <a:cxn ang="0">
                  <a:pos x="397" y="409"/>
                </a:cxn>
                <a:cxn ang="0">
                  <a:pos x="394" y="455"/>
                </a:cxn>
                <a:cxn ang="0">
                  <a:pos x="366" y="469"/>
                </a:cxn>
                <a:cxn ang="0">
                  <a:pos x="338" y="464"/>
                </a:cxn>
                <a:cxn ang="0">
                  <a:pos x="313" y="490"/>
                </a:cxn>
                <a:cxn ang="0">
                  <a:pos x="276" y="474"/>
                </a:cxn>
                <a:cxn ang="0">
                  <a:pos x="287" y="459"/>
                </a:cxn>
                <a:cxn ang="0">
                  <a:pos x="290" y="398"/>
                </a:cxn>
                <a:cxn ang="0">
                  <a:pos x="276" y="380"/>
                </a:cxn>
                <a:cxn ang="0">
                  <a:pos x="257" y="367"/>
                </a:cxn>
                <a:cxn ang="0">
                  <a:pos x="247" y="321"/>
                </a:cxn>
                <a:cxn ang="0">
                  <a:pos x="237" y="286"/>
                </a:cxn>
                <a:cxn ang="0">
                  <a:pos x="220" y="270"/>
                </a:cxn>
                <a:cxn ang="0">
                  <a:pos x="195" y="240"/>
                </a:cxn>
                <a:cxn ang="0">
                  <a:pos x="161" y="243"/>
                </a:cxn>
                <a:cxn ang="0">
                  <a:pos x="145" y="261"/>
                </a:cxn>
                <a:cxn ang="0">
                  <a:pos x="115" y="261"/>
                </a:cxn>
                <a:cxn ang="0">
                  <a:pos x="93" y="251"/>
                </a:cxn>
                <a:cxn ang="0">
                  <a:pos x="55" y="274"/>
                </a:cxn>
                <a:cxn ang="0">
                  <a:pos x="44" y="282"/>
                </a:cxn>
                <a:cxn ang="0">
                  <a:pos x="48" y="231"/>
                </a:cxn>
                <a:cxn ang="0">
                  <a:pos x="54" y="202"/>
                </a:cxn>
                <a:cxn ang="0">
                  <a:pos x="50" y="165"/>
                </a:cxn>
                <a:cxn ang="0">
                  <a:pos x="21" y="163"/>
                </a:cxn>
                <a:cxn ang="0">
                  <a:pos x="12" y="121"/>
                </a:cxn>
                <a:cxn ang="0">
                  <a:pos x="0" y="113"/>
                </a:cxn>
                <a:cxn ang="0">
                  <a:pos x="5" y="99"/>
                </a:cxn>
                <a:cxn ang="0">
                  <a:pos x="23" y="92"/>
                </a:cxn>
                <a:cxn ang="0">
                  <a:pos x="48" y="61"/>
                </a:cxn>
                <a:cxn ang="0">
                  <a:pos x="59" y="76"/>
                </a:cxn>
                <a:cxn ang="0">
                  <a:pos x="85" y="52"/>
                </a:cxn>
                <a:cxn ang="0">
                  <a:pos x="77" y="7"/>
                </a:cxn>
                <a:cxn ang="0">
                  <a:pos x="106" y="3"/>
                </a:cxn>
              </a:cxnLst>
              <a:rect l="0" t="0" r="r" b="b"/>
              <a:pathLst>
                <a:path w="398" h="490">
                  <a:moveTo>
                    <a:pt x="106" y="3"/>
                  </a:moveTo>
                  <a:lnTo>
                    <a:pt x="118" y="19"/>
                  </a:lnTo>
                  <a:lnTo>
                    <a:pt x="135" y="39"/>
                  </a:lnTo>
                  <a:lnTo>
                    <a:pt x="145" y="49"/>
                  </a:lnTo>
                  <a:lnTo>
                    <a:pt x="150" y="59"/>
                  </a:lnTo>
                  <a:lnTo>
                    <a:pt x="147" y="71"/>
                  </a:lnTo>
                  <a:lnTo>
                    <a:pt x="149" y="79"/>
                  </a:lnTo>
                  <a:lnTo>
                    <a:pt x="163" y="94"/>
                  </a:lnTo>
                  <a:lnTo>
                    <a:pt x="183" y="98"/>
                  </a:lnTo>
                  <a:lnTo>
                    <a:pt x="203" y="93"/>
                  </a:lnTo>
                  <a:lnTo>
                    <a:pt x="219" y="94"/>
                  </a:lnTo>
                  <a:lnTo>
                    <a:pt x="228" y="105"/>
                  </a:lnTo>
                  <a:lnTo>
                    <a:pt x="233" y="114"/>
                  </a:lnTo>
                  <a:lnTo>
                    <a:pt x="235" y="121"/>
                  </a:lnTo>
                  <a:lnTo>
                    <a:pt x="243" y="127"/>
                  </a:lnTo>
                  <a:lnTo>
                    <a:pt x="247" y="136"/>
                  </a:lnTo>
                  <a:lnTo>
                    <a:pt x="253" y="142"/>
                  </a:lnTo>
                  <a:lnTo>
                    <a:pt x="252" y="151"/>
                  </a:lnTo>
                  <a:lnTo>
                    <a:pt x="236" y="167"/>
                  </a:lnTo>
                  <a:lnTo>
                    <a:pt x="231" y="167"/>
                  </a:lnTo>
                  <a:lnTo>
                    <a:pt x="220" y="164"/>
                  </a:lnTo>
                  <a:lnTo>
                    <a:pt x="213" y="167"/>
                  </a:lnTo>
                  <a:lnTo>
                    <a:pt x="209" y="172"/>
                  </a:lnTo>
                  <a:lnTo>
                    <a:pt x="205" y="181"/>
                  </a:lnTo>
                  <a:lnTo>
                    <a:pt x="206" y="188"/>
                  </a:lnTo>
                  <a:lnTo>
                    <a:pt x="213" y="190"/>
                  </a:lnTo>
                  <a:lnTo>
                    <a:pt x="221" y="196"/>
                  </a:lnTo>
                  <a:lnTo>
                    <a:pt x="240" y="206"/>
                  </a:lnTo>
                  <a:lnTo>
                    <a:pt x="267" y="226"/>
                  </a:lnTo>
                  <a:lnTo>
                    <a:pt x="271" y="239"/>
                  </a:lnTo>
                  <a:lnTo>
                    <a:pt x="294" y="260"/>
                  </a:lnTo>
                  <a:lnTo>
                    <a:pt x="297" y="270"/>
                  </a:lnTo>
                  <a:lnTo>
                    <a:pt x="314" y="290"/>
                  </a:lnTo>
                  <a:lnTo>
                    <a:pt x="319" y="291"/>
                  </a:lnTo>
                  <a:lnTo>
                    <a:pt x="337" y="303"/>
                  </a:lnTo>
                  <a:lnTo>
                    <a:pt x="342" y="317"/>
                  </a:lnTo>
                  <a:lnTo>
                    <a:pt x="345" y="329"/>
                  </a:lnTo>
                  <a:lnTo>
                    <a:pt x="344" y="330"/>
                  </a:lnTo>
                  <a:lnTo>
                    <a:pt x="345" y="331"/>
                  </a:lnTo>
                  <a:lnTo>
                    <a:pt x="349" y="345"/>
                  </a:lnTo>
                  <a:lnTo>
                    <a:pt x="357" y="345"/>
                  </a:lnTo>
                  <a:lnTo>
                    <a:pt x="371" y="355"/>
                  </a:lnTo>
                  <a:lnTo>
                    <a:pt x="380" y="363"/>
                  </a:lnTo>
                  <a:lnTo>
                    <a:pt x="384" y="380"/>
                  </a:lnTo>
                  <a:lnTo>
                    <a:pt x="397" y="409"/>
                  </a:lnTo>
                  <a:lnTo>
                    <a:pt x="398" y="416"/>
                  </a:lnTo>
                  <a:lnTo>
                    <a:pt x="398" y="449"/>
                  </a:lnTo>
                  <a:lnTo>
                    <a:pt x="394" y="455"/>
                  </a:lnTo>
                  <a:lnTo>
                    <a:pt x="383" y="464"/>
                  </a:lnTo>
                  <a:lnTo>
                    <a:pt x="373" y="469"/>
                  </a:lnTo>
                  <a:lnTo>
                    <a:pt x="366" y="469"/>
                  </a:lnTo>
                  <a:lnTo>
                    <a:pt x="357" y="460"/>
                  </a:lnTo>
                  <a:lnTo>
                    <a:pt x="349" y="460"/>
                  </a:lnTo>
                  <a:lnTo>
                    <a:pt x="338" y="464"/>
                  </a:lnTo>
                  <a:lnTo>
                    <a:pt x="322" y="473"/>
                  </a:lnTo>
                  <a:lnTo>
                    <a:pt x="322" y="487"/>
                  </a:lnTo>
                  <a:lnTo>
                    <a:pt x="313" y="490"/>
                  </a:lnTo>
                  <a:lnTo>
                    <a:pt x="302" y="486"/>
                  </a:lnTo>
                  <a:lnTo>
                    <a:pt x="284" y="482"/>
                  </a:lnTo>
                  <a:lnTo>
                    <a:pt x="276" y="474"/>
                  </a:lnTo>
                  <a:lnTo>
                    <a:pt x="276" y="470"/>
                  </a:lnTo>
                  <a:lnTo>
                    <a:pt x="280" y="470"/>
                  </a:lnTo>
                  <a:lnTo>
                    <a:pt x="287" y="459"/>
                  </a:lnTo>
                  <a:lnTo>
                    <a:pt x="287" y="417"/>
                  </a:lnTo>
                  <a:lnTo>
                    <a:pt x="291" y="407"/>
                  </a:lnTo>
                  <a:lnTo>
                    <a:pt x="290" y="398"/>
                  </a:lnTo>
                  <a:lnTo>
                    <a:pt x="289" y="391"/>
                  </a:lnTo>
                  <a:lnTo>
                    <a:pt x="284" y="385"/>
                  </a:lnTo>
                  <a:lnTo>
                    <a:pt x="276" y="380"/>
                  </a:lnTo>
                  <a:lnTo>
                    <a:pt x="274" y="373"/>
                  </a:lnTo>
                  <a:lnTo>
                    <a:pt x="264" y="372"/>
                  </a:lnTo>
                  <a:lnTo>
                    <a:pt x="257" y="367"/>
                  </a:lnTo>
                  <a:lnTo>
                    <a:pt x="249" y="357"/>
                  </a:lnTo>
                  <a:lnTo>
                    <a:pt x="246" y="346"/>
                  </a:lnTo>
                  <a:lnTo>
                    <a:pt x="247" y="321"/>
                  </a:lnTo>
                  <a:lnTo>
                    <a:pt x="246" y="308"/>
                  </a:lnTo>
                  <a:lnTo>
                    <a:pt x="242" y="296"/>
                  </a:lnTo>
                  <a:lnTo>
                    <a:pt x="237" y="286"/>
                  </a:lnTo>
                  <a:lnTo>
                    <a:pt x="230" y="281"/>
                  </a:lnTo>
                  <a:lnTo>
                    <a:pt x="228" y="274"/>
                  </a:lnTo>
                  <a:lnTo>
                    <a:pt x="220" y="270"/>
                  </a:lnTo>
                  <a:lnTo>
                    <a:pt x="213" y="263"/>
                  </a:lnTo>
                  <a:lnTo>
                    <a:pt x="208" y="255"/>
                  </a:lnTo>
                  <a:lnTo>
                    <a:pt x="195" y="240"/>
                  </a:lnTo>
                  <a:lnTo>
                    <a:pt x="183" y="239"/>
                  </a:lnTo>
                  <a:lnTo>
                    <a:pt x="172" y="240"/>
                  </a:lnTo>
                  <a:lnTo>
                    <a:pt x="161" y="243"/>
                  </a:lnTo>
                  <a:lnTo>
                    <a:pt x="157" y="254"/>
                  </a:lnTo>
                  <a:lnTo>
                    <a:pt x="152" y="258"/>
                  </a:lnTo>
                  <a:lnTo>
                    <a:pt x="145" y="261"/>
                  </a:lnTo>
                  <a:lnTo>
                    <a:pt x="133" y="267"/>
                  </a:lnTo>
                  <a:lnTo>
                    <a:pt x="124" y="267"/>
                  </a:lnTo>
                  <a:lnTo>
                    <a:pt x="115" y="261"/>
                  </a:lnTo>
                  <a:lnTo>
                    <a:pt x="109" y="251"/>
                  </a:lnTo>
                  <a:lnTo>
                    <a:pt x="102" y="249"/>
                  </a:lnTo>
                  <a:lnTo>
                    <a:pt x="93" y="251"/>
                  </a:lnTo>
                  <a:lnTo>
                    <a:pt x="80" y="256"/>
                  </a:lnTo>
                  <a:lnTo>
                    <a:pt x="68" y="269"/>
                  </a:lnTo>
                  <a:lnTo>
                    <a:pt x="55" y="274"/>
                  </a:lnTo>
                  <a:lnTo>
                    <a:pt x="48" y="283"/>
                  </a:lnTo>
                  <a:lnTo>
                    <a:pt x="43" y="287"/>
                  </a:lnTo>
                  <a:lnTo>
                    <a:pt x="44" y="282"/>
                  </a:lnTo>
                  <a:lnTo>
                    <a:pt x="41" y="269"/>
                  </a:lnTo>
                  <a:lnTo>
                    <a:pt x="45" y="255"/>
                  </a:lnTo>
                  <a:lnTo>
                    <a:pt x="48" y="231"/>
                  </a:lnTo>
                  <a:lnTo>
                    <a:pt x="53" y="220"/>
                  </a:lnTo>
                  <a:lnTo>
                    <a:pt x="53" y="211"/>
                  </a:lnTo>
                  <a:lnTo>
                    <a:pt x="54" y="202"/>
                  </a:lnTo>
                  <a:lnTo>
                    <a:pt x="50" y="186"/>
                  </a:lnTo>
                  <a:lnTo>
                    <a:pt x="54" y="169"/>
                  </a:lnTo>
                  <a:lnTo>
                    <a:pt x="50" y="165"/>
                  </a:lnTo>
                  <a:lnTo>
                    <a:pt x="29" y="165"/>
                  </a:lnTo>
                  <a:lnTo>
                    <a:pt x="23" y="164"/>
                  </a:lnTo>
                  <a:lnTo>
                    <a:pt x="21" y="163"/>
                  </a:lnTo>
                  <a:lnTo>
                    <a:pt x="21" y="145"/>
                  </a:lnTo>
                  <a:lnTo>
                    <a:pt x="18" y="130"/>
                  </a:lnTo>
                  <a:lnTo>
                    <a:pt x="12" y="121"/>
                  </a:lnTo>
                  <a:lnTo>
                    <a:pt x="9" y="116"/>
                  </a:lnTo>
                  <a:lnTo>
                    <a:pt x="2" y="119"/>
                  </a:lnTo>
                  <a:lnTo>
                    <a:pt x="0" y="113"/>
                  </a:lnTo>
                  <a:lnTo>
                    <a:pt x="1" y="105"/>
                  </a:lnTo>
                  <a:lnTo>
                    <a:pt x="4" y="105"/>
                  </a:lnTo>
                  <a:lnTo>
                    <a:pt x="5" y="99"/>
                  </a:lnTo>
                  <a:lnTo>
                    <a:pt x="10" y="95"/>
                  </a:lnTo>
                  <a:lnTo>
                    <a:pt x="17" y="93"/>
                  </a:lnTo>
                  <a:lnTo>
                    <a:pt x="23" y="92"/>
                  </a:lnTo>
                  <a:lnTo>
                    <a:pt x="21" y="84"/>
                  </a:lnTo>
                  <a:lnTo>
                    <a:pt x="21" y="79"/>
                  </a:lnTo>
                  <a:lnTo>
                    <a:pt x="48" y="61"/>
                  </a:lnTo>
                  <a:lnTo>
                    <a:pt x="53" y="54"/>
                  </a:lnTo>
                  <a:lnTo>
                    <a:pt x="54" y="49"/>
                  </a:lnTo>
                  <a:lnTo>
                    <a:pt x="59" y="76"/>
                  </a:lnTo>
                  <a:lnTo>
                    <a:pt x="80" y="71"/>
                  </a:lnTo>
                  <a:lnTo>
                    <a:pt x="84" y="67"/>
                  </a:lnTo>
                  <a:lnTo>
                    <a:pt x="85" y="52"/>
                  </a:lnTo>
                  <a:lnTo>
                    <a:pt x="79" y="36"/>
                  </a:lnTo>
                  <a:lnTo>
                    <a:pt x="76" y="19"/>
                  </a:lnTo>
                  <a:lnTo>
                    <a:pt x="77" y="7"/>
                  </a:lnTo>
                  <a:lnTo>
                    <a:pt x="86" y="0"/>
                  </a:lnTo>
                  <a:lnTo>
                    <a:pt x="106" y="1"/>
                  </a:lnTo>
                  <a:lnTo>
                    <a:pt x="106" y="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5" name="Freeform 59"/>
            <p:cNvSpPr>
              <a:spLocks noChangeAspect="1"/>
            </p:cNvSpPr>
            <p:nvPr/>
          </p:nvSpPr>
          <p:spPr bwMode="gray">
            <a:xfrm>
              <a:off x="3587387" y="5207141"/>
              <a:ext cx="150382" cy="123353"/>
            </a:xfrm>
            <a:custGeom>
              <a:avLst/>
              <a:gdLst/>
              <a:ahLst/>
              <a:cxnLst>
                <a:cxn ang="0">
                  <a:pos x="45" y="286"/>
                </a:cxn>
                <a:cxn ang="0">
                  <a:pos x="72" y="273"/>
                </a:cxn>
                <a:cxn ang="0">
                  <a:pos x="89" y="269"/>
                </a:cxn>
                <a:cxn ang="0">
                  <a:pos x="112" y="274"/>
                </a:cxn>
                <a:cxn ang="0">
                  <a:pos x="118" y="246"/>
                </a:cxn>
                <a:cxn ang="0">
                  <a:pos x="145" y="252"/>
                </a:cxn>
                <a:cxn ang="0">
                  <a:pos x="160" y="238"/>
                </a:cxn>
                <a:cxn ang="0">
                  <a:pos x="176" y="198"/>
                </a:cxn>
                <a:cxn ang="0">
                  <a:pos x="190" y="190"/>
                </a:cxn>
                <a:cxn ang="0">
                  <a:pos x="217" y="207"/>
                </a:cxn>
                <a:cxn ang="0">
                  <a:pos x="219" y="225"/>
                </a:cxn>
                <a:cxn ang="0">
                  <a:pos x="230" y="231"/>
                </a:cxn>
                <a:cxn ang="0">
                  <a:pos x="226" y="254"/>
                </a:cxn>
                <a:cxn ang="0">
                  <a:pos x="224" y="287"/>
                </a:cxn>
                <a:cxn ang="0">
                  <a:pos x="241" y="312"/>
                </a:cxn>
                <a:cxn ang="0">
                  <a:pos x="293" y="286"/>
                </a:cxn>
                <a:cxn ang="0">
                  <a:pos x="307" y="271"/>
                </a:cxn>
                <a:cxn ang="0">
                  <a:pos x="334" y="257"/>
                </a:cxn>
                <a:cxn ang="0">
                  <a:pos x="350" y="260"/>
                </a:cxn>
                <a:cxn ang="0">
                  <a:pos x="364" y="266"/>
                </a:cxn>
                <a:cxn ang="0">
                  <a:pos x="390" y="260"/>
                </a:cxn>
                <a:cxn ang="0">
                  <a:pos x="411" y="268"/>
                </a:cxn>
                <a:cxn ang="0">
                  <a:pos x="417" y="273"/>
                </a:cxn>
                <a:cxn ang="0">
                  <a:pos x="400" y="182"/>
                </a:cxn>
                <a:cxn ang="0">
                  <a:pos x="346" y="162"/>
                </a:cxn>
                <a:cxn ang="0">
                  <a:pos x="333" y="120"/>
                </a:cxn>
                <a:cxn ang="0">
                  <a:pos x="282" y="122"/>
                </a:cxn>
                <a:cxn ang="0">
                  <a:pos x="239" y="112"/>
                </a:cxn>
                <a:cxn ang="0">
                  <a:pos x="185" y="114"/>
                </a:cxn>
                <a:cxn ang="0">
                  <a:pos x="140" y="109"/>
                </a:cxn>
                <a:cxn ang="0">
                  <a:pos x="104" y="102"/>
                </a:cxn>
                <a:cxn ang="0">
                  <a:pos x="126" y="67"/>
                </a:cxn>
                <a:cxn ang="0">
                  <a:pos x="172" y="77"/>
                </a:cxn>
                <a:cxn ang="0">
                  <a:pos x="196" y="56"/>
                </a:cxn>
                <a:cxn ang="0">
                  <a:pos x="172" y="54"/>
                </a:cxn>
                <a:cxn ang="0">
                  <a:pos x="185" y="22"/>
                </a:cxn>
                <a:cxn ang="0">
                  <a:pos x="170" y="0"/>
                </a:cxn>
                <a:cxn ang="0">
                  <a:pos x="132" y="27"/>
                </a:cxn>
                <a:cxn ang="0">
                  <a:pos x="108" y="36"/>
                </a:cxn>
                <a:cxn ang="0">
                  <a:pos x="105" y="63"/>
                </a:cxn>
                <a:cxn ang="0">
                  <a:pos x="75" y="82"/>
                </a:cxn>
                <a:cxn ang="0">
                  <a:pos x="32" y="107"/>
                </a:cxn>
                <a:cxn ang="0">
                  <a:pos x="6" y="112"/>
                </a:cxn>
                <a:cxn ang="0">
                  <a:pos x="14" y="136"/>
                </a:cxn>
                <a:cxn ang="0">
                  <a:pos x="40" y="149"/>
                </a:cxn>
                <a:cxn ang="0">
                  <a:pos x="41" y="187"/>
                </a:cxn>
                <a:cxn ang="0">
                  <a:pos x="52" y="212"/>
                </a:cxn>
                <a:cxn ang="0">
                  <a:pos x="29" y="239"/>
                </a:cxn>
                <a:cxn ang="0">
                  <a:pos x="19" y="269"/>
                </a:cxn>
              </a:cxnLst>
              <a:rect l="0" t="0" r="r" b="b"/>
              <a:pathLst>
                <a:path w="417" h="312">
                  <a:moveTo>
                    <a:pt x="19" y="269"/>
                  </a:moveTo>
                  <a:lnTo>
                    <a:pt x="24" y="274"/>
                  </a:lnTo>
                  <a:lnTo>
                    <a:pt x="37" y="289"/>
                  </a:lnTo>
                  <a:lnTo>
                    <a:pt x="45" y="286"/>
                  </a:lnTo>
                  <a:lnTo>
                    <a:pt x="52" y="286"/>
                  </a:lnTo>
                  <a:lnTo>
                    <a:pt x="53" y="281"/>
                  </a:lnTo>
                  <a:lnTo>
                    <a:pt x="67" y="274"/>
                  </a:lnTo>
                  <a:lnTo>
                    <a:pt x="72" y="273"/>
                  </a:lnTo>
                  <a:lnTo>
                    <a:pt x="76" y="274"/>
                  </a:lnTo>
                  <a:lnTo>
                    <a:pt x="79" y="270"/>
                  </a:lnTo>
                  <a:lnTo>
                    <a:pt x="85" y="268"/>
                  </a:lnTo>
                  <a:lnTo>
                    <a:pt x="89" y="269"/>
                  </a:lnTo>
                  <a:lnTo>
                    <a:pt x="94" y="274"/>
                  </a:lnTo>
                  <a:lnTo>
                    <a:pt x="107" y="279"/>
                  </a:lnTo>
                  <a:lnTo>
                    <a:pt x="111" y="276"/>
                  </a:lnTo>
                  <a:lnTo>
                    <a:pt x="112" y="274"/>
                  </a:lnTo>
                  <a:lnTo>
                    <a:pt x="112" y="269"/>
                  </a:lnTo>
                  <a:lnTo>
                    <a:pt x="110" y="265"/>
                  </a:lnTo>
                  <a:lnTo>
                    <a:pt x="110" y="258"/>
                  </a:lnTo>
                  <a:lnTo>
                    <a:pt x="118" y="246"/>
                  </a:lnTo>
                  <a:lnTo>
                    <a:pt x="123" y="246"/>
                  </a:lnTo>
                  <a:lnTo>
                    <a:pt x="129" y="248"/>
                  </a:lnTo>
                  <a:lnTo>
                    <a:pt x="138" y="246"/>
                  </a:lnTo>
                  <a:lnTo>
                    <a:pt x="145" y="252"/>
                  </a:lnTo>
                  <a:lnTo>
                    <a:pt x="149" y="252"/>
                  </a:lnTo>
                  <a:lnTo>
                    <a:pt x="153" y="250"/>
                  </a:lnTo>
                  <a:lnTo>
                    <a:pt x="159" y="243"/>
                  </a:lnTo>
                  <a:lnTo>
                    <a:pt x="160" y="238"/>
                  </a:lnTo>
                  <a:lnTo>
                    <a:pt x="155" y="232"/>
                  </a:lnTo>
                  <a:lnTo>
                    <a:pt x="155" y="227"/>
                  </a:lnTo>
                  <a:lnTo>
                    <a:pt x="165" y="214"/>
                  </a:lnTo>
                  <a:lnTo>
                    <a:pt x="176" y="198"/>
                  </a:lnTo>
                  <a:lnTo>
                    <a:pt x="178" y="195"/>
                  </a:lnTo>
                  <a:lnTo>
                    <a:pt x="182" y="190"/>
                  </a:lnTo>
                  <a:lnTo>
                    <a:pt x="183" y="189"/>
                  </a:lnTo>
                  <a:lnTo>
                    <a:pt x="190" y="190"/>
                  </a:lnTo>
                  <a:lnTo>
                    <a:pt x="194" y="187"/>
                  </a:lnTo>
                  <a:lnTo>
                    <a:pt x="204" y="189"/>
                  </a:lnTo>
                  <a:lnTo>
                    <a:pt x="217" y="201"/>
                  </a:lnTo>
                  <a:lnTo>
                    <a:pt x="217" y="207"/>
                  </a:lnTo>
                  <a:lnTo>
                    <a:pt x="213" y="215"/>
                  </a:lnTo>
                  <a:lnTo>
                    <a:pt x="213" y="220"/>
                  </a:lnTo>
                  <a:lnTo>
                    <a:pt x="214" y="222"/>
                  </a:lnTo>
                  <a:lnTo>
                    <a:pt x="219" y="225"/>
                  </a:lnTo>
                  <a:lnTo>
                    <a:pt x="225" y="223"/>
                  </a:lnTo>
                  <a:lnTo>
                    <a:pt x="229" y="225"/>
                  </a:lnTo>
                  <a:lnTo>
                    <a:pt x="229" y="227"/>
                  </a:lnTo>
                  <a:lnTo>
                    <a:pt x="230" y="231"/>
                  </a:lnTo>
                  <a:lnTo>
                    <a:pt x="228" y="233"/>
                  </a:lnTo>
                  <a:lnTo>
                    <a:pt x="226" y="238"/>
                  </a:lnTo>
                  <a:lnTo>
                    <a:pt x="228" y="249"/>
                  </a:lnTo>
                  <a:lnTo>
                    <a:pt x="226" y="254"/>
                  </a:lnTo>
                  <a:lnTo>
                    <a:pt x="224" y="259"/>
                  </a:lnTo>
                  <a:lnTo>
                    <a:pt x="224" y="269"/>
                  </a:lnTo>
                  <a:lnTo>
                    <a:pt x="221" y="278"/>
                  </a:lnTo>
                  <a:lnTo>
                    <a:pt x="224" y="287"/>
                  </a:lnTo>
                  <a:lnTo>
                    <a:pt x="230" y="298"/>
                  </a:lnTo>
                  <a:lnTo>
                    <a:pt x="235" y="309"/>
                  </a:lnTo>
                  <a:lnTo>
                    <a:pt x="236" y="311"/>
                  </a:lnTo>
                  <a:lnTo>
                    <a:pt x="241" y="312"/>
                  </a:lnTo>
                  <a:lnTo>
                    <a:pt x="246" y="309"/>
                  </a:lnTo>
                  <a:lnTo>
                    <a:pt x="258" y="302"/>
                  </a:lnTo>
                  <a:lnTo>
                    <a:pt x="272" y="292"/>
                  </a:lnTo>
                  <a:lnTo>
                    <a:pt x="293" y="286"/>
                  </a:lnTo>
                  <a:lnTo>
                    <a:pt x="295" y="285"/>
                  </a:lnTo>
                  <a:lnTo>
                    <a:pt x="299" y="278"/>
                  </a:lnTo>
                  <a:lnTo>
                    <a:pt x="306" y="274"/>
                  </a:lnTo>
                  <a:lnTo>
                    <a:pt x="307" y="271"/>
                  </a:lnTo>
                  <a:lnTo>
                    <a:pt x="312" y="270"/>
                  </a:lnTo>
                  <a:lnTo>
                    <a:pt x="322" y="263"/>
                  </a:lnTo>
                  <a:lnTo>
                    <a:pt x="327" y="262"/>
                  </a:lnTo>
                  <a:lnTo>
                    <a:pt x="334" y="257"/>
                  </a:lnTo>
                  <a:lnTo>
                    <a:pt x="339" y="257"/>
                  </a:lnTo>
                  <a:lnTo>
                    <a:pt x="343" y="259"/>
                  </a:lnTo>
                  <a:lnTo>
                    <a:pt x="346" y="260"/>
                  </a:lnTo>
                  <a:lnTo>
                    <a:pt x="350" y="260"/>
                  </a:lnTo>
                  <a:lnTo>
                    <a:pt x="352" y="270"/>
                  </a:lnTo>
                  <a:lnTo>
                    <a:pt x="354" y="274"/>
                  </a:lnTo>
                  <a:lnTo>
                    <a:pt x="357" y="273"/>
                  </a:lnTo>
                  <a:lnTo>
                    <a:pt x="364" y="266"/>
                  </a:lnTo>
                  <a:lnTo>
                    <a:pt x="364" y="268"/>
                  </a:lnTo>
                  <a:lnTo>
                    <a:pt x="366" y="268"/>
                  </a:lnTo>
                  <a:lnTo>
                    <a:pt x="379" y="263"/>
                  </a:lnTo>
                  <a:lnTo>
                    <a:pt x="390" y="260"/>
                  </a:lnTo>
                  <a:lnTo>
                    <a:pt x="396" y="260"/>
                  </a:lnTo>
                  <a:lnTo>
                    <a:pt x="401" y="264"/>
                  </a:lnTo>
                  <a:lnTo>
                    <a:pt x="409" y="264"/>
                  </a:lnTo>
                  <a:lnTo>
                    <a:pt x="411" y="268"/>
                  </a:lnTo>
                  <a:lnTo>
                    <a:pt x="411" y="270"/>
                  </a:lnTo>
                  <a:lnTo>
                    <a:pt x="406" y="271"/>
                  </a:lnTo>
                  <a:lnTo>
                    <a:pt x="414" y="274"/>
                  </a:lnTo>
                  <a:lnTo>
                    <a:pt x="417" y="273"/>
                  </a:lnTo>
                  <a:lnTo>
                    <a:pt x="417" y="237"/>
                  </a:lnTo>
                  <a:lnTo>
                    <a:pt x="407" y="212"/>
                  </a:lnTo>
                  <a:lnTo>
                    <a:pt x="407" y="193"/>
                  </a:lnTo>
                  <a:lnTo>
                    <a:pt x="400" y="182"/>
                  </a:lnTo>
                  <a:lnTo>
                    <a:pt x="381" y="180"/>
                  </a:lnTo>
                  <a:lnTo>
                    <a:pt x="361" y="187"/>
                  </a:lnTo>
                  <a:lnTo>
                    <a:pt x="350" y="179"/>
                  </a:lnTo>
                  <a:lnTo>
                    <a:pt x="346" y="162"/>
                  </a:lnTo>
                  <a:lnTo>
                    <a:pt x="344" y="142"/>
                  </a:lnTo>
                  <a:lnTo>
                    <a:pt x="355" y="108"/>
                  </a:lnTo>
                  <a:lnTo>
                    <a:pt x="336" y="106"/>
                  </a:lnTo>
                  <a:lnTo>
                    <a:pt x="333" y="120"/>
                  </a:lnTo>
                  <a:lnTo>
                    <a:pt x="323" y="119"/>
                  </a:lnTo>
                  <a:lnTo>
                    <a:pt x="314" y="122"/>
                  </a:lnTo>
                  <a:lnTo>
                    <a:pt x="298" y="119"/>
                  </a:lnTo>
                  <a:lnTo>
                    <a:pt x="282" y="122"/>
                  </a:lnTo>
                  <a:lnTo>
                    <a:pt x="267" y="129"/>
                  </a:lnTo>
                  <a:lnTo>
                    <a:pt x="260" y="126"/>
                  </a:lnTo>
                  <a:lnTo>
                    <a:pt x="244" y="128"/>
                  </a:lnTo>
                  <a:lnTo>
                    <a:pt x="239" y="112"/>
                  </a:lnTo>
                  <a:lnTo>
                    <a:pt x="231" y="110"/>
                  </a:lnTo>
                  <a:lnTo>
                    <a:pt x="224" y="106"/>
                  </a:lnTo>
                  <a:lnTo>
                    <a:pt x="193" y="115"/>
                  </a:lnTo>
                  <a:lnTo>
                    <a:pt x="185" y="114"/>
                  </a:lnTo>
                  <a:lnTo>
                    <a:pt x="180" y="108"/>
                  </a:lnTo>
                  <a:lnTo>
                    <a:pt x="172" y="106"/>
                  </a:lnTo>
                  <a:lnTo>
                    <a:pt x="164" y="106"/>
                  </a:lnTo>
                  <a:lnTo>
                    <a:pt x="140" y="109"/>
                  </a:lnTo>
                  <a:lnTo>
                    <a:pt x="124" y="106"/>
                  </a:lnTo>
                  <a:lnTo>
                    <a:pt x="117" y="108"/>
                  </a:lnTo>
                  <a:lnTo>
                    <a:pt x="108" y="108"/>
                  </a:lnTo>
                  <a:lnTo>
                    <a:pt x="104" y="102"/>
                  </a:lnTo>
                  <a:lnTo>
                    <a:pt x="104" y="86"/>
                  </a:lnTo>
                  <a:lnTo>
                    <a:pt x="104" y="77"/>
                  </a:lnTo>
                  <a:lnTo>
                    <a:pt x="119" y="72"/>
                  </a:lnTo>
                  <a:lnTo>
                    <a:pt x="126" y="67"/>
                  </a:lnTo>
                  <a:lnTo>
                    <a:pt x="134" y="70"/>
                  </a:lnTo>
                  <a:lnTo>
                    <a:pt x="150" y="67"/>
                  </a:lnTo>
                  <a:lnTo>
                    <a:pt x="159" y="69"/>
                  </a:lnTo>
                  <a:lnTo>
                    <a:pt x="172" y="77"/>
                  </a:lnTo>
                  <a:lnTo>
                    <a:pt x="180" y="75"/>
                  </a:lnTo>
                  <a:lnTo>
                    <a:pt x="185" y="67"/>
                  </a:lnTo>
                  <a:lnTo>
                    <a:pt x="192" y="65"/>
                  </a:lnTo>
                  <a:lnTo>
                    <a:pt x="196" y="56"/>
                  </a:lnTo>
                  <a:lnTo>
                    <a:pt x="192" y="56"/>
                  </a:lnTo>
                  <a:lnTo>
                    <a:pt x="185" y="60"/>
                  </a:lnTo>
                  <a:lnTo>
                    <a:pt x="176" y="61"/>
                  </a:lnTo>
                  <a:lnTo>
                    <a:pt x="172" y="54"/>
                  </a:lnTo>
                  <a:lnTo>
                    <a:pt x="167" y="38"/>
                  </a:lnTo>
                  <a:lnTo>
                    <a:pt x="174" y="33"/>
                  </a:lnTo>
                  <a:lnTo>
                    <a:pt x="181" y="29"/>
                  </a:lnTo>
                  <a:lnTo>
                    <a:pt x="185" y="22"/>
                  </a:lnTo>
                  <a:lnTo>
                    <a:pt x="183" y="15"/>
                  </a:lnTo>
                  <a:lnTo>
                    <a:pt x="178" y="9"/>
                  </a:lnTo>
                  <a:lnTo>
                    <a:pt x="177" y="0"/>
                  </a:lnTo>
                  <a:lnTo>
                    <a:pt x="170" y="0"/>
                  </a:lnTo>
                  <a:lnTo>
                    <a:pt x="164" y="5"/>
                  </a:lnTo>
                  <a:lnTo>
                    <a:pt x="160" y="12"/>
                  </a:lnTo>
                  <a:lnTo>
                    <a:pt x="145" y="20"/>
                  </a:lnTo>
                  <a:lnTo>
                    <a:pt x="132" y="27"/>
                  </a:lnTo>
                  <a:lnTo>
                    <a:pt x="123" y="28"/>
                  </a:lnTo>
                  <a:lnTo>
                    <a:pt x="117" y="23"/>
                  </a:lnTo>
                  <a:lnTo>
                    <a:pt x="110" y="27"/>
                  </a:lnTo>
                  <a:lnTo>
                    <a:pt x="108" y="36"/>
                  </a:lnTo>
                  <a:lnTo>
                    <a:pt x="102" y="40"/>
                  </a:lnTo>
                  <a:lnTo>
                    <a:pt x="107" y="47"/>
                  </a:lnTo>
                  <a:lnTo>
                    <a:pt x="107" y="55"/>
                  </a:lnTo>
                  <a:lnTo>
                    <a:pt x="105" y="63"/>
                  </a:lnTo>
                  <a:lnTo>
                    <a:pt x="99" y="67"/>
                  </a:lnTo>
                  <a:lnTo>
                    <a:pt x="83" y="70"/>
                  </a:lnTo>
                  <a:lnTo>
                    <a:pt x="75" y="75"/>
                  </a:lnTo>
                  <a:lnTo>
                    <a:pt x="75" y="82"/>
                  </a:lnTo>
                  <a:lnTo>
                    <a:pt x="63" y="104"/>
                  </a:lnTo>
                  <a:lnTo>
                    <a:pt x="56" y="107"/>
                  </a:lnTo>
                  <a:lnTo>
                    <a:pt x="40" y="108"/>
                  </a:lnTo>
                  <a:lnTo>
                    <a:pt x="32" y="107"/>
                  </a:lnTo>
                  <a:lnTo>
                    <a:pt x="26" y="101"/>
                  </a:lnTo>
                  <a:lnTo>
                    <a:pt x="18" y="102"/>
                  </a:lnTo>
                  <a:lnTo>
                    <a:pt x="10" y="106"/>
                  </a:lnTo>
                  <a:lnTo>
                    <a:pt x="6" y="112"/>
                  </a:lnTo>
                  <a:lnTo>
                    <a:pt x="8" y="120"/>
                  </a:lnTo>
                  <a:lnTo>
                    <a:pt x="0" y="125"/>
                  </a:lnTo>
                  <a:lnTo>
                    <a:pt x="6" y="131"/>
                  </a:lnTo>
                  <a:lnTo>
                    <a:pt x="14" y="136"/>
                  </a:lnTo>
                  <a:lnTo>
                    <a:pt x="16" y="144"/>
                  </a:lnTo>
                  <a:lnTo>
                    <a:pt x="25" y="145"/>
                  </a:lnTo>
                  <a:lnTo>
                    <a:pt x="34" y="144"/>
                  </a:lnTo>
                  <a:lnTo>
                    <a:pt x="40" y="149"/>
                  </a:lnTo>
                  <a:lnTo>
                    <a:pt x="42" y="156"/>
                  </a:lnTo>
                  <a:lnTo>
                    <a:pt x="41" y="165"/>
                  </a:lnTo>
                  <a:lnTo>
                    <a:pt x="37" y="171"/>
                  </a:lnTo>
                  <a:lnTo>
                    <a:pt x="41" y="187"/>
                  </a:lnTo>
                  <a:lnTo>
                    <a:pt x="46" y="194"/>
                  </a:lnTo>
                  <a:lnTo>
                    <a:pt x="53" y="199"/>
                  </a:lnTo>
                  <a:lnTo>
                    <a:pt x="54" y="205"/>
                  </a:lnTo>
                  <a:lnTo>
                    <a:pt x="52" y="212"/>
                  </a:lnTo>
                  <a:lnTo>
                    <a:pt x="47" y="217"/>
                  </a:lnTo>
                  <a:lnTo>
                    <a:pt x="40" y="222"/>
                  </a:lnTo>
                  <a:lnTo>
                    <a:pt x="37" y="228"/>
                  </a:lnTo>
                  <a:lnTo>
                    <a:pt x="29" y="239"/>
                  </a:lnTo>
                  <a:lnTo>
                    <a:pt x="22" y="253"/>
                  </a:lnTo>
                  <a:lnTo>
                    <a:pt x="24" y="259"/>
                  </a:lnTo>
                  <a:lnTo>
                    <a:pt x="24" y="266"/>
                  </a:lnTo>
                  <a:lnTo>
                    <a:pt x="19" y="26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6" name="Freeform 169"/>
            <p:cNvSpPr>
              <a:spLocks noChangeAspect="1"/>
            </p:cNvSpPr>
            <p:nvPr/>
          </p:nvSpPr>
          <p:spPr bwMode="gray">
            <a:xfrm>
              <a:off x="3290148" y="5155913"/>
              <a:ext cx="282645" cy="214873"/>
            </a:xfrm>
            <a:custGeom>
              <a:avLst/>
              <a:gdLst/>
              <a:ahLst/>
              <a:cxnLst>
                <a:cxn ang="0">
                  <a:pos x="249" y="96"/>
                </a:cxn>
                <a:cxn ang="0">
                  <a:pos x="256" y="60"/>
                </a:cxn>
                <a:cxn ang="0">
                  <a:pos x="289" y="46"/>
                </a:cxn>
                <a:cxn ang="0">
                  <a:pos x="308" y="24"/>
                </a:cxn>
                <a:cxn ang="0">
                  <a:pos x="320" y="20"/>
                </a:cxn>
                <a:cxn ang="0">
                  <a:pos x="336" y="6"/>
                </a:cxn>
                <a:cxn ang="0">
                  <a:pos x="376" y="36"/>
                </a:cxn>
                <a:cxn ang="0">
                  <a:pos x="413" y="48"/>
                </a:cxn>
                <a:cxn ang="0">
                  <a:pos x="424" y="73"/>
                </a:cxn>
                <a:cxn ang="0">
                  <a:pos x="416" y="100"/>
                </a:cxn>
                <a:cxn ang="0">
                  <a:pos x="460" y="116"/>
                </a:cxn>
                <a:cxn ang="0">
                  <a:pos x="499" y="107"/>
                </a:cxn>
                <a:cxn ang="0">
                  <a:pos x="526" y="137"/>
                </a:cxn>
                <a:cxn ang="0">
                  <a:pos x="543" y="170"/>
                </a:cxn>
                <a:cxn ang="0">
                  <a:pos x="558" y="215"/>
                </a:cxn>
                <a:cxn ang="0">
                  <a:pos x="653" y="275"/>
                </a:cxn>
                <a:cxn ang="0">
                  <a:pos x="714" y="328"/>
                </a:cxn>
                <a:cxn ang="0">
                  <a:pos x="760" y="333"/>
                </a:cxn>
                <a:cxn ang="0">
                  <a:pos x="774" y="355"/>
                </a:cxn>
                <a:cxn ang="0">
                  <a:pos x="771" y="392"/>
                </a:cxn>
                <a:cxn ang="0">
                  <a:pos x="728" y="380"/>
                </a:cxn>
                <a:cxn ang="0">
                  <a:pos x="717" y="397"/>
                </a:cxn>
                <a:cxn ang="0">
                  <a:pos x="685" y="398"/>
                </a:cxn>
                <a:cxn ang="0">
                  <a:pos x="675" y="417"/>
                </a:cxn>
                <a:cxn ang="0">
                  <a:pos x="664" y="457"/>
                </a:cxn>
                <a:cxn ang="0">
                  <a:pos x="634" y="479"/>
                </a:cxn>
                <a:cxn ang="0">
                  <a:pos x="594" y="494"/>
                </a:cxn>
                <a:cxn ang="0">
                  <a:pos x="589" y="509"/>
                </a:cxn>
                <a:cxn ang="0">
                  <a:pos x="570" y="528"/>
                </a:cxn>
                <a:cxn ang="0">
                  <a:pos x="538" y="536"/>
                </a:cxn>
                <a:cxn ang="0">
                  <a:pos x="508" y="523"/>
                </a:cxn>
                <a:cxn ang="0">
                  <a:pos x="482" y="507"/>
                </a:cxn>
                <a:cxn ang="0">
                  <a:pos x="476" y="441"/>
                </a:cxn>
                <a:cxn ang="0">
                  <a:pos x="396" y="403"/>
                </a:cxn>
                <a:cxn ang="0">
                  <a:pos x="364" y="369"/>
                </a:cxn>
                <a:cxn ang="0">
                  <a:pos x="314" y="359"/>
                </a:cxn>
                <a:cxn ang="0">
                  <a:pos x="231" y="321"/>
                </a:cxn>
                <a:cxn ang="0">
                  <a:pos x="198" y="337"/>
                </a:cxn>
                <a:cxn ang="0">
                  <a:pos x="145" y="351"/>
                </a:cxn>
                <a:cxn ang="0">
                  <a:pos x="80" y="378"/>
                </a:cxn>
                <a:cxn ang="0">
                  <a:pos x="86" y="275"/>
                </a:cxn>
                <a:cxn ang="0">
                  <a:pos x="50" y="250"/>
                </a:cxn>
                <a:cxn ang="0">
                  <a:pos x="66" y="230"/>
                </a:cxn>
                <a:cxn ang="0">
                  <a:pos x="68" y="214"/>
                </a:cxn>
                <a:cxn ang="0">
                  <a:pos x="34" y="203"/>
                </a:cxn>
                <a:cxn ang="0">
                  <a:pos x="16" y="166"/>
                </a:cxn>
                <a:cxn ang="0">
                  <a:pos x="27" y="143"/>
                </a:cxn>
                <a:cxn ang="0">
                  <a:pos x="84" y="156"/>
                </a:cxn>
                <a:cxn ang="0">
                  <a:pos x="97" y="148"/>
                </a:cxn>
                <a:cxn ang="0">
                  <a:pos x="86" y="91"/>
                </a:cxn>
                <a:cxn ang="0">
                  <a:pos x="57" y="57"/>
                </a:cxn>
                <a:cxn ang="0">
                  <a:pos x="14" y="91"/>
                </a:cxn>
                <a:cxn ang="0">
                  <a:pos x="4" y="92"/>
                </a:cxn>
                <a:cxn ang="0">
                  <a:pos x="77" y="32"/>
                </a:cxn>
                <a:cxn ang="0">
                  <a:pos x="107" y="41"/>
                </a:cxn>
                <a:cxn ang="0">
                  <a:pos x="139" y="75"/>
                </a:cxn>
                <a:cxn ang="0">
                  <a:pos x="181" y="113"/>
                </a:cxn>
              </a:cxnLst>
              <a:rect l="0" t="0" r="r" b="b"/>
              <a:pathLst>
                <a:path w="778" h="536">
                  <a:moveTo>
                    <a:pt x="193" y="107"/>
                  </a:moveTo>
                  <a:lnTo>
                    <a:pt x="247" y="116"/>
                  </a:lnTo>
                  <a:lnTo>
                    <a:pt x="255" y="111"/>
                  </a:lnTo>
                  <a:lnTo>
                    <a:pt x="249" y="96"/>
                  </a:lnTo>
                  <a:lnTo>
                    <a:pt x="250" y="89"/>
                  </a:lnTo>
                  <a:lnTo>
                    <a:pt x="245" y="73"/>
                  </a:lnTo>
                  <a:lnTo>
                    <a:pt x="249" y="65"/>
                  </a:lnTo>
                  <a:lnTo>
                    <a:pt x="256" y="60"/>
                  </a:lnTo>
                  <a:lnTo>
                    <a:pt x="260" y="54"/>
                  </a:lnTo>
                  <a:lnTo>
                    <a:pt x="265" y="47"/>
                  </a:lnTo>
                  <a:lnTo>
                    <a:pt x="273" y="46"/>
                  </a:lnTo>
                  <a:lnTo>
                    <a:pt x="289" y="46"/>
                  </a:lnTo>
                  <a:lnTo>
                    <a:pt x="298" y="42"/>
                  </a:lnTo>
                  <a:lnTo>
                    <a:pt x="300" y="35"/>
                  </a:lnTo>
                  <a:lnTo>
                    <a:pt x="300" y="27"/>
                  </a:lnTo>
                  <a:lnTo>
                    <a:pt x="308" y="24"/>
                  </a:lnTo>
                  <a:lnTo>
                    <a:pt x="320" y="32"/>
                  </a:lnTo>
                  <a:lnTo>
                    <a:pt x="328" y="35"/>
                  </a:lnTo>
                  <a:lnTo>
                    <a:pt x="325" y="27"/>
                  </a:lnTo>
                  <a:lnTo>
                    <a:pt x="320" y="20"/>
                  </a:lnTo>
                  <a:lnTo>
                    <a:pt x="314" y="15"/>
                  </a:lnTo>
                  <a:lnTo>
                    <a:pt x="321" y="11"/>
                  </a:lnTo>
                  <a:lnTo>
                    <a:pt x="328" y="11"/>
                  </a:lnTo>
                  <a:lnTo>
                    <a:pt x="336" y="6"/>
                  </a:lnTo>
                  <a:lnTo>
                    <a:pt x="337" y="0"/>
                  </a:lnTo>
                  <a:lnTo>
                    <a:pt x="358" y="21"/>
                  </a:lnTo>
                  <a:lnTo>
                    <a:pt x="371" y="30"/>
                  </a:lnTo>
                  <a:lnTo>
                    <a:pt x="376" y="36"/>
                  </a:lnTo>
                  <a:lnTo>
                    <a:pt x="385" y="39"/>
                  </a:lnTo>
                  <a:lnTo>
                    <a:pt x="394" y="37"/>
                  </a:lnTo>
                  <a:lnTo>
                    <a:pt x="409" y="41"/>
                  </a:lnTo>
                  <a:lnTo>
                    <a:pt x="413" y="48"/>
                  </a:lnTo>
                  <a:lnTo>
                    <a:pt x="411" y="55"/>
                  </a:lnTo>
                  <a:lnTo>
                    <a:pt x="412" y="64"/>
                  </a:lnTo>
                  <a:lnTo>
                    <a:pt x="418" y="69"/>
                  </a:lnTo>
                  <a:lnTo>
                    <a:pt x="424" y="73"/>
                  </a:lnTo>
                  <a:lnTo>
                    <a:pt x="417" y="76"/>
                  </a:lnTo>
                  <a:lnTo>
                    <a:pt x="417" y="84"/>
                  </a:lnTo>
                  <a:lnTo>
                    <a:pt x="418" y="92"/>
                  </a:lnTo>
                  <a:lnTo>
                    <a:pt x="416" y="100"/>
                  </a:lnTo>
                  <a:lnTo>
                    <a:pt x="421" y="106"/>
                  </a:lnTo>
                  <a:lnTo>
                    <a:pt x="435" y="114"/>
                  </a:lnTo>
                  <a:lnTo>
                    <a:pt x="452" y="117"/>
                  </a:lnTo>
                  <a:lnTo>
                    <a:pt x="460" y="116"/>
                  </a:lnTo>
                  <a:lnTo>
                    <a:pt x="484" y="121"/>
                  </a:lnTo>
                  <a:lnTo>
                    <a:pt x="492" y="118"/>
                  </a:lnTo>
                  <a:lnTo>
                    <a:pt x="493" y="111"/>
                  </a:lnTo>
                  <a:lnTo>
                    <a:pt x="499" y="107"/>
                  </a:lnTo>
                  <a:lnTo>
                    <a:pt x="507" y="112"/>
                  </a:lnTo>
                  <a:lnTo>
                    <a:pt x="519" y="123"/>
                  </a:lnTo>
                  <a:lnTo>
                    <a:pt x="524" y="129"/>
                  </a:lnTo>
                  <a:lnTo>
                    <a:pt x="526" y="137"/>
                  </a:lnTo>
                  <a:lnTo>
                    <a:pt x="527" y="152"/>
                  </a:lnTo>
                  <a:lnTo>
                    <a:pt x="531" y="160"/>
                  </a:lnTo>
                  <a:lnTo>
                    <a:pt x="538" y="164"/>
                  </a:lnTo>
                  <a:lnTo>
                    <a:pt x="543" y="170"/>
                  </a:lnTo>
                  <a:lnTo>
                    <a:pt x="548" y="186"/>
                  </a:lnTo>
                  <a:lnTo>
                    <a:pt x="547" y="194"/>
                  </a:lnTo>
                  <a:lnTo>
                    <a:pt x="553" y="209"/>
                  </a:lnTo>
                  <a:lnTo>
                    <a:pt x="558" y="215"/>
                  </a:lnTo>
                  <a:lnTo>
                    <a:pt x="609" y="245"/>
                  </a:lnTo>
                  <a:lnTo>
                    <a:pt x="629" y="269"/>
                  </a:lnTo>
                  <a:lnTo>
                    <a:pt x="636" y="274"/>
                  </a:lnTo>
                  <a:lnTo>
                    <a:pt x="653" y="275"/>
                  </a:lnTo>
                  <a:lnTo>
                    <a:pt x="666" y="284"/>
                  </a:lnTo>
                  <a:lnTo>
                    <a:pt x="686" y="299"/>
                  </a:lnTo>
                  <a:lnTo>
                    <a:pt x="708" y="322"/>
                  </a:lnTo>
                  <a:lnTo>
                    <a:pt x="714" y="328"/>
                  </a:lnTo>
                  <a:lnTo>
                    <a:pt x="723" y="329"/>
                  </a:lnTo>
                  <a:lnTo>
                    <a:pt x="729" y="324"/>
                  </a:lnTo>
                  <a:lnTo>
                    <a:pt x="737" y="323"/>
                  </a:lnTo>
                  <a:lnTo>
                    <a:pt x="760" y="333"/>
                  </a:lnTo>
                  <a:lnTo>
                    <a:pt x="765" y="339"/>
                  </a:lnTo>
                  <a:lnTo>
                    <a:pt x="772" y="343"/>
                  </a:lnTo>
                  <a:lnTo>
                    <a:pt x="778" y="348"/>
                  </a:lnTo>
                  <a:lnTo>
                    <a:pt x="774" y="355"/>
                  </a:lnTo>
                  <a:lnTo>
                    <a:pt x="771" y="363"/>
                  </a:lnTo>
                  <a:lnTo>
                    <a:pt x="771" y="378"/>
                  </a:lnTo>
                  <a:lnTo>
                    <a:pt x="772" y="387"/>
                  </a:lnTo>
                  <a:lnTo>
                    <a:pt x="771" y="392"/>
                  </a:lnTo>
                  <a:lnTo>
                    <a:pt x="756" y="392"/>
                  </a:lnTo>
                  <a:lnTo>
                    <a:pt x="746" y="388"/>
                  </a:lnTo>
                  <a:lnTo>
                    <a:pt x="733" y="380"/>
                  </a:lnTo>
                  <a:lnTo>
                    <a:pt x="728" y="380"/>
                  </a:lnTo>
                  <a:lnTo>
                    <a:pt x="723" y="380"/>
                  </a:lnTo>
                  <a:lnTo>
                    <a:pt x="720" y="383"/>
                  </a:lnTo>
                  <a:lnTo>
                    <a:pt x="719" y="391"/>
                  </a:lnTo>
                  <a:lnTo>
                    <a:pt x="717" y="397"/>
                  </a:lnTo>
                  <a:lnTo>
                    <a:pt x="714" y="398"/>
                  </a:lnTo>
                  <a:lnTo>
                    <a:pt x="699" y="398"/>
                  </a:lnTo>
                  <a:lnTo>
                    <a:pt x="693" y="397"/>
                  </a:lnTo>
                  <a:lnTo>
                    <a:pt x="685" y="398"/>
                  </a:lnTo>
                  <a:lnTo>
                    <a:pt x="680" y="404"/>
                  </a:lnTo>
                  <a:lnTo>
                    <a:pt x="676" y="408"/>
                  </a:lnTo>
                  <a:lnTo>
                    <a:pt x="675" y="410"/>
                  </a:lnTo>
                  <a:lnTo>
                    <a:pt x="675" y="417"/>
                  </a:lnTo>
                  <a:lnTo>
                    <a:pt x="669" y="434"/>
                  </a:lnTo>
                  <a:lnTo>
                    <a:pt x="666" y="437"/>
                  </a:lnTo>
                  <a:lnTo>
                    <a:pt x="664" y="450"/>
                  </a:lnTo>
                  <a:lnTo>
                    <a:pt x="664" y="457"/>
                  </a:lnTo>
                  <a:lnTo>
                    <a:pt x="663" y="462"/>
                  </a:lnTo>
                  <a:lnTo>
                    <a:pt x="648" y="472"/>
                  </a:lnTo>
                  <a:lnTo>
                    <a:pt x="640" y="473"/>
                  </a:lnTo>
                  <a:lnTo>
                    <a:pt x="634" y="479"/>
                  </a:lnTo>
                  <a:lnTo>
                    <a:pt x="626" y="483"/>
                  </a:lnTo>
                  <a:lnTo>
                    <a:pt x="618" y="488"/>
                  </a:lnTo>
                  <a:lnTo>
                    <a:pt x="601" y="491"/>
                  </a:lnTo>
                  <a:lnTo>
                    <a:pt x="594" y="494"/>
                  </a:lnTo>
                  <a:lnTo>
                    <a:pt x="586" y="493"/>
                  </a:lnTo>
                  <a:lnTo>
                    <a:pt x="586" y="499"/>
                  </a:lnTo>
                  <a:lnTo>
                    <a:pt x="593" y="504"/>
                  </a:lnTo>
                  <a:lnTo>
                    <a:pt x="589" y="509"/>
                  </a:lnTo>
                  <a:lnTo>
                    <a:pt x="585" y="510"/>
                  </a:lnTo>
                  <a:lnTo>
                    <a:pt x="583" y="522"/>
                  </a:lnTo>
                  <a:lnTo>
                    <a:pt x="579" y="525"/>
                  </a:lnTo>
                  <a:lnTo>
                    <a:pt x="570" y="528"/>
                  </a:lnTo>
                  <a:lnTo>
                    <a:pt x="564" y="534"/>
                  </a:lnTo>
                  <a:lnTo>
                    <a:pt x="551" y="534"/>
                  </a:lnTo>
                  <a:lnTo>
                    <a:pt x="543" y="536"/>
                  </a:lnTo>
                  <a:lnTo>
                    <a:pt x="538" y="536"/>
                  </a:lnTo>
                  <a:lnTo>
                    <a:pt x="534" y="530"/>
                  </a:lnTo>
                  <a:lnTo>
                    <a:pt x="526" y="526"/>
                  </a:lnTo>
                  <a:lnTo>
                    <a:pt x="520" y="521"/>
                  </a:lnTo>
                  <a:lnTo>
                    <a:pt x="508" y="523"/>
                  </a:lnTo>
                  <a:lnTo>
                    <a:pt x="497" y="520"/>
                  </a:lnTo>
                  <a:lnTo>
                    <a:pt x="494" y="517"/>
                  </a:lnTo>
                  <a:lnTo>
                    <a:pt x="488" y="511"/>
                  </a:lnTo>
                  <a:lnTo>
                    <a:pt x="482" y="507"/>
                  </a:lnTo>
                  <a:lnTo>
                    <a:pt x="484" y="494"/>
                  </a:lnTo>
                  <a:lnTo>
                    <a:pt x="481" y="483"/>
                  </a:lnTo>
                  <a:lnTo>
                    <a:pt x="481" y="446"/>
                  </a:lnTo>
                  <a:lnTo>
                    <a:pt x="476" y="441"/>
                  </a:lnTo>
                  <a:lnTo>
                    <a:pt x="450" y="441"/>
                  </a:lnTo>
                  <a:lnTo>
                    <a:pt x="434" y="431"/>
                  </a:lnTo>
                  <a:lnTo>
                    <a:pt x="412" y="413"/>
                  </a:lnTo>
                  <a:lnTo>
                    <a:pt x="396" y="403"/>
                  </a:lnTo>
                  <a:lnTo>
                    <a:pt x="386" y="399"/>
                  </a:lnTo>
                  <a:lnTo>
                    <a:pt x="382" y="387"/>
                  </a:lnTo>
                  <a:lnTo>
                    <a:pt x="373" y="374"/>
                  </a:lnTo>
                  <a:lnTo>
                    <a:pt x="364" y="369"/>
                  </a:lnTo>
                  <a:lnTo>
                    <a:pt x="349" y="366"/>
                  </a:lnTo>
                  <a:lnTo>
                    <a:pt x="338" y="369"/>
                  </a:lnTo>
                  <a:lnTo>
                    <a:pt x="327" y="366"/>
                  </a:lnTo>
                  <a:lnTo>
                    <a:pt x="314" y="359"/>
                  </a:lnTo>
                  <a:lnTo>
                    <a:pt x="276" y="347"/>
                  </a:lnTo>
                  <a:lnTo>
                    <a:pt x="267" y="335"/>
                  </a:lnTo>
                  <a:lnTo>
                    <a:pt x="252" y="323"/>
                  </a:lnTo>
                  <a:lnTo>
                    <a:pt x="231" y="321"/>
                  </a:lnTo>
                  <a:lnTo>
                    <a:pt x="217" y="323"/>
                  </a:lnTo>
                  <a:lnTo>
                    <a:pt x="214" y="332"/>
                  </a:lnTo>
                  <a:lnTo>
                    <a:pt x="209" y="337"/>
                  </a:lnTo>
                  <a:lnTo>
                    <a:pt x="198" y="337"/>
                  </a:lnTo>
                  <a:lnTo>
                    <a:pt x="187" y="333"/>
                  </a:lnTo>
                  <a:lnTo>
                    <a:pt x="176" y="333"/>
                  </a:lnTo>
                  <a:lnTo>
                    <a:pt x="160" y="337"/>
                  </a:lnTo>
                  <a:lnTo>
                    <a:pt x="145" y="351"/>
                  </a:lnTo>
                  <a:lnTo>
                    <a:pt x="111" y="378"/>
                  </a:lnTo>
                  <a:lnTo>
                    <a:pt x="93" y="382"/>
                  </a:lnTo>
                  <a:lnTo>
                    <a:pt x="79" y="382"/>
                  </a:lnTo>
                  <a:lnTo>
                    <a:pt x="80" y="378"/>
                  </a:lnTo>
                  <a:lnTo>
                    <a:pt x="74" y="338"/>
                  </a:lnTo>
                  <a:lnTo>
                    <a:pt x="73" y="312"/>
                  </a:lnTo>
                  <a:lnTo>
                    <a:pt x="77" y="289"/>
                  </a:lnTo>
                  <a:lnTo>
                    <a:pt x="86" y="275"/>
                  </a:lnTo>
                  <a:lnTo>
                    <a:pt x="75" y="272"/>
                  </a:lnTo>
                  <a:lnTo>
                    <a:pt x="64" y="262"/>
                  </a:lnTo>
                  <a:lnTo>
                    <a:pt x="57" y="252"/>
                  </a:lnTo>
                  <a:lnTo>
                    <a:pt x="50" y="250"/>
                  </a:lnTo>
                  <a:lnTo>
                    <a:pt x="50" y="247"/>
                  </a:lnTo>
                  <a:lnTo>
                    <a:pt x="70" y="238"/>
                  </a:lnTo>
                  <a:lnTo>
                    <a:pt x="77" y="234"/>
                  </a:lnTo>
                  <a:lnTo>
                    <a:pt x="66" y="230"/>
                  </a:lnTo>
                  <a:lnTo>
                    <a:pt x="58" y="225"/>
                  </a:lnTo>
                  <a:lnTo>
                    <a:pt x="51" y="219"/>
                  </a:lnTo>
                  <a:lnTo>
                    <a:pt x="61" y="209"/>
                  </a:lnTo>
                  <a:lnTo>
                    <a:pt x="68" y="214"/>
                  </a:lnTo>
                  <a:lnTo>
                    <a:pt x="78" y="218"/>
                  </a:lnTo>
                  <a:lnTo>
                    <a:pt x="72" y="207"/>
                  </a:lnTo>
                  <a:lnTo>
                    <a:pt x="51" y="199"/>
                  </a:lnTo>
                  <a:lnTo>
                    <a:pt x="34" y="203"/>
                  </a:lnTo>
                  <a:lnTo>
                    <a:pt x="26" y="211"/>
                  </a:lnTo>
                  <a:lnTo>
                    <a:pt x="21" y="211"/>
                  </a:lnTo>
                  <a:lnTo>
                    <a:pt x="14" y="181"/>
                  </a:lnTo>
                  <a:lnTo>
                    <a:pt x="16" y="166"/>
                  </a:lnTo>
                  <a:lnTo>
                    <a:pt x="23" y="155"/>
                  </a:lnTo>
                  <a:lnTo>
                    <a:pt x="24" y="151"/>
                  </a:lnTo>
                  <a:lnTo>
                    <a:pt x="21" y="128"/>
                  </a:lnTo>
                  <a:lnTo>
                    <a:pt x="27" y="143"/>
                  </a:lnTo>
                  <a:lnTo>
                    <a:pt x="32" y="151"/>
                  </a:lnTo>
                  <a:lnTo>
                    <a:pt x="53" y="151"/>
                  </a:lnTo>
                  <a:lnTo>
                    <a:pt x="73" y="157"/>
                  </a:lnTo>
                  <a:lnTo>
                    <a:pt x="84" y="156"/>
                  </a:lnTo>
                  <a:lnTo>
                    <a:pt x="99" y="160"/>
                  </a:lnTo>
                  <a:lnTo>
                    <a:pt x="109" y="155"/>
                  </a:lnTo>
                  <a:lnTo>
                    <a:pt x="99" y="154"/>
                  </a:lnTo>
                  <a:lnTo>
                    <a:pt x="97" y="148"/>
                  </a:lnTo>
                  <a:lnTo>
                    <a:pt x="112" y="144"/>
                  </a:lnTo>
                  <a:lnTo>
                    <a:pt x="126" y="127"/>
                  </a:lnTo>
                  <a:lnTo>
                    <a:pt x="102" y="109"/>
                  </a:lnTo>
                  <a:lnTo>
                    <a:pt x="86" y="91"/>
                  </a:lnTo>
                  <a:lnTo>
                    <a:pt x="80" y="74"/>
                  </a:lnTo>
                  <a:lnTo>
                    <a:pt x="70" y="60"/>
                  </a:lnTo>
                  <a:lnTo>
                    <a:pt x="68" y="58"/>
                  </a:lnTo>
                  <a:lnTo>
                    <a:pt x="57" y="57"/>
                  </a:lnTo>
                  <a:lnTo>
                    <a:pt x="39" y="62"/>
                  </a:lnTo>
                  <a:lnTo>
                    <a:pt x="23" y="70"/>
                  </a:lnTo>
                  <a:lnTo>
                    <a:pt x="14" y="82"/>
                  </a:lnTo>
                  <a:lnTo>
                    <a:pt x="14" y="91"/>
                  </a:lnTo>
                  <a:lnTo>
                    <a:pt x="19" y="94"/>
                  </a:lnTo>
                  <a:lnTo>
                    <a:pt x="20" y="119"/>
                  </a:lnTo>
                  <a:lnTo>
                    <a:pt x="18" y="117"/>
                  </a:lnTo>
                  <a:lnTo>
                    <a:pt x="4" y="92"/>
                  </a:lnTo>
                  <a:lnTo>
                    <a:pt x="0" y="74"/>
                  </a:lnTo>
                  <a:lnTo>
                    <a:pt x="30" y="48"/>
                  </a:lnTo>
                  <a:lnTo>
                    <a:pt x="53" y="39"/>
                  </a:lnTo>
                  <a:lnTo>
                    <a:pt x="77" y="32"/>
                  </a:lnTo>
                  <a:lnTo>
                    <a:pt x="85" y="31"/>
                  </a:lnTo>
                  <a:lnTo>
                    <a:pt x="93" y="31"/>
                  </a:lnTo>
                  <a:lnTo>
                    <a:pt x="100" y="35"/>
                  </a:lnTo>
                  <a:lnTo>
                    <a:pt x="107" y="41"/>
                  </a:lnTo>
                  <a:lnTo>
                    <a:pt x="122" y="47"/>
                  </a:lnTo>
                  <a:lnTo>
                    <a:pt x="127" y="54"/>
                  </a:lnTo>
                  <a:lnTo>
                    <a:pt x="133" y="69"/>
                  </a:lnTo>
                  <a:lnTo>
                    <a:pt x="139" y="75"/>
                  </a:lnTo>
                  <a:lnTo>
                    <a:pt x="143" y="82"/>
                  </a:lnTo>
                  <a:lnTo>
                    <a:pt x="153" y="105"/>
                  </a:lnTo>
                  <a:lnTo>
                    <a:pt x="163" y="112"/>
                  </a:lnTo>
                  <a:lnTo>
                    <a:pt x="181" y="113"/>
                  </a:lnTo>
                  <a:lnTo>
                    <a:pt x="193" y="10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Asia</a:t>
            </a:r>
            <a:r>
              <a:rPr lang="en-US" dirty="0" err="1" smtClean="0">
                <a:solidFill>
                  <a:srgbClr val="FE8301"/>
                </a:solidFill>
                <a:latin typeface="Lato Light" panose="020F0302020204030203" pitchFamily="34" charset="0"/>
              </a:rPr>
              <a:t>HQs</a:t>
            </a:r>
            <a:endParaRPr lang="en-US" dirty="0">
              <a:solidFill>
                <a:srgbClr val="FE8301"/>
              </a:solidFill>
              <a:latin typeface="Lato Light" panose="020F03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Tagline goes here</a:t>
            </a:r>
            <a:endParaRPr lang="en-US" dirty="0"/>
          </a:p>
        </p:txBody>
      </p:sp>
      <p:sp>
        <p:nvSpPr>
          <p:cNvPr id="383" name="TextBox 382"/>
          <p:cNvSpPr txBox="1"/>
          <p:nvPr/>
        </p:nvSpPr>
        <p:spPr>
          <a:xfrm>
            <a:off x="6427623" y="1648143"/>
            <a:ext cx="2675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Lato Light" panose="020F0302020204030203" pitchFamily="34" charset="0"/>
              </a:rPr>
              <a:t>Asia</a:t>
            </a:r>
            <a:endParaRPr lang="en-US" sz="3200" dirty="0">
              <a:solidFill>
                <a:prstClr val="black">
                  <a:lumMod val="75000"/>
                  <a:lumOff val="25000"/>
                </a:prstClr>
              </a:solidFill>
              <a:latin typeface="Lato Light" panose="020F030202020403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53749" y="2098982"/>
            <a:ext cx="4867862" cy="609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Lorem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ipsum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dolor sit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amet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,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consectetur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adipiscing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elit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.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Etiam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et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convallis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orci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.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Sed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sed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velit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nec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mi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pellentesqueposuere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.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Donec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id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fermentum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nisl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. </a:t>
            </a:r>
          </a:p>
        </p:txBody>
      </p:sp>
      <p:grpSp>
        <p:nvGrpSpPr>
          <p:cNvPr id="420" name="Group 419"/>
          <p:cNvGrpSpPr/>
          <p:nvPr/>
        </p:nvGrpSpPr>
        <p:grpSpPr>
          <a:xfrm>
            <a:off x="2134345" y="3993366"/>
            <a:ext cx="751659" cy="1510340"/>
            <a:chOff x="5672402" y="4054753"/>
            <a:chExt cx="751659" cy="1510340"/>
          </a:xfrm>
        </p:grpSpPr>
        <p:grpSp>
          <p:nvGrpSpPr>
            <p:cNvPr id="412" name="Group 411"/>
            <p:cNvGrpSpPr/>
            <p:nvPr/>
          </p:nvGrpSpPr>
          <p:grpSpPr>
            <a:xfrm>
              <a:off x="5967031" y="4640032"/>
              <a:ext cx="154361" cy="925061"/>
              <a:chOff x="1979554" y="1529993"/>
              <a:chExt cx="154361" cy="925061"/>
            </a:xfrm>
          </p:grpSpPr>
          <p:cxnSp>
            <p:nvCxnSpPr>
              <p:cNvPr id="413" name="Straight Connector 412"/>
              <p:cNvCxnSpPr/>
              <p:nvPr/>
            </p:nvCxnSpPr>
            <p:spPr>
              <a:xfrm>
                <a:off x="2056736" y="1529993"/>
                <a:ext cx="1" cy="788792"/>
              </a:xfrm>
              <a:prstGeom prst="line">
                <a:avLst/>
              </a:prstGeom>
              <a:ln w="41275">
                <a:solidFill>
                  <a:srgbClr val="FE830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5" name="Oval 414"/>
              <p:cNvSpPr/>
              <p:nvPr/>
            </p:nvSpPr>
            <p:spPr>
              <a:xfrm rot="18900000">
                <a:off x="1979554" y="2300693"/>
                <a:ext cx="154361" cy="154361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rgbClr val="FE83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17" name="Teardrop 416"/>
            <p:cNvSpPr/>
            <p:nvPr/>
          </p:nvSpPr>
          <p:spPr>
            <a:xfrm rot="8100000">
              <a:off x="5672402" y="4054753"/>
              <a:ext cx="751659" cy="751659"/>
            </a:xfrm>
            <a:prstGeom prst="teardrop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9" name="TextBox 418"/>
            <p:cNvSpPr txBox="1">
              <a:spLocks noChangeAspect="1"/>
            </p:cNvSpPr>
            <p:nvPr/>
          </p:nvSpPr>
          <p:spPr>
            <a:xfrm>
              <a:off x="5854147" y="4272277"/>
              <a:ext cx="380128" cy="32708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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21" name="Group 420"/>
          <p:cNvGrpSpPr/>
          <p:nvPr/>
        </p:nvGrpSpPr>
        <p:grpSpPr>
          <a:xfrm>
            <a:off x="3001682" y="3456345"/>
            <a:ext cx="751659" cy="1510340"/>
            <a:chOff x="5672402" y="4054753"/>
            <a:chExt cx="751659" cy="1510340"/>
          </a:xfrm>
        </p:grpSpPr>
        <p:grpSp>
          <p:nvGrpSpPr>
            <p:cNvPr id="422" name="Group 421"/>
            <p:cNvGrpSpPr/>
            <p:nvPr/>
          </p:nvGrpSpPr>
          <p:grpSpPr>
            <a:xfrm>
              <a:off x="5967031" y="4640032"/>
              <a:ext cx="154361" cy="925061"/>
              <a:chOff x="1979554" y="1529993"/>
              <a:chExt cx="154361" cy="925061"/>
            </a:xfrm>
          </p:grpSpPr>
          <p:cxnSp>
            <p:nvCxnSpPr>
              <p:cNvPr id="425" name="Straight Connector 424"/>
              <p:cNvCxnSpPr/>
              <p:nvPr/>
            </p:nvCxnSpPr>
            <p:spPr>
              <a:xfrm>
                <a:off x="2056736" y="1529993"/>
                <a:ext cx="1" cy="788792"/>
              </a:xfrm>
              <a:prstGeom prst="line">
                <a:avLst/>
              </a:prstGeom>
              <a:ln w="41275">
                <a:solidFill>
                  <a:srgbClr val="FECD98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6" name="Oval 425"/>
              <p:cNvSpPr/>
              <p:nvPr/>
            </p:nvSpPr>
            <p:spPr>
              <a:xfrm rot="18900000">
                <a:off x="1979554" y="2300693"/>
                <a:ext cx="154361" cy="154361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rgbClr val="FECD9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23" name="Teardrop 422"/>
            <p:cNvSpPr/>
            <p:nvPr/>
          </p:nvSpPr>
          <p:spPr>
            <a:xfrm rot="8100000">
              <a:off x="5672402" y="4054753"/>
              <a:ext cx="751659" cy="751659"/>
            </a:xfrm>
            <a:prstGeom prst="teardrop">
              <a:avLst/>
            </a:prstGeom>
            <a:solidFill>
              <a:srgbClr val="FEC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4" name="TextBox 423"/>
            <p:cNvSpPr txBox="1">
              <a:spLocks noChangeAspect="1"/>
            </p:cNvSpPr>
            <p:nvPr/>
          </p:nvSpPr>
          <p:spPr>
            <a:xfrm>
              <a:off x="5854147" y="4272277"/>
              <a:ext cx="380128" cy="32708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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27" name="Group 426"/>
          <p:cNvGrpSpPr/>
          <p:nvPr/>
        </p:nvGrpSpPr>
        <p:grpSpPr>
          <a:xfrm>
            <a:off x="1303961" y="2299546"/>
            <a:ext cx="751659" cy="1510340"/>
            <a:chOff x="5672402" y="4054753"/>
            <a:chExt cx="751659" cy="1510340"/>
          </a:xfrm>
        </p:grpSpPr>
        <p:grpSp>
          <p:nvGrpSpPr>
            <p:cNvPr id="428" name="Group 427"/>
            <p:cNvGrpSpPr/>
            <p:nvPr/>
          </p:nvGrpSpPr>
          <p:grpSpPr>
            <a:xfrm>
              <a:off x="5967031" y="4640032"/>
              <a:ext cx="154361" cy="925061"/>
              <a:chOff x="1979554" y="1529993"/>
              <a:chExt cx="154361" cy="925061"/>
            </a:xfrm>
          </p:grpSpPr>
          <p:cxnSp>
            <p:nvCxnSpPr>
              <p:cNvPr id="431" name="Straight Connector 430"/>
              <p:cNvCxnSpPr/>
              <p:nvPr/>
            </p:nvCxnSpPr>
            <p:spPr>
              <a:xfrm>
                <a:off x="2056736" y="1529993"/>
                <a:ext cx="1" cy="788792"/>
              </a:xfrm>
              <a:prstGeom prst="line">
                <a:avLst/>
              </a:prstGeom>
              <a:ln w="41275">
                <a:solidFill>
                  <a:srgbClr val="FEA44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2" name="Oval 431"/>
              <p:cNvSpPr/>
              <p:nvPr/>
            </p:nvSpPr>
            <p:spPr>
              <a:xfrm rot="18900000">
                <a:off x="1979554" y="2300693"/>
                <a:ext cx="154361" cy="154361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rgbClr val="FEA4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29" name="Teardrop 428"/>
            <p:cNvSpPr/>
            <p:nvPr/>
          </p:nvSpPr>
          <p:spPr>
            <a:xfrm rot="8100000">
              <a:off x="5672402" y="4054753"/>
              <a:ext cx="751659" cy="751659"/>
            </a:xfrm>
            <a:prstGeom prst="teardrop">
              <a:avLst/>
            </a:prstGeom>
            <a:solidFill>
              <a:srgbClr val="FEA4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0" name="TextBox 429"/>
            <p:cNvSpPr txBox="1">
              <a:spLocks noChangeAspect="1"/>
            </p:cNvSpPr>
            <p:nvPr/>
          </p:nvSpPr>
          <p:spPr>
            <a:xfrm>
              <a:off x="5854147" y="4272277"/>
              <a:ext cx="380128" cy="32708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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33" name="Group 432"/>
          <p:cNvGrpSpPr/>
          <p:nvPr/>
        </p:nvGrpSpPr>
        <p:grpSpPr>
          <a:xfrm>
            <a:off x="4019276" y="1896948"/>
            <a:ext cx="751659" cy="1510340"/>
            <a:chOff x="5672402" y="4054753"/>
            <a:chExt cx="751659" cy="1510340"/>
          </a:xfrm>
        </p:grpSpPr>
        <p:grpSp>
          <p:nvGrpSpPr>
            <p:cNvPr id="434" name="Group 433"/>
            <p:cNvGrpSpPr/>
            <p:nvPr/>
          </p:nvGrpSpPr>
          <p:grpSpPr>
            <a:xfrm>
              <a:off x="5967031" y="4640032"/>
              <a:ext cx="154361" cy="925061"/>
              <a:chOff x="1979554" y="1529993"/>
              <a:chExt cx="154361" cy="925061"/>
            </a:xfrm>
          </p:grpSpPr>
          <p:cxnSp>
            <p:nvCxnSpPr>
              <p:cNvPr id="437" name="Straight Connector 436"/>
              <p:cNvCxnSpPr/>
              <p:nvPr/>
            </p:nvCxnSpPr>
            <p:spPr>
              <a:xfrm>
                <a:off x="2056736" y="1529993"/>
                <a:ext cx="1" cy="788792"/>
              </a:xfrm>
              <a:prstGeom prst="line">
                <a:avLst/>
              </a:prstGeom>
              <a:ln w="41275">
                <a:solidFill>
                  <a:srgbClr val="763E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8" name="Oval 437"/>
              <p:cNvSpPr/>
              <p:nvPr/>
            </p:nvSpPr>
            <p:spPr>
              <a:xfrm rot="18900000">
                <a:off x="1979554" y="2300693"/>
                <a:ext cx="154361" cy="154361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rgbClr val="763E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35" name="Teardrop 434"/>
            <p:cNvSpPr/>
            <p:nvPr/>
          </p:nvSpPr>
          <p:spPr>
            <a:xfrm rot="8100000">
              <a:off x="5672402" y="4054753"/>
              <a:ext cx="751659" cy="751659"/>
            </a:xfrm>
            <a:prstGeom prst="teardrop">
              <a:avLst/>
            </a:prstGeom>
            <a:solidFill>
              <a:srgbClr val="763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6" name="TextBox 435"/>
            <p:cNvSpPr txBox="1">
              <a:spLocks noChangeAspect="1"/>
            </p:cNvSpPr>
            <p:nvPr/>
          </p:nvSpPr>
          <p:spPr>
            <a:xfrm>
              <a:off x="5854147" y="4272277"/>
              <a:ext cx="380128" cy="32708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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479875" y="2933195"/>
            <a:ext cx="2451732" cy="1427226"/>
            <a:chOff x="6479875" y="2933195"/>
            <a:chExt cx="2451732" cy="1427226"/>
          </a:xfrm>
        </p:grpSpPr>
        <p:grpSp>
          <p:nvGrpSpPr>
            <p:cNvPr id="397" name="Group 396"/>
            <p:cNvGrpSpPr/>
            <p:nvPr/>
          </p:nvGrpSpPr>
          <p:grpSpPr>
            <a:xfrm>
              <a:off x="6672077" y="3116771"/>
              <a:ext cx="271897" cy="271897"/>
              <a:chOff x="1902793" y="2492807"/>
              <a:chExt cx="431635" cy="431635"/>
            </a:xfrm>
          </p:grpSpPr>
          <p:sp>
            <p:nvSpPr>
              <p:cNvPr id="398" name="Teardrop 397"/>
              <p:cNvSpPr/>
              <p:nvPr/>
            </p:nvSpPr>
            <p:spPr>
              <a:xfrm rot="8100000">
                <a:off x="1902793" y="2492807"/>
                <a:ext cx="431635" cy="431635"/>
              </a:xfrm>
              <a:prstGeom prst="teardrop">
                <a:avLst/>
              </a:prstGeom>
              <a:solidFill>
                <a:srgbClr val="FE8301"/>
              </a:solidFill>
              <a:ln w="381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99" name="TextBox 398"/>
              <p:cNvSpPr txBox="1">
                <a:spLocks noChangeAspect="1"/>
              </p:cNvSpPr>
              <p:nvPr/>
            </p:nvSpPr>
            <p:spPr>
              <a:xfrm>
                <a:off x="1924922" y="2554608"/>
                <a:ext cx="380128" cy="32708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000" dirty="0" smtClean="0">
                    <a:solidFill>
                      <a:prstClr val="white"/>
                    </a:solidFill>
                    <a:latin typeface="FontAwesome" pitchFamily="2" charset="0"/>
                  </a:rPr>
                  <a:t></a:t>
                </a:r>
                <a:endParaRPr lang="ru-RU" sz="1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6921072" y="3428866"/>
              <a:ext cx="1595575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520  employees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25%  profit growth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</a:t>
              </a:r>
              <a:r>
                <a:rPr lang="en-US" sz="1100" dirty="0">
                  <a:solidFill>
                    <a:prstClr val="black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   23  connections</a:t>
              </a:r>
              <a:endParaRPr lang="ru-RU" sz="11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440" name="Rounded Rectangle 439"/>
            <p:cNvSpPr/>
            <p:nvPr/>
          </p:nvSpPr>
          <p:spPr>
            <a:xfrm>
              <a:off x="6479875" y="2933195"/>
              <a:ext cx="2451732" cy="1427226"/>
            </a:xfrm>
            <a:prstGeom prst="roundRect">
              <a:avLst>
                <a:gd name="adj" fmla="val 732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7" name="TextBox 446"/>
            <p:cNvSpPr txBox="1"/>
            <p:nvPr/>
          </p:nvSpPr>
          <p:spPr>
            <a:xfrm>
              <a:off x="6909293" y="3059348"/>
              <a:ext cx="5725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Medium"/>
                </a:rPr>
                <a:t>India</a:t>
              </a:r>
              <a:endPara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Lato Medium"/>
              </a:endParaRPr>
            </a:p>
          </p:txBody>
        </p:sp>
        <p:sp>
          <p:nvSpPr>
            <p:cNvPr id="448" name="Rectangle 447"/>
            <p:cNvSpPr/>
            <p:nvPr/>
          </p:nvSpPr>
          <p:spPr>
            <a:xfrm>
              <a:off x="6904277" y="3240433"/>
              <a:ext cx="109998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45, Long Street</a:t>
              </a:r>
              <a:endParaRPr lang="en-US" sz="11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9114277" y="2934226"/>
            <a:ext cx="2451732" cy="1427226"/>
            <a:chOff x="9114277" y="2934226"/>
            <a:chExt cx="2451732" cy="1427226"/>
          </a:xfrm>
        </p:grpSpPr>
        <p:sp>
          <p:nvSpPr>
            <p:cNvPr id="444" name="Rounded Rectangle 443"/>
            <p:cNvSpPr/>
            <p:nvPr/>
          </p:nvSpPr>
          <p:spPr>
            <a:xfrm>
              <a:off x="9114277" y="2934226"/>
              <a:ext cx="2451732" cy="1427226"/>
            </a:xfrm>
            <a:prstGeom prst="roundRect">
              <a:avLst>
                <a:gd name="adj" fmla="val 732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52" name="Group 451"/>
            <p:cNvGrpSpPr/>
            <p:nvPr/>
          </p:nvGrpSpPr>
          <p:grpSpPr>
            <a:xfrm>
              <a:off x="9336959" y="3106482"/>
              <a:ext cx="271897" cy="271897"/>
              <a:chOff x="1902793" y="2492807"/>
              <a:chExt cx="431635" cy="431635"/>
            </a:xfrm>
          </p:grpSpPr>
          <p:sp>
            <p:nvSpPr>
              <p:cNvPr id="453" name="Teardrop 452"/>
              <p:cNvSpPr/>
              <p:nvPr/>
            </p:nvSpPr>
            <p:spPr>
              <a:xfrm rot="8100000">
                <a:off x="1902793" y="2492807"/>
                <a:ext cx="431635" cy="431635"/>
              </a:xfrm>
              <a:prstGeom prst="teardrop">
                <a:avLst/>
              </a:prstGeom>
              <a:solidFill>
                <a:srgbClr val="FEA440"/>
              </a:solidFill>
              <a:ln w="381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54" name="TextBox 453"/>
              <p:cNvSpPr txBox="1">
                <a:spLocks noChangeAspect="1"/>
              </p:cNvSpPr>
              <p:nvPr/>
            </p:nvSpPr>
            <p:spPr>
              <a:xfrm>
                <a:off x="1924922" y="2554608"/>
                <a:ext cx="380128" cy="32708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000" dirty="0" smtClean="0">
                    <a:solidFill>
                      <a:prstClr val="white"/>
                    </a:solidFill>
                    <a:latin typeface="FontAwesome" pitchFamily="2" charset="0"/>
                  </a:rPr>
                  <a:t></a:t>
                </a:r>
                <a:endParaRPr lang="ru-RU" sz="1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5" name="TextBox 454"/>
            <p:cNvSpPr txBox="1"/>
            <p:nvPr/>
          </p:nvSpPr>
          <p:spPr>
            <a:xfrm>
              <a:off x="9585954" y="3418577"/>
              <a:ext cx="1595575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240  employees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10%  profit growth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</a:t>
              </a:r>
              <a:r>
                <a:rPr lang="en-US" sz="1100" dirty="0">
                  <a:solidFill>
                    <a:prstClr val="black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   10  connections</a:t>
              </a:r>
              <a:endParaRPr lang="ru-RU" sz="11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456" name="TextBox 455"/>
            <p:cNvSpPr txBox="1"/>
            <p:nvPr/>
          </p:nvSpPr>
          <p:spPr>
            <a:xfrm>
              <a:off x="9574175" y="3049059"/>
              <a:ext cx="11880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Medium"/>
                </a:rPr>
                <a:t>West Russia</a:t>
              </a:r>
              <a:endPara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Lato Medium"/>
              </a:endParaRPr>
            </a:p>
          </p:txBody>
        </p:sp>
        <p:sp>
          <p:nvSpPr>
            <p:cNvPr id="457" name="Rectangle 456"/>
            <p:cNvSpPr/>
            <p:nvPr/>
          </p:nvSpPr>
          <p:spPr>
            <a:xfrm>
              <a:off x="9569159" y="3230144"/>
              <a:ext cx="1170513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13, North Street</a:t>
              </a:r>
              <a:endParaRPr lang="en-US" sz="11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114277" y="4522584"/>
            <a:ext cx="2451732" cy="1427226"/>
            <a:chOff x="9114277" y="4522584"/>
            <a:chExt cx="2451732" cy="1427226"/>
          </a:xfrm>
        </p:grpSpPr>
        <p:sp>
          <p:nvSpPr>
            <p:cNvPr id="446" name="Rounded Rectangle 445"/>
            <p:cNvSpPr/>
            <p:nvPr/>
          </p:nvSpPr>
          <p:spPr>
            <a:xfrm>
              <a:off x="9114277" y="4522584"/>
              <a:ext cx="2451732" cy="1427226"/>
            </a:xfrm>
            <a:prstGeom prst="roundRect">
              <a:avLst>
                <a:gd name="adj" fmla="val 732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58" name="Group 457"/>
            <p:cNvGrpSpPr/>
            <p:nvPr/>
          </p:nvGrpSpPr>
          <p:grpSpPr>
            <a:xfrm>
              <a:off x="9350899" y="4691542"/>
              <a:ext cx="271897" cy="271897"/>
              <a:chOff x="1902793" y="2492807"/>
              <a:chExt cx="431635" cy="431635"/>
            </a:xfrm>
          </p:grpSpPr>
          <p:sp>
            <p:nvSpPr>
              <p:cNvPr id="459" name="Teardrop 458"/>
              <p:cNvSpPr/>
              <p:nvPr/>
            </p:nvSpPr>
            <p:spPr>
              <a:xfrm rot="8100000">
                <a:off x="1902793" y="2492807"/>
                <a:ext cx="431635" cy="431635"/>
              </a:xfrm>
              <a:prstGeom prst="teardrop">
                <a:avLst/>
              </a:prstGeom>
              <a:solidFill>
                <a:srgbClr val="FECD98"/>
              </a:solidFill>
              <a:ln w="381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0" name="TextBox 459"/>
              <p:cNvSpPr txBox="1">
                <a:spLocks noChangeAspect="1"/>
              </p:cNvSpPr>
              <p:nvPr/>
            </p:nvSpPr>
            <p:spPr>
              <a:xfrm>
                <a:off x="1924922" y="2554608"/>
                <a:ext cx="380128" cy="32708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000" dirty="0" smtClean="0">
                    <a:solidFill>
                      <a:prstClr val="white"/>
                    </a:solidFill>
                    <a:latin typeface="FontAwesome" pitchFamily="2" charset="0"/>
                  </a:rPr>
                  <a:t></a:t>
                </a:r>
                <a:endParaRPr lang="ru-RU" sz="1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1" name="TextBox 460"/>
            <p:cNvSpPr txBox="1"/>
            <p:nvPr/>
          </p:nvSpPr>
          <p:spPr>
            <a:xfrm>
              <a:off x="9599894" y="5003637"/>
              <a:ext cx="1595575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50  employees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4%  profit growth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</a:t>
              </a:r>
              <a:r>
                <a:rPr lang="en-US" sz="1100" dirty="0">
                  <a:solidFill>
                    <a:prstClr val="black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   6  connections</a:t>
              </a:r>
              <a:endParaRPr lang="ru-RU" sz="11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462" name="TextBox 461"/>
            <p:cNvSpPr txBox="1"/>
            <p:nvPr/>
          </p:nvSpPr>
          <p:spPr>
            <a:xfrm>
              <a:off x="9588115" y="4634119"/>
              <a:ext cx="6527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Medium"/>
                </a:rPr>
                <a:t>China</a:t>
              </a:r>
              <a:endPara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Lato Medium"/>
              </a:endParaRPr>
            </a:p>
          </p:txBody>
        </p:sp>
        <p:sp>
          <p:nvSpPr>
            <p:cNvPr id="463" name="Rectangle 462"/>
            <p:cNvSpPr/>
            <p:nvPr/>
          </p:nvSpPr>
          <p:spPr>
            <a:xfrm>
              <a:off x="9583099" y="4815204"/>
              <a:ext cx="121219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12, South Street,</a:t>
              </a:r>
              <a:endParaRPr lang="en-US" sz="11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479875" y="4521553"/>
            <a:ext cx="2451732" cy="1427226"/>
            <a:chOff x="6479875" y="4521553"/>
            <a:chExt cx="2451732" cy="1427226"/>
          </a:xfrm>
        </p:grpSpPr>
        <p:sp>
          <p:nvSpPr>
            <p:cNvPr id="445" name="Rounded Rectangle 444"/>
            <p:cNvSpPr/>
            <p:nvPr/>
          </p:nvSpPr>
          <p:spPr>
            <a:xfrm>
              <a:off x="6479875" y="4521553"/>
              <a:ext cx="2451732" cy="1427226"/>
            </a:xfrm>
            <a:prstGeom prst="roundRect">
              <a:avLst>
                <a:gd name="adj" fmla="val 732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64" name="Group 463"/>
            <p:cNvGrpSpPr/>
            <p:nvPr/>
          </p:nvGrpSpPr>
          <p:grpSpPr>
            <a:xfrm>
              <a:off x="6685968" y="4653529"/>
              <a:ext cx="271897" cy="271897"/>
              <a:chOff x="1902793" y="2492807"/>
              <a:chExt cx="431635" cy="431635"/>
            </a:xfrm>
          </p:grpSpPr>
          <p:sp>
            <p:nvSpPr>
              <p:cNvPr id="465" name="Teardrop 464"/>
              <p:cNvSpPr/>
              <p:nvPr/>
            </p:nvSpPr>
            <p:spPr>
              <a:xfrm rot="8100000">
                <a:off x="1902793" y="2492807"/>
                <a:ext cx="431635" cy="431635"/>
              </a:xfrm>
              <a:prstGeom prst="teardrop">
                <a:avLst/>
              </a:prstGeom>
              <a:solidFill>
                <a:srgbClr val="763E00"/>
              </a:solidFill>
              <a:ln w="381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6" name="TextBox 465"/>
              <p:cNvSpPr txBox="1">
                <a:spLocks noChangeAspect="1"/>
              </p:cNvSpPr>
              <p:nvPr/>
            </p:nvSpPr>
            <p:spPr>
              <a:xfrm>
                <a:off x="1924922" y="2554608"/>
                <a:ext cx="380128" cy="32708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000" dirty="0" smtClean="0">
                    <a:solidFill>
                      <a:prstClr val="white"/>
                    </a:solidFill>
                    <a:latin typeface="FontAwesome" pitchFamily="2" charset="0"/>
                  </a:rPr>
                  <a:t></a:t>
                </a:r>
                <a:endParaRPr lang="ru-RU" sz="1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7" name="TextBox 466"/>
            <p:cNvSpPr txBox="1"/>
            <p:nvPr/>
          </p:nvSpPr>
          <p:spPr>
            <a:xfrm>
              <a:off x="6934963" y="4965624"/>
              <a:ext cx="1595575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390  employees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33%  profit growth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</a:t>
              </a:r>
              <a:r>
                <a:rPr lang="en-US" sz="1100" dirty="0">
                  <a:solidFill>
                    <a:prstClr val="black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   44  connections</a:t>
              </a:r>
              <a:endParaRPr lang="ru-RU" sz="11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468" name="TextBox 467"/>
            <p:cNvSpPr txBox="1"/>
            <p:nvPr/>
          </p:nvSpPr>
          <p:spPr>
            <a:xfrm>
              <a:off x="6923184" y="4596106"/>
              <a:ext cx="11416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Medium"/>
                </a:rPr>
                <a:t>East Russia</a:t>
              </a:r>
              <a:endPara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Lato Medium"/>
              </a:endParaRPr>
            </a:p>
          </p:txBody>
        </p:sp>
        <p:sp>
          <p:nvSpPr>
            <p:cNvPr id="469" name="Rectangle 468"/>
            <p:cNvSpPr/>
            <p:nvPr/>
          </p:nvSpPr>
          <p:spPr>
            <a:xfrm>
              <a:off x="6918168" y="4777191"/>
              <a:ext cx="106631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11, East Street</a:t>
              </a:r>
              <a:endParaRPr lang="en-US" sz="11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122" name="Teardrop 121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3" name="Teardrop 122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4" name="Teardrop 123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125" name="Rectangle 124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141" name="Rectangle 140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EA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42" name="Straight Connector 141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Rectangle 142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FE8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C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763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150" name="Group 149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151" name="Rectangle 150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2" name="Rectangle 151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4188584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Freeform 54"/>
          <p:cNvSpPr>
            <a:spLocks noChangeAspect="1"/>
          </p:cNvSpPr>
          <p:nvPr/>
        </p:nvSpPr>
        <p:spPr bwMode="gray">
          <a:xfrm>
            <a:off x="816425" y="1865374"/>
            <a:ext cx="4839454" cy="4153226"/>
          </a:xfrm>
          <a:custGeom>
            <a:avLst/>
            <a:gdLst/>
            <a:ahLst/>
            <a:cxnLst>
              <a:cxn ang="0">
                <a:pos x="80" y="633"/>
              </a:cxn>
              <a:cxn ang="0">
                <a:pos x="198" y="560"/>
              </a:cxn>
              <a:cxn ang="0">
                <a:pos x="357" y="522"/>
              </a:cxn>
              <a:cxn ang="0">
                <a:pos x="497" y="418"/>
              </a:cxn>
              <a:cxn ang="0">
                <a:pos x="533" y="330"/>
              </a:cxn>
              <a:cxn ang="0">
                <a:pos x="566" y="326"/>
              </a:cxn>
              <a:cxn ang="0">
                <a:pos x="634" y="262"/>
              </a:cxn>
              <a:cxn ang="0">
                <a:pos x="688" y="222"/>
              </a:cxn>
              <a:cxn ang="0">
                <a:pos x="739" y="187"/>
              </a:cxn>
              <a:cxn ang="0">
                <a:pos x="818" y="257"/>
              </a:cxn>
              <a:cxn ang="0">
                <a:pos x="898" y="254"/>
              </a:cxn>
              <a:cxn ang="0">
                <a:pos x="921" y="160"/>
              </a:cxn>
              <a:cxn ang="0">
                <a:pos x="974" y="108"/>
              </a:cxn>
              <a:cxn ang="0">
                <a:pos x="1045" y="48"/>
              </a:cxn>
              <a:cxn ang="0">
                <a:pos x="1044" y="29"/>
              </a:cxn>
              <a:cxn ang="0">
                <a:pos x="1116" y="65"/>
              </a:cxn>
              <a:cxn ang="0">
                <a:pos x="1205" y="90"/>
              </a:cxn>
              <a:cxn ang="0">
                <a:pos x="1264" y="90"/>
              </a:cxn>
              <a:cxn ang="0">
                <a:pos x="1279" y="118"/>
              </a:cxn>
              <a:cxn ang="0">
                <a:pos x="1243" y="165"/>
              </a:cxn>
              <a:cxn ang="0">
                <a:pos x="1269" y="264"/>
              </a:cxn>
              <a:cxn ang="0">
                <a:pos x="1384" y="339"/>
              </a:cxn>
              <a:cxn ang="0">
                <a:pos x="1553" y="270"/>
              </a:cxn>
              <a:cxn ang="0">
                <a:pos x="1575" y="72"/>
              </a:cxn>
              <a:cxn ang="0">
                <a:pos x="1623" y="17"/>
              </a:cxn>
              <a:cxn ang="0">
                <a:pos x="1667" y="171"/>
              </a:cxn>
              <a:cxn ang="0">
                <a:pos x="1761" y="252"/>
              </a:cxn>
              <a:cxn ang="0">
                <a:pos x="1806" y="416"/>
              </a:cxn>
              <a:cxn ang="0">
                <a:pos x="1851" y="485"/>
              </a:cxn>
              <a:cxn ang="0">
                <a:pos x="1954" y="540"/>
              </a:cxn>
              <a:cxn ang="0">
                <a:pos x="1994" y="645"/>
              </a:cxn>
              <a:cxn ang="0">
                <a:pos x="2054" y="661"/>
              </a:cxn>
              <a:cxn ang="0">
                <a:pos x="2132" y="791"/>
              </a:cxn>
              <a:cxn ang="0">
                <a:pos x="2191" y="911"/>
              </a:cxn>
              <a:cxn ang="0">
                <a:pos x="2206" y="1090"/>
              </a:cxn>
              <a:cxn ang="0">
                <a:pos x="2158" y="1285"/>
              </a:cxn>
              <a:cxn ang="0">
                <a:pos x="2089" y="1365"/>
              </a:cxn>
              <a:cxn ang="0">
                <a:pos x="2034" y="1506"/>
              </a:cxn>
              <a:cxn ang="0">
                <a:pos x="2008" y="1625"/>
              </a:cxn>
              <a:cxn ang="0">
                <a:pos x="1823" y="1705"/>
              </a:cxn>
              <a:cxn ang="0">
                <a:pos x="1785" y="1704"/>
              </a:cxn>
              <a:cxn ang="0">
                <a:pos x="1715" y="1661"/>
              </a:cxn>
              <a:cxn ang="0">
                <a:pos x="1572" y="1674"/>
              </a:cxn>
              <a:cxn ang="0">
                <a:pos x="1453" y="1530"/>
              </a:cxn>
              <a:cxn ang="0">
                <a:pos x="1376" y="1406"/>
              </a:cxn>
              <a:cxn ang="0">
                <a:pos x="1330" y="1443"/>
              </a:cxn>
              <a:cxn ang="0">
                <a:pos x="1358" y="1317"/>
              </a:cxn>
              <a:cxn ang="0">
                <a:pos x="1302" y="1370"/>
              </a:cxn>
              <a:cxn ang="0">
                <a:pos x="1220" y="1433"/>
              </a:cxn>
              <a:cxn ang="0">
                <a:pos x="1177" y="1335"/>
              </a:cxn>
              <a:cxn ang="0">
                <a:pos x="1062" y="1253"/>
              </a:cxn>
              <a:cxn ang="0">
                <a:pos x="779" y="1270"/>
              </a:cxn>
              <a:cxn ang="0">
                <a:pos x="587" y="1354"/>
              </a:cxn>
              <a:cxn ang="0">
                <a:pos x="419" y="1379"/>
              </a:cxn>
              <a:cxn ang="0">
                <a:pos x="271" y="1452"/>
              </a:cxn>
              <a:cxn ang="0">
                <a:pos x="130" y="1405"/>
              </a:cxn>
              <a:cxn ang="0">
                <a:pos x="142" y="1286"/>
              </a:cxn>
              <a:cxn ang="0">
                <a:pos x="66" y="1024"/>
              </a:cxn>
              <a:cxn ang="0">
                <a:pos x="12" y="897"/>
              </a:cxn>
              <a:cxn ang="0">
                <a:pos x="35" y="884"/>
              </a:cxn>
              <a:cxn ang="0">
                <a:pos x="8" y="758"/>
              </a:cxn>
            </a:cxnLst>
            <a:rect l="0" t="0" r="r" b="b"/>
            <a:pathLst>
              <a:path w="2217" h="1736">
                <a:moveTo>
                  <a:pt x="43" y="634"/>
                </a:moveTo>
                <a:lnTo>
                  <a:pt x="49" y="629"/>
                </a:lnTo>
                <a:lnTo>
                  <a:pt x="48" y="645"/>
                </a:lnTo>
                <a:lnTo>
                  <a:pt x="48" y="647"/>
                </a:lnTo>
                <a:lnTo>
                  <a:pt x="45" y="651"/>
                </a:lnTo>
                <a:lnTo>
                  <a:pt x="44" y="656"/>
                </a:lnTo>
                <a:lnTo>
                  <a:pt x="48" y="658"/>
                </a:lnTo>
                <a:lnTo>
                  <a:pt x="46" y="666"/>
                </a:lnTo>
                <a:lnTo>
                  <a:pt x="45" y="671"/>
                </a:lnTo>
                <a:lnTo>
                  <a:pt x="50" y="673"/>
                </a:lnTo>
                <a:lnTo>
                  <a:pt x="59" y="666"/>
                </a:lnTo>
                <a:lnTo>
                  <a:pt x="62" y="652"/>
                </a:lnTo>
                <a:lnTo>
                  <a:pt x="72" y="636"/>
                </a:lnTo>
                <a:lnTo>
                  <a:pt x="80" y="633"/>
                </a:lnTo>
                <a:lnTo>
                  <a:pt x="87" y="628"/>
                </a:lnTo>
                <a:lnTo>
                  <a:pt x="94" y="626"/>
                </a:lnTo>
                <a:lnTo>
                  <a:pt x="102" y="620"/>
                </a:lnTo>
                <a:lnTo>
                  <a:pt x="120" y="617"/>
                </a:lnTo>
                <a:lnTo>
                  <a:pt x="125" y="608"/>
                </a:lnTo>
                <a:lnTo>
                  <a:pt x="132" y="601"/>
                </a:lnTo>
                <a:lnTo>
                  <a:pt x="140" y="596"/>
                </a:lnTo>
                <a:lnTo>
                  <a:pt x="146" y="586"/>
                </a:lnTo>
                <a:lnTo>
                  <a:pt x="161" y="580"/>
                </a:lnTo>
                <a:lnTo>
                  <a:pt x="167" y="575"/>
                </a:lnTo>
                <a:lnTo>
                  <a:pt x="174" y="571"/>
                </a:lnTo>
                <a:lnTo>
                  <a:pt x="191" y="559"/>
                </a:lnTo>
                <a:lnTo>
                  <a:pt x="195" y="558"/>
                </a:lnTo>
                <a:lnTo>
                  <a:pt x="198" y="560"/>
                </a:lnTo>
                <a:lnTo>
                  <a:pt x="214" y="561"/>
                </a:lnTo>
                <a:lnTo>
                  <a:pt x="222" y="564"/>
                </a:lnTo>
                <a:lnTo>
                  <a:pt x="232" y="565"/>
                </a:lnTo>
                <a:lnTo>
                  <a:pt x="241" y="564"/>
                </a:lnTo>
                <a:lnTo>
                  <a:pt x="249" y="561"/>
                </a:lnTo>
                <a:lnTo>
                  <a:pt x="260" y="553"/>
                </a:lnTo>
                <a:lnTo>
                  <a:pt x="270" y="547"/>
                </a:lnTo>
                <a:lnTo>
                  <a:pt x="280" y="544"/>
                </a:lnTo>
                <a:lnTo>
                  <a:pt x="291" y="544"/>
                </a:lnTo>
                <a:lnTo>
                  <a:pt x="301" y="542"/>
                </a:lnTo>
                <a:lnTo>
                  <a:pt x="322" y="522"/>
                </a:lnTo>
                <a:lnTo>
                  <a:pt x="335" y="522"/>
                </a:lnTo>
                <a:lnTo>
                  <a:pt x="345" y="527"/>
                </a:lnTo>
                <a:lnTo>
                  <a:pt x="357" y="522"/>
                </a:lnTo>
                <a:lnTo>
                  <a:pt x="370" y="522"/>
                </a:lnTo>
                <a:lnTo>
                  <a:pt x="378" y="520"/>
                </a:lnTo>
                <a:lnTo>
                  <a:pt x="388" y="515"/>
                </a:lnTo>
                <a:lnTo>
                  <a:pt x="413" y="510"/>
                </a:lnTo>
                <a:lnTo>
                  <a:pt x="424" y="504"/>
                </a:lnTo>
                <a:lnTo>
                  <a:pt x="432" y="499"/>
                </a:lnTo>
                <a:lnTo>
                  <a:pt x="454" y="478"/>
                </a:lnTo>
                <a:lnTo>
                  <a:pt x="458" y="470"/>
                </a:lnTo>
                <a:lnTo>
                  <a:pt x="459" y="461"/>
                </a:lnTo>
                <a:lnTo>
                  <a:pt x="467" y="450"/>
                </a:lnTo>
                <a:lnTo>
                  <a:pt x="469" y="445"/>
                </a:lnTo>
                <a:lnTo>
                  <a:pt x="469" y="439"/>
                </a:lnTo>
                <a:lnTo>
                  <a:pt x="476" y="440"/>
                </a:lnTo>
                <a:lnTo>
                  <a:pt x="497" y="418"/>
                </a:lnTo>
                <a:lnTo>
                  <a:pt x="500" y="413"/>
                </a:lnTo>
                <a:lnTo>
                  <a:pt x="497" y="410"/>
                </a:lnTo>
                <a:lnTo>
                  <a:pt x="490" y="381"/>
                </a:lnTo>
                <a:lnTo>
                  <a:pt x="491" y="369"/>
                </a:lnTo>
                <a:lnTo>
                  <a:pt x="499" y="355"/>
                </a:lnTo>
                <a:lnTo>
                  <a:pt x="502" y="353"/>
                </a:lnTo>
                <a:lnTo>
                  <a:pt x="508" y="353"/>
                </a:lnTo>
                <a:lnTo>
                  <a:pt x="512" y="345"/>
                </a:lnTo>
                <a:lnTo>
                  <a:pt x="521" y="338"/>
                </a:lnTo>
                <a:lnTo>
                  <a:pt x="524" y="338"/>
                </a:lnTo>
                <a:lnTo>
                  <a:pt x="523" y="333"/>
                </a:lnTo>
                <a:lnTo>
                  <a:pt x="528" y="322"/>
                </a:lnTo>
                <a:lnTo>
                  <a:pt x="530" y="321"/>
                </a:lnTo>
                <a:lnTo>
                  <a:pt x="533" y="330"/>
                </a:lnTo>
                <a:lnTo>
                  <a:pt x="537" y="337"/>
                </a:lnTo>
                <a:lnTo>
                  <a:pt x="543" y="353"/>
                </a:lnTo>
                <a:lnTo>
                  <a:pt x="549" y="365"/>
                </a:lnTo>
                <a:lnTo>
                  <a:pt x="555" y="372"/>
                </a:lnTo>
                <a:lnTo>
                  <a:pt x="560" y="381"/>
                </a:lnTo>
                <a:lnTo>
                  <a:pt x="564" y="386"/>
                </a:lnTo>
                <a:lnTo>
                  <a:pt x="569" y="375"/>
                </a:lnTo>
                <a:lnTo>
                  <a:pt x="569" y="360"/>
                </a:lnTo>
                <a:lnTo>
                  <a:pt x="571" y="360"/>
                </a:lnTo>
                <a:lnTo>
                  <a:pt x="578" y="359"/>
                </a:lnTo>
                <a:lnTo>
                  <a:pt x="576" y="346"/>
                </a:lnTo>
                <a:lnTo>
                  <a:pt x="570" y="335"/>
                </a:lnTo>
                <a:lnTo>
                  <a:pt x="564" y="330"/>
                </a:lnTo>
                <a:lnTo>
                  <a:pt x="566" y="326"/>
                </a:lnTo>
                <a:lnTo>
                  <a:pt x="565" y="310"/>
                </a:lnTo>
                <a:lnTo>
                  <a:pt x="570" y="305"/>
                </a:lnTo>
                <a:lnTo>
                  <a:pt x="580" y="310"/>
                </a:lnTo>
                <a:lnTo>
                  <a:pt x="588" y="308"/>
                </a:lnTo>
                <a:lnTo>
                  <a:pt x="601" y="324"/>
                </a:lnTo>
                <a:lnTo>
                  <a:pt x="618" y="327"/>
                </a:lnTo>
                <a:lnTo>
                  <a:pt x="619" y="319"/>
                </a:lnTo>
                <a:lnTo>
                  <a:pt x="610" y="316"/>
                </a:lnTo>
                <a:lnTo>
                  <a:pt x="613" y="303"/>
                </a:lnTo>
                <a:lnTo>
                  <a:pt x="623" y="294"/>
                </a:lnTo>
                <a:lnTo>
                  <a:pt x="625" y="287"/>
                </a:lnTo>
                <a:lnTo>
                  <a:pt x="620" y="270"/>
                </a:lnTo>
                <a:lnTo>
                  <a:pt x="625" y="264"/>
                </a:lnTo>
                <a:lnTo>
                  <a:pt x="634" y="262"/>
                </a:lnTo>
                <a:lnTo>
                  <a:pt x="645" y="268"/>
                </a:lnTo>
                <a:lnTo>
                  <a:pt x="647" y="265"/>
                </a:lnTo>
                <a:lnTo>
                  <a:pt x="641" y="253"/>
                </a:lnTo>
                <a:lnTo>
                  <a:pt x="642" y="247"/>
                </a:lnTo>
                <a:lnTo>
                  <a:pt x="646" y="242"/>
                </a:lnTo>
                <a:lnTo>
                  <a:pt x="663" y="248"/>
                </a:lnTo>
                <a:lnTo>
                  <a:pt x="663" y="243"/>
                </a:lnTo>
                <a:lnTo>
                  <a:pt x="657" y="233"/>
                </a:lnTo>
                <a:lnTo>
                  <a:pt x="657" y="221"/>
                </a:lnTo>
                <a:lnTo>
                  <a:pt x="666" y="217"/>
                </a:lnTo>
                <a:lnTo>
                  <a:pt x="671" y="217"/>
                </a:lnTo>
                <a:lnTo>
                  <a:pt x="677" y="215"/>
                </a:lnTo>
                <a:lnTo>
                  <a:pt x="687" y="214"/>
                </a:lnTo>
                <a:lnTo>
                  <a:pt x="688" y="222"/>
                </a:lnTo>
                <a:lnTo>
                  <a:pt x="693" y="220"/>
                </a:lnTo>
                <a:lnTo>
                  <a:pt x="700" y="214"/>
                </a:lnTo>
                <a:lnTo>
                  <a:pt x="705" y="201"/>
                </a:lnTo>
                <a:lnTo>
                  <a:pt x="705" y="197"/>
                </a:lnTo>
                <a:lnTo>
                  <a:pt x="699" y="189"/>
                </a:lnTo>
                <a:lnTo>
                  <a:pt x="702" y="183"/>
                </a:lnTo>
                <a:lnTo>
                  <a:pt x="707" y="189"/>
                </a:lnTo>
                <a:lnTo>
                  <a:pt x="709" y="198"/>
                </a:lnTo>
                <a:lnTo>
                  <a:pt x="715" y="194"/>
                </a:lnTo>
                <a:lnTo>
                  <a:pt x="718" y="188"/>
                </a:lnTo>
                <a:lnTo>
                  <a:pt x="721" y="189"/>
                </a:lnTo>
                <a:lnTo>
                  <a:pt x="722" y="194"/>
                </a:lnTo>
                <a:lnTo>
                  <a:pt x="728" y="193"/>
                </a:lnTo>
                <a:lnTo>
                  <a:pt x="739" y="187"/>
                </a:lnTo>
                <a:lnTo>
                  <a:pt x="743" y="183"/>
                </a:lnTo>
                <a:lnTo>
                  <a:pt x="741" y="176"/>
                </a:lnTo>
                <a:lnTo>
                  <a:pt x="749" y="174"/>
                </a:lnTo>
                <a:lnTo>
                  <a:pt x="753" y="177"/>
                </a:lnTo>
                <a:lnTo>
                  <a:pt x="761" y="181"/>
                </a:lnTo>
                <a:lnTo>
                  <a:pt x="770" y="181"/>
                </a:lnTo>
                <a:lnTo>
                  <a:pt x="780" y="187"/>
                </a:lnTo>
                <a:lnTo>
                  <a:pt x="788" y="193"/>
                </a:lnTo>
                <a:lnTo>
                  <a:pt x="804" y="215"/>
                </a:lnTo>
                <a:lnTo>
                  <a:pt x="818" y="226"/>
                </a:lnTo>
                <a:lnTo>
                  <a:pt x="814" y="242"/>
                </a:lnTo>
                <a:lnTo>
                  <a:pt x="814" y="253"/>
                </a:lnTo>
                <a:lnTo>
                  <a:pt x="815" y="255"/>
                </a:lnTo>
                <a:lnTo>
                  <a:pt x="818" y="257"/>
                </a:lnTo>
                <a:lnTo>
                  <a:pt x="819" y="254"/>
                </a:lnTo>
                <a:lnTo>
                  <a:pt x="822" y="247"/>
                </a:lnTo>
                <a:lnTo>
                  <a:pt x="820" y="243"/>
                </a:lnTo>
                <a:lnTo>
                  <a:pt x="825" y="238"/>
                </a:lnTo>
                <a:lnTo>
                  <a:pt x="829" y="240"/>
                </a:lnTo>
                <a:lnTo>
                  <a:pt x="830" y="237"/>
                </a:lnTo>
                <a:lnTo>
                  <a:pt x="836" y="240"/>
                </a:lnTo>
                <a:lnTo>
                  <a:pt x="836" y="232"/>
                </a:lnTo>
                <a:lnTo>
                  <a:pt x="839" y="231"/>
                </a:lnTo>
                <a:lnTo>
                  <a:pt x="849" y="233"/>
                </a:lnTo>
                <a:lnTo>
                  <a:pt x="862" y="233"/>
                </a:lnTo>
                <a:lnTo>
                  <a:pt x="873" y="232"/>
                </a:lnTo>
                <a:lnTo>
                  <a:pt x="881" y="236"/>
                </a:lnTo>
                <a:lnTo>
                  <a:pt x="898" y="254"/>
                </a:lnTo>
                <a:lnTo>
                  <a:pt x="903" y="253"/>
                </a:lnTo>
                <a:lnTo>
                  <a:pt x="903" y="249"/>
                </a:lnTo>
                <a:lnTo>
                  <a:pt x="899" y="237"/>
                </a:lnTo>
                <a:lnTo>
                  <a:pt x="906" y="233"/>
                </a:lnTo>
                <a:lnTo>
                  <a:pt x="908" y="232"/>
                </a:lnTo>
                <a:lnTo>
                  <a:pt x="894" y="217"/>
                </a:lnTo>
                <a:lnTo>
                  <a:pt x="886" y="205"/>
                </a:lnTo>
                <a:lnTo>
                  <a:pt x="890" y="189"/>
                </a:lnTo>
                <a:lnTo>
                  <a:pt x="893" y="192"/>
                </a:lnTo>
                <a:lnTo>
                  <a:pt x="898" y="189"/>
                </a:lnTo>
                <a:lnTo>
                  <a:pt x="909" y="172"/>
                </a:lnTo>
                <a:lnTo>
                  <a:pt x="909" y="165"/>
                </a:lnTo>
                <a:lnTo>
                  <a:pt x="914" y="158"/>
                </a:lnTo>
                <a:lnTo>
                  <a:pt x="921" y="160"/>
                </a:lnTo>
                <a:lnTo>
                  <a:pt x="931" y="160"/>
                </a:lnTo>
                <a:lnTo>
                  <a:pt x="937" y="154"/>
                </a:lnTo>
                <a:lnTo>
                  <a:pt x="936" y="141"/>
                </a:lnTo>
                <a:lnTo>
                  <a:pt x="929" y="141"/>
                </a:lnTo>
                <a:lnTo>
                  <a:pt x="930" y="135"/>
                </a:lnTo>
                <a:lnTo>
                  <a:pt x="931" y="125"/>
                </a:lnTo>
                <a:lnTo>
                  <a:pt x="935" y="115"/>
                </a:lnTo>
                <a:lnTo>
                  <a:pt x="944" y="113"/>
                </a:lnTo>
                <a:lnTo>
                  <a:pt x="953" y="109"/>
                </a:lnTo>
                <a:lnTo>
                  <a:pt x="954" y="102"/>
                </a:lnTo>
                <a:lnTo>
                  <a:pt x="962" y="103"/>
                </a:lnTo>
                <a:lnTo>
                  <a:pt x="969" y="108"/>
                </a:lnTo>
                <a:lnTo>
                  <a:pt x="973" y="115"/>
                </a:lnTo>
                <a:lnTo>
                  <a:pt x="974" y="108"/>
                </a:lnTo>
                <a:lnTo>
                  <a:pt x="968" y="98"/>
                </a:lnTo>
                <a:lnTo>
                  <a:pt x="971" y="96"/>
                </a:lnTo>
                <a:lnTo>
                  <a:pt x="978" y="88"/>
                </a:lnTo>
                <a:lnTo>
                  <a:pt x="991" y="92"/>
                </a:lnTo>
                <a:lnTo>
                  <a:pt x="992" y="87"/>
                </a:lnTo>
                <a:lnTo>
                  <a:pt x="1003" y="90"/>
                </a:lnTo>
                <a:lnTo>
                  <a:pt x="1016" y="88"/>
                </a:lnTo>
                <a:lnTo>
                  <a:pt x="1026" y="91"/>
                </a:lnTo>
                <a:lnTo>
                  <a:pt x="1034" y="91"/>
                </a:lnTo>
                <a:lnTo>
                  <a:pt x="1054" y="85"/>
                </a:lnTo>
                <a:lnTo>
                  <a:pt x="1062" y="79"/>
                </a:lnTo>
                <a:lnTo>
                  <a:pt x="1062" y="55"/>
                </a:lnTo>
                <a:lnTo>
                  <a:pt x="1056" y="49"/>
                </a:lnTo>
                <a:lnTo>
                  <a:pt x="1045" y="48"/>
                </a:lnTo>
                <a:lnTo>
                  <a:pt x="1038" y="49"/>
                </a:lnTo>
                <a:lnTo>
                  <a:pt x="1030" y="44"/>
                </a:lnTo>
                <a:lnTo>
                  <a:pt x="1026" y="38"/>
                </a:lnTo>
                <a:lnTo>
                  <a:pt x="1017" y="34"/>
                </a:lnTo>
                <a:lnTo>
                  <a:pt x="1017" y="33"/>
                </a:lnTo>
                <a:lnTo>
                  <a:pt x="1021" y="32"/>
                </a:lnTo>
                <a:lnTo>
                  <a:pt x="1024" y="34"/>
                </a:lnTo>
                <a:lnTo>
                  <a:pt x="1027" y="29"/>
                </a:lnTo>
                <a:lnTo>
                  <a:pt x="1029" y="27"/>
                </a:lnTo>
                <a:lnTo>
                  <a:pt x="1032" y="31"/>
                </a:lnTo>
                <a:lnTo>
                  <a:pt x="1035" y="45"/>
                </a:lnTo>
                <a:lnTo>
                  <a:pt x="1039" y="38"/>
                </a:lnTo>
                <a:lnTo>
                  <a:pt x="1039" y="29"/>
                </a:lnTo>
                <a:lnTo>
                  <a:pt x="1044" y="29"/>
                </a:lnTo>
                <a:lnTo>
                  <a:pt x="1046" y="33"/>
                </a:lnTo>
                <a:lnTo>
                  <a:pt x="1051" y="32"/>
                </a:lnTo>
                <a:lnTo>
                  <a:pt x="1055" y="38"/>
                </a:lnTo>
                <a:lnTo>
                  <a:pt x="1059" y="43"/>
                </a:lnTo>
                <a:lnTo>
                  <a:pt x="1067" y="49"/>
                </a:lnTo>
                <a:lnTo>
                  <a:pt x="1070" y="42"/>
                </a:lnTo>
                <a:lnTo>
                  <a:pt x="1075" y="41"/>
                </a:lnTo>
                <a:lnTo>
                  <a:pt x="1080" y="44"/>
                </a:lnTo>
                <a:lnTo>
                  <a:pt x="1082" y="50"/>
                </a:lnTo>
                <a:lnTo>
                  <a:pt x="1089" y="58"/>
                </a:lnTo>
                <a:lnTo>
                  <a:pt x="1104" y="61"/>
                </a:lnTo>
                <a:lnTo>
                  <a:pt x="1108" y="61"/>
                </a:lnTo>
                <a:lnTo>
                  <a:pt x="1113" y="63"/>
                </a:lnTo>
                <a:lnTo>
                  <a:pt x="1116" y="65"/>
                </a:lnTo>
                <a:lnTo>
                  <a:pt x="1123" y="60"/>
                </a:lnTo>
                <a:lnTo>
                  <a:pt x="1126" y="59"/>
                </a:lnTo>
                <a:lnTo>
                  <a:pt x="1126" y="66"/>
                </a:lnTo>
                <a:lnTo>
                  <a:pt x="1131" y="69"/>
                </a:lnTo>
                <a:lnTo>
                  <a:pt x="1141" y="69"/>
                </a:lnTo>
                <a:lnTo>
                  <a:pt x="1151" y="76"/>
                </a:lnTo>
                <a:lnTo>
                  <a:pt x="1159" y="75"/>
                </a:lnTo>
                <a:lnTo>
                  <a:pt x="1167" y="79"/>
                </a:lnTo>
                <a:lnTo>
                  <a:pt x="1177" y="74"/>
                </a:lnTo>
                <a:lnTo>
                  <a:pt x="1179" y="74"/>
                </a:lnTo>
                <a:lnTo>
                  <a:pt x="1184" y="81"/>
                </a:lnTo>
                <a:lnTo>
                  <a:pt x="1195" y="81"/>
                </a:lnTo>
                <a:lnTo>
                  <a:pt x="1200" y="84"/>
                </a:lnTo>
                <a:lnTo>
                  <a:pt x="1205" y="90"/>
                </a:lnTo>
                <a:lnTo>
                  <a:pt x="1216" y="79"/>
                </a:lnTo>
                <a:lnTo>
                  <a:pt x="1221" y="76"/>
                </a:lnTo>
                <a:lnTo>
                  <a:pt x="1225" y="75"/>
                </a:lnTo>
                <a:lnTo>
                  <a:pt x="1234" y="76"/>
                </a:lnTo>
                <a:lnTo>
                  <a:pt x="1244" y="71"/>
                </a:lnTo>
                <a:lnTo>
                  <a:pt x="1238" y="82"/>
                </a:lnTo>
                <a:lnTo>
                  <a:pt x="1241" y="85"/>
                </a:lnTo>
                <a:lnTo>
                  <a:pt x="1243" y="86"/>
                </a:lnTo>
                <a:lnTo>
                  <a:pt x="1248" y="81"/>
                </a:lnTo>
                <a:lnTo>
                  <a:pt x="1249" y="85"/>
                </a:lnTo>
                <a:lnTo>
                  <a:pt x="1248" y="101"/>
                </a:lnTo>
                <a:lnTo>
                  <a:pt x="1249" y="104"/>
                </a:lnTo>
                <a:lnTo>
                  <a:pt x="1259" y="101"/>
                </a:lnTo>
                <a:lnTo>
                  <a:pt x="1264" y="90"/>
                </a:lnTo>
                <a:lnTo>
                  <a:pt x="1263" y="88"/>
                </a:lnTo>
                <a:lnTo>
                  <a:pt x="1264" y="79"/>
                </a:lnTo>
                <a:lnTo>
                  <a:pt x="1274" y="70"/>
                </a:lnTo>
                <a:lnTo>
                  <a:pt x="1276" y="72"/>
                </a:lnTo>
                <a:lnTo>
                  <a:pt x="1279" y="77"/>
                </a:lnTo>
                <a:lnTo>
                  <a:pt x="1280" y="92"/>
                </a:lnTo>
                <a:lnTo>
                  <a:pt x="1288" y="87"/>
                </a:lnTo>
                <a:lnTo>
                  <a:pt x="1295" y="87"/>
                </a:lnTo>
                <a:lnTo>
                  <a:pt x="1299" y="91"/>
                </a:lnTo>
                <a:lnTo>
                  <a:pt x="1297" y="96"/>
                </a:lnTo>
                <a:lnTo>
                  <a:pt x="1293" y="106"/>
                </a:lnTo>
                <a:lnTo>
                  <a:pt x="1287" y="115"/>
                </a:lnTo>
                <a:lnTo>
                  <a:pt x="1284" y="119"/>
                </a:lnTo>
                <a:lnTo>
                  <a:pt x="1279" y="118"/>
                </a:lnTo>
                <a:lnTo>
                  <a:pt x="1277" y="122"/>
                </a:lnTo>
                <a:lnTo>
                  <a:pt x="1284" y="130"/>
                </a:lnTo>
                <a:lnTo>
                  <a:pt x="1276" y="141"/>
                </a:lnTo>
                <a:lnTo>
                  <a:pt x="1272" y="144"/>
                </a:lnTo>
                <a:lnTo>
                  <a:pt x="1264" y="141"/>
                </a:lnTo>
                <a:lnTo>
                  <a:pt x="1263" y="136"/>
                </a:lnTo>
                <a:lnTo>
                  <a:pt x="1258" y="142"/>
                </a:lnTo>
                <a:lnTo>
                  <a:pt x="1259" y="151"/>
                </a:lnTo>
                <a:lnTo>
                  <a:pt x="1261" y="156"/>
                </a:lnTo>
                <a:lnTo>
                  <a:pt x="1258" y="152"/>
                </a:lnTo>
                <a:lnTo>
                  <a:pt x="1253" y="145"/>
                </a:lnTo>
                <a:lnTo>
                  <a:pt x="1248" y="144"/>
                </a:lnTo>
                <a:lnTo>
                  <a:pt x="1247" y="156"/>
                </a:lnTo>
                <a:lnTo>
                  <a:pt x="1243" y="165"/>
                </a:lnTo>
                <a:lnTo>
                  <a:pt x="1243" y="171"/>
                </a:lnTo>
                <a:lnTo>
                  <a:pt x="1253" y="168"/>
                </a:lnTo>
                <a:lnTo>
                  <a:pt x="1248" y="187"/>
                </a:lnTo>
                <a:lnTo>
                  <a:pt x="1248" y="190"/>
                </a:lnTo>
                <a:lnTo>
                  <a:pt x="1238" y="210"/>
                </a:lnTo>
                <a:lnTo>
                  <a:pt x="1234" y="221"/>
                </a:lnTo>
                <a:lnTo>
                  <a:pt x="1232" y="225"/>
                </a:lnTo>
                <a:lnTo>
                  <a:pt x="1228" y="231"/>
                </a:lnTo>
                <a:lnTo>
                  <a:pt x="1228" y="242"/>
                </a:lnTo>
                <a:lnTo>
                  <a:pt x="1234" y="246"/>
                </a:lnTo>
                <a:lnTo>
                  <a:pt x="1238" y="252"/>
                </a:lnTo>
                <a:lnTo>
                  <a:pt x="1245" y="251"/>
                </a:lnTo>
                <a:lnTo>
                  <a:pt x="1254" y="258"/>
                </a:lnTo>
                <a:lnTo>
                  <a:pt x="1269" y="264"/>
                </a:lnTo>
                <a:lnTo>
                  <a:pt x="1271" y="274"/>
                </a:lnTo>
                <a:lnTo>
                  <a:pt x="1275" y="283"/>
                </a:lnTo>
                <a:lnTo>
                  <a:pt x="1275" y="297"/>
                </a:lnTo>
                <a:lnTo>
                  <a:pt x="1285" y="290"/>
                </a:lnTo>
                <a:lnTo>
                  <a:pt x="1307" y="296"/>
                </a:lnTo>
                <a:lnTo>
                  <a:pt x="1320" y="295"/>
                </a:lnTo>
                <a:lnTo>
                  <a:pt x="1324" y="302"/>
                </a:lnTo>
                <a:lnTo>
                  <a:pt x="1335" y="308"/>
                </a:lnTo>
                <a:lnTo>
                  <a:pt x="1345" y="313"/>
                </a:lnTo>
                <a:lnTo>
                  <a:pt x="1355" y="319"/>
                </a:lnTo>
                <a:lnTo>
                  <a:pt x="1361" y="327"/>
                </a:lnTo>
                <a:lnTo>
                  <a:pt x="1370" y="334"/>
                </a:lnTo>
                <a:lnTo>
                  <a:pt x="1377" y="335"/>
                </a:lnTo>
                <a:lnTo>
                  <a:pt x="1384" y="339"/>
                </a:lnTo>
                <a:lnTo>
                  <a:pt x="1411" y="346"/>
                </a:lnTo>
                <a:lnTo>
                  <a:pt x="1421" y="354"/>
                </a:lnTo>
                <a:lnTo>
                  <a:pt x="1425" y="365"/>
                </a:lnTo>
                <a:lnTo>
                  <a:pt x="1430" y="371"/>
                </a:lnTo>
                <a:lnTo>
                  <a:pt x="1460" y="392"/>
                </a:lnTo>
                <a:lnTo>
                  <a:pt x="1475" y="398"/>
                </a:lnTo>
                <a:lnTo>
                  <a:pt x="1487" y="394"/>
                </a:lnTo>
                <a:lnTo>
                  <a:pt x="1498" y="389"/>
                </a:lnTo>
                <a:lnTo>
                  <a:pt x="1516" y="384"/>
                </a:lnTo>
                <a:lnTo>
                  <a:pt x="1521" y="377"/>
                </a:lnTo>
                <a:lnTo>
                  <a:pt x="1524" y="356"/>
                </a:lnTo>
                <a:lnTo>
                  <a:pt x="1537" y="333"/>
                </a:lnTo>
                <a:lnTo>
                  <a:pt x="1548" y="287"/>
                </a:lnTo>
                <a:lnTo>
                  <a:pt x="1553" y="270"/>
                </a:lnTo>
                <a:lnTo>
                  <a:pt x="1557" y="258"/>
                </a:lnTo>
                <a:lnTo>
                  <a:pt x="1560" y="246"/>
                </a:lnTo>
                <a:lnTo>
                  <a:pt x="1559" y="231"/>
                </a:lnTo>
                <a:lnTo>
                  <a:pt x="1553" y="213"/>
                </a:lnTo>
                <a:lnTo>
                  <a:pt x="1555" y="197"/>
                </a:lnTo>
                <a:lnTo>
                  <a:pt x="1553" y="165"/>
                </a:lnTo>
                <a:lnTo>
                  <a:pt x="1561" y="145"/>
                </a:lnTo>
                <a:lnTo>
                  <a:pt x="1560" y="128"/>
                </a:lnTo>
                <a:lnTo>
                  <a:pt x="1565" y="118"/>
                </a:lnTo>
                <a:lnTo>
                  <a:pt x="1566" y="108"/>
                </a:lnTo>
                <a:lnTo>
                  <a:pt x="1559" y="106"/>
                </a:lnTo>
                <a:lnTo>
                  <a:pt x="1560" y="95"/>
                </a:lnTo>
                <a:lnTo>
                  <a:pt x="1564" y="76"/>
                </a:lnTo>
                <a:lnTo>
                  <a:pt x="1575" y="72"/>
                </a:lnTo>
                <a:lnTo>
                  <a:pt x="1578" y="64"/>
                </a:lnTo>
                <a:lnTo>
                  <a:pt x="1583" y="45"/>
                </a:lnTo>
                <a:lnTo>
                  <a:pt x="1596" y="29"/>
                </a:lnTo>
                <a:lnTo>
                  <a:pt x="1596" y="16"/>
                </a:lnTo>
                <a:lnTo>
                  <a:pt x="1596" y="15"/>
                </a:lnTo>
                <a:lnTo>
                  <a:pt x="1599" y="11"/>
                </a:lnTo>
                <a:lnTo>
                  <a:pt x="1604" y="10"/>
                </a:lnTo>
                <a:lnTo>
                  <a:pt x="1613" y="5"/>
                </a:lnTo>
                <a:lnTo>
                  <a:pt x="1616" y="0"/>
                </a:lnTo>
                <a:lnTo>
                  <a:pt x="1623" y="2"/>
                </a:lnTo>
                <a:lnTo>
                  <a:pt x="1623" y="7"/>
                </a:lnTo>
                <a:lnTo>
                  <a:pt x="1624" y="16"/>
                </a:lnTo>
                <a:lnTo>
                  <a:pt x="1623" y="16"/>
                </a:lnTo>
                <a:lnTo>
                  <a:pt x="1623" y="17"/>
                </a:lnTo>
                <a:lnTo>
                  <a:pt x="1625" y="31"/>
                </a:lnTo>
                <a:lnTo>
                  <a:pt x="1625" y="58"/>
                </a:lnTo>
                <a:lnTo>
                  <a:pt x="1629" y="68"/>
                </a:lnTo>
                <a:lnTo>
                  <a:pt x="1639" y="68"/>
                </a:lnTo>
                <a:lnTo>
                  <a:pt x="1641" y="74"/>
                </a:lnTo>
                <a:lnTo>
                  <a:pt x="1640" y="88"/>
                </a:lnTo>
                <a:lnTo>
                  <a:pt x="1646" y="93"/>
                </a:lnTo>
                <a:lnTo>
                  <a:pt x="1650" y="103"/>
                </a:lnTo>
                <a:lnTo>
                  <a:pt x="1655" y="107"/>
                </a:lnTo>
                <a:lnTo>
                  <a:pt x="1656" y="122"/>
                </a:lnTo>
                <a:lnTo>
                  <a:pt x="1661" y="124"/>
                </a:lnTo>
                <a:lnTo>
                  <a:pt x="1663" y="139"/>
                </a:lnTo>
                <a:lnTo>
                  <a:pt x="1667" y="151"/>
                </a:lnTo>
                <a:lnTo>
                  <a:pt x="1667" y="171"/>
                </a:lnTo>
                <a:lnTo>
                  <a:pt x="1670" y="179"/>
                </a:lnTo>
                <a:lnTo>
                  <a:pt x="1672" y="189"/>
                </a:lnTo>
                <a:lnTo>
                  <a:pt x="1677" y="199"/>
                </a:lnTo>
                <a:lnTo>
                  <a:pt x="1684" y="208"/>
                </a:lnTo>
                <a:lnTo>
                  <a:pt x="1693" y="211"/>
                </a:lnTo>
                <a:lnTo>
                  <a:pt x="1705" y="200"/>
                </a:lnTo>
                <a:lnTo>
                  <a:pt x="1715" y="198"/>
                </a:lnTo>
                <a:lnTo>
                  <a:pt x="1723" y="199"/>
                </a:lnTo>
                <a:lnTo>
                  <a:pt x="1729" y="215"/>
                </a:lnTo>
                <a:lnTo>
                  <a:pt x="1739" y="219"/>
                </a:lnTo>
                <a:lnTo>
                  <a:pt x="1747" y="228"/>
                </a:lnTo>
                <a:lnTo>
                  <a:pt x="1755" y="232"/>
                </a:lnTo>
                <a:lnTo>
                  <a:pt x="1764" y="242"/>
                </a:lnTo>
                <a:lnTo>
                  <a:pt x="1761" y="252"/>
                </a:lnTo>
                <a:lnTo>
                  <a:pt x="1764" y="258"/>
                </a:lnTo>
                <a:lnTo>
                  <a:pt x="1763" y="276"/>
                </a:lnTo>
                <a:lnTo>
                  <a:pt x="1766" y="286"/>
                </a:lnTo>
                <a:lnTo>
                  <a:pt x="1766" y="295"/>
                </a:lnTo>
                <a:lnTo>
                  <a:pt x="1771" y="303"/>
                </a:lnTo>
                <a:lnTo>
                  <a:pt x="1771" y="319"/>
                </a:lnTo>
                <a:lnTo>
                  <a:pt x="1775" y="332"/>
                </a:lnTo>
                <a:lnTo>
                  <a:pt x="1787" y="349"/>
                </a:lnTo>
                <a:lnTo>
                  <a:pt x="1796" y="349"/>
                </a:lnTo>
                <a:lnTo>
                  <a:pt x="1797" y="361"/>
                </a:lnTo>
                <a:lnTo>
                  <a:pt x="1804" y="381"/>
                </a:lnTo>
                <a:lnTo>
                  <a:pt x="1807" y="393"/>
                </a:lnTo>
                <a:lnTo>
                  <a:pt x="1808" y="409"/>
                </a:lnTo>
                <a:lnTo>
                  <a:pt x="1806" y="416"/>
                </a:lnTo>
                <a:lnTo>
                  <a:pt x="1806" y="426"/>
                </a:lnTo>
                <a:lnTo>
                  <a:pt x="1808" y="437"/>
                </a:lnTo>
                <a:lnTo>
                  <a:pt x="1814" y="443"/>
                </a:lnTo>
                <a:lnTo>
                  <a:pt x="1819" y="445"/>
                </a:lnTo>
                <a:lnTo>
                  <a:pt x="1818" y="448"/>
                </a:lnTo>
                <a:lnTo>
                  <a:pt x="1822" y="445"/>
                </a:lnTo>
                <a:lnTo>
                  <a:pt x="1822" y="447"/>
                </a:lnTo>
                <a:lnTo>
                  <a:pt x="1819" y="452"/>
                </a:lnTo>
                <a:lnTo>
                  <a:pt x="1820" y="454"/>
                </a:lnTo>
                <a:lnTo>
                  <a:pt x="1820" y="461"/>
                </a:lnTo>
                <a:lnTo>
                  <a:pt x="1824" y="470"/>
                </a:lnTo>
                <a:lnTo>
                  <a:pt x="1838" y="475"/>
                </a:lnTo>
                <a:lnTo>
                  <a:pt x="1841" y="480"/>
                </a:lnTo>
                <a:lnTo>
                  <a:pt x="1851" y="485"/>
                </a:lnTo>
                <a:lnTo>
                  <a:pt x="1871" y="490"/>
                </a:lnTo>
                <a:lnTo>
                  <a:pt x="1874" y="489"/>
                </a:lnTo>
                <a:lnTo>
                  <a:pt x="1881" y="485"/>
                </a:lnTo>
                <a:lnTo>
                  <a:pt x="1884" y="502"/>
                </a:lnTo>
                <a:lnTo>
                  <a:pt x="1888" y="511"/>
                </a:lnTo>
                <a:lnTo>
                  <a:pt x="1893" y="515"/>
                </a:lnTo>
                <a:lnTo>
                  <a:pt x="1903" y="512"/>
                </a:lnTo>
                <a:lnTo>
                  <a:pt x="1911" y="517"/>
                </a:lnTo>
                <a:lnTo>
                  <a:pt x="1920" y="518"/>
                </a:lnTo>
                <a:lnTo>
                  <a:pt x="1925" y="527"/>
                </a:lnTo>
                <a:lnTo>
                  <a:pt x="1931" y="533"/>
                </a:lnTo>
                <a:lnTo>
                  <a:pt x="1937" y="529"/>
                </a:lnTo>
                <a:lnTo>
                  <a:pt x="1942" y="533"/>
                </a:lnTo>
                <a:lnTo>
                  <a:pt x="1954" y="540"/>
                </a:lnTo>
                <a:lnTo>
                  <a:pt x="1958" y="545"/>
                </a:lnTo>
                <a:lnTo>
                  <a:pt x="1960" y="556"/>
                </a:lnTo>
                <a:lnTo>
                  <a:pt x="1953" y="554"/>
                </a:lnTo>
                <a:lnTo>
                  <a:pt x="1952" y="566"/>
                </a:lnTo>
                <a:lnTo>
                  <a:pt x="1958" y="572"/>
                </a:lnTo>
                <a:lnTo>
                  <a:pt x="1968" y="574"/>
                </a:lnTo>
                <a:lnTo>
                  <a:pt x="1970" y="580"/>
                </a:lnTo>
                <a:lnTo>
                  <a:pt x="1978" y="588"/>
                </a:lnTo>
                <a:lnTo>
                  <a:pt x="1980" y="597"/>
                </a:lnTo>
                <a:lnTo>
                  <a:pt x="1983" y="603"/>
                </a:lnTo>
                <a:lnTo>
                  <a:pt x="1985" y="610"/>
                </a:lnTo>
                <a:lnTo>
                  <a:pt x="1992" y="612"/>
                </a:lnTo>
                <a:lnTo>
                  <a:pt x="1994" y="619"/>
                </a:lnTo>
                <a:lnTo>
                  <a:pt x="1994" y="645"/>
                </a:lnTo>
                <a:lnTo>
                  <a:pt x="1996" y="651"/>
                </a:lnTo>
                <a:lnTo>
                  <a:pt x="1997" y="658"/>
                </a:lnTo>
                <a:lnTo>
                  <a:pt x="2002" y="662"/>
                </a:lnTo>
                <a:lnTo>
                  <a:pt x="2005" y="671"/>
                </a:lnTo>
                <a:lnTo>
                  <a:pt x="2007" y="672"/>
                </a:lnTo>
                <a:lnTo>
                  <a:pt x="2011" y="669"/>
                </a:lnTo>
                <a:lnTo>
                  <a:pt x="2017" y="669"/>
                </a:lnTo>
                <a:lnTo>
                  <a:pt x="2017" y="655"/>
                </a:lnTo>
                <a:lnTo>
                  <a:pt x="2023" y="650"/>
                </a:lnTo>
                <a:lnTo>
                  <a:pt x="2027" y="660"/>
                </a:lnTo>
                <a:lnTo>
                  <a:pt x="2032" y="665"/>
                </a:lnTo>
                <a:lnTo>
                  <a:pt x="2043" y="669"/>
                </a:lnTo>
                <a:lnTo>
                  <a:pt x="2051" y="676"/>
                </a:lnTo>
                <a:lnTo>
                  <a:pt x="2054" y="661"/>
                </a:lnTo>
                <a:lnTo>
                  <a:pt x="2057" y="665"/>
                </a:lnTo>
                <a:lnTo>
                  <a:pt x="2059" y="671"/>
                </a:lnTo>
                <a:lnTo>
                  <a:pt x="2061" y="674"/>
                </a:lnTo>
                <a:lnTo>
                  <a:pt x="2065" y="690"/>
                </a:lnTo>
                <a:lnTo>
                  <a:pt x="2065" y="720"/>
                </a:lnTo>
                <a:lnTo>
                  <a:pt x="2068" y="733"/>
                </a:lnTo>
                <a:lnTo>
                  <a:pt x="2077" y="739"/>
                </a:lnTo>
                <a:lnTo>
                  <a:pt x="2083" y="748"/>
                </a:lnTo>
                <a:lnTo>
                  <a:pt x="2098" y="760"/>
                </a:lnTo>
                <a:lnTo>
                  <a:pt x="2110" y="760"/>
                </a:lnTo>
                <a:lnTo>
                  <a:pt x="2118" y="766"/>
                </a:lnTo>
                <a:lnTo>
                  <a:pt x="2124" y="774"/>
                </a:lnTo>
                <a:lnTo>
                  <a:pt x="2130" y="785"/>
                </a:lnTo>
                <a:lnTo>
                  <a:pt x="2132" y="791"/>
                </a:lnTo>
                <a:lnTo>
                  <a:pt x="2141" y="800"/>
                </a:lnTo>
                <a:lnTo>
                  <a:pt x="2151" y="802"/>
                </a:lnTo>
                <a:lnTo>
                  <a:pt x="2151" y="806"/>
                </a:lnTo>
                <a:lnTo>
                  <a:pt x="2163" y="824"/>
                </a:lnTo>
                <a:lnTo>
                  <a:pt x="2162" y="830"/>
                </a:lnTo>
                <a:lnTo>
                  <a:pt x="2173" y="835"/>
                </a:lnTo>
                <a:lnTo>
                  <a:pt x="2177" y="844"/>
                </a:lnTo>
                <a:lnTo>
                  <a:pt x="2178" y="862"/>
                </a:lnTo>
                <a:lnTo>
                  <a:pt x="2184" y="872"/>
                </a:lnTo>
                <a:lnTo>
                  <a:pt x="2186" y="876"/>
                </a:lnTo>
                <a:lnTo>
                  <a:pt x="2190" y="871"/>
                </a:lnTo>
                <a:lnTo>
                  <a:pt x="2191" y="886"/>
                </a:lnTo>
                <a:lnTo>
                  <a:pt x="2189" y="900"/>
                </a:lnTo>
                <a:lnTo>
                  <a:pt x="2191" y="911"/>
                </a:lnTo>
                <a:lnTo>
                  <a:pt x="2194" y="938"/>
                </a:lnTo>
                <a:lnTo>
                  <a:pt x="2197" y="948"/>
                </a:lnTo>
                <a:lnTo>
                  <a:pt x="2193" y="945"/>
                </a:lnTo>
                <a:lnTo>
                  <a:pt x="2191" y="952"/>
                </a:lnTo>
                <a:lnTo>
                  <a:pt x="2193" y="956"/>
                </a:lnTo>
                <a:lnTo>
                  <a:pt x="2194" y="963"/>
                </a:lnTo>
                <a:lnTo>
                  <a:pt x="2197" y="967"/>
                </a:lnTo>
                <a:lnTo>
                  <a:pt x="2200" y="979"/>
                </a:lnTo>
                <a:lnTo>
                  <a:pt x="2207" y="995"/>
                </a:lnTo>
                <a:lnTo>
                  <a:pt x="2216" y="1023"/>
                </a:lnTo>
                <a:lnTo>
                  <a:pt x="2217" y="1050"/>
                </a:lnTo>
                <a:lnTo>
                  <a:pt x="2215" y="1066"/>
                </a:lnTo>
                <a:lnTo>
                  <a:pt x="2211" y="1074"/>
                </a:lnTo>
                <a:lnTo>
                  <a:pt x="2206" y="1090"/>
                </a:lnTo>
                <a:lnTo>
                  <a:pt x="2204" y="1110"/>
                </a:lnTo>
                <a:lnTo>
                  <a:pt x="2199" y="1142"/>
                </a:lnTo>
                <a:lnTo>
                  <a:pt x="2196" y="1145"/>
                </a:lnTo>
                <a:lnTo>
                  <a:pt x="2189" y="1164"/>
                </a:lnTo>
                <a:lnTo>
                  <a:pt x="2188" y="1182"/>
                </a:lnTo>
                <a:lnTo>
                  <a:pt x="2190" y="1201"/>
                </a:lnTo>
                <a:lnTo>
                  <a:pt x="2186" y="1207"/>
                </a:lnTo>
                <a:lnTo>
                  <a:pt x="2186" y="1214"/>
                </a:lnTo>
                <a:lnTo>
                  <a:pt x="2172" y="1252"/>
                </a:lnTo>
                <a:lnTo>
                  <a:pt x="2167" y="1258"/>
                </a:lnTo>
                <a:lnTo>
                  <a:pt x="2162" y="1266"/>
                </a:lnTo>
                <a:lnTo>
                  <a:pt x="2156" y="1273"/>
                </a:lnTo>
                <a:lnTo>
                  <a:pt x="2156" y="1280"/>
                </a:lnTo>
                <a:lnTo>
                  <a:pt x="2158" y="1285"/>
                </a:lnTo>
                <a:lnTo>
                  <a:pt x="2153" y="1291"/>
                </a:lnTo>
                <a:lnTo>
                  <a:pt x="2145" y="1302"/>
                </a:lnTo>
                <a:lnTo>
                  <a:pt x="2137" y="1302"/>
                </a:lnTo>
                <a:lnTo>
                  <a:pt x="2135" y="1306"/>
                </a:lnTo>
                <a:lnTo>
                  <a:pt x="2141" y="1308"/>
                </a:lnTo>
                <a:lnTo>
                  <a:pt x="2130" y="1312"/>
                </a:lnTo>
                <a:lnTo>
                  <a:pt x="2123" y="1316"/>
                </a:lnTo>
                <a:lnTo>
                  <a:pt x="2120" y="1323"/>
                </a:lnTo>
                <a:lnTo>
                  <a:pt x="2114" y="1331"/>
                </a:lnTo>
                <a:lnTo>
                  <a:pt x="2108" y="1346"/>
                </a:lnTo>
                <a:lnTo>
                  <a:pt x="2100" y="1357"/>
                </a:lnTo>
                <a:lnTo>
                  <a:pt x="2094" y="1359"/>
                </a:lnTo>
                <a:lnTo>
                  <a:pt x="2091" y="1360"/>
                </a:lnTo>
                <a:lnTo>
                  <a:pt x="2089" y="1365"/>
                </a:lnTo>
                <a:lnTo>
                  <a:pt x="2097" y="1367"/>
                </a:lnTo>
                <a:lnTo>
                  <a:pt x="2096" y="1379"/>
                </a:lnTo>
                <a:lnTo>
                  <a:pt x="2091" y="1392"/>
                </a:lnTo>
                <a:lnTo>
                  <a:pt x="2088" y="1392"/>
                </a:lnTo>
                <a:lnTo>
                  <a:pt x="2087" y="1400"/>
                </a:lnTo>
                <a:lnTo>
                  <a:pt x="2078" y="1411"/>
                </a:lnTo>
                <a:lnTo>
                  <a:pt x="2065" y="1458"/>
                </a:lnTo>
                <a:lnTo>
                  <a:pt x="2065" y="1468"/>
                </a:lnTo>
                <a:lnTo>
                  <a:pt x="2056" y="1462"/>
                </a:lnTo>
                <a:lnTo>
                  <a:pt x="2049" y="1481"/>
                </a:lnTo>
                <a:lnTo>
                  <a:pt x="2044" y="1487"/>
                </a:lnTo>
                <a:lnTo>
                  <a:pt x="2041" y="1497"/>
                </a:lnTo>
                <a:lnTo>
                  <a:pt x="2038" y="1500"/>
                </a:lnTo>
                <a:lnTo>
                  <a:pt x="2034" y="1506"/>
                </a:lnTo>
                <a:lnTo>
                  <a:pt x="2033" y="1521"/>
                </a:lnTo>
                <a:lnTo>
                  <a:pt x="2029" y="1538"/>
                </a:lnTo>
                <a:lnTo>
                  <a:pt x="2033" y="1546"/>
                </a:lnTo>
                <a:lnTo>
                  <a:pt x="2030" y="1550"/>
                </a:lnTo>
                <a:lnTo>
                  <a:pt x="2029" y="1562"/>
                </a:lnTo>
                <a:lnTo>
                  <a:pt x="2023" y="1577"/>
                </a:lnTo>
                <a:lnTo>
                  <a:pt x="2021" y="1587"/>
                </a:lnTo>
                <a:lnTo>
                  <a:pt x="2021" y="1593"/>
                </a:lnTo>
                <a:lnTo>
                  <a:pt x="2024" y="1603"/>
                </a:lnTo>
                <a:lnTo>
                  <a:pt x="2024" y="1613"/>
                </a:lnTo>
                <a:lnTo>
                  <a:pt x="2023" y="1621"/>
                </a:lnTo>
                <a:lnTo>
                  <a:pt x="2021" y="1629"/>
                </a:lnTo>
                <a:lnTo>
                  <a:pt x="2012" y="1624"/>
                </a:lnTo>
                <a:lnTo>
                  <a:pt x="2008" y="1625"/>
                </a:lnTo>
                <a:lnTo>
                  <a:pt x="2007" y="1637"/>
                </a:lnTo>
                <a:lnTo>
                  <a:pt x="1987" y="1643"/>
                </a:lnTo>
                <a:lnTo>
                  <a:pt x="1932" y="1645"/>
                </a:lnTo>
                <a:lnTo>
                  <a:pt x="1920" y="1648"/>
                </a:lnTo>
                <a:lnTo>
                  <a:pt x="1898" y="1661"/>
                </a:lnTo>
                <a:lnTo>
                  <a:pt x="1888" y="1669"/>
                </a:lnTo>
                <a:lnTo>
                  <a:pt x="1874" y="1678"/>
                </a:lnTo>
                <a:lnTo>
                  <a:pt x="1868" y="1685"/>
                </a:lnTo>
                <a:lnTo>
                  <a:pt x="1866" y="1691"/>
                </a:lnTo>
                <a:lnTo>
                  <a:pt x="1854" y="1699"/>
                </a:lnTo>
                <a:lnTo>
                  <a:pt x="1847" y="1705"/>
                </a:lnTo>
                <a:lnTo>
                  <a:pt x="1844" y="1701"/>
                </a:lnTo>
                <a:lnTo>
                  <a:pt x="1830" y="1705"/>
                </a:lnTo>
                <a:lnTo>
                  <a:pt x="1823" y="1705"/>
                </a:lnTo>
                <a:lnTo>
                  <a:pt x="1819" y="1706"/>
                </a:lnTo>
                <a:lnTo>
                  <a:pt x="1818" y="1715"/>
                </a:lnTo>
                <a:lnTo>
                  <a:pt x="1822" y="1720"/>
                </a:lnTo>
                <a:lnTo>
                  <a:pt x="1825" y="1713"/>
                </a:lnTo>
                <a:lnTo>
                  <a:pt x="1831" y="1709"/>
                </a:lnTo>
                <a:lnTo>
                  <a:pt x="1836" y="1709"/>
                </a:lnTo>
                <a:lnTo>
                  <a:pt x="1833" y="1720"/>
                </a:lnTo>
                <a:lnTo>
                  <a:pt x="1831" y="1729"/>
                </a:lnTo>
                <a:lnTo>
                  <a:pt x="1826" y="1736"/>
                </a:lnTo>
                <a:lnTo>
                  <a:pt x="1813" y="1717"/>
                </a:lnTo>
                <a:lnTo>
                  <a:pt x="1808" y="1717"/>
                </a:lnTo>
                <a:lnTo>
                  <a:pt x="1799" y="1713"/>
                </a:lnTo>
                <a:lnTo>
                  <a:pt x="1796" y="1704"/>
                </a:lnTo>
                <a:lnTo>
                  <a:pt x="1785" y="1704"/>
                </a:lnTo>
                <a:lnTo>
                  <a:pt x="1777" y="1696"/>
                </a:lnTo>
                <a:lnTo>
                  <a:pt x="1776" y="1690"/>
                </a:lnTo>
                <a:lnTo>
                  <a:pt x="1779" y="1679"/>
                </a:lnTo>
                <a:lnTo>
                  <a:pt x="1772" y="1673"/>
                </a:lnTo>
                <a:lnTo>
                  <a:pt x="1760" y="1682"/>
                </a:lnTo>
                <a:lnTo>
                  <a:pt x="1750" y="1685"/>
                </a:lnTo>
                <a:lnTo>
                  <a:pt x="1739" y="1682"/>
                </a:lnTo>
                <a:lnTo>
                  <a:pt x="1736" y="1675"/>
                </a:lnTo>
                <a:lnTo>
                  <a:pt x="1749" y="1675"/>
                </a:lnTo>
                <a:lnTo>
                  <a:pt x="1752" y="1666"/>
                </a:lnTo>
                <a:lnTo>
                  <a:pt x="1750" y="1652"/>
                </a:lnTo>
                <a:lnTo>
                  <a:pt x="1741" y="1647"/>
                </a:lnTo>
                <a:lnTo>
                  <a:pt x="1725" y="1659"/>
                </a:lnTo>
                <a:lnTo>
                  <a:pt x="1715" y="1661"/>
                </a:lnTo>
                <a:lnTo>
                  <a:pt x="1728" y="1669"/>
                </a:lnTo>
                <a:lnTo>
                  <a:pt x="1729" y="1672"/>
                </a:lnTo>
                <a:lnTo>
                  <a:pt x="1721" y="1673"/>
                </a:lnTo>
                <a:lnTo>
                  <a:pt x="1710" y="1678"/>
                </a:lnTo>
                <a:lnTo>
                  <a:pt x="1699" y="1686"/>
                </a:lnTo>
                <a:lnTo>
                  <a:pt x="1690" y="1701"/>
                </a:lnTo>
                <a:lnTo>
                  <a:pt x="1672" y="1710"/>
                </a:lnTo>
                <a:lnTo>
                  <a:pt x="1658" y="1713"/>
                </a:lnTo>
                <a:lnTo>
                  <a:pt x="1655" y="1709"/>
                </a:lnTo>
                <a:lnTo>
                  <a:pt x="1635" y="1699"/>
                </a:lnTo>
                <a:lnTo>
                  <a:pt x="1616" y="1686"/>
                </a:lnTo>
                <a:lnTo>
                  <a:pt x="1607" y="1683"/>
                </a:lnTo>
                <a:lnTo>
                  <a:pt x="1593" y="1682"/>
                </a:lnTo>
                <a:lnTo>
                  <a:pt x="1572" y="1674"/>
                </a:lnTo>
                <a:lnTo>
                  <a:pt x="1564" y="1675"/>
                </a:lnTo>
                <a:lnTo>
                  <a:pt x="1555" y="1682"/>
                </a:lnTo>
                <a:lnTo>
                  <a:pt x="1548" y="1671"/>
                </a:lnTo>
                <a:lnTo>
                  <a:pt x="1529" y="1659"/>
                </a:lnTo>
                <a:lnTo>
                  <a:pt x="1511" y="1658"/>
                </a:lnTo>
                <a:lnTo>
                  <a:pt x="1496" y="1650"/>
                </a:lnTo>
                <a:lnTo>
                  <a:pt x="1486" y="1639"/>
                </a:lnTo>
                <a:lnTo>
                  <a:pt x="1481" y="1625"/>
                </a:lnTo>
                <a:lnTo>
                  <a:pt x="1470" y="1618"/>
                </a:lnTo>
                <a:lnTo>
                  <a:pt x="1458" y="1588"/>
                </a:lnTo>
                <a:lnTo>
                  <a:pt x="1457" y="1582"/>
                </a:lnTo>
                <a:lnTo>
                  <a:pt x="1462" y="1572"/>
                </a:lnTo>
                <a:lnTo>
                  <a:pt x="1463" y="1559"/>
                </a:lnTo>
                <a:lnTo>
                  <a:pt x="1453" y="1530"/>
                </a:lnTo>
                <a:lnTo>
                  <a:pt x="1430" y="1500"/>
                </a:lnTo>
                <a:lnTo>
                  <a:pt x="1437" y="1483"/>
                </a:lnTo>
                <a:lnTo>
                  <a:pt x="1436" y="1480"/>
                </a:lnTo>
                <a:lnTo>
                  <a:pt x="1421" y="1481"/>
                </a:lnTo>
                <a:lnTo>
                  <a:pt x="1406" y="1490"/>
                </a:lnTo>
                <a:lnTo>
                  <a:pt x="1389" y="1496"/>
                </a:lnTo>
                <a:lnTo>
                  <a:pt x="1379" y="1497"/>
                </a:lnTo>
                <a:lnTo>
                  <a:pt x="1372" y="1495"/>
                </a:lnTo>
                <a:lnTo>
                  <a:pt x="1379" y="1484"/>
                </a:lnTo>
                <a:lnTo>
                  <a:pt x="1387" y="1468"/>
                </a:lnTo>
                <a:lnTo>
                  <a:pt x="1390" y="1453"/>
                </a:lnTo>
                <a:lnTo>
                  <a:pt x="1390" y="1436"/>
                </a:lnTo>
                <a:lnTo>
                  <a:pt x="1384" y="1419"/>
                </a:lnTo>
                <a:lnTo>
                  <a:pt x="1376" y="1406"/>
                </a:lnTo>
                <a:lnTo>
                  <a:pt x="1368" y="1400"/>
                </a:lnTo>
                <a:lnTo>
                  <a:pt x="1356" y="1424"/>
                </a:lnTo>
                <a:lnTo>
                  <a:pt x="1356" y="1436"/>
                </a:lnTo>
                <a:lnTo>
                  <a:pt x="1352" y="1448"/>
                </a:lnTo>
                <a:lnTo>
                  <a:pt x="1350" y="1460"/>
                </a:lnTo>
                <a:lnTo>
                  <a:pt x="1349" y="1463"/>
                </a:lnTo>
                <a:lnTo>
                  <a:pt x="1340" y="1462"/>
                </a:lnTo>
                <a:lnTo>
                  <a:pt x="1329" y="1467"/>
                </a:lnTo>
                <a:lnTo>
                  <a:pt x="1317" y="1467"/>
                </a:lnTo>
                <a:lnTo>
                  <a:pt x="1307" y="1473"/>
                </a:lnTo>
                <a:lnTo>
                  <a:pt x="1301" y="1467"/>
                </a:lnTo>
                <a:lnTo>
                  <a:pt x="1306" y="1448"/>
                </a:lnTo>
                <a:lnTo>
                  <a:pt x="1319" y="1449"/>
                </a:lnTo>
                <a:lnTo>
                  <a:pt x="1330" y="1443"/>
                </a:lnTo>
                <a:lnTo>
                  <a:pt x="1334" y="1429"/>
                </a:lnTo>
                <a:lnTo>
                  <a:pt x="1335" y="1417"/>
                </a:lnTo>
                <a:lnTo>
                  <a:pt x="1333" y="1415"/>
                </a:lnTo>
                <a:lnTo>
                  <a:pt x="1333" y="1411"/>
                </a:lnTo>
                <a:lnTo>
                  <a:pt x="1334" y="1405"/>
                </a:lnTo>
                <a:lnTo>
                  <a:pt x="1334" y="1397"/>
                </a:lnTo>
                <a:lnTo>
                  <a:pt x="1339" y="1384"/>
                </a:lnTo>
                <a:lnTo>
                  <a:pt x="1345" y="1368"/>
                </a:lnTo>
                <a:lnTo>
                  <a:pt x="1351" y="1365"/>
                </a:lnTo>
                <a:lnTo>
                  <a:pt x="1357" y="1355"/>
                </a:lnTo>
                <a:lnTo>
                  <a:pt x="1357" y="1330"/>
                </a:lnTo>
                <a:lnTo>
                  <a:pt x="1363" y="1331"/>
                </a:lnTo>
                <a:lnTo>
                  <a:pt x="1362" y="1324"/>
                </a:lnTo>
                <a:lnTo>
                  <a:pt x="1358" y="1317"/>
                </a:lnTo>
                <a:lnTo>
                  <a:pt x="1358" y="1307"/>
                </a:lnTo>
                <a:lnTo>
                  <a:pt x="1355" y="1304"/>
                </a:lnTo>
                <a:lnTo>
                  <a:pt x="1355" y="1293"/>
                </a:lnTo>
                <a:lnTo>
                  <a:pt x="1350" y="1288"/>
                </a:lnTo>
                <a:lnTo>
                  <a:pt x="1347" y="1297"/>
                </a:lnTo>
                <a:lnTo>
                  <a:pt x="1347" y="1317"/>
                </a:lnTo>
                <a:lnTo>
                  <a:pt x="1342" y="1318"/>
                </a:lnTo>
                <a:lnTo>
                  <a:pt x="1335" y="1330"/>
                </a:lnTo>
                <a:lnTo>
                  <a:pt x="1330" y="1341"/>
                </a:lnTo>
                <a:lnTo>
                  <a:pt x="1324" y="1354"/>
                </a:lnTo>
                <a:lnTo>
                  <a:pt x="1323" y="1360"/>
                </a:lnTo>
                <a:lnTo>
                  <a:pt x="1318" y="1368"/>
                </a:lnTo>
                <a:lnTo>
                  <a:pt x="1307" y="1367"/>
                </a:lnTo>
                <a:lnTo>
                  <a:pt x="1302" y="1370"/>
                </a:lnTo>
                <a:lnTo>
                  <a:pt x="1301" y="1374"/>
                </a:lnTo>
                <a:lnTo>
                  <a:pt x="1287" y="1382"/>
                </a:lnTo>
                <a:lnTo>
                  <a:pt x="1282" y="1388"/>
                </a:lnTo>
                <a:lnTo>
                  <a:pt x="1275" y="1390"/>
                </a:lnTo>
                <a:lnTo>
                  <a:pt x="1269" y="1405"/>
                </a:lnTo>
                <a:lnTo>
                  <a:pt x="1259" y="1417"/>
                </a:lnTo>
                <a:lnTo>
                  <a:pt x="1249" y="1425"/>
                </a:lnTo>
                <a:lnTo>
                  <a:pt x="1245" y="1437"/>
                </a:lnTo>
                <a:lnTo>
                  <a:pt x="1252" y="1437"/>
                </a:lnTo>
                <a:lnTo>
                  <a:pt x="1252" y="1454"/>
                </a:lnTo>
                <a:lnTo>
                  <a:pt x="1245" y="1449"/>
                </a:lnTo>
                <a:lnTo>
                  <a:pt x="1238" y="1452"/>
                </a:lnTo>
                <a:lnTo>
                  <a:pt x="1229" y="1440"/>
                </a:lnTo>
                <a:lnTo>
                  <a:pt x="1220" y="1433"/>
                </a:lnTo>
                <a:lnTo>
                  <a:pt x="1214" y="1427"/>
                </a:lnTo>
                <a:lnTo>
                  <a:pt x="1205" y="1426"/>
                </a:lnTo>
                <a:lnTo>
                  <a:pt x="1205" y="1416"/>
                </a:lnTo>
                <a:lnTo>
                  <a:pt x="1221" y="1427"/>
                </a:lnTo>
                <a:lnTo>
                  <a:pt x="1222" y="1419"/>
                </a:lnTo>
                <a:lnTo>
                  <a:pt x="1220" y="1405"/>
                </a:lnTo>
                <a:lnTo>
                  <a:pt x="1214" y="1398"/>
                </a:lnTo>
                <a:lnTo>
                  <a:pt x="1211" y="1383"/>
                </a:lnTo>
                <a:lnTo>
                  <a:pt x="1204" y="1372"/>
                </a:lnTo>
                <a:lnTo>
                  <a:pt x="1195" y="1365"/>
                </a:lnTo>
                <a:lnTo>
                  <a:pt x="1190" y="1347"/>
                </a:lnTo>
                <a:lnTo>
                  <a:pt x="1186" y="1343"/>
                </a:lnTo>
                <a:lnTo>
                  <a:pt x="1183" y="1334"/>
                </a:lnTo>
                <a:lnTo>
                  <a:pt x="1177" y="1335"/>
                </a:lnTo>
                <a:lnTo>
                  <a:pt x="1166" y="1330"/>
                </a:lnTo>
                <a:lnTo>
                  <a:pt x="1156" y="1324"/>
                </a:lnTo>
                <a:lnTo>
                  <a:pt x="1150" y="1316"/>
                </a:lnTo>
                <a:lnTo>
                  <a:pt x="1150" y="1306"/>
                </a:lnTo>
                <a:lnTo>
                  <a:pt x="1155" y="1306"/>
                </a:lnTo>
                <a:lnTo>
                  <a:pt x="1156" y="1292"/>
                </a:lnTo>
                <a:lnTo>
                  <a:pt x="1135" y="1286"/>
                </a:lnTo>
                <a:lnTo>
                  <a:pt x="1114" y="1265"/>
                </a:lnTo>
                <a:lnTo>
                  <a:pt x="1108" y="1263"/>
                </a:lnTo>
                <a:lnTo>
                  <a:pt x="1110" y="1270"/>
                </a:lnTo>
                <a:lnTo>
                  <a:pt x="1100" y="1269"/>
                </a:lnTo>
                <a:lnTo>
                  <a:pt x="1091" y="1263"/>
                </a:lnTo>
                <a:lnTo>
                  <a:pt x="1069" y="1252"/>
                </a:lnTo>
                <a:lnTo>
                  <a:pt x="1062" y="1253"/>
                </a:lnTo>
                <a:lnTo>
                  <a:pt x="1054" y="1259"/>
                </a:lnTo>
                <a:lnTo>
                  <a:pt x="1051" y="1258"/>
                </a:lnTo>
                <a:lnTo>
                  <a:pt x="1045" y="1255"/>
                </a:lnTo>
                <a:lnTo>
                  <a:pt x="1017" y="1231"/>
                </a:lnTo>
                <a:lnTo>
                  <a:pt x="1006" y="1227"/>
                </a:lnTo>
                <a:lnTo>
                  <a:pt x="995" y="1226"/>
                </a:lnTo>
                <a:lnTo>
                  <a:pt x="974" y="1225"/>
                </a:lnTo>
                <a:lnTo>
                  <a:pt x="941" y="1230"/>
                </a:lnTo>
                <a:lnTo>
                  <a:pt x="899" y="1228"/>
                </a:lnTo>
                <a:lnTo>
                  <a:pt x="881" y="1228"/>
                </a:lnTo>
                <a:lnTo>
                  <a:pt x="840" y="1248"/>
                </a:lnTo>
                <a:lnTo>
                  <a:pt x="820" y="1261"/>
                </a:lnTo>
                <a:lnTo>
                  <a:pt x="795" y="1263"/>
                </a:lnTo>
                <a:lnTo>
                  <a:pt x="779" y="1270"/>
                </a:lnTo>
                <a:lnTo>
                  <a:pt x="758" y="1274"/>
                </a:lnTo>
                <a:lnTo>
                  <a:pt x="722" y="1273"/>
                </a:lnTo>
                <a:lnTo>
                  <a:pt x="710" y="1270"/>
                </a:lnTo>
                <a:lnTo>
                  <a:pt x="695" y="1274"/>
                </a:lnTo>
                <a:lnTo>
                  <a:pt x="685" y="1282"/>
                </a:lnTo>
                <a:lnTo>
                  <a:pt x="658" y="1297"/>
                </a:lnTo>
                <a:lnTo>
                  <a:pt x="642" y="1302"/>
                </a:lnTo>
                <a:lnTo>
                  <a:pt x="634" y="1309"/>
                </a:lnTo>
                <a:lnTo>
                  <a:pt x="625" y="1313"/>
                </a:lnTo>
                <a:lnTo>
                  <a:pt x="614" y="1314"/>
                </a:lnTo>
                <a:lnTo>
                  <a:pt x="602" y="1320"/>
                </a:lnTo>
                <a:lnTo>
                  <a:pt x="596" y="1333"/>
                </a:lnTo>
                <a:lnTo>
                  <a:pt x="592" y="1349"/>
                </a:lnTo>
                <a:lnTo>
                  <a:pt x="587" y="1354"/>
                </a:lnTo>
                <a:lnTo>
                  <a:pt x="581" y="1363"/>
                </a:lnTo>
                <a:lnTo>
                  <a:pt x="577" y="1372"/>
                </a:lnTo>
                <a:lnTo>
                  <a:pt x="558" y="1377"/>
                </a:lnTo>
                <a:lnTo>
                  <a:pt x="549" y="1377"/>
                </a:lnTo>
                <a:lnTo>
                  <a:pt x="539" y="1373"/>
                </a:lnTo>
                <a:lnTo>
                  <a:pt x="518" y="1376"/>
                </a:lnTo>
                <a:lnTo>
                  <a:pt x="496" y="1382"/>
                </a:lnTo>
                <a:lnTo>
                  <a:pt x="491" y="1374"/>
                </a:lnTo>
                <a:lnTo>
                  <a:pt x="486" y="1372"/>
                </a:lnTo>
                <a:lnTo>
                  <a:pt x="480" y="1374"/>
                </a:lnTo>
                <a:lnTo>
                  <a:pt x="464" y="1376"/>
                </a:lnTo>
                <a:lnTo>
                  <a:pt x="447" y="1372"/>
                </a:lnTo>
                <a:lnTo>
                  <a:pt x="435" y="1372"/>
                </a:lnTo>
                <a:lnTo>
                  <a:pt x="419" y="1379"/>
                </a:lnTo>
                <a:lnTo>
                  <a:pt x="376" y="1378"/>
                </a:lnTo>
                <a:lnTo>
                  <a:pt x="365" y="1383"/>
                </a:lnTo>
                <a:lnTo>
                  <a:pt x="355" y="1392"/>
                </a:lnTo>
                <a:lnTo>
                  <a:pt x="350" y="1399"/>
                </a:lnTo>
                <a:lnTo>
                  <a:pt x="352" y="1404"/>
                </a:lnTo>
                <a:lnTo>
                  <a:pt x="350" y="1405"/>
                </a:lnTo>
                <a:lnTo>
                  <a:pt x="344" y="1411"/>
                </a:lnTo>
                <a:lnTo>
                  <a:pt x="333" y="1414"/>
                </a:lnTo>
                <a:lnTo>
                  <a:pt x="316" y="1416"/>
                </a:lnTo>
                <a:lnTo>
                  <a:pt x="301" y="1426"/>
                </a:lnTo>
                <a:lnTo>
                  <a:pt x="292" y="1436"/>
                </a:lnTo>
                <a:lnTo>
                  <a:pt x="287" y="1443"/>
                </a:lnTo>
                <a:lnTo>
                  <a:pt x="280" y="1449"/>
                </a:lnTo>
                <a:lnTo>
                  <a:pt x="271" y="1452"/>
                </a:lnTo>
                <a:lnTo>
                  <a:pt x="261" y="1447"/>
                </a:lnTo>
                <a:lnTo>
                  <a:pt x="260" y="1458"/>
                </a:lnTo>
                <a:lnTo>
                  <a:pt x="253" y="1454"/>
                </a:lnTo>
                <a:lnTo>
                  <a:pt x="244" y="1458"/>
                </a:lnTo>
                <a:lnTo>
                  <a:pt x="238" y="1451"/>
                </a:lnTo>
                <a:lnTo>
                  <a:pt x="205" y="1453"/>
                </a:lnTo>
                <a:lnTo>
                  <a:pt x="190" y="1451"/>
                </a:lnTo>
                <a:lnTo>
                  <a:pt x="183" y="1443"/>
                </a:lnTo>
                <a:lnTo>
                  <a:pt x="174" y="1440"/>
                </a:lnTo>
                <a:lnTo>
                  <a:pt x="174" y="1441"/>
                </a:lnTo>
                <a:lnTo>
                  <a:pt x="163" y="1440"/>
                </a:lnTo>
                <a:lnTo>
                  <a:pt x="148" y="1424"/>
                </a:lnTo>
                <a:lnTo>
                  <a:pt x="141" y="1415"/>
                </a:lnTo>
                <a:lnTo>
                  <a:pt x="130" y="1405"/>
                </a:lnTo>
                <a:lnTo>
                  <a:pt x="120" y="1402"/>
                </a:lnTo>
                <a:lnTo>
                  <a:pt x="108" y="1399"/>
                </a:lnTo>
                <a:lnTo>
                  <a:pt x="105" y="1370"/>
                </a:lnTo>
                <a:lnTo>
                  <a:pt x="107" y="1357"/>
                </a:lnTo>
                <a:lnTo>
                  <a:pt x="107" y="1356"/>
                </a:lnTo>
                <a:lnTo>
                  <a:pt x="117" y="1360"/>
                </a:lnTo>
                <a:lnTo>
                  <a:pt x="125" y="1359"/>
                </a:lnTo>
                <a:lnTo>
                  <a:pt x="136" y="1343"/>
                </a:lnTo>
                <a:lnTo>
                  <a:pt x="142" y="1328"/>
                </a:lnTo>
                <a:lnTo>
                  <a:pt x="142" y="1318"/>
                </a:lnTo>
                <a:lnTo>
                  <a:pt x="137" y="1306"/>
                </a:lnTo>
                <a:lnTo>
                  <a:pt x="137" y="1291"/>
                </a:lnTo>
                <a:lnTo>
                  <a:pt x="139" y="1297"/>
                </a:lnTo>
                <a:lnTo>
                  <a:pt x="142" y="1286"/>
                </a:lnTo>
                <a:lnTo>
                  <a:pt x="141" y="1265"/>
                </a:lnTo>
                <a:lnTo>
                  <a:pt x="144" y="1248"/>
                </a:lnTo>
                <a:lnTo>
                  <a:pt x="141" y="1234"/>
                </a:lnTo>
                <a:lnTo>
                  <a:pt x="124" y="1196"/>
                </a:lnTo>
                <a:lnTo>
                  <a:pt x="121" y="1185"/>
                </a:lnTo>
                <a:lnTo>
                  <a:pt x="117" y="1178"/>
                </a:lnTo>
                <a:lnTo>
                  <a:pt x="109" y="1168"/>
                </a:lnTo>
                <a:lnTo>
                  <a:pt x="103" y="1150"/>
                </a:lnTo>
                <a:lnTo>
                  <a:pt x="98" y="1124"/>
                </a:lnTo>
                <a:lnTo>
                  <a:pt x="98" y="1092"/>
                </a:lnTo>
                <a:lnTo>
                  <a:pt x="94" y="1081"/>
                </a:lnTo>
                <a:lnTo>
                  <a:pt x="78" y="1053"/>
                </a:lnTo>
                <a:lnTo>
                  <a:pt x="76" y="1039"/>
                </a:lnTo>
                <a:lnTo>
                  <a:pt x="66" y="1024"/>
                </a:lnTo>
                <a:lnTo>
                  <a:pt x="54" y="1004"/>
                </a:lnTo>
                <a:lnTo>
                  <a:pt x="54" y="983"/>
                </a:lnTo>
                <a:lnTo>
                  <a:pt x="46" y="965"/>
                </a:lnTo>
                <a:lnTo>
                  <a:pt x="40" y="945"/>
                </a:lnTo>
                <a:lnTo>
                  <a:pt x="29" y="938"/>
                </a:lnTo>
                <a:lnTo>
                  <a:pt x="19" y="927"/>
                </a:lnTo>
                <a:lnTo>
                  <a:pt x="13" y="919"/>
                </a:lnTo>
                <a:lnTo>
                  <a:pt x="11" y="909"/>
                </a:lnTo>
                <a:lnTo>
                  <a:pt x="5" y="905"/>
                </a:lnTo>
                <a:lnTo>
                  <a:pt x="0" y="895"/>
                </a:lnTo>
                <a:lnTo>
                  <a:pt x="1" y="889"/>
                </a:lnTo>
                <a:lnTo>
                  <a:pt x="3" y="894"/>
                </a:lnTo>
                <a:lnTo>
                  <a:pt x="8" y="895"/>
                </a:lnTo>
                <a:lnTo>
                  <a:pt x="12" y="897"/>
                </a:lnTo>
                <a:lnTo>
                  <a:pt x="15" y="904"/>
                </a:lnTo>
                <a:lnTo>
                  <a:pt x="16" y="914"/>
                </a:lnTo>
                <a:lnTo>
                  <a:pt x="21" y="911"/>
                </a:lnTo>
                <a:lnTo>
                  <a:pt x="23" y="918"/>
                </a:lnTo>
                <a:lnTo>
                  <a:pt x="31" y="919"/>
                </a:lnTo>
                <a:lnTo>
                  <a:pt x="35" y="913"/>
                </a:lnTo>
                <a:lnTo>
                  <a:pt x="34" y="904"/>
                </a:lnTo>
                <a:lnTo>
                  <a:pt x="26" y="895"/>
                </a:lnTo>
                <a:lnTo>
                  <a:pt x="13" y="866"/>
                </a:lnTo>
                <a:lnTo>
                  <a:pt x="13" y="856"/>
                </a:lnTo>
                <a:lnTo>
                  <a:pt x="17" y="860"/>
                </a:lnTo>
                <a:lnTo>
                  <a:pt x="22" y="871"/>
                </a:lnTo>
                <a:lnTo>
                  <a:pt x="27" y="894"/>
                </a:lnTo>
                <a:lnTo>
                  <a:pt x="35" y="884"/>
                </a:lnTo>
                <a:lnTo>
                  <a:pt x="38" y="893"/>
                </a:lnTo>
                <a:lnTo>
                  <a:pt x="39" y="904"/>
                </a:lnTo>
                <a:lnTo>
                  <a:pt x="46" y="905"/>
                </a:lnTo>
                <a:lnTo>
                  <a:pt x="51" y="898"/>
                </a:lnTo>
                <a:lnTo>
                  <a:pt x="54" y="886"/>
                </a:lnTo>
                <a:lnTo>
                  <a:pt x="53" y="867"/>
                </a:lnTo>
                <a:lnTo>
                  <a:pt x="45" y="860"/>
                </a:lnTo>
                <a:lnTo>
                  <a:pt x="39" y="848"/>
                </a:lnTo>
                <a:lnTo>
                  <a:pt x="37" y="851"/>
                </a:lnTo>
                <a:lnTo>
                  <a:pt x="38" y="844"/>
                </a:lnTo>
                <a:lnTo>
                  <a:pt x="31" y="832"/>
                </a:lnTo>
                <a:lnTo>
                  <a:pt x="23" y="814"/>
                </a:lnTo>
                <a:lnTo>
                  <a:pt x="8" y="787"/>
                </a:lnTo>
                <a:lnTo>
                  <a:pt x="8" y="758"/>
                </a:lnTo>
                <a:lnTo>
                  <a:pt x="13" y="748"/>
                </a:lnTo>
                <a:lnTo>
                  <a:pt x="28" y="733"/>
                </a:lnTo>
                <a:lnTo>
                  <a:pt x="29" y="725"/>
                </a:lnTo>
                <a:lnTo>
                  <a:pt x="28" y="716"/>
                </a:lnTo>
                <a:lnTo>
                  <a:pt x="29" y="695"/>
                </a:lnTo>
                <a:lnTo>
                  <a:pt x="22" y="683"/>
                </a:lnTo>
                <a:lnTo>
                  <a:pt x="27" y="661"/>
                </a:lnTo>
                <a:lnTo>
                  <a:pt x="33" y="652"/>
                </a:lnTo>
                <a:lnTo>
                  <a:pt x="39" y="637"/>
                </a:lnTo>
                <a:lnTo>
                  <a:pt x="43" y="634"/>
                </a:lnTo>
                <a:close/>
              </a:path>
            </a:pathLst>
          </a:custGeom>
          <a:pattFill prst="pct90">
            <a:fgClr>
              <a:srgbClr val="D6DCE5"/>
            </a:fgClr>
            <a:bgClr>
              <a:schemeClr val="bg1"/>
            </a:bgClr>
          </a:pattFill>
          <a:ln w="63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Australia</a:t>
            </a:r>
            <a:r>
              <a:rPr lang="en-US" dirty="0" err="1" smtClean="0">
                <a:solidFill>
                  <a:srgbClr val="FE8301"/>
                </a:solidFill>
                <a:latin typeface="Lato Light" panose="020F0302020204030203" pitchFamily="34" charset="0"/>
              </a:rPr>
              <a:t>HQs</a:t>
            </a:r>
            <a:endParaRPr lang="en-US" dirty="0">
              <a:solidFill>
                <a:srgbClr val="FE8301"/>
              </a:solidFill>
              <a:latin typeface="Lato Light" panose="020F03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Tagline goes here</a:t>
            </a:r>
            <a:endParaRPr lang="en-US" dirty="0"/>
          </a:p>
        </p:txBody>
      </p:sp>
      <p:sp>
        <p:nvSpPr>
          <p:cNvPr id="383" name="TextBox 382"/>
          <p:cNvSpPr txBox="1"/>
          <p:nvPr/>
        </p:nvSpPr>
        <p:spPr>
          <a:xfrm>
            <a:off x="6427623" y="1648143"/>
            <a:ext cx="2675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Lato Light" panose="020F0302020204030203" pitchFamily="34" charset="0"/>
              </a:rPr>
              <a:t>Australia</a:t>
            </a:r>
            <a:endParaRPr lang="en-US" sz="3200" dirty="0">
              <a:solidFill>
                <a:prstClr val="black">
                  <a:lumMod val="75000"/>
                  <a:lumOff val="25000"/>
                </a:prstClr>
              </a:solidFill>
              <a:latin typeface="Lato Light" panose="020F030202020403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53749" y="2098982"/>
            <a:ext cx="4867862" cy="609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Lorem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ipsum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dolor sit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amet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,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consectetur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adipiscing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elit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.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Etiam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et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convallis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orci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.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Sed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sed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velit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nec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mi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pellentesqueposuere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.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Donec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id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fermentum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nisl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. </a:t>
            </a:r>
          </a:p>
        </p:txBody>
      </p:sp>
      <p:grpSp>
        <p:nvGrpSpPr>
          <p:cNvPr id="420" name="Group 419"/>
          <p:cNvGrpSpPr/>
          <p:nvPr/>
        </p:nvGrpSpPr>
        <p:grpSpPr>
          <a:xfrm>
            <a:off x="954111" y="3005624"/>
            <a:ext cx="751659" cy="1510340"/>
            <a:chOff x="5672402" y="4054753"/>
            <a:chExt cx="751659" cy="1510340"/>
          </a:xfrm>
        </p:grpSpPr>
        <p:grpSp>
          <p:nvGrpSpPr>
            <p:cNvPr id="412" name="Group 411"/>
            <p:cNvGrpSpPr/>
            <p:nvPr/>
          </p:nvGrpSpPr>
          <p:grpSpPr>
            <a:xfrm>
              <a:off x="5967031" y="4640032"/>
              <a:ext cx="154361" cy="925061"/>
              <a:chOff x="1979554" y="1529993"/>
              <a:chExt cx="154361" cy="925061"/>
            </a:xfrm>
          </p:grpSpPr>
          <p:cxnSp>
            <p:nvCxnSpPr>
              <p:cNvPr id="413" name="Straight Connector 412"/>
              <p:cNvCxnSpPr/>
              <p:nvPr/>
            </p:nvCxnSpPr>
            <p:spPr>
              <a:xfrm>
                <a:off x="2056736" y="1529993"/>
                <a:ext cx="1" cy="788792"/>
              </a:xfrm>
              <a:prstGeom prst="line">
                <a:avLst/>
              </a:prstGeom>
              <a:ln w="41275">
                <a:solidFill>
                  <a:srgbClr val="FE830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5" name="Oval 414"/>
              <p:cNvSpPr/>
              <p:nvPr/>
            </p:nvSpPr>
            <p:spPr>
              <a:xfrm rot="18900000">
                <a:off x="1979554" y="2300693"/>
                <a:ext cx="154361" cy="154361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rgbClr val="FE83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17" name="Teardrop 416"/>
            <p:cNvSpPr/>
            <p:nvPr/>
          </p:nvSpPr>
          <p:spPr>
            <a:xfrm rot="8100000">
              <a:off x="5672402" y="4054753"/>
              <a:ext cx="751659" cy="751659"/>
            </a:xfrm>
            <a:prstGeom prst="teardrop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9" name="TextBox 418"/>
            <p:cNvSpPr txBox="1">
              <a:spLocks noChangeAspect="1"/>
            </p:cNvSpPr>
            <p:nvPr/>
          </p:nvSpPr>
          <p:spPr>
            <a:xfrm>
              <a:off x="5854147" y="4272277"/>
              <a:ext cx="380128" cy="32708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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21" name="Group 420"/>
          <p:cNvGrpSpPr/>
          <p:nvPr/>
        </p:nvGrpSpPr>
        <p:grpSpPr>
          <a:xfrm>
            <a:off x="2598769" y="3049059"/>
            <a:ext cx="751659" cy="1510340"/>
            <a:chOff x="5672402" y="4054753"/>
            <a:chExt cx="751659" cy="1510340"/>
          </a:xfrm>
        </p:grpSpPr>
        <p:grpSp>
          <p:nvGrpSpPr>
            <p:cNvPr id="422" name="Group 421"/>
            <p:cNvGrpSpPr/>
            <p:nvPr/>
          </p:nvGrpSpPr>
          <p:grpSpPr>
            <a:xfrm>
              <a:off x="5967031" y="4640032"/>
              <a:ext cx="154361" cy="925061"/>
              <a:chOff x="1979554" y="1529993"/>
              <a:chExt cx="154361" cy="925061"/>
            </a:xfrm>
          </p:grpSpPr>
          <p:cxnSp>
            <p:nvCxnSpPr>
              <p:cNvPr id="425" name="Straight Connector 424"/>
              <p:cNvCxnSpPr/>
              <p:nvPr/>
            </p:nvCxnSpPr>
            <p:spPr>
              <a:xfrm>
                <a:off x="2056736" y="1529993"/>
                <a:ext cx="1" cy="788792"/>
              </a:xfrm>
              <a:prstGeom prst="line">
                <a:avLst/>
              </a:prstGeom>
              <a:ln w="41275">
                <a:solidFill>
                  <a:srgbClr val="FECD98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6" name="Oval 425"/>
              <p:cNvSpPr/>
              <p:nvPr/>
            </p:nvSpPr>
            <p:spPr>
              <a:xfrm rot="18900000">
                <a:off x="1979554" y="2300693"/>
                <a:ext cx="154361" cy="154361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rgbClr val="FECD9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23" name="Teardrop 422"/>
            <p:cNvSpPr/>
            <p:nvPr/>
          </p:nvSpPr>
          <p:spPr>
            <a:xfrm rot="8100000">
              <a:off x="5672402" y="4054753"/>
              <a:ext cx="751659" cy="751659"/>
            </a:xfrm>
            <a:prstGeom prst="teardrop">
              <a:avLst/>
            </a:prstGeom>
            <a:solidFill>
              <a:srgbClr val="FEC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4" name="TextBox 423"/>
            <p:cNvSpPr txBox="1">
              <a:spLocks noChangeAspect="1"/>
            </p:cNvSpPr>
            <p:nvPr/>
          </p:nvSpPr>
          <p:spPr>
            <a:xfrm>
              <a:off x="5854147" y="4272277"/>
              <a:ext cx="380128" cy="32708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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27" name="Group 426"/>
          <p:cNvGrpSpPr/>
          <p:nvPr/>
        </p:nvGrpSpPr>
        <p:grpSpPr>
          <a:xfrm>
            <a:off x="3803868" y="1692607"/>
            <a:ext cx="751659" cy="1510340"/>
            <a:chOff x="5672402" y="4054753"/>
            <a:chExt cx="751659" cy="1510340"/>
          </a:xfrm>
        </p:grpSpPr>
        <p:grpSp>
          <p:nvGrpSpPr>
            <p:cNvPr id="428" name="Group 427"/>
            <p:cNvGrpSpPr/>
            <p:nvPr/>
          </p:nvGrpSpPr>
          <p:grpSpPr>
            <a:xfrm>
              <a:off x="5967031" y="4640032"/>
              <a:ext cx="154361" cy="925061"/>
              <a:chOff x="1979554" y="1529993"/>
              <a:chExt cx="154361" cy="925061"/>
            </a:xfrm>
          </p:grpSpPr>
          <p:cxnSp>
            <p:nvCxnSpPr>
              <p:cNvPr id="431" name="Straight Connector 430"/>
              <p:cNvCxnSpPr/>
              <p:nvPr/>
            </p:nvCxnSpPr>
            <p:spPr>
              <a:xfrm>
                <a:off x="2056736" y="1529993"/>
                <a:ext cx="1" cy="788792"/>
              </a:xfrm>
              <a:prstGeom prst="line">
                <a:avLst/>
              </a:prstGeom>
              <a:ln w="41275">
                <a:solidFill>
                  <a:srgbClr val="FEA44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2" name="Oval 431"/>
              <p:cNvSpPr/>
              <p:nvPr/>
            </p:nvSpPr>
            <p:spPr>
              <a:xfrm rot="18900000">
                <a:off x="1979554" y="2300693"/>
                <a:ext cx="154361" cy="154361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rgbClr val="FEA4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29" name="Teardrop 428"/>
            <p:cNvSpPr/>
            <p:nvPr/>
          </p:nvSpPr>
          <p:spPr>
            <a:xfrm rot="8100000">
              <a:off x="5672402" y="4054753"/>
              <a:ext cx="751659" cy="751659"/>
            </a:xfrm>
            <a:prstGeom prst="teardrop">
              <a:avLst/>
            </a:prstGeom>
            <a:solidFill>
              <a:srgbClr val="FEA4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0" name="TextBox 429"/>
            <p:cNvSpPr txBox="1">
              <a:spLocks noChangeAspect="1"/>
            </p:cNvSpPr>
            <p:nvPr/>
          </p:nvSpPr>
          <p:spPr>
            <a:xfrm>
              <a:off x="5854147" y="4272277"/>
              <a:ext cx="380128" cy="32708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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33" name="Group 432"/>
          <p:cNvGrpSpPr/>
          <p:nvPr/>
        </p:nvGrpSpPr>
        <p:grpSpPr>
          <a:xfrm>
            <a:off x="4387742" y="4028734"/>
            <a:ext cx="751659" cy="1510340"/>
            <a:chOff x="5672402" y="4054753"/>
            <a:chExt cx="751659" cy="1510340"/>
          </a:xfrm>
        </p:grpSpPr>
        <p:grpSp>
          <p:nvGrpSpPr>
            <p:cNvPr id="434" name="Group 433"/>
            <p:cNvGrpSpPr/>
            <p:nvPr/>
          </p:nvGrpSpPr>
          <p:grpSpPr>
            <a:xfrm>
              <a:off x="5967031" y="4640032"/>
              <a:ext cx="154361" cy="925061"/>
              <a:chOff x="1979554" y="1529993"/>
              <a:chExt cx="154361" cy="925061"/>
            </a:xfrm>
          </p:grpSpPr>
          <p:cxnSp>
            <p:nvCxnSpPr>
              <p:cNvPr id="437" name="Straight Connector 436"/>
              <p:cNvCxnSpPr/>
              <p:nvPr/>
            </p:nvCxnSpPr>
            <p:spPr>
              <a:xfrm>
                <a:off x="2056736" y="1529993"/>
                <a:ext cx="1" cy="788792"/>
              </a:xfrm>
              <a:prstGeom prst="line">
                <a:avLst/>
              </a:prstGeom>
              <a:ln w="41275">
                <a:solidFill>
                  <a:srgbClr val="763E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8" name="Oval 437"/>
              <p:cNvSpPr/>
              <p:nvPr/>
            </p:nvSpPr>
            <p:spPr>
              <a:xfrm rot="18900000">
                <a:off x="1979554" y="2300693"/>
                <a:ext cx="154361" cy="154361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rgbClr val="763E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35" name="Teardrop 434"/>
            <p:cNvSpPr/>
            <p:nvPr/>
          </p:nvSpPr>
          <p:spPr>
            <a:xfrm rot="8100000">
              <a:off x="5672402" y="4054753"/>
              <a:ext cx="751659" cy="751659"/>
            </a:xfrm>
            <a:prstGeom prst="teardrop">
              <a:avLst/>
            </a:prstGeom>
            <a:solidFill>
              <a:srgbClr val="763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6" name="TextBox 435"/>
            <p:cNvSpPr txBox="1">
              <a:spLocks noChangeAspect="1"/>
            </p:cNvSpPr>
            <p:nvPr/>
          </p:nvSpPr>
          <p:spPr>
            <a:xfrm>
              <a:off x="5854147" y="4272277"/>
              <a:ext cx="380128" cy="32708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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479875" y="2933195"/>
            <a:ext cx="2451732" cy="1427226"/>
            <a:chOff x="6479875" y="2933195"/>
            <a:chExt cx="2451732" cy="1427226"/>
          </a:xfrm>
        </p:grpSpPr>
        <p:grpSp>
          <p:nvGrpSpPr>
            <p:cNvPr id="397" name="Group 396"/>
            <p:cNvGrpSpPr/>
            <p:nvPr/>
          </p:nvGrpSpPr>
          <p:grpSpPr>
            <a:xfrm>
              <a:off x="6672077" y="3116771"/>
              <a:ext cx="271897" cy="271897"/>
              <a:chOff x="1902793" y="2492807"/>
              <a:chExt cx="431635" cy="431635"/>
            </a:xfrm>
          </p:grpSpPr>
          <p:sp>
            <p:nvSpPr>
              <p:cNvPr id="398" name="Teardrop 397"/>
              <p:cNvSpPr/>
              <p:nvPr/>
            </p:nvSpPr>
            <p:spPr>
              <a:xfrm rot="8100000">
                <a:off x="1902793" y="2492807"/>
                <a:ext cx="431635" cy="431635"/>
              </a:xfrm>
              <a:prstGeom prst="teardrop">
                <a:avLst/>
              </a:prstGeom>
              <a:solidFill>
                <a:srgbClr val="FE8301"/>
              </a:solidFill>
              <a:ln w="381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99" name="TextBox 398"/>
              <p:cNvSpPr txBox="1">
                <a:spLocks noChangeAspect="1"/>
              </p:cNvSpPr>
              <p:nvPr/>
            </p:nvSpPr>
            <p:spPr>
              <a:xfrm>
                <a:off x="1924922" y="2554608"/>
                <a:ext cx="380128" cy="32708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000" dirty="0" smtClean="0">
                    <a:solidFill>
                      <a:prstClr val="white"/>
                    </a:solidFill>
                    <a:latin typeface="FontAwesome" pitchFamily="2" charset="0"/>
                  </a:rPr>
                  <a:t></a:t>
                </a:r>
                <a:endParaRPr lang="ru-RU" sz="1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6921072" y="3428866"/>
              <a:ext cx="1595575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40  employees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25%  profit growth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</a:t>
              </a:r>
              <a:r>
                <a:rPr lang="en-US" sz="1100" dirty="0">
                  <a:solidFill>
                    <a:prstClr val="black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   9  connections</a:t>
              </a:r>
              <a:endParaRPr lang="ru-RU" sz="11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440" name="Rounded Rectangle 439"/>
            <p:cNvSpPr/>
            <p:nvPr/>
          </p:nvSpPr>
          <p:spPr>
            <a:xfrm>
              <a:off x="6479875" y="2933195"/>
              <a:ext cx="2451732" cy="1427226"/>
            </a:xfrm>
            <a:prstGeom prst="roundRect">
              <a:avLst>
                <a:gd name="adj" fmla="val 732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7" name="TextBox 446"/>
            <p:cNvSpPr txBox="1"/>
            <p:nvPr/>
          </p:nvSpPr>
          <p:spPr>
            <a:xfrm>
              <a:off x="6909293" y="3059348"/>
              <a:ext cx="9091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Medium"/>
                </a:rPr>
                <a:t>West HQ</a:t>
              </a:r>
              <a:endPara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Lato Medium"/>
              </a:endParaRPr>
            </a:p>
          </p:txBody>
        </p:sp>
        <p:sp>
          <p:nvSpPr>
            <p:cNvPr id="448" name="Rectangle 447"/>
            <p:cNvSpPr/>
            <p:nvPr/>
          </p:nvSpPr>
          <p:spPr>
            <a:xfrm>
              <a:off x="6904277" y="3240433"/>
              <a:ext cx="149271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45, Long Street, Perth</a:t>
              </a:r>
              <a:endParaRPr lang="en-US" sz="11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9114277" y="2934226"/>
            <a:ext cx="2451732" cy="1427226"/>
            <a:chOff x="9114277" y="2934226"/>
            <a:chExt cx="2451732" cy="1427226"/>
          </a:xfrm>
        </p:grpSpPr>
        <p:sp>
          <p:nvSpPr>
            <p:cNvPr id="444" name="Rounded Rectangle 443"/>
            <p:cNvSpPr/>
            <p:nvPr/>
          </p:nvSpPr>
          <p:spPr>
            <a:xfrm>
              <a:off x="9114277" y="2934226"/>
              <a:ext cx="2451732" cy="1427226"/>
            </a:xfrm>
            <a:prstGeom prst="roundRect">
              <a:avLst>
                <a:gd name="adj" fmla="val 732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52" name="Group 451"/>
            <p:cNvGrpSpPr/>
            <p:nvPr/>
          </p:nvGrpSpPr>
          <p:grpSpPr>
            <a:xfrm>
              <a:off x="9336959" y="3106482"/>
              <a:ext cx="271897" cy="271897"/>
              <a:chOff x="1902793" y="2492807"/>
              <a:chExt cx="431635" cy="431635"/>
            </a:xfrm>
          </p:grpSpPr>
          <p:sp>
            <p:nvSpPr>
              <p:cNvPr id="453" name="Teardrop 452"/>
              <p:cNvSpPr/>
              <p:nvPr/>
            </p:nvSpPr>
            <p:spPr>
              <a:xfrm rot="8100000">
                <a:off x="1902793" y="2492807"/>
                <a:ext cx="431635" cy="431635"/>
              </a:xfrm>
              <a:prstGeom prst="teardrop">
                <a:avLst/>
              </a:prstGeom>
              <a:solidFill>
                <a:srgbClr val="FEA440"/>
              </a:solidFill>
              <a:ln w="381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54" name="TextBox 453"/>
              <p:cNvSpPr txBox="1">
                <a:spLocks noChangeAspect="1"/>
              </p:cNvSpPr>
              <p:nvPr/>
            </p:nvSpPr>
            <p:spPr>
              <a:xfrm>
                <a:off x="1924922" y="2554608"/>
                <a:ext cx="380128" cy="32708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000" dirty="0" smtClean="0">
                    <a:solidFill>
                      <a:prstClr val="white"/>
                    </a:solidFill>
                    <a:latin typeface="FontAwesome" pitchFamily="2" charset="0"/>
                  </a:rPr>
                  <a:t></a:t>
                </a:r>
                <a:endParaRPr lang="ru-RU" sz="1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5" name="TextBox 454"/>
            <p:cNvSpPr txBox="1"/>
            <p:nvPr/>
          </p:nvSpPr>
          <p:spPr>
            <a:xfrm>
              <a:off x="9585954" y="3418577"/>
              <a:ext cx="1595575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60  employees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10%  profit growth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</a:t>
              </a:r>
              <a:r>
                <a:rPr lang="en-US" sz="1100" dirty="0">
                  <a:solidFill>
                    <a:prstClr val="black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   10  connections</a:t>
              </a:r>
              <a:endParaRPr lang="ru-RU" sz="11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456" name="TextBox 455"/>
            <p:cNvSpPr txBox="1"/>
            <p:nvPr/>
          </p:nvSpPr>
          <p:spPr>
            <a:xfrm>
              <a:off x="9574175" y="3049059"/>
              <a:ext cx="9412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Medium"/>
                </a:rPr>
                <a:t>North HQ</a:t>
              </a:r>
              <a:endPara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Lato Medium"/>
              </a:endParaRPr>
            </a:p>
          </p:txBody>
        </p:sp>
        <p:sp>
          <p:nvSpPr>
            <p:cNvPr id="457" name="Rectangle 456"/>
            <p:cNvSpPr/>
            <p:nvPr/>
          </p:nvSpPr>
          <p:spPr>
            <a:xfrm>
              <a:off x="9569159" y="3230144"/>
              <a:ext cx="1672253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13, North Street, Darwin</a:t>
              </a:r>
              <a:endParaRPr lang="en-US" sz="11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114277" y="4522584"/>
            <a:ext cx="2451732" cy="1427226"/>
            <a:chOff x="9114277" y="4522584"/>
            <a:chExt cx="2451732" cy="1427226"/>
          </a:xfrm>
        </p:grpSpPr>
        <p:sp>
          <p:nvSpPr>
            <p:cNvPr id="446" name="Rounded Rectangle 445"/>
            <p:cNvSpPr/>
            <p:nvPr/>
          </p:nvSpPr>
          <p:spPr>
            <a:xfrm>
              <a:off x="9114277" y="4522584"/>
              <a:ext cx="2451732" cy="1427226"/>
            </a:xfrm>
            <a:prstGeom prst="roundRect">
              <a:avLst>
                <a:gd name="adj" fmla="val 732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58" name="Group 457"/>
            <p:cNvGrpSpPr/>
            <p:nvPr/>
          </p:nvGrpSpPr>
          <p:grpSpPr>
            <a:xfrm>
              <a:off x="9350899" y="4691542"/>
              <a:ext cx="271897" cy="271897"/>
              <a:chOff x="1902793" y="2492807"/>
              <a:chExt cx="431635" cy="431635"/>
            </a:xfrm>
          </p:grpSpPr>
          <p:sp>
            <p:nvSpPr>
              <p:cNvPr id="459" name="Teardrop 458"/>
              <p:cNvSpPr/>
              <p:nvPr/>
            </p:nvSpPr>
            <p:spPr>
              <a:xfrm rot="8100000">
                <a:off x="1902793" y="2492807"/>
                <a:ext cx="431635" cy="431635"/>
              </a:xfrm>
              <a:prstGeom prst="teardrop">
                <a:avLst/>
              </a:prstGeom>
              <a:solidFill>
                <a:srgbClr val="FECD98"/>
              </a:solidFill>
              <a:ln w="381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0" name="TextBox 459"/>
              <p:cNvSpPr txBox="1">
                <a:spLocks noChangeAspect="1"/>
              </p:cNvSpPr>
              <p:nvPr/>
            </p:nvSpPr>
            <p:spPr>
              <a:xfrm>
                <a:off x="1924922" y="2554608"/>
                <a:ext cx="380128" cy="32708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000" dirty="0" smtClean="0">
                    <a:solidFill>
                      <a:prstClr val="white"/>
                    </a:solidFill>
                    <a:latin typeface="FontAwesome" pitchFamily="2" charset="0"/>
                  </a:rPr>
                  <a:t></a:t>
                </a:r>
                <a:endParaRPr lang="ru-RU" sz="1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1" name="TextBox 460"/>
            <p:cNvSpPr txBox="1"/>
            <p:nvPr/>
          </p:nvSpPr>
          <p:spPr>
            <a:xfrm>
              <a:off x="9599894" y="5003637"/>
              <a:ext cx="1595575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150  employees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4%  profit growth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</a:t>
              </a:r>
              <a:r>
                <a:rPr lang="en-US" sz="1100" dirty="0">
                  <a:solidFill>
                    <a:prstClr val="black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   24  connections</a:t>
              </a:r>
              <a:endParaRPr lang="ru-RU" sz="11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462" name="TextBox 461"/>
            <p:cNvSpPr txBox="1"/>
            <p:nvPr/>
          </p:nvSpPr>
          <p:spPr>
            <a:xfrm>
              <a:off x="9588115" y="4634119"/>
              <a:ext cx="9717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Medium"/>
                </a:rPr>
                <a:t>South HQ</a:t>
              </a:r>
              <a:endPara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Lato Medium"/>
              </a:endParaRPr>
            </a:p>
          </p:txBody>
        </p:sp>
        <p:sp>
          <p:nvSpPr>
            <p:cNvPr id="463" name="Rectangle 462"/>
            <p:cNvSpPr/>
            <p:nvPr/>
          </p:nvSpPr>
          <p:spPr>
            <a:xfrm>
              <a:off x="9583099" y="4815204"/>
              <a:ext cx="1882247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12, South Street, Melbourne</a:t>
              </a:r>
              <a:endParaRPr lang="en-US" sz="11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479875" y="4521553"/>
            <a:ext cx="2451732" cy="1427226"/>
            <a:chOff x="6479875" y="4521553"/>
            <a:chExt cx="2451732" cy="1427226"/>
          </a:xfrm>
        </p:grpSpPr>
        <p:sp>
          <p:nvSpPr>
            <p:cNvPr id="445" name="Rounded Rectangle 444"/>
            <p:cNvSpPr/>
            <p:nvPr/>
          </p:nvSpPr>
          <p:spPr>
            <a:xfrm>
              <a:off x="6479875" y="4521553"/>
              <a:ext cx="2451732" cy="1427226"/>
            </a:xfrm>
            <a:prstGeom prst="roundRect">
              <a:avLst>
                <a:gd name="adj" fmla="val 732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64" name="Group 463"/>
            <p:cNvGrpSpPr/>
            <p:nvPr/>
          </p:nvGrpSpPr>
          <p:grpSpPr>
            <a:xfrm>
              <a:off x="6685968" y="4653529"/>
              <a:ext cx="271897" cy="271897"/>
              <a:chOff x="1902793" y="2492807"/>
              <a:chExt cx="431635" cy="431635"/>
            </a:xfrm>
          </p:grpSpPr>
          <p:sp>
            <p:nvSpPr>
              <p:cNvPr id="465" name="Teardrop 464"/>
              <p:cNvSpPr/>
              <p:nvPr/>
            </p:nvSpPr>
            <p:spPr>
              <a:xfrm rot="8100000">
                <a:off x="1902793" y="2492807"/>
                <a:ext cx="431635" cy="431635"/>
              </a:xfrm>
              <a:prstGeom prst="teardrop">
                <a:avLst/>
              </a:prstGeom>
              <a:solidFill>
                <a:srgbClr val="763E00"/>
              </a:solidFill>
              <a:ln w="381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6" name="TextBox 465"/>
              <p:cNvSpPr txBox="1">
                <a:spLocks noChangeAspect="1"/>
              </p:cNvSpPr>
              <p:nvPr/>
            </p:nvSpPr>
            <p:spPr>
              <a:xfrm>
                <a:off x="1924922" y="2554608"/>
                <a:ext cx="380128" cy="32708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000" dirty="0" smtClean="0">
                    <a:solidFill>
                      <a:prstClr val="white"/>
                    </a:solidFill>
                    <a:latin typeface="FontAwesome" pitchFamily="2" charset="0"/>
                  </a:rPr>
                  <a:t></a:t>
                </a:r>
                <a:endParaRPr lang="ru-RU" sz="1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7" name="TextBox 466"/>
            <p:cNvSpPr txBox="1"/>
            <p:nvPr/>
          </p:nvSpPr>
          <p:spPr>
            <a:xfrm>
              <a:off x="6934963" y="4965624"/>
              <a:ext cx="1595575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250  employees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33%  profit growth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</a:t>
              </a:r>
              <a:r>
                <a:rPr lang="en-US" sz="1100" dirty="0">
                  <a:solidFill>
                    <a:prstClr val="black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   43  connections</a:t>
              </a:r>
              <a:endParaRPr lang="ru-RU" sz="11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468" name="TextBox 467"/>
            <p:cNvSpPr txBox="1"/>
            <p:nvPr/>
          </p:nvSpPr>
          <p:spPr>
            <a:xfrm>
              <a:off x="6923184" y="4596106"/>
              <a:ext cx="8627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Medium"/>
                </a:rPr>
                <a:t>East HQ</a:t>
              </a:r>
              <a:endPara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Lato Medium"/>
              </a:endParaRPr>
            </a:p>
          </p:txBody>
        </p:sp>
        <p:sp>
          <p:nvSpPr>
            <p:cNvPr id="469" name="Rectangle 468"/>
            <p:cNvSpPr/>
            <p:nvPr/>
          </p:nvSpPr>
          <p:spPr>
            <a:xfrm>
              <a:off x="6918168" y="4777191"/>
              <a:ext cx="1558440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11, East Street, Sydney</a:t>
              </a:r>
              <a:endParaRPr lang="en-US" sz="11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67" name="Teardrop 66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8" name="Teardrop 67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9" name="Teardrop 68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70" name="Rectangle 69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96" name="Rectangle 95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EA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7" name="Straight Connector 96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tangle 97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FE8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C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763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103" name="Group 102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104" name="Rectangle 103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5" name="Rectangle 104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6989334"/>
      </p:ext>
    </p:extLst>
  </p:cSld>
  <p:clrMapOvr>
    <a:masterClrMapping/>
  </p:clrMapOvr>
  <p:transition spd="slow" advClick="0" advTm="3000">
    <p:push dir="d"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236"/>
          <p:cNvGrpSpPr>
            <a:grpSpLocks noChangeAspect="1"/>
          </p:cNvGrpSpPr>
          <p:nvPr/>
        </p:nvGrpSpPr>
        <p:grpSpPr bwMode="gray">
          <a:xfrm>
            <a:off x="2054059" y="1590828"/>
            <a:ext cx="2435068" cy="4517872"/>
            <a:chOff x="1624" y="2350"/>
            <a:chExt cx="509" cy="860"/>
          </a:xfrm>
          <a:pattFill prst="pct90">
            <a:fgClr>
              <a:srgbClr val="D6DCE5"/>
            </a:fgClr>
            <a:bgClr>
              <a:schemeClr val="bg1"/>
            </a:bgClr>
          </a:pattFill>
        </p:grpSpPr>
        <p:sp>
          <p:nvSpPr>
            <p:cNvPr id="59" name="Freeform 237"/>
            <p:cNvSpPr>
              <a:spLocks noChangeAspect="1"/>
            </p:cNvSpPr>
            <p:nvPr/>
          </p:nvSpPr>
          <p:spPr bwMode="gray">
            <a:xfrm>
              <a:off x="1709" y="3154"/>
              <a:ext cx="23" cy="27"/>
            </a:xfrm>
            <a:custGeom>
              <a:avLst/>
              <a:gdLst/>
              <a:ahLst/>
              <a:cxnLst>
                <a:cxn ang="0">
                  <a:pos x="4" y="17"/>
                </a:cxn>
                <a:cxn ang="0">
                  <a:pos x="7" y="12"/>
                </a:cxn>
                <a:cxn ang="0">
                  <a:pos x="17" y="17"/>
                </a:cxn>
                <a:cxn ang="0">
                  <a:pos x="28" y="10"/>
                </a:cxn>
                <a:cxn ang="0">
                  <a:pos x="33" y="23"/>
                </a:cxn>
                <a:cxn ang="0">
                  <a:pos x="41" y="23"/>
                </a:cxn>
                <a:cxn ang="0">
                  <a:pos x="41" y="7"/>
                </a:cxn>
                <a:cxn ang="0">
                  <a:pos x="43" y="1"/>
                </a:cxn>
                <a:cxn ang="0">
                  <a:pos x="53" y="15"/>
                </a:cxn>
                <a:cxn ang="0">
                  <a:pos x="43" y="39"/>
                </a:cxn>
                <a:cxn ang="0">
                  <a:pos x="45" y="60"/>
                </a:cxn>
                <a:cxn ang="0">
                  <a:pos x="53" y="72"/>
                </a:cxn>
                <a:cxn ang="0">
                  <a:pos x="80" y="61"/>
                </a:cxn>
                <a:cxn ang="0">
                  <a:pos x="100" y="64"/>
                </a:cxn>
                <a:cxn ang="0">
                  <a:pos x="115" y="70"/>
                </a:cxn>
                <a:cxn ang="0">
                  <a:pos x="92" y="97"/>
                </a:cxn>
                <a:cxn ang="0">
                  <a:pos x="77" y="99"/>
                </a:cxn>
                <a:cxn ang="0">
                  <a:pos x="74" y="107"/>
                </a:cxn>
                <a:cxn ang="0">
                  <a:pos x="66" y="107"/>
                </a:cxn>
                <a:cxn ang="0">
                  <a:pos x="63" y="117"/>
                </a:cxn>
                <a:cxn ang="0">
                  <a:pos x="59" y="128"/>
                </a:cxn>
                <a:cxn ang="0">
                  <a:pos x="53" y="131"/>
                </a:cxn>
                <a:cxn ang="0">
                  <a:pos x="26" y="106"/>
                </a:cxn>
                <a:cxn ang="0">
                  <a:pos x="43" y="108"/>
                </a:cxn>
                <a:cxn ang="0">
                  <a:pos x="49" y="99"/>
                </a:cxn>
                <a:cxn ang="0">
                  <a:pos x="39" y="83"/>
                </a:cxn>
                <a:cxn ang="0">
                  <a:pos x="33" y="93"/>
                </a:cxn>
                <a:cxn ang="0">
                  <a:pos x="20" y="86"/>
                </a:cxn>
                <a:cxn ang="0">
                  <a:pos x="10" y="77"/>
                </a:cxn>
                <a:cxn ang="0">
                  <a:pos x="7" y="66"/>
                </a:cxn>
                <a:cxn ang="0">
                  <a:pos x="0" y="66"/>
                </a:cxn>
                <a:cxn ang="0">
                  <a:pos x="1" y="50"/>
                </a:cxn>
                <a:cxn ang="0">
                  <a:pos x="1" y="31"/>
                </a:cxn>
              </a:cxnLst>
              <a:rect l="0" t="0" r="r" b="b"/>
              <a:pathLst>
                <a:path w="115" h="134">
                  <a:moveTo>
                    <a:pt x="2" y="17"/>
                  </a:moveTo>
                  <a:lnTo>
                    <a:pt x="4" y="17"/>
                  </a:lnTo>
                  <a:lnTo>
                    <a:pt x="5" y="13"/>
                  </a:lnTo>
                  <a:lnTo>
                    <a:pt x="7" y="12"/>
                  </a:lnTo>
                  <a:lnTo>
                    <a:pt x="12" y="16"/>
                  </a:lnTo>
                  <a:lnTo>
                    <a:pt x="17" y="17"/>
                  </a:lnTo>
                  <a:lnTo>
                    <a:pt x="22" y="12"/>
                  </a:lnTo>
                  <a:lnTo>
                    <a:pt x="28" y="10"/>
                  </a:lnTo>
                  <a:lnTo>
                    <a:pt x="32" y="13"/>
                  </a:lnTo>
                  <a:lnTo>
                    <a:pt x="33" y="23"/>
                  </a:lnTo>
                  <a:lnTo>
                    <a:pt x="36" y="27"/>
                  </a:lnTo>
                  <a:lnTo>
                    <a:pt x="41" y="23"/>
                  </a:lnTo>
                  <a:lnTo>
                    <a:pt x="44" y="11"/>
                  </a:lnTo>
                  <a:lnTo>
                    <a:pt x="41" y="7"/>
                  </a:lnTo>
                  <a:lnTo>
                    <a:pt x="41" y="0"/>
                  </a:lnTo>
                  <a:lnTo>
                    <a:pt x="43" y="1"/>
                  </a:lnTo>
                  <a:lnTo>
                    <a:pt x="50" y="6"/>
                  </a:lnTo>
                  <a:lnTo>
                    <a:pt x="53" y="15"/>
                  </a:lnTo>
                  <a:lnTo>
                    <a:pt x="54" y="27"/>
                  </a:lnTo>
                  <a:lnTo>
                    <a:pt x="43" y="39"/>
                  </a:lnTo>
                  <a:lnTo>
                    <a:pt x="37" y="55"/>
                  </a:lnTo>
                  <a:lnTo>
                    <a:pt x="45" y="60"/>
                  </a:lnTo>
                  <a:lnTo>
                    <a:pt x="52" y="66"/>
                  </a:lnTo>
                  <a:lnTo>
                    <a:pt x="53" y="72"/>
                  </a:lnTo>
                  <a:lnTo>
                    <a:pt x="63" y="80"/>
                  </a:lnTo>
                  <a:lnTo>
                    <a:pt x="80" y="61"/>
                  </a:lnTo>
                  <a:lnTo>
                    <a:pt x="87" y="61"/>
                  </a:lnTo>
                  <a:lnTo>
                    <a:pt x="100" y="64"/>
                  </a:lnTo>
                  <a:lnTo>
                    <a:pt x="112" y="63"/>
                  </a:lnTo>
                  <a:lnTo>
                    <a:pt x="115" y="70"/>
                  </a:lnTo>
                  <a:lnTo>
                    <a:pt x="115" y="79"/>
                  </a:lnTo>
                  <a:lnTo>
                    <a:pt x="92" y="97"/>
                  </a:lnTo>
                  <a:lnTo>
                    <a:pt x="85" y="102"/>
                  </a:lnTo>
                  <a:lnTo>
                    <a:pt x="77" y="99"/>
                  </a:lnTo>
                  <a:lnTo>
                    <a:pt x="74" y="101"/>
                  </a:lnTo>
                  <a:lnTo>
                    <a:pt x="74" y="107"/>
                  </a:lnTo>
                  <a:lnTo>
                    <a:pt x="71" y="109"/>
                  </a:lnTo>
                  <a:lnTo>
                    <a:pt x="66" y="107"/>
                  </a:lnTo>
                  <a:lnTo>
                    <a:pt x="60" y="110"/>
                  </a:lnTo>
                  <a:lnTo>
                    <a:pt x="63" y="117"/>
                  </a:lnTo>
                  <a:lnTo>
                    <a:pt x="59" y="120"/>
                  </a:lnTo>
                  <a:lnTo>
                    <a:pt x="59" y="128"/>
                  </a:lnTo>
                  <a:lnTo>
                    <a:pt x="61" y="134"/>
                  </a:lnTo>
                  <a:lnTo>
                    <a:pt x="53" y="131"/>
                  </a:lnTo>
                  <a:lnTo>
                    <a:pt x="28" y="108"/>
                  </a:lnTo>
                  <a:lnTo>
                    <a:pt x="26" y="106"/>
                  </a:lnTo>
                  <a:lnTo>
                    <a:pt x="34" y="104"/>
                  </a:lnTo>
                  <a:lnTo>
                    <a:pt x="43" y="108"/>
                  </a:lnTo>
                  <a:lnTo>
                    <a:pt x="49" y="106"/>
                  </a:lnTo>
                  <a:lnTo>
                    <a:pt x="49" y="99"/>
                  </a:lnTo>
                  <a:lnTo>
                    <a:pt x="44" y="95"/>
                  </a:lnTo>
                  <a:lnTo>
                    <a:pt x="39" y="83"/>
                  </a:lnTo>
                  <a:lnTo>
                    <a:pt x="37" y="88"/>
                  </a:lnTo>
                  <a:lnTo>
                    <a:pt x="33" y="93"/>
                  </a:lnTo>
                  <a:lnTo>
                    <a:pt x="17" y="92"/>
                  </a:lnTo>
                  <a:lnTo>
                    <a:pt x="20" y="86"/>
                  </a:lnTo>
                  <a:lnTo>
                    <a:pt x="20" y="81"/>
                  </a:lnTo>
                  <a:lnTo>
                    <a:pt x="10" y="77"/>
                  </a:lnTo>
                  <a:lnTo>
                    <a:pt x="7" y="74"/>
                  </a:lnTo>
                  <a:lnTo>
                    <a:pt x="7" y="66"/>
                  </a:lnTo>
                  <a:lnTo>
                    <a:pt x="6" y="65"/>
                  </a:lnTo>
                  <a:lnTo>
                    <a:pt x="0" y="66"/>
                  </a:lnTo>
                  <a:lnTo>
                    <a:pt x="1" y="60"/>
                  </a:lnTo>
                  <a:lnTo>
                    <a:pt x="1" y="50"/>
                  </a:lnTo>
                  <a:lnTo>
                    <a:pt x="2" y="40"/>
                  </a:lnTo>
                  <a:lnTo>
                    <a:pt x="1" y="31"/>
                  </a:lnTo>
                  <a:lnTo>
                    <a:pt x="2" y="1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0" name="Freeform 238"/>
            <p:cNvSpPr>
              <a:spLocks noChangeAspect="1"/>
            </p:cNvSpPr>
            <p:nvPr/>
          </p:nvSpPr>
          <p:spPr bwMode="gray">
            <a:xfrm>
              <a:off x="1712" y="2353"/>
              <a:ext cx="148" cy="126"/>
            </a:xfrm>
            <a:custGeom>
              <a:avLst/>
              <a:gdLst/>
              <a:ahLst/>
              <a:cxnLst>
                <a:cxn ang="0">
                  <a:pos x="84" y="47"/>
                </a:cxn>
                <a:cxn ang="0">
                  <a:pos x="97" y="77"/>
                </a:cxn>
                <a:cxn ang="0">
                  <a:pos x="73" y="133"/>
                </a:cxn>
                <a:cxn ang="0">
                  <a:pos x="98" y="176"/>
                </a:cxn>
                <a:cxn ang="0">
                  <a:pos x="126" y="148"/>
                </a:cxn>
                <a:cxn ang="0">
                  <a:pos x="108" y="74"/>
                </a:cxn>
                <a:cxn ang="0">
                  <a:pos x="196" y="42"/>
                </a:cxn>
                <a:cxn ang="0">
                  <a:pos x="169" y="27"/>
                </a:cxn>
                <a:cxn ang="0">
                  <a:pos x="191" y="2"/>
                </a:cxn>
                <a:cxn ang="0">
                  <a:pos x="243" y="46"/>
                </a:cxn>
                <a:cxn ang="0">
                  <a:pos x="285" y="88"/>
                </a:cxn>
                <a:cxn ang="0">
                  <a:pos x="366" y="88"/>
                </a:cxn>
                <a:cxn ang="0">
                  <a:pos x="411" y="106"/>
                </a:cxn>
                <a:cxn ang="0">
                  <a:pos x="495" y="99"/>
                </a:cxn>
                <a:cxn ang="0">
                  <a:pos x="499" y="88"/>
                </a:cxn>
                <a:cxn ang="0">
                  <a:pos x="621" y="86"/>
                </a:cxn>
                <a:cxn ang="0">
                  <a:pos x="573" y="95"/>
                </a:cxn>
                <a:cxn ang="0">
                  <a:pos x="593" y="117"/>
                </a:cxn>
                <a:cxn ang="0">
                  <a:pos x="663" y="150"/>
                </a:cxn>
                <a:cxn ang="0">
                  <a:pos x="689" y="197"/>
                </a:cxn>
                <a:cxn ang="0">
                  <a:pos x="695" y="211"/>
                </a:cxn>
                <a:cxn ang="0">
                  <a:pos x="737" y="209"/>
                </a:cxn>
                <a:cxn ang="0">
                  <a:pos x="728" y="231"/>
                </a:cxn>
                <a:cxn ang="0">
                  <a:pos x="689" y="252"/>
                </a:cxn>
                <a:cxn ang="0">
                  <a:pos x="702" y="279"/>
                </a:cxn>
                <a:cxn ang="0">
                  <a:pos x="673" y="321"/>
                </a:cxn>
                <a:cxn ang="0">
                  <a:pos x="674" y="359"/>
                </a:cxn>
                <a:cxn ang="0">
                  <a:pos x="699" y="401"/>
                </a:cxn>
                <a:cxn ang="0">
                  <a:pos x="646" y="432"/>
                </a:cxn>
                <a:cxn ang="0">
                  <a:pos x="568" y="459"/>
                </a:cxn>
                <a:cxn ang="0">
                  <a:pos x="474" y="437"/>
                </a:cxn>
                <a:cxn ang="0">
                  <a:pos x="497" y="467"/>
                </a:cxn>
                <a:cxn ang="0">
                  <a:pos x="501" y="524"/>
                </a:cxn>
                <a:cxn ang="0">
                  <a:pos x="546" y="550"/>
                </a:cxn>
                <a:cxn ang="0">
                  <a:pos x="518" y="565"/>
                </a:cxn>
                <a:cxn ang="0">
                  <a:pos x="486" y="593"/>
                </a:cxn>
                <a:cxn ang="0">
                  <a:pos x="452" y="607"/>
                </a:cxn>
                <a:cxn ang="0">
                  <a:pos x="402" y="631"/>
                </a:cxn>
                <a:cxn ang="0">
                  <a:pos x="361" y="612"/>
                </a:cxn>
                <a:cxn ang="0">
                  <a:pos x="321" y="532"/>
                </a:cxn>
                <a:cxn ang="0">
                  <a:pos x="328" y="492"/>
                </a:cxn>
                <a:cxn ang="0">
                  <a:pos x="315" y="459"/>
                </a:cxn>
                <a:cxn ang="0">
                  <a:pos x="299" y="419"/>
                </a:cxn>
                <a:cxn ang="0">
                  <a:pos x="314" y="357"/>
                </a:cxn>
                <a:cxn ang="0">
                  <a:pos x="314" y="330"/>
                </a:cxn>
                <a:cxn ang="0">
                  <a:pos x="253" y="337"/>
                </a:cxn>
                <a:cxn ang="0">
                  <a:pos x="217" y="338"/>
                </a:cxn>
                <a:cxn ang="0">
                  <a:pos x="169" y="289"/>
                </a:cxn>
                <a:cxn ang="0">
                  <a:pos x="90" y="287"/>
                </a:cxn>
                <a:cxn ang="0">
                  <a:pos x="52" y="229"/>
                </a:cxn>
                <a:cxn ang="0">
                  <a:pos x="31" y="196"/>
                </a:cxn>
                <a:cxn ang="0">
                  <a:pos x="14" y="140"/>
                </a:cxn>
                <a:cxn ang="0">
                  <a:pos x="79" y="29"/>
                </a:cxn>
              </a:cxnLst>
              <a:rect l="0" t="0" r="r" b="b"/>
              <a:pathLst>
                <a:path w="743" h="631">
                  <a:moveTo>
                    <a:pt x="109" y="21"/>
                  </a:moveTo>
                  <a:lnTo>
                    <a:pt x="99" y="29"/>
                  </a:lnTo>
                  <a:lnTo>
                    <a:pt x="88" y="31"/>
                  </a:lnTo>
                  <a:lnTo>
                    <a:pt x="82" y="35"/>
                  </a:lnTo>
                  <a:lnTo>
                    <a:pt x="82" y="39"/>
                  </a:lnTo>
                  <a:lnTo>
                    <a:pt x="84" y="47"/>
                  </a:lnTo>
                  <a:lnTo>
                    <a:pt x="87" y="56"/>
                  </a:lnTo>
                  <a:lnTo>
                    <a:pt x="94" y="66"/>
                  </a:lnTo>
                  <a:lnTo>
                    <a:pt x="95" y="69"/>
                  </a:lnTo>
                  <a:lnTo>
                    <a:pt x="93" y="72"/>
                  </a:lnTo>
                  <a:lnTo>
                    <a:pt x="93" y="73"/>
                  </a:lnTo>
                  <a:lnTo>
                    <a:pt x="97" y="77"/>
                  </a:lnTo>
                  <a:lnTo>
                    <a:pt x="97" y="83"/>
                  </a:lnTo>
                  <a:lnTo>
                    <a:pt x="93" y="95"/>
                  </a:lnTo>
                  <a:lnTo>
                    <a:pt x="78" y="109"/>
                  </a:lnTo>
                  <a:lnTo>
                    <a:pt x="76" y="111"/>
                  </a:lnTo>
                  <a:lnTo>
                    <a:pt x="73" y="118"/>
                  </a:lnTo>
                  <a:lnTo>
                    <a:pt x="73" y="133"/>
                  </a:lnTo>
                  <a:lnTo>
                    <a:pt x="74" y="140"/>
                  </a:lnTo>
                  <a:lnTo>
                    <a:pt x="78" y="145"/>
                  </a:lnTo>
                  <a:lnTo>
                    <a:pt x="87" y="152"/>
                  </a:lnTo>
                  <a:lnTo>
                    <a:pt x="93" y="165"/>
                  </a:lnTo>
                  <a:lnTo>
                    <a:pt x="95" y="174"/>
                  </a:lnTo>
                  <a:lnTo>
                    <a:pt x="98" y="176"/>
                  </a:lnTo>
                  <a:lnTo>
                    <a:pt x="105" y="176"/>
                  </a:lnTo>
                  <a:lnTo>
                    <a:pt x="113" y="174"/>
                  </a:lnTo>
                  <a:lnTo>
                    <a:pt x="119" y="169"/>
                  </a:lnTo>
                  <a:lnTo>
                    <a:pt x="125" y="161"/>
                  </a:lnTo>
                  <a:lnTo>
                    <a:pt x="126" y="159"/>
                  </a:lnTo>
                  <a:lnTo>
                    <a:pt x="126" y="148"/>
                  </a:lnTo>
                  <a:lnTo>
                    <a:pt x="125" y="134"/>
                  </a:lnTo>
                  <a:lnTo>
                    <a:pt x="115" y="117"/>
                  </a:lnTo>
                  <a:lnTo>
                    <a:pt x="109" y="110"/>
                  </a:lnTo>
                  <a:lnTo>
                    <a:pt x="104" y="101"/>
                  </a:lnTo>
                  <a:lnTo>
                    <a:pt x="104" y="77"/>
                  </a:lnTo>
                  <a:lnTo>
                    <a:pt x="108" y="74"/>
                  </a:lnTo>
                  <a:lnTo>
                    <a:pt x="110" y="70"/>
                  </a:lnTo>
                  <a:lnTo>
                    <a:pt x="111" y="68"/>
                  </a:lnTo>
                  <a:lnTo>
                    <a:pt x="120" y="66"/>
                  </a:lnTo>
                  <a:lnTo>
                    <a:pt x="140" y="53"/>
                  </a:lnTo>
                  <a:lnTo>
                    <a:pt x="173" y="43"/>
                  </a:lnTo>
                  <a:lnTo>
                    <a:pt x="196" y="42"/>
                  </a:lnTo>
                  <a:lnTo>
                    <a:pt x="196" y="36"/>
                  </a:lnTo>
                  <a:lnTo>
                    <a:pt x="195" y="32"/>
                  </a:lnTo>
                  <a:lnTo>
                    <a:pt x="190" y="30"/>
                  </a:lnTo>
                  <a:lnTo>
                    <a:pt x="174" y="29"/>
                  </a:lnTo>
                  <a:lnTo>
                    <a:pt x="172" y="27"/>
                  </a:lnTo>
                  <a:lnTo>
                    <a:pt x="169" y="27"/>
                  </a:lnTo>
                  <a:lnTo>
                    <a:pt x="168" y="25"/>
                  </a:lnTo>
                  <a:lnTo>
                    <a:pt x="169" y="18"/>
                  </a:lnTo>
                  <a:lnTo>
                    <a:pt x="175" y="5"/>
                  </a:lnTo>
                  <a:lnTo>
                    <a:pt x="181" y="0"/>
                  </a:lnTo>
                  <a:lnTo>
                    <a:pt x="186" y="0"/>
                  </a:lnTo>
                  <a:lnTo>
                    <a:pt x="191" y="2"/>
                  </a:lnTo>
                  <a:lnTo>
                    <a:pt x="192" y="4"/>
                  </a:lnTo>
                  <a:lnTo>
                    <a:pt x="201" y="29"/>
                  </a:lnTo>
                  <a:lnTo>
                    <a:pt x="201" y="29"/>
                  </a:lnTo>
                  <a:lnTo>
                    <a:pt x="207" y="40"/>
                  </a:lnTo>
                  <a:lnTo>
                    <a:pt x="223" y="42"/>
                  </a:lnTo>
                  <a:lnTo>
                    <a:pt x="243" y="46"/>
                  </a:lnTo>
                  <a:lnTo>
                    <a:pt x="246" y="46"/>
                  </a:lnTo>
                  <a:lnTo>
                    <a:pt x="260" y="50"/>
                  </a:lnTo>
                  <a:lnTo>
                    <a:pt x="271" y="56"/>
                  </a:lnTo>
                  <a:lnTo>
                    <a:pt x="276" y="61"/>
                  </a:lnTo>
                  <a:lnTo>
                    <a:pt x="280" y="77"/>
                  </a:lnTo>
                  <a:lnTo>
                    <a:pt x="285" y="88"/>
                  </a:lnTo>
                  <a:lnTo>
                    <a:pt x="286" y="90"/>
                  </a:lnTo>
                  <a:lnTo>
                    <a:pt x="292" y="95"/>
                  </a:lnTo>
                  <a:lnTo>
                    <a:pt x="303" y="95"/>
                  </a:lnTo>
                  <a:lnTo>
                    <a:pt x="329" y="90"/>
                  </a:lnTo>
                  <a:lnTo>
                    <a:pt x="340" y="91"/>
                  </a:lnTo>
                  <a:lnTo>
                    <a:pt x="366" y="88"/>
                  </a:lnTo>
                  <a:lnTo>
                    <a:pt x="395" y="88"/>
                  </a:lnTo>
                  <a:lnTo>
                    <a:pt x="398" y="89"/>
                  </a:lnTo>
                  <a:lnTo>
                    <a:pt x="401" y="91"/>
                  </a:lnTo>
                  <a:lnTo>
                    <a:pt x="405" y="97"/>
                  </a:lnTo>
                  <a:lnTo>
                    <a:pt x="405" y="101"/>
                  </a:lnTo>
                  <a:lnTo>
                    <a:pt x="411" y="106"/>
                  </a:lnTo>
                  <a:lnTo>
                    <a:pt x="422" y="112"/>
                  </a:lnTo>
                  <a:lnTo>
                    <a:pt x="432" y="115"/>
                  </a:lnTo>
                  <a:lnTo>
                    <a:pt x="450" y="115"/>
                  </a:lnTo>
                  <a:lnTo>
                    <a:pt x="476" y="110"/>
                  </a:lnTo>
                  <a:lnTo>
                    <a:pt x="484" y="106"/>
                  </a:lnTo>
                  <a:lnTo>
                    <a:pt x="495" y="99"/>
                  </a:lnTo>
                  <a:lnTo>
                    <a:pt x="512" y="99"/>
                  </a:lnTo>
                  <a:lnTo>
                    <a:pt x="523" y="96"/>
                  </a:lnTo>
                  <a:lnTo>
                    <a:pt x="527" y="94"/>
                  </a:lnTo>
                  <a:lnTo>
                    <a:pt x="525" y="91"/>
                  </a:lnTo>
                  <a:lnTo>
                    <a:pt x="506" y="90"/>
                  </a:lnTo>
                  <a:lnTo>
                    <a:pt x="499" y="88"/>
                  </a:lnTo>
                  <a:lnTo>
                    <a:pt x="499" y="88"/>
                  </a:lnTo>
                  <a:lnTo>
                    <a:pt x="506" y="84"/>
                  </a:lnTo>
                  <a:lnTo>
                    <a:pt x="520" y="83"/>
                  </a:lnTo>
                  <a:lnTo>
                    <a:pt x="608" y="83"/>
                  </a:lnTo>
                  <a:lnTo>
                    <a:pt x="620" y="86"/>
                  </a:lnTo>
                  <a:lnTo>
                    <a:pt x="621" y="86"/>
                  </a:lnTo>
                  <a:lnTo>
                    <a:pt x="619" y="88"/>
                  </a:lnTo>
                  <a:lnTo>
                    <a:pt x="606" y="90"/>
                  </a:lnTo>
                  <a:lnTo>
                    <a:pt x="605" y="93"/>
                  </a:lnTo>
                  <a:lnTo>
                    <a:pt x="600" y="95"/>
                  </a:lnTo>
                  <a:lnTo>
                    <a:pt x="587" y="93"/>
                  </a:lnTo>
                  <a:lnTo>
                    <a:pt x="573" y="95"/>
                  </a:lnTo>
                  <a:lnTo>
                    <a:pt x="570" y="99"/>
                  </a:lnTo>
                  <a:lnTo>
                    <a:pt x="571" y="102"/>
                  </a:lnTo>
                  <a:lnTo>
                    <a:pt x="579" y="106"/>
                  </a:lnTo>
                  <a:lnTo>
                    <a:pt x="583" y="107"/>
                  </a:lnTo>
                  <a:lnTo>
                    <a:pt x="590" y="111"/>
                  </a:lnTo>
                  <a:lnTo>
                    <a:pt x="593" y="117"/>
                  </a:lnTo>
                  <a:lnTo>
                    <a:pt x="599" y="122"/>
                  </a:lnTo>
                  <a:lnTo>
                    <a:pt x="600" y="129"/>
                  </a:lnTo>
                  <a:lnTo>
                    <a:pt x="604" y="134"/>
                  </a:lnTo>
                  <a:lnTo>
                    <a:pt x="621" y="132"/>
                  </a:lnTo>
                  <a:lnTo>
                    <a:pt x="638" y="136"/>
                  </a:lnTo>
                  <a:lnTo>
                    <a:pt x="663" y="150"/>
                  </a:lnTo>
                  <a:lnTo>
                    <a:pt x="670" y="152"/>
                  </a:lnTo>
                  <a:lnTo>
                    <a:pt x="678" y="159"/>
                  </a:lnTo>
                  <a:lnTo>
                    <a:pt x="686" y="172"/>
                  </a:lnTo>
                  <a:lnTo>
                    <a:pt x="687" y="177"/>
                  </a:lnTo>
                  <a:lnTo>
                    <a:pt x="689" y="193"/>
                  </a:lnTo>
                  <a:lnTo>
                    <a:pt x="689" y="197"/>
                  </a:lnTo>
                  <a:lnTo>
                    <a:pt x="686" y="199"/>
                  </a:lnTo>
                  <a:lnTo>
                    <a:pt x="676" y="203"/>
                  </a:lnTo>
                  <a:lnTo>
                    <a:pt x="676" y="206"/>
                  </a:lnTo>
                  <a:lnTo>
                    <a:pt x="679" y="207"/>
                  </a:lnTo>
                  <a:lnTo>
                    <a:pt x="689" y="208"/>
                  </a:lnTo>
                  <a:lnTo>
                    <a:pt x="695" y="211"/>
                  </a:lnTo>
                  <a:lnTo>
                    <a:pt x="701" y="211"/>
                  </a:lnTo>
                  <a:lnTo>
                    <a:pt x="705" y="209"/>
                  </a:lnTo>
                  <a:lnTo>
                    <a:pt x="712" y="202"/>
                  </a:lnTo>
                  <a:lnTo>
                    <a:pt x="721" y="201"/>
                  </a:lnTo>
                  <a:lnTo>
                    <a:pt x="727" y="203"/>
                  </a:lnTo>
                  <a:lnTo>
                    <a:pt x="737" y="209"/>
                  </a:lnTo>
                  <a:lnTo>
                    <a:pt x="741" y="214"/>
                  </a:lnTo>
                  <a:lnTo>
                    <a:pt x="743" y="217"/>
                  </a:lnTo>
                  <a:lnTo>
                    <a:pt x="743" y="225"/>
                  </a:lnTo>
                  <a:lnTo>
                    <a:pt x="739" y="228"/>
                  </a:lnTo>
                  <a:lnTo>
                    <a:pt x="734" y="228"/>
                  </a:lnTo>
                  <a:lnTo>
                    <a:pt x="728" y="231"/>
                  </a:lnTo>
                  <a:lnTo>
                    <a:pt x="724" y="234"/>
                  </a:lnTo>
                  <a:lnTo>
                    <a:pt x="708" y="241"/>
                  </a:lnTo>
                  <a:lnTo>
                    <a:pt x="705" y="245"/>
                  </a:lnTo>
                  <a:lnTo>
                    <a:pt x="702" y="247"/>
                  </a:lnTo>
                  <a:lnTo>
                    <a:pt x="691" y="250"/>
                  </a:lnTo>
                  <a:lnTo>
                    <a:pt x="689" y="252"/>
                  </a:lnTo>
                  <a:lnTo>
                    <a:pt x="686" y="258"/>
                  </a:lnTo>
                  <a:lnTo>
                    <a:pt x="686" y="267"/>
                  </a:lnTo>
                  <a:lnTo>
                    <a:pt x="689" y="279"/>
                  </a:lnTo>
                  <a:lnTo>
                    <a:pt x="694" y="281"/>
                  </a:lnTo>
                  <a:lnTo>
                    <a:pt x="700" y="279"/>
                  </a:lnTo>
                  <a:lnTo>
                    <a:pt x="702" y="279"/>
                  </a:lnTo>
                  <a:lnTo>
                    <a:pt x="707" y="284"/>
                  </a:lnTo>
                  <a:lnTo>
                    <a:pt x="702" y="290"/>
                  </a:lnTo>
                  <a:lnTo>
                    <a:pt x="691" y="298"/>
                  </a:lnTo>
                  <a:lnTo>
                    <a:pt x="674" y="304"/>
                  </a:lnTo>
                  <a:lnTo>
                    <a:pt x="673" y="306"/>
                  </a:lnTo>
                  <a:lnTo>
                    <a:pt x="673" y="321"/>
                  </a:lnTo>
                  <a:lnTo>
                    <a:pt x="669" y="327"/>
                  </a:lnTo>
                  <a:lnTo>
                    <a:pt x="663" y="336"/>
                  </a:lnTo>
                  <a:lnTo>
                    <a:pt x="662" y="337"/>
                  </a:lnTo>
                  <a:lnTo>
                    <a:pt x="662" y="341"/>
                  </a:lnTo>
                  <a:lnTo>
                    <a:pt x="662" y="343"/>
                  </a:lnTo>
                  <a:lnTo>
                    <a:pt x="674" y="359"/>
                  </a:lnTo>
                  <a:lnTo>
                    <a:pt x="685" y="370"/>
                  </a:lnTo>
                  <a:lnTo>
                    <a:pt x="689" y="378"/>
                  </a:lnTo>
                  <a:lnTo>
                    <a:pt x="695" y="384"/>
                  </a:lnTo>
                  <a:lnTo>
                    <a:pt x="699" y="386"/>
                  </a:lnTo>
                  <a:lnTo>
                    <a:pt x="699" y="389"/>
                  </a:lnTo>
                  <a:lnTo>
                    <a:pt x="699" y="401"/>
                  </a:lnTo>
                  <a:lnTo>
                    <a:pt x="687" y="414"/>
                  </a:lnTo>
                  <a:lnTo>
                    <a:pt x="680" y="421"/>
                  </a:lnTo>
                  <a:lnTo>
                    <a:pt x="676" y="423"/>
                  </a:lnTo>
                  <a:lnTo>
                    <a:pt x="660" y="424"/>
                  </a:lnTo>
                  <a:lnTo>
                    <a:pt x="654" y="428"/>
                  </a:lnTo>
                  <a:lnTo>
                    <a:pt x="646" y="432"/>
                  </a:lnTo>
                  <a:lnTo>
                    <a:pt x="640" y="440"/>
                  </a:lnTo>
                  <a:lnTo>
                    <a:pt x="635" y="443"/>
                  </a:lnTo>
                  <a:lnTo>
                    <a:pt x="606" y="445"/>
                  </a:lnTo>
                  <a:lnTo>
                    <a:pt x="590" y="449"/>
                  </a:lnTo>
                  <a:lnTo>
                    <a:pt x="572" y="455"/>
                  </a:lnTo>
                  <a:lnTo>
                    <a:pt x="568" y="459"/>
                  </a:lnTo>
                  <a:lnTo>
                    <a:pt x="567" y="460"/>
                  </a:lnTo>
                  <a:lnTo>
                    <a:pt x="542" y="459"/>
                  </a:lnTo>
                  <a:lnTo>
                    <a:pt x="524" y="454"/>
                  </a:lnTo>
                  <a:lnTo>
                    <a:pt x="503" y="441"/>
                  </a:lnTo>
                  <a:lnTo>
                    <a:pt x="481" y="439"/>
                  </a:lnTo>
                  <a:lnTo>
                    <a:pt x="474" y="437"/>
                  </a:lnTo>
                  <a:lnTo>
                    <a:pt x="470" y="437"/>
                  </a:lnTo>
                  <a:lnTo>
                    <a:pt x="469" y="437"/>
                  </a:lnTo>
                  <a:lnTo>
                    <a:pt x="470" y="446"/>
                  </a:lnTo>
                  <a:lnTo>
                    <a:pt x="474" y="455"/>
                  </a:lnTo>
                  <a:lnTo>
                    <a:pt x="485" y="460"/>
                  </a:lnTo>
                  <a:lnTo>
                    <a:pt x="497" y="467"/>
                  </a:lnTo>
                  <a:lnTo>
                    <a:pt x="499" y="470"/>
                  </a:lnTo>
                  <a:lnTo>
                    <a:pt x="498" y="482"/>
                  </a:lnTo>
                  <a:lnTo>
                    <a:pt x="495" y="495"/>
                  </a:lnTo>
                  <a:lnTo>
                    <a:pt x="495" y="502"/>
                  </a:lnTo>
                  <a:lnTo>
                    <a:pt x="496" y="507"/>
                  </a:lnTo>
                  <a:lnTo>
                    <a:pt x="501" y="524"/>
                  </a:lnTo>
                  <a:lnTo>
                    <a:pt x="502" y="532"/>
                  </a:lnTo>
                  <a:lnTo>
                    <a:pt x="503" y="538"/>
                  </a:lnTo>
                  <a:lnTo>
                    <a:pt x="518" y="541"/>
                  </a:lnTo>
                  <a:lnTo>
                    <a:pt x="522" y="542"/>
                  </a:lnTo>
                  <a:lnTo>
                    <a:pt x="546" y="541"/>
                  </a:lnTo>
                  <a:lnTo>
                    <a:pt x="546" y="550"/>
                  </a:lnTo>
                  <a:lnTo>
                    <a:pt x="546" y="551"/>
                  </a:lnTo>
                  <a:lnTo>
                    <a:pt x="544" y="554"/>
                  </a:lnTo>
                  <a:lnTo>
                    <a:pt x="533" y="556"/>
                  </a:lnTo>
                  <a:lnTo>
                    <a:pt x="525" y="559"/>
                  </a:lnTo>
                  <a:lnTo>
                    <a:pt x="524" y="562"/>
                  </a:lnTo>
                  <a:lnTo>
                    <a:pt x="518" y="565"/>
                  </a:lnTo>
                  <a:lnTo>
                    <a:pt x="511" y="565"/>
                  </a:lnTo>
                  <a:lnTo>
                    <a:pt x="506" y="573"/>
                  </a:lnTo>
                  <a:lnTo>
                    <a:pt x="499" y="588"/>
                  </a:lnTo>
                  <a:lnTo>
                    <a:pt x="496" y="591"/>
                  </a:lnTo>
                  <a:lnTo>
                    <a:pt x="491" y="593"/>
                  </a:lnTo>
                  <a:lnTo>
                    <a:pt x="486" y="593"/>
                  </a:lnTo>
                  <a:lnTo>
                    <a:pt x="480" y="596"/>
                  </a:lnTo>
                  <a:lnTo>
                    <a:pt x="477" y="597"/>
                  </a:lnTo>
                  <a:lnTo>
                    <a:pt x="475" y="602"/>
                  </a:lnTo>
                  <a:lnTo>
                    <a:pt x="466" y="602"/>
                  </a:lnTo>
                  <a:lnTo>
                    <a:pt x="454" y="607"/>
                  </a:lnTo>
                  <a:lnTo>
                    <a:pt x="452" y="607"/>
                  </a:lnTo>
                  <a:lnTo>
                    <a:pt x="444" y="611"/>
                  </a:lnTo>
                  <a:lnTo>
                    <a:pt x="436" y="615"/>
                  </a:lnTo>
                  <a:lnTo>
                    <a:pt x="431" y="618"/>
                  </a:lnTo>
                  <a:lnTo>
                    <a:pt x="423" y="626"/>
                  </a:lnTo>
                  <a:lnTo>
                    <a:pt x="421" y="627"/>
                  </a:lnTo>
                  <a:lnTo>
                    <a:pt x="402" y="631"/>
                  </a:lnTo>
                  <a:lnTo>
                    <a:pt x="385" y="631"/>
                  </a:lnTo>
                  <a:lnTo>
                    <a:pt x="383" y="629"/>
                  </a:lnTo>
                  <a:lnTo>
                    <a:pt x="380" y="629"/>
                  </a:lnTo>
                  <a:lnTo>
                    <a:pt x="368" y="621"/>
                  </a:lnTo>
                  <a:lnTo>
                    <a:pt x="364" y="617"/>
                  </a:lnTo>
                  <a:lnTo>
                    <a:pt x="361" y="612"/>
                  </a:lnTo>
                  <a:lnTo>
                    <a:pt x="358" y="607"/>
                  </a:lnTo>
                  <a:lnTo>
                    <a:pt x="353" y="600"/>
                  </a:lnTo>
                  <a:lnTo>
                    <a:pt x="348" y="591"/>
                  </a:lnTo>
                  <a:lnTo>
                    <a:pt x="346" y="580"/>
                  </a:lnTo>
                  <a:lnTo>
                    <a:pt x="330" y="543"/>
                  </a:lnTo>
                  <a:lnTo>
                    <a:pt x="321" y="532"/>
                  </a:lnTo>
                  <a:lnTo>
                    <a:pt x="304" y="519"/>
                  </a:lnTo>
                  <a:lnTo>
                    <a:pt x="304" y="515"/>
                  </a:lnTo>
                  <a:lnTo>
                    <a:pt x="316" y="504"/>
                  </a:lnTo>
                  <a:lnTo>
                    <a:pt x="321" y="497"/>
                  </a:lnTo>
                  <a:lnTo>
                    <a:pt x="324" y="495"/>
                  </a:lnTo>
                  <a:lnTo>
                    <a:pt x="328" y="492"/>
                  </a:lnTo>
                  <a:lnTo>
                    <a:pt x="330" y="491"/>
                  </a:lnTo>
                  <a:lnTo>
                    <a:pt x="331" y="488"/>
                  </a:lnTo>
                  <a:lnTo>
                    <a:pt x="330" y="481"/>
                  </a:lnTo>
                  <a:lnTo>
                    <a:pt x="328" y="476"/>
                  </a:lnTo>
                  <a:lnTo>
                    <a:pt x="323" y="467"/>
                  </a:lnTo>
                  <a:lnTo>
                    <a:pt x="315" y="459"/>
                  </a:lnTo>
                  <a:lnTo>
                    <a:pt x="308" y="454"/>
                  </a:lnTo>
                  <a:lnTo>
                    <a:pt x="307" y="451"/>
                  </a:lnTo>
                  <a:lnTo>
                    <a:pt x="305" y="441"/>
                  </a:lnTo>
                  <a:lnTo>
                    <a:pt x="303" y="435"/>
                  </a:lnTo>
                  <a:lnTo>
                    <a:pt x="303" y="427"/>
                  </a:lnTo>
                  <a:lnTo>
                    <a:pt x="299" y="419"/>
                  </a:lnTo>
                  <a:lnTo>
                    <a:pt x="299" y="407"/>
                  </a:lnTo>
                  <a:lnTo>
                    <a:pt x="303" y="401"/>
                  </a:lnTo>
                  <a:lnTo>
                    <a:pt x="305" y="391"/>
                  </a:lnTo>
                  <a:lnTo>
                    <a:pt x="305" y="380"/>
                  </a:lnTo>
                  <a:lnTo>
                    <a:pt x="314" y="370"/>
                  </a:lnTo>
                  <a:lnTo>
                    <a:pt x="314" y="357"/>
                  </a:lnTo>
                  <a:lnTo>
                    <a:pt x="316" y="352"/>
                  </a:lnTo>
                  <a:lnTo>
                    <a:pt x="323" y="346"/>
                  </a:lnTo>
                  <a:lnTo>
                    <a:pt x="323" y="341"/>
                  </a:lnTo>
                  <a:lnTo>
                    <a:pt x="320" y="332"/>
                  </a:lnTo>
                  <a:lnTo>
                    <a:pt x="318" y="330"/>
                  </a:lnTo>
                  <a:lnTo>
                    <a:pt x="314" y="330"/>
                  </a:lnTo>
                  <a:lnTo>
                    <a:pt x="304" y="330"/>
                  </a:lnTo>
                  <a:lnTo>
                    <a:pt x="285" y="338"/>
                  </a:lnTo>
                  <a:lnTo>
                    <a:pt x="273" y="341"/>
                  </a:lnTo>
                  <a:lnTo>
                    <a:pt x="266" y="341"/>
                  </a:lnTo>
                  <a:lnTo>
                    <a:pt x="257" y="338"/>
                  </a:lnTo>
                  <a:lnTo>
                    <a:pt x="253" y="337"/>
                  </a:lnTo>
                  <a:lnTo>
                    <a:pt x="248" y="335"/>
                  </a:lnTo>
                  <a:lnTo>
                    <a:pt x="242" y="333"/>
                  </a:lnTo>
                  <a:lnTo>
                    <a:pt x="234" y="336"/>
                  </a:lnTo>
                  <a:lnTo>
                    <a:pt x="232" y="338"/>
                  </a:lnTo>
                  <a:lnTo>
                    <a:pt x="226" y="338"/>
                  </a:lnTo>
                  <a:lnTo>
                    <a:pt x="217" y="338"/>
                  </a:lnTo>
                  <a:lnTo>
                    <a:pt x="213" y="336"/>
                  </a:lnTo>
                  <a:lnTo>
                    <a:pt x="212" y="336"/>
                  </a:lnTo>
                  <a:lnTo>
                    <a:pt x="184" y="295"/>
                  </a:lnTo>
                  <a:lnTo>
                    <a:pt x="183" y="293"/>
                  </a:lnTo>
                  <a:lnTo>
                    <a:pt x="180" y="290"/>
                  </a:lnTo>
                  <a:lnTo>
                    <a:pt x="169" y="289"/>
                  </a:lnTo>
                  <a:lnTo>
                    <a:pt x="163" y="285"/>
                  </a:lnTo>
                  <a:lnTo>
                    <a:pt x="151" y="281"/>
                  </a:lnTo>
                  <a:lnTo>
                    <a:pt x="133" y="282"/>
                  </a:lnTo>
                  <a:lnTo>
                    <a:pt x="115" y="287"/>
                  </a:lnTo>
                  <a:lnTo>
                    <a:pt x="105" y="288"/>
                  </a:lnTo>
                  <a:lnTo>
                    <a:pt x="90" y="287"/>
                  </a:lnTo>
                  <a:lnTo>
                    <a:pt x="73" y="279"/>
                  </a:lnTo>
                  <a:lnTo>
                    <a:pt x="70" y="272"/>
                  </a:lnTo>
                  <a:lnTo>
                    <a:pt x="66" y="271"/>
                  </a:lnTo>
                  <a:lnTo>
                    <a:pt x="54" y="265"/>
                  </a:lnTo>
                  <a:lnTo>
                    <a:pt x="52" y="262"/>
                  </a:lnTo>
                  <a:lnTo>
                    <a:pt x="52" y="229"/>
                  </a:lnTo>
                  <a:lnTo>
                    <a:pt x="50" y="220"/>
                  </a:lnTo>
                  <a:lnTo>
                    <a:pt x="47" y="214"/>
                  </a:lnTo>
                  <a:lnTo>
                    <a:pt x="43" y="211"/>
                  </a:lnTo>
                  <a:lnTo>
                    <a:pt x="41" y="208"/>
                  </a:lnTo>
                  <a:lnTo>
                    <a:pt x="34" y="199"/>
                  </a:lnTo>
                  <a:lnTo>
                    <a:pt x="31" y="196"/>
                  </a:lnTo>
                  <a:lnTo>
                    <a:pt x="28" y="176"/>
                  </a:lnTo>
                  <a:lnTo>
                    <a:pt x="25" y="170"/>
                  </a:lnTo>
                  <a:lnTo>
                    <a:pt x="24" y="168"/>
                  </a:lnTo>
                  <a:lnTo>
                    <a:pt x="0" y="169"/>
                  </a:lnTo>
                  <a:lnTo>
                    <a:pt x="6" y="155"/>
                  </a:lnTo>
                  <a:lnTo>
                    <a:pt x="14" y="140"/>
                  </a:lnTo>
                  <a:lnTo>
                    <a:pt x="27" y="95"/>
                  </a:lnTo>
                  <a:lnTo>
                    <a:pt x="40" y="73"/>
                  </a:lnTo>
                  <a:lnTo>
                    <a:pt x="65" y="50"/>
                  </a:lnTo>
                  <a:lnTo>
                    <a:pt x="68" y="45"/>
                  </a:lnTo>
                  <a:lnTo>
                    <a:pt x="73" y="35"/>
                  </a:lnTo>
                  <a:lnTo>
                    <a:pt x="79" y="29"/>
                  </a:lnTo>
                  <a:lnTo>
                    <a:pt x="94" y="23"/>
                  </a:lnTo>
                  <a:lnTo>
                    <a:pt x="109" y="2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1" name="Freeform 239"/>
            <p:cNvSpPr>
              <a:spLocks noChangeAspect="1"/>
            </p:cNvSpPr>
            <p:nvPr/>
          </p:nvSpPr>
          <p:spPr bwMode="gray">
            <a:xfrm>
              <a:off x="1629" y="2473"/>
              <a:ext cx="62" cy="69"/>
            </a:xfrm>
            <a:custGeom>
              <a:avLst/>
              <a:gdLst/>
              <a:ahLst/>
              <a:cxnLst>
                <a:cxn ang="0">
                  <a:pos x="112" y="2"/>
                </a:cxn>
                <a:cxn ang="0">
                  <a:pos x="147" y="18"/>
                </a:cxn>
                <a:cxn ang="0">
                  <a:pos x="189" y="41"/>
                </a:cxn>
                <a:cxn ang="0">
                  <a:pos x="194" y="57"/>
                </a:cxn>
                <a:cxn ang="0">
                  <a:pos x="209" y="62"/>
                </a:cxn>
                <a:cxn ang="0">
                  <a:pos x="222" y="60"/>
                </a:cxn>
                <a:cxn ang="0">
                  <a:pos x="253" y="62"/>
                </a:cxn>
                <a:cxn ang="0">
                  <a:pos x="259" y="54"/>
                </a:cxn>
                <a:cxn ang="0">
                  <a:pos x="271" y="56"/>
                </a:cxn>
                <a:cxn ang="0">
                  <a:pos x="284" y="65"/>
                </a:cxn>
                <a:cxn ang="0">
                  <a:pos x="304" y="76"/>
                </a:cxn>
                <a:cxn ang="0">
                  <a:pos x="291" y="78"/>
                </a:cxn>
                <a:cxn ang="0">
                  <a:pos x="295" y="89"/>
                </a:cxn>
                <a:cxn ang="0">
                  <a:pos x="302" y="103"/>
                </a:cxn>
                <a:cxn ang="0">
                  <a:pos x="311" y="125"/>
                </a:cxn>
                <a:cxn ang="0">
                  <a:pos x="302" y="126"/>
                </a:cxn>
                <a:cxn ang="0">
                  <a:pos x="280" y="165"/>
                </a:cxn>
                <a:cxn ang="0">
                  <a:pos x="260" y="186"/>
                </a:cxn>
                <a:cxn ang="0">
                  <a:pos x="241" y="207"/>
                </a:cxn>
                <a:cxn ang="0">
                  <a:pos x="216" y="221"/>
                </a:cxn>
                <a:cxn ang="0">
                  <a:pos x="162" y="239"/>
                </a:cxn>
                <a:cxn ang="0">
                  <a:pos x="152" y="247"/>
                </a:cxn>
                <a:cxn ang="0">
                  <a:pos x="146" y="266"/>
                </a:cxn>
                <a:cxn ang="0">
                  <a:pos x="140" y="269"/>
                </a:cxn>
                <a:cxn ang="0">
                  <a:pos x="134" y="265"/>
                </a:cxn>
                <a:cxn ang="0">
                  <a:pos x="120" y="286"/>
                </a:cxn>
                <a:cxn ang="0">
                  <a:pos x="118" y="320"/>
                </a:cxn>
                <a:cxn ang="0">
                  <a:pos x="114" y="329"/>
                </a:cxn>
                <a:cxn ang="0">
                  <a:pos x="97" y="340"/>
                </a:cxn>
                <a:cxn ang="0">
                  <a:pos x="78" y="344"/>
                </a:cxn>
                <a:cxn ang="0">
                  <a:pos x="71" y="330"/>
                </a:cxn>
                <a:cxn ang="0">
                  <a:pos x="60" y="321"/>
                </a:cxn>
                <a:cxn ang="0">
                  <a:pos x="46" y="318"/>
                </a:cxn>
                <a:cxn ang="0">
                  <a:pos x="33" y="314"/>
                </a:cxn>
                <a:cxn ang="0">
                  <a:pos x="21" y="320"/>
                </a:cxn>
                <a:cxn ang="0">
                  <a:pos x="17" y="304"/>
                </a:cxn>
                <a:cxn ang="0">
                  <a:pos x="15" y="297"/>
                </a:cxn>
                <a:cxn ang="0">
                  <a:pos x="28" y="290"/>
                </a:cxn>
                <a:cxn ang="0">
                  <a:pos x="32" y="276"/>
                </a:cxn>
                <a:cxn ang="0">
                  <a:pos x="28" y="264"/>
                </a:cxn>
                <a:cxn ang="0">
                  <a:pos x="27" y="261"/>
                </a:cxn>
                <a:cxn ang="0">
                  <a:pos x="40" y="254"/>
                </a:cxn>
                <a:cxn ang="0">
                  <a:pos x="53" y="243"/>
                </a:cxn>
                <a:cxn ang="0">
                  <a:pos x="59" y="213"/>
                </a:cxn>
                <a:cxn ang="0">
                  <a:pos x="53" y="205"/>
                </a:cxn>
                <a:cxn ang="0">
                  <a:pos x="45" y="197"/>
                </a:cxn>
                <a:cxn ang="0">
                  <a:pos x="30" y="217"/>
                </a:cxn>
                <a:cxn ang="0">
                  <a:pos x="21" y="210"/>
                </a:cxn>
                <a:cxn ang="0">
                  <a:pos x="2" y="199"/>
                </a:cxn>
                <a:cxn ang="0">
                  <a:pos x="0" y="164"/>
                </a:cxn>
                <a:cxn ang="0">
                  <a:pos x="1" y="130"/>
                </a:cxn>
                <a:cxn ang="0">
                  <a:pos x="17" y="120"/>
                </a:cxn>
                <a:cxn ang="0">
                  <a:pos x="26" y="97"/>
                </a:cxn>
                <a:cxn ang="0">
                  <a:pos x="40" y="72"/>
                </a:cxn>
                <a:cxn ang="0">
                  <a:pos x="44" y="60"/>
                </a:cxn>
                <a:cxn ang="0">
                  <a:pos x="42" y="33"/>
                </a:cxn>
                <a:cxn ang="0">
                  <a:pos x="66" y="27"/>
                </a:cxn>
                <a:cxn ang="0">
                  <a:pos x="71" y="24"/>
                </a:cxn>
                <a:cxn ang="0">
                  <a:pos x="88" y="9"/>
                </a:cxn>
                <a:cxn ang="0">
                  <a:pos x="103" y="7"/>
                </a:cxn>
                <a:cxn ang="0">
                  <a:pos x="109" y="0"/>
                </a:cxn>
              </a:cxnLst>
              <a:rect l="0" t="0" r="r" b="b"/>
              <a:pathLst>
                <a:path w="311" h="345">
                  <a:moveTo>
                    <a:pt x="109" y="0"/>
                  </a:moveTo>
                  <a:lnTo>
                    <a:pt x="112" y="2"/>
                  </a:lnTo>
                  <a:lnTo>
                    <a:pt x="115" y="5"/>
                  </a:lnTo>
                  <a:lnTo>
                    <a:pt x="147" y="18"/>
                  </a:lnTo>
                  <a:lnTo>
                    <a:pt x="177" y="33"/>
                  </a:lnTo>
                  <a:lnTo>
                    <a:pt x="189" y="41"/>
                  </a:lnTo>
                  <a:lnTo>
                    <a:pt x="191" y="46"/>
                  </a:lnTo>
                  <a:lnTo>
                    <a:pt x="194" y="57"/>
                  </a:lnTo>
                  <a:lnTo>
                    <a:pt x="196" y="61"/>
                  </a:lnTo>
                  <a:lnTo>
                    <a:pt x="209" y="62"/>
                  </a:lnTo>
                  <a:lnTo>
                    <a:pt x="217" y="60"/>
                  </a:lnTo>
                  <a:lnTo>
                    <a:pt x="222" y="60"/>
                  </a:lnTo>
                  <a:lnTo>
                    <a:pt x="243" y="62"/>
                  </a:lnTo>
                  <a:lnTo>
                    <a:pt x="253" y="62"/>
                  </a:lnTo>
                  <a:lnTo>
                    <a:pt x="254" y="60"/>
                  </a:lnTo>
                  <a:lnTo>
                    <a:pt x="259" y="54"/>
                  </a:lnTo>
                  <a:lnTo>
                    <a:pt x="264" y="54"/>
                  </a:lnTo>
                  <a:lnTo>
                    <a:pt x="271" y="56"/>
                  </a:lnTo>
                  <a:lnTo>
                    <a:pt x="277" y="62"/>
                  </a:lnTo>
                  <a:lnTo>
                    <a:pt x="284" y="65"/>
                  </a:lnTo>
                  <a:lnTo>
                    <a:pt x="298" y="76"/>
                  </a:lnTo>
                  <a:lnTo>
                    <a:pt x="304" y="76"/>
                  </a:lnTo>
                  <a:lnTo>
                    <a:pt x="302" y="78"/>
                  </a:lnTo>
                  <a:lnTo>
                    <a:pt x="291" y="78"/>
                  </a:lnTo>
                  <a:lnTo>
                    <a:pt x="290" y="87"/>
                  </a:lnTo>
                  <a:lnTo>
                    <a:pt x="295" y="89"/>
                  </a:lnTo>
                  <a:lnTo>
                    <a:pt x="297" y="92"/>
                  </a:lnTo>
                  <a:lnTo>
                    <a:pt x="302" y="103"/>
                  </a:lnTo>
                  <a:lnTo>
                    <a:pt x="303" y="108"/>
                  </a:lnTo>
                  <a:lnTo>
                    <a:pt x="311" y="125"/>
                  </a:lnTo>
                  <a:lnTo>
                    <a:pt x="311" y="126"/>
                  </a:lnTo>
                  <a:lnTo>
                    <a:pt x="302" y="126"/>
                  </a:lnTo>
                  <a:lnTo>
                    <a:pt x="295" y="141"/>
                  </a:lnTo>
                  <a:lnTo>
                    <a:pt x="280" y="165"/>
                  </a:lnTo>
                  <a:lnTo>
                    <a:pt x="268" y="180"/>
                  </a:lnTo>
                  <a:lnTo>
                    <a:pt x="260" y="186"/>
                  </a:lnTo>
                  <a:lnTo>
                    <a:pt x="250" y="195"/>
                  </a:lnTo>
                  <a:lnTo>
                    <a:pt x="241" y="207"/>
                  </a:lnTo>
                  <a:lnTo>
                    <a:pt x="232" y="213"/>
                  </a:lnTo>
                  <a:lnTo>
                    <a:pt x="216" y="221"/>
                  </a:lnTo>
                  <a:lnTo>
                    <a:pt x="180" y="232"/>
                  </a:lnTo>
                  <a:lnTo>
                    <a:pt x="162" y="239"/>
                  </a:lnTo>
                  <a:lnTo>
                    <a:pt x="155" y="244"/>
                  </a:lnTo>
                  <a:lnTo>
                    <a:pt x="152" y="247"/>
                  </a:lnTo>
                  <a:lnTo>
                    <a:pt x="147" y="256"/>
                  </a:lnTo>
                  <a:lnTo>
                    <a:pt x="146" y="266"/>
                  </a:lnTo>
                  <a:lnTo>
                    <a:pt x="142" y="269"/>
                  </a:lnTo>
                  <a:lnTo>
                    <a:pt x="140" y="269"/>
                  </a:lnTo>
                  <a:lnTo>
                    <a:pt x="136" y="265"/>
                  </a:lnTo>
                  <a:lnTo>
                    <a:pt x="134" y="265"/>
                  </a:lnTo>
                  <a:lnTo>
                    <a:pt x="134" y="266"/>
                  </a:lnTo>
                  <a:lnTo>
                    <a:pt x="120" y="286"/>
                  </a:lnTo>
                  <a:lnTo>
                    <a:pt x="118" y="299"/>
                  </a:lnTo>
                  <a:lnTo>
                    <a:pt x="118" y="320"/>
                  </a:lnTo>
                  <a:lnTo>
                    <a:pt x="115" y="328"/>
                  </a:lnTo>
                  <a:lnTo>
                    <a:pt x="114" y="329"/>
                  </a:lnTo>
                  <a:lnTo>
                    <a:pt x="104" y="333"/>
                  </a:lnTo>
                  <a:lnTo>
                    <a:pt x="97" y="340"/>
                  </a:lnTo>
                  <a:lnTo>
                    <a:pt x="86" y="345"/>
                  </a:lnTo>
                  <a:lnTo>
                    <a:pt x="78" y="344"/>
                  </a:lnTo>
                  <a:lnTo>
                    <a:pt x="73" y="336"/>
                  </a:lnTo>
                  <a:lnTo>
                    <a:pt x="71" y="330"/>
                  </a:lnTo>
                  <a:lnTo>
                    <a:pt x="66" y="321"/>
                  </a:lnTo>
                  <a:lnTo>
                    <a:pt x="60" y="321"/>
                  </a:lnTo>
                  <a:lnTo>
                    <a:pt x="50" y="321"/>
                  </a:lnTo>
                  <a:lnTo>
                    <a:pt x="46" y="318"/>
                  </a:lnTo>
                  <a:lnTo>
                    <a:pt x="43" y="314"/>
                  </a:lnTo>
                  <a:lnTo>
                    <a:pt x="33" y="314"/>
                  </a:lnTo>
                  <a:lnTo>
                    <a:pt x="26" y="319"/>
                  </a:lnTo>
                  <a:lnTo>
                    <a:pt x="21" y="320"/>
                  </a:lnTo>
                  <a:lnTo>
                    <a:pt x="18" y="318"/>
                  </a:lnTo>
                  <a:lnTo>
                    <a:pt x="17" y="304"/>
                  </a:lnTo>
                  <a:lnTo>
                    <a:pt x="15" y="299"/>
                  </a:lnTo>
                  <a:lnTo>
                    <a:pt x="15" y="297"/>
                  </a:lnTo>
                  <a:lnTo>
                    <a:pt x="18" y="292"/>
                  </a:lnTo>
                  <a:lnTo>
                    <a:pt x="28" y="290"/>
                  </a:lnTo>
                  <a:lnTo>
                    <a:pt x="33" y="285"/>
                  </a:lnTo>
                  <a:lnTo>
                    <a:pt x="32" y="276"/>
                  </a:lnTo>
                  <a:lnTo>
                    <a:pt x="30" y="274"/>
                  </a:lnTo>
                  <a:lnTo>
                    <a:pt x="28" y="264"/>
                  </a:lnTo>
                  <a:lnTo>
                    <a:pt x="27" y="264"/>
                  </a:lnTo>
                  <a:lnTo>
                    <a:pt x="27" y="261"/>
                  </a:lnTo>
                  <a:lnTo>
                    <a:pt x="30" y="258"/>
                  </a:lnTo>
                  <a:lnTo>
                    <a:pt x="40" y="254"/>
                  </a:lnTo>
                  <a:lnTo>
                    <a:pt x="46" y="250"/>
                  </a:lnTo>
                  <a:lnTo>
                    <a:pt x="53" y="243"/>
                  </a:lnTo>
                  <a:lnTo>
                    <a:pt x="55" y="237"/>
                  </a:lnTo>
                  <a:lnTo>
                    <a:pt x="59" y="213"/>
                  </a:lnTo>
                  <a:lnTo>
                    <a:pt x="56" y="207"/>
                  </a:lnTo>
                  <a:lnTo>
                    <a:pt x="53" y="205"/>
                  </a:lnTo>
                  <a:lnTo>
                    <a:pt x="51" y="191"/>
                  </a:lnTo>
                  <a:lnTo>
                    <a:pt x="45" y="197"/>
                  </a:lnTo>
                  <a:lnTo>
                    <a:pt x="37" y="210"/>
                  </a:lnTo>
                  <a:lnTo>
                    <a:pt x="30" y="217"/>
                  </a:lnTo>
                  <a:lnTo>
                    <a:pt x="26" y="215"/>
                  </a:lnTo>
                  <a:lnTo>
                    <a:pt x="21" y="210"/>
                  </a:lnTo>
                  <a:lnTo>
                    <a:pt x="11" y="206"/>
                  </a:lnTo>
                  <a:lnTo>
                    <a:pt x="2" y="199"/>
                  </a:lnTo>
                  <a:lnTo>
                    <a:pt x="0" y="173"/>
                  </a:lnTo>
                  <a:lnTo>
                    <a:pt x="0" y="164"/>
                  </a:lnTo>
                  <a:lnTo>
                    <a:pt x="2" y="156"/>
                  </a:lnTo>
                  <a:lnTo>
                    <a:pt x="1" y="130"/>
                  </a:lnTo>
                  <a:lnTo>
                    <a:pt x="3" y="126"/>
                  </a:lnTo>
                  <a:lnTo>
                    <a:pt x="17" y="120"/>
                  </a:lnTo>
                  <a:lnTo>
                    <a:pt x="24" y="111"/>
                  </a:lnTo>
                  <a:lnTo>
                    <a:pt x="26" y="97"/>
                  </a:lnTo>
                  <a:lnTo>
                    <a:pt x="28" y="89"/>
                  </a:lnTo>
                  <a:lnTo>
                    <a:pt x="40" y="72"/>
                  </a:lnTo>
                  <a:lnTo>
                    <a:pt x="44" y="66"/>
                  </a:lnTo>
                  <a:lnTo>
                    <a:pt x="44" y="60"/>
                  </a:lnTo>
                  <a:lnTo>
                    <a:pt x="42" y="46"/>
                  </a:lnTo>
                  <a:lnTo>
                    <a:pt x="42" y="33"/>
                  </a:lnTo>
                  <a:lnTo>
                    <a:pt x="46" y="27"/>
                  </a:lnTo>
                  <a:lnTo>
                    <a:pt x="66" y="27"/>
                  </a:lnTo>
                  <a:lnTo>
                    <a:pt x="67" y="27"/>
                  </a:lnTo>
                  <a:lnTo>
                    <a:pt x="71" y="24"/>
                  </a:lnTo>
                  <a:lnTo>
                    <a:pt x="82" y="13"/>
                  </a:lnTo>
                  <a:lnTo>
                    <a:pt x="88" y="9"/>
                  </a:lnTo>
                  <a:lnTo>
                    <a:pt x="97" y="8"/>
                  </a:lnTo>
                  <a:lnTo>
                    <a:pt x="103" y="7"/>
                  </a:lnTo>
                  <a:lnTo>
                    <a:pt x="108" y="2"/>
                  </a:lnTo>
                  <a:lnTo>
                    <a:pt x="109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2" name="Freeform 240"/>
            <p:cNvSpPr>
              <a:spLocks noChangeAspect="1"/>
            </p:cNvSpPr>
            <p:nvPr/>
          </p:nvSpPr>
          <p:spPr bwMode="gray">
            <a:xfrm>
              <a:off x="1828" y="2701"/>
              <a:ext cx="92" cy="98"/>
            </a:xfrm>
            <a:custGeom>
              <a:avLst/>
              <a:gdLst/>
              <a:ahLst/>
              <a:cxnLst>
                <a:cxn ang="0">
                  <a:pos x="8" y="164"/>
                </a:cxn>
                <a:cxn ang="0">
                  <a:pos x="19" y="117"/>
                </a:cxn>
                <a:cxn ang="0">
                  <a:pos x="18" y="87"/>
                </a:cxn>
                <a:cxn ang="0">
                  <a:pos x="29" y="66"/>
                </a:cxn>
                <a:cxn ang="0">
                  <a:pos x="43" y="35"/>
                </a:cxn>
                <a:cxn ang="0">
                  <a:pos x="64" y="25"/>
                </a:cxn>
                <a:cxn ang="0">
                  <a:pos x="121" y="8"/>
                </a:cxn>
                <a:cxn ang="0">
                  <a:pos x="156" y="0"/>
                </a:cxn>
                <a:cxn ang="0">
                  <a:pos x="212" y="3"/>
                </a:cxn>
                <a:cxn ang="0">
                  <a:pos x="232" y="19"/>
                </a:cxn>
                <a:cxn ang="0">
                  <a:pos x="248" y="44"/>
                </a:cxn>
                <a:cxn ang="0">
                  <a:pos x="252" y="55"/>
                </a:cxn>
                <a:cxn ang="0">
                  <a:pos x="260" y="71"/>
                </a:cxn>
                <a:cxn ang="0">
                  <a:pos x="261" y="121"/>
                </a:cxn>
                <a:cxn ang="0">
                  <a:pos x="265" y="163"/>
                </a:cxn>
                <a:cxn ang="0">
                  <a:pos x="286" y="169"/>
                </a:cxn>
                <a:cxn ang="0">
                  <a:pos x="311" y="175"/>
                </a:cxn>
                <a:cxn ang="0">
                  <a:pos x="335" y="174"/>
                </a:cxn>
                <a:cxn ang="0">
                  <a:pos x="349" y="168"/>
                </a:cxn>
                <a:cxn ang="0">
                  <a:pos x="378" y="180"/>
                </a:cxn>
                <a:cxn ang="0">
                  <a:pos x="386" y="195"/>
                </a:cxn>
                <a:cxn ang="0">
                  <a:pos x="392" y="230"/>
                </a:cxn>
                <a:cxn ang="0">
                  <a:pos x="392" y="260"/>
                </a:cxn>
                <a:cxn ang="0">
                  <a:pos x="404" y="272"/>
                </a:cxn>
                <a:cxn ang="0">
                  <a:pos x="421" y="275"/>
                </a:cxn>
                <a:cxn ang="0">
                  <a:pos x="440" y="272"/>
                </a:cxn>
                <a:cxn ang="0">
                  <a:pos x="454" y="275"/>
                </a:cxn>
                <a:cxn ang="0">
                  <a:pos x="459" y="308"/>
                </a:cxn>
                <a:cxn ang="0">
                  <a:pos x="454" y="327"/>
                </a:cxn>
                <a:cxn ang="0">
                  <a:pos x="449" y="374"/>
                </a:cxn>
                <a:cxn ang="0">
                  <a:pos x="443" y="420"/>
                </a:cxn>
                <a:cxn ang="0">
                  <a:pos x="433" y="438"/>
                </a:cxn>
                <a:cxn ang="0">
                  <a:pos x="411" y="458"/>
                </a:cxn>
                <a:cxn ang="0">
                  <a:pos x="404" y="463"/>
                </a:cxn>
                <a:cxn ang="0">
                  <a:pos x="388" y="479"/>
                </a:cxn>
                <a:cxn ang="0">
                  <a:pos x="378" y="482"/>
                </a:cxn>
                <a:cxn ang="0">
                  <a:pos x="356" y="483"/>
                </a:cxn>
                <a:cxn ang="0">
                  <a:pos x="345" y="491"/>
                </a:cxn>
                <a:cxn ang="0">
                  <a:pos x="333" y="488"/>
                </a:cxn>
                <a:cxn ang="0">
                  <a:pos x="313" y="487"/>
                </a:cxn>
                <a:cxn ang="0">
                  <a:pos x="290" y="474"/>
                </a:cxn>
                <a:cxn ang="0">
                  <a:pos x="236" y="469"/>
                </a:cxn>
                <a:cxn ang="0">
                  <a:pos x="233" y="459"/>
                </a:cxn>
                <a:cxn ang="0">
                  <a:pos x="238" y="442"/>
                </a:cxn>
                <a:cxn ang="0">
                  <a:pos x="264" y="395"/>
                </a:cxn>
                <a:cxn ang="0">
                  <a:pos x="273" y="372"/>
                </a:cxn>
                <a:cxn ang="0">
                  <a:pos x="269" y="358"/>
                </a:cxn>
                <a:cxn ang="0">
                  <a:pos x="260" y="348"/>
                </a:cxn>
                <a:cxn ang="0">
                  <a:pos x="238" y="339"/>
                </a:cxn>
                <a:cxn ang="0">
                  <a:pos x="214" y="319"/>
                </a:cxn>
                <a:cxn ang="0">
                  <a:pos x="173" y="293"/>
                </a:cxn>
                <a:cxn ang="0">
                  <a:pos x="155" y="287"/>
                </a:cxn>
                <a:cxn ang="0">
                  <a:pos x="118" y="283"/>
                </a:cxn>
                <a:cxn ang="0">
                  <a:pos x="102" y="276"/>
                </a:cxn>
                <a:cxn ang="0">
                  <a:pos x="89" y="256"/>
                </a:cxn>
                <a:cxn ang="0">
                  <a:pos x="74" y="246"/>
                </a:cxn>
                <a:cxn ang="0">
                  <a:pos x="46" y="223"/>
                </a:cxn>
                <a:cxn ang="0">
                  <a:pos x="22" y="189"/>
                </a:cxn>
                <a:cxn ang="0">
                  <a:pos x="0" y="179"/>
                </a:cxn>
              </a:cxnLst>
              <a:rect l="0" t="0" r="r" b="b"/>
              <a:pathLst>
                <a:path w="459" h="491">
                  <a:moveTo>
                    <a:pt x="0" y="179"/>
                  </a:moveTo>
                  <a:lnTo>
                    <a:pt x="8" y="164"/>
                  </a:lnTo>
                  <a:lnTo>
                    <a:pt x="19" y="124"/>
                  </a:lnTo>
                  <a:lnTo>
                    <a:pt x="19" y="117"/>
                  </a:lnTo>
                  <a:lnTo>
                    <a:pt x="18" y="113"/>
                  </a:lnTo>
                  <a:lnTo>
                    <a:pt x="18" y="87"/>
                  </a:lnTo>
                  <a:lnTo>
                    <a:pt x="18" y="84"/>
                  </a:lnTo>
                  <a:lnTo>
                    <a:pt x="29" y="66"/>
                  </a:lnTo>
                  <a:lnTo>
                    <a:pt x="40" y="50"/>
                  </a:lnTo>
                  <a:lnTo>
                    <a:pt x="43" y="35"/>
                  </a:lnTo>
                  <a:lnTo>
                    <a:pt x="45" y="29"/>
                  </a:lnTo>
                  <a:lnTo>
                    <a:pt x="64" y="25"/>
                  </a:lnTo>
                  <a:lnTo>
                    <a:pt x="118" y="8"/>
                  </a:lnTo>
                  <a:lnTo>
                    <a:pt x="121" y="8"/>
                  </a:lnTo>
                  <a:lnTo>
                    <a:pt x="152" y="0"/>
                  </a:lnTo>
                  <a:lnTo>
                    <a:pt x="156" y="0"/>
                  </a:lnTo>
                  <a:lnTo>
                    <a:pt x="199" y="0"/>
                  </a:lnTo>
                  <a:lnTo>
                    <a:pt x="212" y="3"/>
                  </a:lnTo>
                  <a:lnTo>
                    <a:pt x="222" y="11"/>
                  </a:lnTo>
                  <a:lnTo>
                    <a:pt x="232" y="19"/>
                  </a:lnTo>
                  <a:lnTo>
                    <a:pt x="247" y="40"/>
                  </a:lnTo>
                  <a:lnTo>
                    <a:pt x="248" y="44"/>
                  </a:lnTo>
                  <a:lnTo>
                    <a:pt x="254" y="50"/>
                  </a:lnTo>
                  <a:lnTo>
                    <a:pt x="252" y="55"/>
                  </a:lnTo>
                  <a:lnTo>
                    <a:pt x="252" y="57"/>
                  </a:lnTo>
                  <a:lnTo>
                    <a:pt x="260" y="71"/>
                  </a:lnTo>
                  <a:lnTo>
                    <a:pt x="261" y="73"/>
                  </a:lnTo>
                  <a:lnTo>
                    <a:pt x="261" y="121"/>
                  </a:lnTo>
                  <a:lnTo>
                    <a:pt x="261" y="154"/>
                  </a:lnTo>
                  <a:lnTo>
                    <a:pt x="265" y="163"/>
                  </a:lnTo>
                  <a:lnTo>
                    <a:pt x="271" y="165"/>
                  </a:lnTo>
                  <a:lnTo>
                    <a:pt x="286" y="169"/>
                  </a:lnTo>
                  <a:lnTo>
                    <a:pt x="293" y="173"/>
                  </a:lnTo>
                  <a:lnTo>
                    <a:pt x="311" y="175"/>
                  </a:lnTo>
                  <a:lnTo>
                    <a:pt x="323" y="175"/>
                  </a:lnTo>
                  <a:lnTo>
                    <a:pt x="335" y="174"/>
                  </a:lnTo>
                  <a:lnTo>
                    <a:pt x="340" y="171"/>
                  </a:lnTo>
                  <a:lnTo>
                    <a:pt x="349" y="168"/>
                  </a:lnTo>
                  <a:lnTo>
                    <a:pt x="355" y="173"/>
                  </a:lnTo>
                  <a:lnTo>
                    <a:pt x="378" y="180"/>
                  </a:lnTo>
                  <a:lnTo>
                    <a:pt x="384" y="189"/>
                  </a:lnTo>
                  <a:lnTo>
                    <a:pt x="386" y="195"/>
                  </a:lnTo>
                  <a:lnTo>
                    <a:pt x="388" y="218"/>
                  </a:lnTo>
                  <a:lnTo>
                    <a:pt x="392" y="230"/>
                  </a:lnTo>
                  <a:lnTo>
                    <a:pt x="390" y="255"/>
                  </a:lnTo>
                  <a:lnTo>
                    <a:pt x="392" y="260"/>
                  </a:lnTo>
                  <a:lnTo>
                    <a:pt x="397" y="267"/>
                  </a:lnTo>
                  <a:lnTo>
                    <a:pt x="404" y="272"/>
                  </a:lnTo>
                  <a:lnTo>
                    <a:pt x="411" y="275"/>
                  </a:lnTo>
                  <a:lnTo>
                    <a:pt x="421" y="275"/>
                  </a:lnTo>
                  <a:lnTo>
                    <a:pt x="426" y="272"/>
                  </a:lnTo>
                  <a:lnTo>
                    <a:pt x="440" y="272"/>
                  </a:lnTo>
                  <a:lnTo>
                    <a:pt x="449" y="270"/>
                  </a:lnTo>
                  <a:lnTo>
                    <a:pt x="454" y="275"/>
                  </a:lnTo>
                  <a:lnTo>
                    <a:pt x="459" y="283"/>
                  </a:lnTo>
                  <a:lnTo>
                    <a:pt x="459" y="308"/>
                  </a:lnTo>
                  <a:lnTo>
                    <a:pt x="458" y="311"/>
                  </a:lnTo>
                  <a:lnTo>
                    <a:pt x="454" y="327"/>
                  </a:lnTo>
                  <a:lnTo>
                    <a:pt x="451" y="353"/>
                  </a:lnTo>
                  <a:lnTo>
                    <a:pt x="449" y="374"/>
                  </a:lnTo>
                  <a:lnTo>
                    <a:pt x="446" y="404"/>
                  </a:lnTo>
                  <a:lnTo>
                    <a:pt x="443" y="420"/>
                  </a:lnTo>
                  <a:lnTo>
                    <a:pt x="440" y="428"/>
                  </a:lnTo>
                  <a:lnTo>
                    <a:pt x="433" y="438"/>
                  </a:lnTo>
                  <a:lnTo>
                    <a:pt x="425" y="447"/>
                  </a:lnTo>
                  <a:lnTo>
                    <a:pt x="411" y="458"/>
                  </a:lnTo>
                  <a:lnTo>
                    <a:pt x="409" y="461"/>
                  </a:lnTo>
                  <a:lnTo>
                    <a:pt x="404" y="463"/>
                  </a:lnTo>
                  <a:lnTo>
                    <a:pt x="390" y="475"/>
                  </a:lnTo>
                  <a:lnTo>
                    <a:pt x="388" y="479"/>
                  </a:lnTo>
                  <a:lnTo>
                    <a:pt x="386" y="480"/>
                  </a:lnTo>
                  <a:lnTo>
                    <a:pt x="378" y="482"/>
                  </a:lnTo>
                  <a:lnTo>
                    <a:pt x="363" y="480"/>
                  </a:lnTo>
                  <a:lnTo>
                    <a:pt x="356" y="483"/>
                  </a:lnTo>
                  <a:lnTo>
                    <a:pt x="352" y="488"/>
                  </a:lnTo>
                  <a:lnTo>
                    <a:pt x="345" y="491"/>
                  </a:lnTo>
                  <a:lnTo>
                    <a:pt x="338" y="491"/>
                  </a:lnTo>
                  <a:lnTo>
                    <a:pt x="333" y="488"/>
                  </a:lnTo>
                  <a:lnTo>
                    <a:pt x="323" y="490"/>
                  </a:lnTo>
                  <a:lnTo>
                    <a:pt x="313" y="487"/>
                  </a:lnTo>
                  <a:lnTo>
                    <a:pt x="296" y="476"/>
                  </a:lnTo>
                  <a:lnTo>
                    <a:pt x="290" y="474"/>
                  </a:lnTo>
                  <a:lnTo>
                    <a:pt x="258" y="469"/>
                  </a:lnTo>
                  <a:lnTo>
                    <a:pt x="236" y="469"/>
                  </a:lnTo>
                  <a:lnTo>
                    <a:pt x="233" y="465"/>
                  </a:lnTo>
                  <a:lnTo>
                    <a:pt x="233" y="459"/>
                  </a:lnTo>
                  <a:lnTo>
                    <a:pt x="236" y="450"/>
                  </a:lnTo>
                  <a:lnTo>
                    <a:pt x="238" y="442"/>
                  </a:lnTo>
                  <a:lnTo>
                    <a:pt x="249" y="417"/>
                  </a:lnTo>
                  <a:lnTo>
                    <a:pt x="264" y="395"/>
                  </a:lnTo>
                  <a:lnTo>
                    <a:pt x="273" y="382"/>
                  </a:lnTo>
                  <a:lnTo>
                    <a:pt x="273" y="372"/>
                  </a:lnTo>
                  <a:lnTo>
                    <a:pt x="271" y="363"/>
                  </a:lnTo>
                  <a:lnTo>
                    <a:pt x="269" y="358"/>
                  </a:lnTo>
                  <a:lnTo>
                    <a:pt x="265" y="357"/>
                  </a:lnTo>
                  <a:lnTo>
                    <a:pt x="260" y="348"/>
                  </a:lnTo>
                  <a:lnTo>
                    <a:pt x="252" y="342"/>
                  </a:lnTo>
                  <a:lnTo>
                    <a:pt x="238" y="339"/>
                  </a:lnTo>
                  <a:lnTo>
                    <a:pt x="230" y="327"/>
                  </a:lnTo>
                  <a:lnTo>
                    <a:pt x="214" y="319"/>
                  </a:lnTo>
                  <a:lnTo>
                    <a:pt x="199" y="311"/>
                  </a:lnTo>
                  <a:lnTo>
                    <a:pt x="173" y="293"/>
                  </a:lnTo>
                  <a:lnTo>
                    <a:pt x="167" y="291"/>
                  </a:lnTo>
                  <a:lnTo>
                    <a:pt x="155" y="287"/>
                  </a:lnTo>
                  <a:lnTo>
                    <a:pt x="126" y="286"/>
                  </a:lnTo>
                  <a:lnTo>
                    <a:pt x="118" y="283"/>
                  </a:lnTo>
                  <a:lnTo>
                    <a:pt x="107" y="280"/>
                  </a:lnTo>
                  <a:lnTo>
                    <a:pt x="102" y="276"/>
                  </a:lnTo>
                  <a:lnTo>
                    <a:pt x="101" y="275"/>
                  </a:lnTo>
                  <a:lnTo>
                    <a:pt x="89" y="256"/>
                  </a:lnTo>
                  <a:lnTo>
                    <a:pt x="85" y="253"/>
                  </a:lnTo>
                  <a:lnTo>
                    <a:pt x="74" y="246"/>
                  </a:lnTo>
                  <a:lnTo>
                    <a:pt x="49" y="228"/>
                  </a:lnTo>
                  <a:lnTo>
                    <a:pt x="46" y="223"/>
                  </a:lnTo>
                  <a:lnTo>
                    <a:pt x="33" y="210"/>
                  </a:lnTo>
                  <a:lnTo>
                    <a:pt x="22" y="189"/>
                  </a:lnTo>
                  <a:lnTo>
                    <a:pt x="16" y="184"/>
                  </a:lnTo>
                  <a:lnTo>
                    <a:pt x="0" y="17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3" name="Freeform 241"/>
            <p:cNvSpPr>
              <a:spLocks noChangeAspect="1"/>
            </p:cNvSpPr>
            <p:nvPr/>
          </p:nvSpPr>
          <p:spPr bwMode="gray">
            <a:xfrm>
              <a:off x="1687" y="2681"/>
              <a:ext cx="93" cy="506"/>
            </a:xfrm>
            <a:custGeom>
              <a:avLst/>
              <a:gdLst/>
              <a:ahLst/>
              <a:cxnLst>
                <a:cxn ang="0">
                  <a:pos x="375" y="93"/>
                </a:cxn>
                <a:cxn ang="0">
                  <a:pos x="368" y="149"/>
                </a:cxn>
                <a:cxn ang="0">
                  <a:pos x="398" y="209"/>
                </a:cxn>
                <a:cxn ang="0">
                  <a:pos x="429" y="311"/>
                </a:cxn>
                <a:cxn ang="0">
                  <a:pos x="436" y="385"/>
                </a:cxn>
                <a:cxn ang="0">
                  <a:pos x="387" y="508"/>
                </a:cxn>
                <a:cxn ang="0">
                  <a:pos x="329" y="628"/>
                </a:cxn>
                <a:cxn ang="0">
                  <a:pos x="300" y="766"/>
                </a:cxn>
                <a:cxn ang="0">
                  <a:pos x="284" y="863"/>
                </a:cxn>
                <a:cxn ang="0">
                  <a:pos x="298" y="1032"/>
                </a:cxn>
                <a:cxn ang="0">
                  <a:pos x="269" y="1148"/>
                </a:cxn>
                <a:cxn ang="0">
                  <a:pos x="242" y="1290"/>
                </a:cxn>
                <a:cxn ang="0">
                  <a:pos x="208" y="1440"/>
                </a:cxn>
                <a:cxn ang="0">
                  <a:pos x="190" y="1597"/>
                </a:cxn>
                <a:cxn ang="0">
                  <a:pos x="201" y="1739"/>
                </a:cxn>
                <a:cxn ang="0">
                  <a:pos x="214" y="1785"/>
                </a:cxn>
                <a:cxn ang="0">
                  <a:pos x="212" y="1915"/>
                </a:cxn>
                <a:cxn ang="0">
                  <a:pos x="171" y="2027"/>
                </a:cxn>
                <a:cxn ang="0">
                  <a:pos x="137" y="2139"/>
                </a:cxn>
                <a:cxn ang="0">
                  <a:pos x="129" y="2264"/>
                </a:cxn>
                <a:cxn ang="0">
                  <a:pos x="179" y="2283"/>
                </a:cxn>
                <a:cxn ang="0">
                  <a:pos x="306" y="2367"/>
                </a:cxn>
                <a:cxn ang="0">
                  <a:pos x="355" y="2386"/>
                </a:cxn>
                <a:cxn ang="0">
                  <a:pos x="268" y="2429"/>
                </a:cxn>
                <a:cxn ang="0">
                  <a:pos x="214" y="2525"/>
                </a:cxn>
                <a:cxn ang="0">
                  <a:pos x="208" y="2477"/>
                </a:cxn>
                <a:cxn ang="0">
                  <a:pos x="189" y="2413"/>
                </a:cxn>
                <a:cxn ang="0">
                  <a:pos x="171" y="2376"/>
                </a:cxn>
                <a:cxn ang="0">
                  <a:pos x="160" y="2345"/>
                </a:cxn>
                <a:cxn ang="0">
                  <a:pos x="125" y="2343"/>
                </a:cxn>
                <a:cxn ang="0">
                  <a:pos x="81" y="2285"/>
                </a:cxn>
                <a:cxn ang="0">
                  <a:pos x="79" y="2240"/>
                </a:cxn>
                <a:cxn ang="0">
                  <a:pos x="70" y="2173"/>
                </a:cxn>
                <a:cxn ang="0">
                  <a:pos x="93" y="2117"/>
                </a:cxn>
                <a:cxn ang="0">
                  <a:pos x="70" y="2076"/>
                </a:cxn>
                <a:cxn ang="0">
                  <a:pos x="59" y="2042"/>
                </a:cxn>
                <a:cxn ang="0">
                  <a:pos x="109" y="2032"/>
                </a:cxn>
                <a:cxn ang="0">
                  <a:pos x="63" y="1979"/>
                </a:cxn>
                <a:cxn ang="0">
                  <a:pos x="66" y="1920"/>
                </a:cxn>
                <a:cxn ang="0">
                  <a:pos x="15" y="1930"/>
                </a:cxn>
                <a:cxn ang="0">
                  <a:pos x="44" y="1871"/>
                </a:cxn>
                <a:cxn ang="0">
                  <a:pos x="72" y="1856"/>
                </a:cxn>
                <a:cxn ang="0">
                  <a:pos x="91" y="1888"/>
                </a:cxn>
                <a:cxn ang="0">
                  <a:pos x="118" y="1879"/>
                </a:cxn>
                <a:cxn ang="0">
                  <a:pos x="114" y="1849"/>
                </a:cxn>
                <a:cxn ang="0">
                  <a:pos x="117" y="1818"/>
                </a:cxn>
                <a:cxn ang="0">
                  <a:pos x="120" y="1806"/>
                </a:cxn>
                <a:cxn ang="0">
                  <a:pos x="149" y="1740"/>
                </a:cxn>
                <a:cxn ang="0">
                  <a:pos x="146" y="1691"/>
                </a:cxn>
                <a:cxn ang="0">
                  <a:pos x="158" y="1601"/>
                </a:cxn>
                <a:cxn ang="0">
                  <a:pos x="153" y="1558"/>
                </a:cxn>
                <a:cxn ang="0">
                  <a:pos x="141" y="1525"/>
                </a:cxn>
                <a:cxn ang="0">
                  <a:pos x="92" y="1504"/>
                </a:cxn>
                <a:cxn ang="0">
                  <a:pos x="115" y="1329"/>
                </a:cxn>
                <a:cxn ang="0">
                  <a:pos x="122" y="1219"/>
                </a:cxn>
                <a:cxn ang="0">
                  <a:pos x="166" y="1105"/>
                </a:cxn>
                <a:cxn ang="0">
                  <a:pos x="221" y="928"/>
                </a:cxn>
                <a:cxn ang="0">
                  <a:pos x="226" y="719"/>
                </a:cxn>
                <a:cxn ang="0">
                  <a:pos x="253" y="565"/>
                </a:cxn>
                <a:cxn ang="0">
                  <a:pos x="275" y="461"/>
                </a:cxn>
                <a:cxn ang="0">
                  <a:pos x="279" y="317"/>
                </a:cxn>
                <a:cxn ang="0">
                  <a:pos x="292" y="142"/>
                </a:cxn>
                <a:cxn ang="0">
                  <a:pos x="312" y="25"/>
                </a:cxn>
              </a:cxnLst>
              <a:rect l="0" t="0" r="r" b="b"/>
              <a:pathLst>
                <a:path w="463" h="2531">
                  <a:moveTo>
                    <a:pt x="325" y="0"/>
                  </a:moveTo>
                  <a:lnTo>
                    <a:pt x="328" y="0"/>
                  </a:lnTo>
                  <a:lnTo>
                    <a:pt x="339" y="14"/>
                  </a:lnTo>
                  <a:lnTo>
                    <a:pt x="343" y="18"/>
                  </a:lnTo>
                  <a:lnTo>
                    <a:pt x="350" y="27"/>
                  </a:lnTo>
                  <a:lnTo>
                    <a:pt x="350" y="37"/>
                  </a:lnTo>
                  <a:lnTo>
                    <a:pt x="354" y="69"/>
                  </a:lnTo>
                  <a:lnTo>
                    <a:pt x="357" y="78"/>
                  </a:lnTo>
                  <a:lnTo>
                    <a:pt x="362" y="83"/>
                  </a:lnTo>
                  <a:lnTo>
                    <a:pt x="375" y="93"/>
                  </a:lnTo>
                  <a:lnTo>
                    <a:pt x="382" y="100"/>
                  </a:lnTo>
                  <a:lnTo>
                    <a:pt x="383" y="110"/>
                  </a:lnTo>
                  <a:lnTo>
                    <a:pt x="379" y="115"/>
                  </a:lnTo>
                  <a:lnTo>
                    <a:pt x="378" y="121"/>
                  </a:lnTo>
                  <a:lnTo>
                    <a:pt x="382" y="127"/>
                  </a:lnTo>
                  <a:lnTo>
                    <a:pt x="382" y="131"/>
                  </a:lnTo>
                  <a:lnTo>
                    <a:pt x="379" y="132"/>
                  </a:lnTo>
                  <a:lnTo>
                    <a:pt x="372" y="136"/>
                  </a:lnTo>
                  <a:lnTo>
                    <a:pt x="371" y="137"/>
                  </a:lnTo>
                  <a:lnTo>
                    <a:pt x="368" y="149"/>
                  </a:lnTo>
                  <a:lnTo>
                    <a:pt x="368" y="155"/>
                  </a:lnTo>
                  <a:lnTo>
                    <a:pt x="376" y="159"/>
                  </a:lnTo>
                  <a:lnTo>
                    <a:pt x="379" y="164"/>
                  </a:lnTo>
                  <a:lnTo>
                    <a:pt x="379" y="172"/>
                  </a:lnTo>
                  <a:lnTo>
                    <a:pt x="379" y="180"/>
                  </a:lnTo>
                  <a:lnTo>
                    <a:pt x="382" y="183"/>
                  </a:lnTo>
                  <a:lnTo>
                    <a:pt x="387" y="185"/>
                  </a:lnTo>
                  <a:lnTo>
                    <a:pt x="394" y="192"/>
                  </a:lnTo>
                  <a:lnTo>
                    <a:pt x="395" y="196"/>
                  </a:lnTo>
                  <a:lnTo>
                    <a:pt x="398" y="209"/>
                  </a:lnTo>
                  <a:lnTo>
                    <a:pt x="398" y="218"/>
                  </a:lnTo>
                  <a:lnTo>
                    <a:pt x="404" y="228"/>
                  </a:lnTo>
                  <a:lnTo>
                    <a:pt x="407" y="250"/>
                  </a:lnTo>
                  <a:lnTo>
                    <a:pt x="407" y="268"/>
                  </a:lnTo>
                  <a:lnTo>
                    <a:pt x="411" y="290"/>
                  </a:lnTo>
                  <a:lnTo>
                    <a:pt x="411" y="294"/>
                  </a:lnTo>
                  <a:lnTo>
                    <a:pt x="415" y="306"/>
                  </a:lnTo>
                  <a:lnTo>
                    <a:pt x="415" y="308"/>
                  </a:lnTo>
                  <a:lnTo>
                    <a:pt x="422" y="311"/>
                  </a:lnTo>
                  <a:lnTo>
                    <a:pt x="429" y="311"/>
                  </a:lnTo>
                  <a:lnTo>
                    <a:pt x="441" y="311"/>
                  </a:lnTo>
                  <a:lnTo>
                    <a:pt x="447" y="309"/>
                  </a:lnTo>
                  <a:lnTo>
                    <a:pt x="457" y="309"/>
                  </a:lnTo>
                  <a:lnTo>
                    <a:pt x="457" y="311"/>
                  </a:lnTo>
                  <a:lnTo>
                    <a:pt x="458" y="311"/>
                  </a:lnTo>
                  <a:lnTo>
                    <a:pt x="458" y="314"/>
                  </a:lnTo>
                  <a:lnTo>
                    <a:pt x="463" y="319"/>
                  </a:lnTo>
                  <a:lnTo>
                    <a:pt x="463" y="331"/>
                  </a:lnTo>
                  <a:lnTo>
                    <a:pt x="454" y="378"/>
                  </a:lnTo>
                  <a:lnTo>
                    <a:pt x="436" y="385"/>
                  </a:lnTo>
                  <a:lnTo>
                    <a:pt x="388" y="407"/>
                  </a:lnTo>
                  <a:lnTo>
                    <a:pt x="387" y="414"/>
                  </a:lnTo>
                  <a:lnTo>
                    <a:pt x="387" y="422"/>
                  </a:lnTo>
                  <a:lnTo>
                    <a:pt x="389" y="432"/>
                  </a:lnTo>
                  <a:lnTo>
                    <a:pt x="389" y="441"/>
                  </a:lnTo>
                  <a:lnTo>
                    <a:pt x="383" y="449"/>
                  </a:lnTo>
                  <a:lnTo>
                    <a:pt x="382" y="451"/>
                  </a:lnTo>
                  <a:lnTo>
                    <a:pt x="382" y="467"/>
                  </a:lnTo>
                  <a:lnTo>
                    <a:pt x="387" y="482"/>
                  </a:lnTo>
                  <a:lnTo>
                    <a:pt x="387" y="508"/>
                  </a:lnTo>
                  <a:lnTo>
                    <a:pt x="389" y="519"/>
                  </a:lnTo>
                  <a:lnTo>
                    <a:pt x="393" y="534"/>
                  </a:lnTo>
                  <a:lnTo>
                    <a:pt x="395" y="548"/>
                  </a:lnTo>
                  <a:lnTo>
                    <a:pt x="394" y="551"/>
                  </a:lnTo>
                  <a:lnTo>
                    <a:pt x="389" y="554"/>
                  </a:lnTo>
                  <a:lnTo>
                    <a:pt x="379" y="558"/>
                  </a:lnTo>
                  <a:lnTo>
                    <a:pt x="364" y="573"/>
                  </a:lnTo>
                  <a:lnTo>
                    <a:pt x="361" y="575"/>
                  </a:lnTo>
                  <a:lnTo>
                    <a:pt x="354" y="600"/>
                  </a:lnTo>
                  <a:lnTo>
                    <a:pt x="329" y="628"/>
                  </a:lnTo>
                  <a:lnTo>
                    <a:pt x="323" y="654"/>
                  </a:lnTo>
                  <a:lnTo>
                    <a:pt x="318" y="675"/>
                  </a:lnTo>
                  <a:lnTo>
                    <a:pt x="317" y="682"/>
                  </a:lnTo>
                  <a:lnTo>
                    <a:pt x="311" y="696"/>
                  </a:lnTo>
                  <a:lnTo>
                    <a:pt x="308" y="704"/>
                  </a:lnTo>
                  <a:lnTo>
                    <a:pt x="307" y="729"/>
                  </a:lnTo>
                  <a:lnTo>
                    <a:pt x="308" y="739"/>
                  </a:lnTo>
                  <a:lnTo>
                    <a:pt x="308" y="749"/>
                  </a:lnTo>
                  <a:lnTo>
                    <a:pt x="305" y="762"/>
                  </a:lnTo>
                  <a:lnTo>
                    <a:pt x="300" y="766"/>
                  </a:lnTo>
                  <a:lnTo>
                    <a:pt x="300" y="769"/>
                  </a:lnTo>
                  <a:lnTo>
                    <a:pt x="298" y="776"/>
                  </a:lnTo>
                  <a:lnTo>
                    <a:pt x="292" y="782"/>
                  </a:lnTo>
                  <a:lnTo>
                    <a:pt x="289" y="796"/>
                  </a:lnTo>
                  <a:lnTo>
                    <a:pt x="281" y="811"/>
                  </a:lnTo>
                  <a:lnTo>
                    <a:pt x="280" y="814"/>
                  </a:lnTo>
                  <a:lnTo>
                    <a:pt x="276" y="825"/>
                  </a:lnTo>
                  <a:lnTo>
                    <a:pt x="274" y="841"/>
                  </a:lnTo>
                  <a:lnTo>
                    <a:pt x="274" y="854"/>
                  </a:lnTo>
                  <a:lnTo>
                    <a:pt x="284" y="863"/>
                  </a:lnTo>
                  <a:lnTo>
                    <a:pt x="284" y="892"/>
                  </a:lnTo>
                  <a:lnTo>
                    <a:pt x="296" y="925"/>
                  </a:lnTo>
                  <a:lnTo>
                    <a:pt x="297" y="935"/>
                  </a:lnTo>
                  <a:lnTo>
                    <a:pt x="296" y="947"/>
                  </a:lnTo>
                  <a:lnTo>
                    <a:pt x="303" y="955"/>
                  </a:lnTo>
                  <a:lnTo>
                    <a:pt x="306" y="960"/>
                  </a:lnTo>
                  <a:lnTo>
                    <a:pt x="309" y="979"/>
                  </a:lnTo>
                  <a:lnTo>
                    <a:pt x="311" y="997"/>
                  </a:lnTo>
                  <a:lnTo>
                    <a:pt x="311" y="1013"/>
                  </a:lnTo>
                  <a:lnTo>
                    <a:pt x="298" y="1032"/>
                  </a:lnTo>
                  <a:lnTo>
                    <a:pt x="292" y="1045"/>
                  </a:lnTo>
                  <a:lnTo>
                    <a:pt x="290" y="1052"/>
                  </a:lnTo>
                  <a:lnTo>
                    <a:pt x="286" y="1075"/>
                  </a:lnTo>
                  <a:lnTo>
                    <a:pt x="285" y="1078"/>
                  </a:lnTo>
                  <a:lnTo>
                    <a:pt x="274" y="1088"/>
                  </a:lnTo>
                  <a:lnTo>
                    <a:pt x="275" y="1117"/>
                  </a:lnTo>
                  <a:lnTo>
                    <a:pt x="278" y="1134"/>
                  </a:lnTo>
                  <a:lnTo>
                    <a:pt x="278" y="1142"/>
                  </a:lnTo>
                  <a:lnTo>
                    <a:pt x="275" y="1144"/>
                  </a:lnTo>
                  <a:lnTo>
                    <a:pt x="269" y="1148"/>
                  </a:lnTo>
                  <a:lnTo>
                    <a:pt x="266" y="1151"/>
                  </a:lnTo>
                  <a:lnTo>
                    <a:pt x="265" y="1159"/>
                  </a:lnTo>
                  <a:lnTo>
                    <a:pt x="263" y="1161"/>
                  </a:lnTo>
                  <a:lnTo>
                    <a:pt x="257" y="1161"/>
                  </a:lnTo>
                  <a:lnTo>
                    <a:pt x="253" y="1164"/>
                  </a:lnTo>
                  <a:lnTo>
                    <a:pt x="247" y="1172"/>
                  </a:lnTo>
                  <a:lnTo>
                    <a:pt x="242" y="1186"/>
                  </a:lnTo>
                  <a:lnTo>
                    <a:pt x="238" y="1225"/>
                  </a:lnTo>
                  <a:lnTo>
                    <a:pt x="238" y="1262"/>
                  </a:lnTo>
                  <a:lnTo>
                    <a:pt x="242" y="1290"/>
                  </a:lnTo>
                  <a:lnTo>
                    <a:pt x="247" y="1301"/>
                  </a:lnTo>
                  <a:lnTo>
                    <a:pt x="247" y="1314"/>
                  </a:lnTo>
                  <a:lnTo>
                    <a:pt x="243" y="1323"/>
                  </a:lnTo>
                  <a:lnTo>
                    <a:pt x="235" y="1332"/>
                  </a:lnTo>
                  <a:lnTo>
                    <a:pt x="230" y="1337"/>
                  </a:lnTo>
                  <a:lnTo>
                    <a:pt x="227" y="1343"/>
                  </a:lnTo>
                  <a:lnTo>
                    <a:pt x="225" y="1358"/>
                  </a:lnTo>
                  <a:lnTo>
                    <a:pt x="208" y="1419"/>
                  </a:lnTo>
                  <a:lnTo>
                    <a:pt x="206" y="1424"/>
                  </a:lnTo>
                  <a:lnTo>
                    <a:pt x="208" y="1440"/>
                  </a:lnTo>
                  <a:lnTo>
                    <a:pt x="199" y="1481"/>
                  </a:lnTo>
                  <a:lnTo>
                    <a:pt x="196" y="1510"/>
                  </a:lnTo>
                  <a:lnTo>
                    <a:pt x="200" y="1525"/>
                  </a:lnTo>
                  <a:lnTo>
                    <a:pt x="209" y="1533"/>
                  </a:lnTo>
                  <a:lnTo>
                    <a:pt x="210" y="1537"/>
                  </a:lnTo>
                  <a:lnTo>
                    <a:pt x="210" y="1549"/>
                  </a:lnTo>
                  <a:lnTo>
                    <a:pt x="209" y="1554"/>
                  </a:lnTo>
                  <a:lnTo>
                    <a:pt x="205" y="1563"/>
                  </a:lnTo>
                  <a:lnTo>
                    <a:pt x="195" y="1576"/>
                  </a:lnTo>
                  <a:lnTo>
                    <a:pt x="190" y="1597"/>
                  </a:lnTo>
                  <a:lnTo>
                    <a:pt x="190" y="1633"/>
                  </a:lnTo>
                  <a:lnTo>
                    <a:pt x="193" y="1639"/>
                  </a:lnTo>
                  <a:lnTo>
                    <a:pt x="196" y="1641"/>
                  </a:lnTo>
                  <a:lnTo>
                    <a:pt x="198" y="1646"/>
                  </a:lnTo>
                  <a:lnTo>
                    <a:pt x="196" y="1673"/>
                  </a:lnTo>
                  <a:lnTo>
                    <a:pt x="198" y="1678"/>
                  </a:lnTo>
                  <a:lnTo>
                    <a:pt x="203" y="1688"/>
                  </a:lnTo>
                  <a:lnTo>
                    <a:pt x="205" y="1703"/>
                  </a:lnTo>
                  <a:lnTo>
                    <a:pt x="201" y="1732"/>
                  </a:lnTo>
                  <a:lnTo>
                    <a:pt x="201" y="1739"/>
                  </a:lnTo>
                  <a:lnTo>
                    <a:pt x="209" y="1739"/>
                  </a:lnTo>
                  <a:lnTo>
                    <a:pt x="223" y="1742"/>
                  </a:lnTo>
                  <a:lnTo>
                    <a:pt x="231" y="1751"/>
                  </a:lnTo>
                  <a:lnTo>
                    <a:pt x="232" y="1759"/>
                  </a:lnTo>
                  <a:lnTo>
                    <a:pt x="230" y="1768"/>
                  </a:lnTo>
                  <a:lnTo>
                    <a:pt x="216" y="1769"/>
                  </a:lnTo>
                  <a:lnTo>
                    <a:pt x="200" y="1767"/>
                  </a:lnTo>
                  <a:lnTo>
                    <a:pt x="196" y="1769"/>
                  </a:lnTo>
                  <a:lnTo>
                    <a:pt x="200" y="1779"/>
                  </a:lnTo>
                  <a:lnTo>
                    <a:pt x="214" y="1785"/>
                  </a:lnTo>
                  <a:lnTo>
                    <a:pt x="223" y="1797"/>
                  </a:lnTo>
                  <a:lnTo>
                    <a:pt x="223" y="1807"/>
                  </a:lnTo>
                  <a:lnTo>
                    <a:pt x="219" y="1812"/>
                  </a:lnTo>
                  <a:lnTo>
                    <a:pt x="215" y="1817"/>
                  </a:lnTo>
                  <a:lnTo>
                    <a:pt x="214" y="1827"/>
                  </a:lnTo>
                  <a:lnTo>
                    <a:pt x="214" y="1853"/>
                  </a:lnTo>
                  <a:lnTo>
                    <a:pt x="212" y="1858"/>
                  </a:lnTo>
                  <a:lnTo>
                    <a:pt x="212" y="1871"/>
                  </a:lnTo>
                  <a:lnTo>
                    <a:pt x="214" y="1879"/>
                  </a:lnTo>
                  <a:lnTo>
                    <a:pt x="212" y="1915"/>
                  </a:lnTo>
                  <a:lnTo>
                    <a:pt x="206" y="1930"/>
                  </a:lnTo>
                  <a:lnTo>
                    <a:pt x="200" y="1945"/>
                  </a:lnTo>
                  <a:lnTo>
                    <a:pt x="199" y="1955"/>
                  </a:lnTo>
                  <a:lnTo>
                    <a:pt x="189" y="1973"/>
                  </a:lnTo>
                  <a:lnTo>
                    <a:pt x="176" y="1992"/>
                  </a:lnTo>
                  <a:lnTo>
                    <a:pt x="172" y="1998"/>
                  </a:lnTo>
                  <a:lnTo>
                    <a:pt x="171" y="2004"/>
                  </a:lnTo>
                  <a:lnTo>
                    <a:pt x="169" y="2019"/>
                  </a:lnTo>
                  <a:lnTo>
                    <a:pt x="171" y="2019"/>
                  </a:lnTo>
                  <a:lnTo>
                    <a:pt x="171" y="2027"/>
                  </a:lnTo>
                  <a:lnTo>
                    <a:pt x="173" y="2033"/>
                  </a:lnTo>
                  <a:lnTo>
                    <a:pt x="176" y="2044"/>
                  </a:lnTo>
                  <a:lnTo>
                    <a:pt x="176" y="2053"/>
                  </a:lnTo>
                  <a:lnTo>
                    <a:pt x="172" y="2055"/>
                  </a:lnTo>
                  <a:lnTo>
                    <a:pt x="171" y="2059"/>
                  </a:lnTo>
                  <a:lnTo>
                    <a:pt x="168" y="2080"/>
                  </a:lnTo>
                  <a:lnTo>
                    <a:pt x="165" y="2093"/>
                  </a:lnTo>
                  <a:lnTo>
                    <a:pt x="162" y="2098"/>
                  </a:lnTo>
                  <a:lnTo>
                    <a:pt x="151" y="2112"/>
                  </a:lnTo>
                  <a:lnTo>
                    <a:pt x="137" y="2139"/>
                  </a:lnTo>
                  <a:lnTo>
                    <a:pt x="133" y="2143"/>
                  </a:lnTo>
                  <a:lnTo>
                    <a:pt x="128" y="2154"/>
                  </a:lnTo>
                  <a:lnTo>
                    <a:pt x="120" y="2186"/>
                  </a:lnTo>
                  <a:lnTo>
                    <a:pt x="120" y="2198"/>
                  </a:lnTo>
                  <a:lnTo>
                    <a:pt x="119" y="2208"/>
                  </a:lnTo>
                  <a:lnTo>
                    <a:pt x="119" y="2238"/>
                  </a:lnTo>
                  <a:lnTo>
                    <a:pt x="120" y="2241"/>
                  </a:lnTo>
                  <a:lnTo>
                    <a:pt x="123" y="2256"/>
                  </a:lnTo>
                  <a:lnTo>
                    <a:pt x="125" y="2263"/>
                  </a:lnTo>
                  <a:lnTo>
                    <a:pt x="129" y="2264"/>
                  </a:lnTo>
                  <a:lnTo>
                    <a:pt x="133" y="2261"/>
                  </a:lnTo>
                  <a:lnTo>
                    <a:pt x="136" y="2253"/>
                  </a:lnTo>
                  <a:lnTo>
                    <a:pt x="144" y="2248"/>
                  </a:lnTo>
                  <a:lnTo>
                    <a:pt x="163" y="2252"/>
                  </a:lnTo>
                  <a:lnTo>
                    <a:pt x="168" y="2246"/>
                  </a:lnTo>
                  <a:lnTo>
                    <a:pt x="169" y="2246"/>
                  </a:lnTo>
                  <a:lnTo>
                    <a:pt x="173" y="2247"/>
                  </a:lnTo>
                  <a:lnTo>
                    <a:pt x="176" y="2249"/>
                  </a:lnTo>
                  <a:lnTo>
                    <a:pt x="178" y="2268"/>
                  </a:lnTo>
                  <a:lnTo>
                    <a:pt x="179" y="2283"/>
                  </a:lnTo>
                  <a:lnTo>
                    <a:pt x="178" y="2340"/>
                  </a:lnTo>
                  <a:lnTo>
                    <a:pt x="179" y="2345"/>
                  </a:lnTo>
                  <a:lnTo>
                    <a:pt x="185" y="2359"/>
                  </a:lnTo>
                  <a:lnTo>
                    <a:pt x="190" y="2364"/>
                  </a:lnTo>
                  <a:lnTo>
                    <a:pt x="204" y="2370"/>
                  </a:lnTo>
                  <a:lnTo>
                    <a:pt x="259" y="2370"/>
                  </a:lnTo>
                  <a:lnTo>
                    <a:pt x="264" y="2371"/>
                  </a:lnTo>
                  <a:lnTo>
                    <a:pt x="269" y="2371"/>
                  </a:lnTo>
                  <a:lnTo>
                    <a:pt x="289" y="2371"/>
                  </a:lnTo>
                  <a:lnTo>
                    <a:pt x="306" y="2367"/>
                  </a:lnTo>
                  <a:lnTo>
                    <a:pt x="317" y="2369"/>
                  </a:lnTo>
                  <a:lnTo>
                    <a:pt x="343" y="2377"/>
                  </a:lnTo>
                  <a:lnTo>
                    <a:pt x="375" y="2383"/>
                  </a:lnTo>
                  <a:lnTo>
                    <a:pt x="389" y="2391"/>
                  </a:lnTo>
                  <a:lnTo>
                    <a:pt x="394" y="2392"/>
                  </a:lnTo>
                  <a:lnTo>
                    <a:pt x="394" y="2396"/>
                  </a:lnTo>
                  <a:lnTo>
                    <a:pt x="391" y="2397"/>
                  </a:lnTo>
                  <a:lnTo>
                    <a:pt x="379" y="2393"/>
                  </a:lnTo>
                  <a:lnTo>
                    <a:pt x="368" y="2393"/>
                  </a:lnTo>
                  <a:lnTo>
                    <a:pt x="355" y="2386"/>
                  </a:lnTo>
                  <a:lnTo>
                    <a:pt x="348" y="2385"/>
                  </a:lnTo>
                  <a:lnTo>
                    <a:pt x="333" y="2392"/>
                  </a:lnTo>
                  <a:lnTo>
                    <a:pt x="330" y="2399"/>
                  </a:lnTo>
                  <a:lnTo>
                    <a:pt x="327" y="2405"/>
                  </a:lnTo>
                  <a:lnTo>
                    <a:pt x="311" y="2409"/>
                  </a:lnTo>
                  <a:lnTo>
                    <a:pt x="294" y="2419"/>
                  </a:lnTo>
                  <a:lnTo>
                    <a:pt x="290" y="2424"/>
                  </a:lnTo>
                  <a:lnTo>
                    <a:pt x="281" y="2426"/>
                  </a:lnTo>
                  <a:lnTo>
                    <a:pt x="275" y="2425"/>
                  </a:lnTo>
                  <a:lnTo>
                    <a:pt x="268" y="2429"/>
                  </a:lnTo>
                  <a:lnTo>
                    <a:pt x="259" y="2431"/>
                  </a:lnTo>
                  <a:lnTo>
                    <a:pt x="259" y="2455"/>
                  </a:lnTo>
                  <a:lnTo>
                    <a:pt x="253" y="2479"/>
                  </a:lnTo>
                  <a:lnTo>
                    <a:pt x="251" y="2512"/>
                  </a:lnTo>
                  <a:lnTo>
                    <a:pt x="249" y="2521"/>
                  </a:lnTo>
                  <a:lnTo>
                    <a:pt x="246" y="2527"/>
                  </a:lnTo>
                  <a:lnTo>
                    <a:pt x="243" y="2531"/>
                  </a:lnTo>
                  <a:lnTo>
                    <a:pt x="237" y="2531"/>
                  </a:lnTo>
                  <a:lnTo>
                    <a:pt x="222" y="2526"/>
                  </a:lnTo>
                  <a:lnTo>
                    <a:pt x="214" y="2525"/>
                  </a:lnTo>
                  <a:lnTo>
                    <a:pt x="194" y="2515"/>
                  </a:lnTo>
                  <a:lnTo>
                    <a:pt x="183" y="2505"/>
                  </a:lnTo>
                  <a:lnTo>
                    <a:pt x="178" y="2495"/>
                  </a:lnTo>
                  <a:lnTo>
                    <a:pt x="179" y="2485"/>
                  </a:lnTo>
                  <a:lnTo>
                    <a:pt x="188" y="2480"/>
                  </a:lnTo>
                  <a:lnTo>
                    <a:pt x="190" y="2488"/>
                  </a:lnTo>
                  <a:lnTo>
                    <a:pt x="189" y="2494"/>
                  </a:lnTo>
                  <a:lnTo>
                    <a:pt x="198" y="2490"/>
                  </a:lnTo>
                  <a:lnTo>
                    <a:pt x="201" y="2483"/>
                  </a:lnTo>
                  <a:lnTo>
                    <a:pt x="208" y="2477"/>
                  </a:lnTo>
                  <a:lnTo>
                    <a:pt x="220" y="2475"/>
                  </a:lnTo>
                  <a:lnTo>
                    <a:pt x="231" y="2468"/>
                  </a:lnTo>
                  <a:lnTo>
                    <a:pt x="238" y="2461"/>
                  </a:lnTo>
                  <a:lnTo>
                    <a:pt x="243" y="2450"/>
                  </a:lnTo>
                  <a:lnTo>
                    <a:pt x="244" y="2442"/>
                  </a:lnTo>
                  <a:lnTo>
                    <a:pt x="233" y="2436"/>
                  </a:lnTo>
                  <a:lnTo>
                    <a:pt x="227" y="2428"/>
                  </a:lnTo>
                  <a:lnTo>
                    <a:pt x="222" y="2417"/>
                  </a:lnTo>
                  <a:lnTo>
                    <a:pt x="211" y="2414"/>
                  </a:lnTo>
                  <a:lnTo>
                    <a:pt x="189" y="2413"/>
                  </a:lnTo>
                  <a:lnTo>
                    <a:pt x="176" y="2418"/>
                  </a:lnTo>
                  <a:lnTo>
                    <a:pt x="171" y="2424"/>
                  </a:lnTo>
                  <a:lnTo>
                    <a:pt x="171" y="2417"/>
                  </a:lnTo>
                  <a:lnTo>
                    <a:pt x="168" y="2412"/>
                  </a:lnTo>
                  <a:lnTo>
                    <a:pt x="153" y="2414"/>
                  </a:lnTo>
                  <a:lnTo>
                    <a:pt x="153" y="2409"/>
                  </a:lnTo>
                  <a:lnTo>
                    <a:pt x="156" y="2404"/>
                  </a:lnTo>
                  <a:lnTo>
                    <a:pt x="168" y="2398"/>
                  </a:lnTo>
                  <a:lnTo>
                    <a:pt x="171" y="2388"/>
                  </a:lnTo>
                  <a:lnTo>
                    <a:pt x="171" y="2376"/>
                  </a:lnTo>
                  <a:lnTo>
                    <a:pt x="160" y="2364"/>
                  </a:lnTo>
                  <a:lnTo>
                    <a:pt x="168" y="2360"/>
                  </a:lnTo>
                  <a:lnTo>
                    <a:pt x="169" y="2354"/>
                  </a:lnTo>
                  <a:lnTo>
                    <a:pt x="168" y="2345"/>
                  </a:lnTo>
                  <a:lnTo>
                    <a:pt x="160" y="2335"/>
                  </a:lnTo>
                  <a:lnTo>
                    <a:pt x="145" y="2322"/>
                  </a:lnTo>
                  <a:lnTo>
                    <a:pt x="134" y="2316"/>
                  </a:lnTo>
                  <a:lnTo>
                    <a:pt x="129" y="2316"/>
                  </a:lnTo>
                  <a:lnTo>
                    <a:pt x="160" y="2338"/>
                  </a:lnTo>
                  <a:lnTo>
                    <a:pt x="160" y="2345"/>
                  </a:lnTo>
                  <a:lnTo>
                    <a:pt x="153" y="2348"/>
                  </a:lnTo>
                  <a:lnTo>
                    <a:pt x="146" y="2344"/>
                  </a:lnTo>
                  <a:lnTo>
                    <a:pt x="137" y="2335"/>
                  </a:lnTo>
                  <a:lnTo>
                    <a:pt x="135" y="2338"/>
                  </a:lnTo>
                  <a:lnTo>
                    <a:pt x="141" y="2351"/>
                  </a:lnTo>
                  <a:lnTo>
                    <a:pt x="137" y="2361"/>
                  </a:lnTo>
                  <a:lnTo>
                    <a:pt x="133" y="2365"/>
                  </a:lnTo>
                  <a:lnTo>
                    <a:pt x="130" y="2360"/>
                  </a:lnTo>
                  <a:lnTo>
                    <a:pt x="126" y="2353"/>
                  </a:lnTo>
                  <a:lnTo>
                    <a:pt x="125" y="2343"/>
                  </a:lnTo>
                  <a:lnTo>
                    <a:pt x="119" y="2329"/>
                  </a:lnTo>
                  <a:lnTo>
                    <a:pt x="125" y="2344"/>
                  </a:lnTo>
                  <a:lnTo>
                    <a:pt x="126" y="2359"/>
                  </a:lnTo>
                  <a:lnTo>
                    <a:pt x="125" y="2371"/>
                  </a:lnTo>
                  <a:lnTo>
                    <a:pt x="119" y="2370"/>
                  </a:lnTo>
                  <a:lnTo>
                    <a:pt x="114" y="2367"/>
                  </a:lnTo>
                  <a:lnTo>
                    <a:pt x="110" y="2355"/>
                  </a:lnTo>
                  <a:lnTo>
                    <a:pt x="113" y="2332"/>
                  </a:lnTo>
                  <a:lnTo>
                    <a:pt x="106" y="2312"/>
                  </a:lnTo>
                  <a:lnTo>
                    <a:pt x="81" y="2285"/>
                  </a:lnTo>
                  <a:lnTo>
                    <a:pt x="79" y="2274"/>
                  </a:lnTo>
                  <a:lnTo>
                    <a:pt x="81" y="2267"/>
                  </a:lnTo>
                  <a:lnTo>
                    <a:pt x="92" y="2267"/>
                  </a:lnTo>
                  <a:lnTo>
                    <a:pt x="102" y="2263"/>
                  </a:lnTo>
                  <a:lnTo>
                    <a:pt x="101" y="2252"/>
                  </a:lnTo>
                  <a:lnTo>
                    <a:pt x="97" y="2249"/>
                  </a:lnTo>
                  <a:lnTo>
                    <a:pt x="94" y="2256"/>
                  </a:lnTo>
                  <a:lnTo>
                    <a:pt x="90" y="2256"/>
                  </a:lnTo>
                  <a:lnTo>
                    <a:pt x="83" y="2251"/>
                  </a:lnTo>
                  <a:lnTo>
                    <a:pt x="79" y="2240"/>
                  </a:lnTo>
                  <a:lnTo>
                    <a:pt x="82" y="2234"/>
                  </a:lnTo>
                  <a:lnTo>
                    <a:pt x="93" y="2237"/>
                  </a:lnTo>
                  <a:lnTo>
                    <a:pt x="92" y="2234"/>
                  </a:lnTo>
                  <a:lnTo>
                    <a:pt x="86" y="2227"/>
                  </a:lnTo>
                  <a:lnTo>
                    <a:pt x="74" y="2225"/>
                  </a:lnTo>
                  <a:lnTo>
                    <a:pt x="66" y="2221"/>
                  </a:lnTo>
                  <a:lnTo>
                    <a:pt x="60" y="2214"/>
                  </a:lnTo>
                  <a:lnTo>
                    <a:pt x="55" y="2204"/>
                  </a:lnTo>
                  <a:lnTo>
                    <a:pt x="69" y="2189"/>
                  </a:lnTo>
                  <a:lnTo>
                    <a:pt x="70" y="2173"/>
                  </a:lnTo>
                  <a:lnTo>
                    <a:pt x="72" y="2170"/>
                  </a:lnTo>
                  <a:lnTo>
                    <a:pt x="72" y="2164"/>
                  </a:lnTo>
                  <a:lnTo>
                    <a:pt x="87" y="2154"/>
                  </a:lnTo>
                  <a:lnTo>
                    <a:pt x="93" y="2156"/>
                  </a:lnTo>
                  <a:lnTo>
                    <a:pt x="97" y="2156"/>
                  </a:lnTo>
                  <a:lnTo>
                    <a:pt x="97" y="2154"/>
                  </a:lnTo>
                  <a:lnTo>
                    <a:pt x="92" y="2150"/>
                  </a:lnTo>
                  <a:lnTo>
                    <a:pt x="90" y="2144"/>
                  </a:lnTo>
                  <a:lnTo>
                    <a:pt x="97" y="2116"/>
                  </a:lnTo>
                  <a:lnTo>
                    <a:pt x="93" y="2117"/>
                  </a:lnTo>
                  <a:lnTo>
                    <a:pt x="85" y="2125"/>
                  </a:lnTo>
                  <a:lnTo>
                    <a:pt x="82" y="2134"/>
                  </a:lnTo>
                  <a:lnTo>
                    <a:pt x="77" y="2144"/>
                  </a:lnTo>
                  <a:lnTo>
                    <a:pt x="72" y="2141"/>
                  </a:lnTo>
                  <a:lnTo>
                    <a:pt x="70" y="2134"/>
                  </a:lnTo>
                  <a:lnTo>
                    <a:pt x="69" y="2119"/>
                  </a:lnTo>
                  <a:lnTo>
                    <a:pt x="69" y="2089"/>
                  </a:lnTo>
                  <a:lnTo>
                    <a:pt x="72" y="2082"/>
                  </a:lnTo>
                  <a:lnTo>
                    <a:pt x="77" y="2084"/>
                  </a:lnTo>
                  <a:lnTo>
                    <a:pt x="70" y="2076"/>
                  </a:lnTo>
                  <a:lnTo>
                    <a:pt x="72" y="2065"/>
                  </a:lnTo>
                  <a:lnTo>
                    <a:pt x="88" y="2064"/>
                  </a:lnTo>
                  <a:lnTo>
                    <a:pt x="98" y="2073"/>
                  </a:lnTo>
                  <a:lnTo>
                    <a:pt x="96" y="2064"/>
                  </a:lnTo>
                  <a:lnTo>
                    <a:pt x="93" y="2052"/>
                  </a:lnTo>
                  <a:lnTo>
                    <a:pt x="90" y="2057"/>
                  </a:lnTo>
                  <a:lnTo>
                    <a:pt x="69" y="2062"/>
                  </a:lnTo>
                  <a:lnTo>
                    <a:pt x="65" y="2058"/>
                  </a:lnTo>
                  <a:lnTo>
                    <a:pt x="63" y="2048"/>
                  </a:lnTo>
                  <a:lnTo>
                    <a:pt x="59" y="2042"/>
                  </a:lnTo>
                  <a:lnTo>
                    <a:pt x="59" y="2021"/>
                  </a:lnTo>
                  <a:lnTo>
                    <a:pt x="66" y="2022"/>
                  </a:lnTo>
                  <a:lnTo>
                    <a:pt x="72" y="2032"/>
                  </a:lnTo>
                  <a:lnTo>
                    <a:pt x="76" y="2042"/>
                  </a:lnTo>
                  <a:lnTo>
                    <a:pt x="75" y="2027"/>
                  </a:lnTo>
                  <a:lnTo>
                    <a:pt x="79" y="2025"/>
                  </a:lnTo>
                  <a:lnTo>
                    <a:pt x="99" y="2028"/>
                  </a:lnTo>
                  <a:lnTo>
                    <a:pt x="115" y="2041"/>
                  </a:lnTo>
                  <a:lnTo>
                    <a:pt x="122" y="2041"/>
                  </a:lnTo>
                  <a:lnTo>
                    <a:pt x="109" y="2032"/>
                  </a:lnTo>
                  <a:lnTo>
                    <a:pt x="102" y="2019"/>
                  </a:lnTo>
                  <a:lnTo>
                    <a:pt x="99" y="2005"/>
                  </a:lnTo>
                  <a:lnTo>
                    <a:pt x="97" y="1999"/>
                  </a:lnTo>
                  <a:lnTo>
                    <a:pt x="94" y="2006"/>
                  </a:lnTo>
                  <a:lnTo>
                    <a:pt x="81" y="2005"/>
                  </a:lnTo>
                  <a:lnTo>
                    <a:pt x="76" y="2000"/>
                  </a:lnTo>
                  <a:lnTo>
                    <a:pt x="77" y="1995"/>
                  </a:lnTo>
                  <a:lnTo>
                    <a:pt x="85" y="1989"/>
                  </a:lnTo>
                  <a:lnTo>
                    <a:pt x="76" y="1987"/>
                  </a:lnTo>
                  <a:lnTo>
                    <a:pt x="63" y="1979"/>
                  </a:lnTo>
                  <a:lnTo>
                    <a:pt x="60" y="1976"/>
                  </a:lnTo>
                  <a:lnTo>
                    <a:pt x="65" y="1966"/>
                  </a:lnTo>
                  <a:lnTo>
                    <a:pt x="76" y="1961"/>
                  </a:lnTo>
                  <a:lnTo>
                    <a:pt x="85" y="1958"/>
                  </a:lnTo>
                  <a:lnTo>
                    <a:pt x="77" y="1951"/>
                  </a:lnTo>
                  <a:lnTo>
                    <a:pt x="87" y="1941"/>
                  </a:lnTo>
                  <a:lnTo>
                    <a:pt x="83" y="1939"/>
                  </a:lnTo>
                  <a:lnTo>
                    <a:pt x="81" y="1931"/>
                  </a:lnTo>
                  <a:lnTo>
                    <a:pt x="74" y="1925"/>
                  </a:lnTo>
                  <a:lnTo>
                    <a:pt x="66" y="1920"/>
                  </a:lnTo>
                  <a:lnTo>
                    <a:pt x="59" y="1920"/>
                  </a:lnTo>
                  <a:lnTo>
                    <a:pt x="54" y="1926"/>
                  </a:lnTo>
                  <a:lnTo>
                    <a:pt x="48" y="1929"/>
                  </a:lnTo>
                  <a:lnTo>
                    <a:pt x="33" y="1922"/>
                  </a:lnTo>
                  <a:lnTo>
                    <a:pt x="28" y="1914"/>
                  </a:lnTo>
                  <a:lnTo>
                    <a:pt x="22" y="1909"/>
                  </a:lnTo>
                  <a:lnTo>
                    <a:pt x="13" y="1914"/>
                  </a:lnTo>
                  <a:lnTo>
                    <a:pt x="7" y="1919"/>
                  </a:lnTo>
                  <a:lnTo>
                    <a:pt x="12" y="1923"/>
                  </a:lnTo>
                  <a:lnTo>
                    <a:pt x="15" y="1930"/>
                  </a:lnTo>
                  <a:lnTo>
                    <a:pt x="12" y="1939"/>
                  </a:lnTo>
                  <a:lnTo>
                    <a:pt x="1" y="1937"/>
                  </a:lnTo>
                  <a:lnTo>
                    <a:pt x="0" y="1929"/>
                  </a:lnTo>
                  <a:lnTo>
                    <a:pt x="4" y="1908"/>
                  </a:lnTo>
                  <a:lnTo>
                    <a:pt x="12" y="1903"/>
                  </a:lnTo>
                  <a:lnTo>
                    <a:pt x="20" y="1896"/>
                  </a:lnTo>
                  <a:lnTo>
                    <a:pt x="27" y="1885"/>
                  </a:lnTo>
                  <a:lnTo>
                    <a:pt x="36" y="1883"/>
                  </a:lnTo>
                  <a:lnTo>
                    <a:pt x="44" y="1879"/>
                  </a:lnTo>
                  <a:lnTo>
                    <a:pt x="44" y="1871"/>
                  </a:lnTo>
                  <a:lnTo>
                    <a:pt x="42" y="1870"/>
                  </a:lnTo>
                  <a:lnTo>
                    <a:pt x="36" y="1871"/>
                  </a:lnTo>
                  <a:lnTo>
                    <a:pt x="32" y="1869"/>
                  </a:lnTo>
                  <a:lnTo>
                    <a:pt x="29" y="1865"/>
                  </a:lnTo>
                  <a:lnTo>
                    <a:pt x="29" y="1856"/>
                  </a:lnTo>
                  <a:lnTo>
                    <a:pt x="47" y="1853"/>
                  </a:lnTo>
                  <a:lnTo>
                    <a:pt x="55" y="1855"/>
                  </a:lnTo>
                  <a:lnTo>
                    <a:pt x="59" y="1859"/>
                  </a:lnTo>
                  <a:lnTo>
                    <a:pt x="66" y="1853"/>
                  </a:lnTo>
                  <a:lnTo>
                    <a:pt x="72" y="1856"/>
                  </a:lnTo>
                  <a:lnTo>
                    <a:pt x="79" y="1860"/>
                  </a:lnTo>
                  <a:lnTo>
                    <a:pt x="76" y="1867"/>
                  </a:lnTo>
                  <a:lnTo>
                    <a:pt x="77" y="1874"/>
                  </a:lnTo>
                  <a:lnTo>
                    <a:pt x="82" y="1869"/>
                  </a:lnTo>
                  <a:lnTo>
                    <a:pt x="82" y="1876"/>
                  </a:lnTo>
                  <a:lnTo>
                    <a:pt x="76" y="1883"/>
                  </a:lnTo>
                  <a:lnTo>
                    <a:pt x="74" y="1890"/>
                  </a:lnTo>
                  <a:lnTo>
                    <a:pt x="79" y="1897"/>
                  </a:lnTo>
                  <a:lnTo>
                    <a:pt x="86" y="1898"/>
                  </a:lnTo>
                  <a:lnTo>
                    <a:pt x="91" y="1888"/>
                  </a:lnTo>
                  <a:lnTo>
                    <a:pt x="96" y="1882"/>
                  </a:lnTo>
                  <a:lnTo>
                    <a:pt x="97" y="1888"/>
                  </a:lnTo>
                  <a:lnTo>
                    <a:pt x="94" y="1899"/>
                  </a:lnTo>
                  <a:lnTo>
                    <a:pt x="94" y="1906"/>
                  </a:lnTo>
                  <a:lnTo>
                    <a:pt x="99" y="1903"/>
                  </a:lnTo>
                  <a:lnTo>
                    <a:pt x="101" y="1896"/>
                  </a:lnTo>
                  <a:lnTo>
                    <a:pt x="104" y="1892"/>
                  </a:lnTo>
                  <a:lnTo>
                    <a:pt x="112" y="1886"/>
                  </a:lnTo>
                  <a:lnTo>
                    <a:pt x="118" y="1882"/>
                  </a:lnTo>
                  <a:lnTo>
                    <a:pt x="118" y="1879"/>
                  </a:lnTo>
                  <a:lnTo>
                    <a:pt x="120" y="1870"/>
                  </a:lnTo>
                  <a:lnTo>
                    <a:pt x="125" y="1859"/>
                  </a:lnTo>
                  <a:lnTo>
                    <a:pt x="125" y="1852"/>
                  </a:lnTo>
                  <a:lnTo>
                    <a:pt x="120" y="1855"/>
                  </a:lnTo>
                  <a:lnTo>
                    <a:pt x="117" y="1860"/>
                  </a:lnTo>
                  <a:lnTo>
                    <a:pt x="115" y="1866"/>
                  </a:lnTo>
                  <a:lnTo>
                    <a:pt x="108" y="1880"/>
                  </a:lnTo>
                  <a:lnTo>
                    <a:pt x="110" y="1855"/>
                  </a:lnTo>
                  <a:lnTo>
                    <a:pt x="113" y="1850"/>
                  </a:lnTo>
                  <a:lnTo>
                    <a:pt x="114" y="1849"/>
                  </a:lnTo>
                  <a:lnTo>
                    <a:pt x="128" y="1847"/>
                  </a:lnTo>
                  <a:lnTo>
                    <a:pt x="119" y="1844"/>
                  </a:lnTo>
                  <a:lnTo>
                    <a:pt x="119" y="1839"/>
                  </a:lnTo>
                  <a:lnTo>
                    <a:pt x="124" y="1834"/>
                  </a:lnTo>
                  <a:lnTo>
                    <a:pt x="131" y="1831"/>
                  </a:lnTo>
                  <a:lnTo>
                    <a:pt x="131" y="1827"/>
                  </a:lnTo>
                  <a:lnTo>
                    <a:pt x="124" y="1828"/>
                  </a:lnTo>
                  <a:lnTo>
                    <a:pt x="112" y="1833"/>
                  </a:lnTo>
                  <a:lnTo>
                    <a:pt x="113" y="1823"/>
                  </a:lnTo>
                  <a:lnTo>
                    <a:pt x="117" y="1818"/>
                  </a:lnTo>
                  <a:lnTo>
                    <a:pt x="122" y="1813"/>
                  </a:lnTo>
                  <a:lnTo>
                    <a:pt x="126" y="1812"/>
                  </a:lnTo>
                  <a:lnTo>
                    <a:pt x="134" y="1818"/>
                  </a:lnTo>
                  <a:lnTo>
                    <a:pt x="140" y="1821"/>
                  </a:lnTo>
                  <a:lnTo>
                    <a:pt x="144" y="1824"/>
                  </a:lnTo>
                  <a:lnTo>
                    <a:pt x="150" y="1823"/>
                  </a:lnTo>
                  <a:lnTo>
                    <a:pt x="150" y="1816"/>
                  </a:lnTo>
                  <a:lnTo>
                    <a:pt x="142" y="1816"/>
                  </a:lnTo>
                  <a:lnTo>
                    <a:pt x="129" y="1807"/>
                  </a:lnTo>
                  <a:lnTo>
                    <a:pt x="120" y="1806"/>
                  </a:lnTo>
                  <a:lnTo>
                    <a:pt x="122" y="1795"/>
                  </a:lnTo>
                  <a:lnTo>
                    <a:pt x="122" y="1789"/>
                  </a:lnTo>
                  <a:lnTo>
                    <a:pt x="126" y="1786"/>
                  </a:lnTo>
                  <a:lnTo>
                    <a:pt x="136" y="1786"/>
                  </a:lnTo>
                  <a:lnTo>
                    <a:pt x="145" y="1784"/>
                  </a:lnTo>
                  <a:lnTo>
                    <a:pt x="156" y="1773"/>
                  </a:lnTo>
                  <a:lnTo>
                    <a:pt x="157" y="1767"/>
                  </a:lnTo>
                  <a:lnTo>
                    <a:pt x="157" y="1750"/>
                  </a:lnTo>
                  <a:lnTo>
                    <a:pt x="153" y="1742"/>
                  </a:lnTo>
                  <a:lnTo>
                    <a:pt x="149" y="1740"/>
                  </a:lnTo>
                  <a:lnTo>
                    <a:pt x="136" y="1729"/>
                  </a:lnTo>
                  <a:lnTo>
                    <a:pt x="130" y="1726"/>
                  </a:lnTo>
                  <a:lnTo>
                    <a:pt x="126" y="1723"/>
                  </a:lnTo>
                  <a:lnTo>
                    <a:pt x="126" y="1720"/>
                  </a:lnTo>
                  <a:lnTo>
                    <a:pt x="128" y="1720"/>
                  </a:lnTo>
                  <a:lnTo>
                    <a:pt x="129" y="1718"/>
                  </a:lnTo>
                  <a:lnTo>
                    <a:pt x="135" y="1711"/>
                  </a:lnTo>
                  <a:lnTo>
                    <a:pt x="137" y="1704"/>
                  </a:lnTo>
                  <a:lnTo>
                    <a:pt x="141" y="1697"/>
                  </a:lnTo>
                  <a:lnTo>
                    <a:pt x="146" y="1691"/>
                  </a:lnTo>
                  <a:lnTo>
                    <a:pt x="144" y="1686"/>
                  </a:lnTo>
                  <a:lnTo>
                    <a:pt x="146" y="1680"/>
                  </a:lnTo>
                  <a:lnTo>
                    <a:pt x="140" y="1675"/>
                  </a:lnTo>
                  <a:lnTo>
                    <a:pt x="139" y="1667"/>
                  </a:lnTo>
                  <a:lnTo>
                    <a:pt x="140" y="1661"/>
                  </a:lnTo>
                  <a:lnTo>
                    <a:pt x="142" y="1656"/>
                  </a:lnTo>
                  <a:lnTo>
                    <a:pt x="149" y="1651"/>
                  </a:lnTo>
                  <a:lnTo>
                    <a:pt x="153" y="1633"/>
                  </a:lnTo>
                  <a:lnTo>
                    <a:pt x="151" y="1612"/>
                  </a:lnTo>
                  <a:lnTo>
                    <a:pt x="158" y="1601"/>
                  </a:lnTo>
                  <a:lnTo>
                    <a:pt x="166" y="1603"/>
                  </a:lnTo>
                  <a:lnTo>
                    <a:pt x="161" y="1597"/>
                  </a:lnTo>
                  <a:lnTo>
                    <a:pt x="155" y="1587"/>
                  </a:lnTo>
                  <a:lnTo>
                    <a:pt x="160" y="1578"/>
                  </a:lnTo>
                  <a:lnTo>
                    <a:pt x="167" y="1580"/>
                  </a:lnTo>
                  <a:lnTo>
                    <a:pt x="172" y="1594"/>
                  </a:lnTo>
                  <a:lnTo>
                    <a:pt x="172" y="1583"/>
                  </a:lnTo>
                  <a:lnTo>
                    <a:pt x="171" y="1562"/>
                  </a:lnTo>
                  <a:lnTo>
                    <a:pt x="162" y="1562"/>
                  </a:lnTo>
                  <a:lnTo>
                    <a:pt x="153" y="1558"/>
                  </a:lnTo>
                  <a:lnTo>
                    <a:pt x="156" y="1548"/>
                  </a:lnTo>
                  <a:lnTo>
                    <a:pt x="166" y="1541"/>
                  </a:lnTo>
                  <a:lnTo>
                    <a:pt x="172" y="1540"/>
                  </a:lnTo>
                  <a:lnTo>
                    <a:pt x="178" y="1533"/>
                  </a:lnTo>
                  <a:lnTo>
                    <a:pt x="178" y="1532"/>
                  </a:lnTo>
                  <a:lnTo>
                    <a:pt x="169" y="1536"/>
                  </a:lnTo>
                  <a:lnTo>
                    <a:pt x="163" y="1536"/>
                  </a:lnTo>
                  <a:lnTo>
                    <a:pt x="157" y="1533"/>
                  </a:lnTo>
                  <a:lnTo>
                    <a:pt x="151" y="1525"/>
                  </a:lnTo>
                  <a:lnTo>
                    <a:pt x="141" y="1525"/>
                  </a:lnTo>
                  <a:lnTo>
                    <a:pt x="135" y="1528"/>
                  </a:lnTo>
                  <a:lnTo>
                    <a:pt x="134" y="1535"/>
                  </a:lnTo>
                  <a:lnTo>
                    <a:pt x="130" y="1540"/>
                  </a:lnTo>
                  <a:lnTo>
                    <a:pt x="117" y="1543"/>
                  </a:lnTo>
                  <a:lnTo>
                    <a:pt x="103" y="1537"/>
                  </a:lnTo>
                  <a:lnTo>
                    <a:pt x="104" y="1531"/>
                  </a:lnTo>
                  <a:lnTo>
                    <a:pt x="101" y="1525"/>
                  </a:lnTo>
                  <a:lnTo>
                    <a:pt x="97" y="1524"/>
                  </a:lnTo>
                  <a:lnTo>
                    <a:pt x="93" y="1516"/>
                  </a:lnTo>
                  <a:lnTo>
                    <a:pt x="92" y="1504"/>
                  </a:lnTo>
                  <a:lnTo>
                    <a:pt x="93" y="1489"/>
                  </a:lnTo>
                  <a:lnTo>
                    <a:pt x="96" y="1466"/>
                  </a:lnTo>
                  <a:lnTo>
                    <a:pt x="101" y="1454"/>
                  </a:lnTo>
                  <a:lnTo>
                    <a:pt x="102" y="1407"/>
                  </a:lnTo>
                  <a:lnTo>
                    <a:pt x="112" y="1402"/>
                  </a:lnTo>
                  <a:lnTo>
                    <a:pt x="113" y="1396"/>
                  </a:lnTo>
                  <a:lnTo>
                    <a:pt x="118" y="1390"/>
                  </a:lnTo>
                  <a:lnTo>
                    <a:pt x="122" y="1379"/>
                  </a:lnTo>
                  <a:lnTo>
                    <a:pt x="120" y="1349"/>
                  </a:lnTo>
                  <a:lnTo>
                    <a:pt x="115" y="1329"/>
                  </a:lnTo>
                  <a:lnTo>
                    <a:pt x="108" y="1314"/>
                  </a:lnTo>
                  <a:lnTo>
                    <a:pt x="108" y="1311"/>
                  </a:lnTo>
                  <a:lnTo>
                    <a:pt x="109" y="1311"/>
                  </a:lnTo>
                  <a:lnTo>
                    <a:pt x="112" y="1285"/>
                  </a:lnTo>
                  <a:lnTo>
                    <a:pt x="109" y="1274"/>
                  </a:lnTo>
                  <a:lnTo>
                    <a:pt x="104" y="1261"/>
                  </a:lnTo>
                  <a:lnTo>
                    <a:pt x="106" y="1244"/>
                  </a:lnTo>
                  <a:lnTo>
                    <a:pt x="106" y="1225"/>
                  </a:lnTo>
                  <a:lnTo>
                    <a:pt x="113" y="1215"/>
                  </a:lnTo>
                  <a:lnTo>
                    <a:pt x="122" y="1219"/>
                  </a:lnTo>
                  <a:lnTo>
                    <a:pt x="130" y="1215"/>
                  </a:lnTo>
                  <a:lnTo>
                    <a:pt x="129" y="1182"/>
                  </a:lnTo>
                  <a:lnTo>
                    <a:pt x="134" y="1178"/>
                  </a:lnTo>
                  <a:lnTo>
                    <a:pt x="137" y="1182"/>
                  </a:lnTo>
                  <a:lnTo>
                    <a:pt x="141" y="1180"/>
                  </a:lnTo>
                  <a:lnTo>
                    <a:pt x="149" y="1161"/>
                  </a:lnTo>
                  <a:lnTo>
                    <a:pt x="152" y="1139"/>
                  </a:lnTo>
                  <a:lnTo>
                    <a:pt x="158" y="1132"/>
                  </a:lnTo>
                  <a:lnTo>
                    <a:pt x="162" y="1116"/>
                  </a:lnTo>
                  <a:lnTo>
                    <a:pt x="166" y="1105"/>
                  </a:lnTo>
                  <a:lnTo>
                    <a:pt x="182" y="1076"/>
                  </a:lnTo>
                  <a:lnTo>
                    <a:pt x="183" y="1068"/>
                  </a:lnTo>
                  <a:lnTo>
                    <a:pt x="194" y="1037"/>
                  </a:lnTo>
                  <a:lnTo>
                    <a:pt x="195" y="1025"/>
                  </a:lnTo>
                  <a:lnTo>
                    <a:pt x="196" y="1024"/>
                  </a:lnTo>
                  <a:lnTo>
                    <a:pt x="204" y="994"/>
                  </a:lnTo>
                  <a:lnTo>
                    <a:pt x="210" y="987"/>
                  </a:lnTo>
                  <a:lnTo>
                    <a:pt x="210" y="950"/>
                  </a:lnTo>
                  <a:lnTo>
                    <a:pt x="217" y="939"/>
                  </a:lnTo>
                  <a:lnTo>
                    <a:pt x="221" y="928"/>
                  </a:lnTo>
                  <a:lnTo>
                    <a:pt x="221" y="903"/>
                  </a:lnTo>
                  <a:lnTo>
                    <a:pt x="216" y="882"/>
                  </a:lnTo>
                  <a:lnTo>
                    <a:pt x="215" y="855"/>
                  </a:lnTo>
                  <a:lnTo>
                    <a:pt x="210" y="821"/>
                  </a:lnTo>
                  <a:lnTo>
                    <a:pt x="209" y="789"/>
                  </a:lnTo>
                  <a:lnTo>
                    <a:pt x="211" y="763"/>
                  </a:lnTo>
                  <a:lnTo>
                    <a:pt x="223" y="756"/>
                  </a:lnTo>
                  <a:lnTo>
                    <a:pt x="228" y="737"/>
                  </a:lnTo>
                  <a:lnTo>
                    <a:pt x="226" y="731"/>
                  </a:lnTo>
                  <a:lnTo>
                    <a:pt x="226" y="719"/>
                  </a:lnTo>
                  <a:lnTo>
                    <a:pt x="219" y="698"/>
                  </a:lnTo>
                  <a:lnTo>
                    <a:pt x="216" y="694"/>
                  </a:lnTo>
                  <a:lnTo>
                    <a:pt x="217" y="685"/>
                  </a:lnTo>
                  <a:lnTo>
                    <a:pt x="220" y="678"/>
                  </a:lnTo>
                  <a:lnTo>
                    <a:pt x="231" y="664"/>
                  </a:lnTo>
                  <a:lnTo>
                    <a:pt x="236" y="643"/>
                  </a:lnTo>
                  <a:lnTo>
                    <a:pt x="242" y="606"/>
                  </a:lnTo>
                  <a:lnTo>
                    <a:pt x="251" y="591"/>
                  </a:lnTo>
                  <a:lnTo>
                    <a:pt x="251" y="572"/>
                  </a:lnTo>
                  <a:lnTo>
                    <a:pt x="253" y="565"/>
                  </a:lnTo>
                  <a:lnTo>
                    <a:pt x="257" y="562"/>
                  </a:lnTo>
                  <a:lnTo>
                    <a:pt x="262" y="548"/>
                  </a:lnTo>
                  <a:lnTo>
                    <a:pt x="263" y="530"/>
                  </a:lnTo>
                  <a:lnTo>
                    <a:pt x="265" y="521"/>
                  </a:lnTo>
                  <a:lnTo>
                    <a:pt x="265" y="511"/>
                  </a:lnTo>
                  <a:lnTo>
                    <a:pt x="262" y="497"/>
                  </a:lnTo>
                  <a:lnTo>
                    <a:pt x="262" y="483"/>
                  </a:lnTo>
                  <a:lnTo>
                    <a:pt x="264" y="475"/>
                  </a:lnTo>
                  <a:lnTo>
                    <a:pt x="268" y="467"/>
                  </a:lnTo>
                  <a:lnTo>
                    <a:pt x="275" y="461"/>
                  </a:lnTo>
                  <a:lnTo>
                    <a:pt x="275" y="452"/>
                  </a:lnTo>
                  <a:lnTo>
                    <a:pt x="275" y="438"/>
                  </a:lnTo>
                  <a:lnTo>
                    <a:pt x="274" y="423"/>
                  </a:lnTo>
                  <a:lnTo>
                    <a:pt x="274" y="375"/>
                  </a:lnTo>
                  <a:lnTo>
                    <a:pt x="276" y="363"/>
                  </a:lnTo>
                  <a:lnTo>
                    <a:pt x="276" y="351"/>
                  </a:lnTo>
                  <a:lnTo>
                    <a:pt x="270" y="343"/>
                  </a:lnTo>
                  <a:lnTo>
                    <a:pt x="270" y="337"/>
                  </a:lnTo>
                  <a:lnTo>
                    <a:pt x="274" y="324"/>
                  </a:lnTo>
                  <a:lnTo>
                    <a:pt x="279" y="317"/>
                  </a:lnTo>
                  <a:lnTo>
                    <a:pt x="284" y="317"/>
                  </a:lnTo>
                  <a:lnTo>
                    <a:pt x="286" y="310"/>
                  </a:lnTo>
                  <a:lnTo>
                    <a:pt x="289" y="268"/>
                  </a:lnTo>
                  <a:lnTo>
                    <a:pt x="292" y="256"/>
                  </a:lnTo>
                  <a:lnTo>
                    <a:pt x="292" y="244"/>
                  </a:lnTo>
                  <a:lnTo>
                    <a:pt x="296" y="233"/>
                  </a:lnTo>
                  <a:lnTo>
                    <a:pt x="297" y="224"/>
                  </a:lnTo>
                  <a:lnTo>
                    <a:pt x="296" y="222"/>
                  </a:lnTo>
                  <a:lnTo>
                    <a:pt x="290" y="195"/>
                  </a:lnTo>
                  <a:lnTo>
                    <a:pt x="292" y="142"/>
                  </a:lnTo>
                  <a:lnTo>
                    <a:pt x="290" y="132"/>
                  </a:lnTo>
                  <a:lnTo>
                    <a:pt x="287" y="122"/>
                  </a:lnTo>
                  <a:lnTo>
                    <a:pt x="285" y="95"/>
                  </a:lnTo>
                  <a:lnTo>
                    <a:pt x="279" y="57"/>
                  </a:lnTo>
                  <a:lnTo>
                    <a:pt x="274" y="39"/>
                  </a:lnTo>
                  <a:lnTo>
                    <a:pt x="284" y="30"/>
                  </a:lnTo>
                  <a:lnTo>
                    <a:pt x="286" y="30"/>
                  </a:lnTo>
                  <a:lnTo>
                    <a:pt x="303" y="29"/>
                  </a:lnTo>
                  <a:lnTo>
                    <a:pt x="311" y="26"/>
                  </a:lnTo>
                  <a:lnTo>
                    <a:pt x="312" y="25"/>
                  </a:lnTo>
                  <a:lnTo>
                    <a:pt x="313" y="16"/>
                  </a:lnTo>
                  <a:lnTo>
                    <a:pt x="318" y="7"/>
                  </a:lnTo>
                  <a:lnTo>
                    <a:pt x="323" y="2"/>
                  </a:lnTo>
                  <a:lnTo>
                    <a:pt x="325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4" name="Freeform 242"/>
            <p:cNvSpPr>
              <a:spLocks noChangeAspect="1"/>
            </p:cNvSpPr>
            <p:nvPr/>
          </p:nvSpPr>
          <p:spPr bwMode="gray">
            <a:xfrm>
              <a:off x="1733" y="3162"/>
              <a:ext cx="31" cy="47"/>
            </a:xfrm>
            <a:custGeom>
              <a:avLst/>
              <a:gdLst/>
              <a:ahLst/>
              <a:cxnLst>
                <a:cxn ang="0">
                  <a:pos x="141" y="225"/>
                </a:cxn>
                <a:cxn ang="0">
                  <a:pos x="135" y="231"/>
                </a:cxn>
                <a:cxn ang="0">
                  <a:pos x="115" y="225"/>
                </a:cxn>
                <a:cxn ang="0">
                  <a:pos x="77" y="221"/>
                </a:cxn>
                <a:cxn ang="0">
                  <a:pos x="61" y="225"/>
                </a:cxn>
                <a:cxn ang="0">
                  <a:pos x="35" y="220"/>
                </a:cxn>
                <a:cxn ang="0">
                  <a:pos x="30" y="215"/>
                </a:cxn>
                <a:cxn ang="0">
                  <a:pos x="23" y="213"/>
                </a:cxn>
                <a:cxn ang="0">
                  <a:pos x="30" y="205"/>
                </a:cxn>
                <a:cxn ang="0">
                  <a:pos x="12" y="205"/>
                </a:cxn>
                <a:cxn ang="0">
                  <a:pos x="5" y="202"/>
                </a:cxn>
                <a:cxn ang="0">
                  <a:pos x="0" y="189"/>
                </a:cxn>
                <a:cxn ang="0">
                  <a:pos x="16" y="181"/>
                </a:cxn>
                <a:cxn ang="0">
                  <a:pos x="29" y="176"/>
                </a:cxn>
                <a:cxn ang="0">
                  <a:pos x="36" y="176"/>
                </a:cxn>
                <a:cxn ang="0">
                  <a:pos x="23" y="160"/>
                </a:cxn>
                <a:cxn ang="0">
                  <a:pos x="38" y="165"/>
                </a:cxn>
                <a:cxn ang="0">
                  <a:pos x="64" y="184"/>
                </a:cxn>
                <a:cxn ang="0">
                  <a:pos x="73" y="178"/>
                </a:cxn>
                <a:cxn ang="0">
                  <a:pos x="62" y="171"/>
                </a:cxn>
                <a:cxn ang="0">
                  <a:pos x="81" y="178"/>
                </a:cxn>
                <a:cxn ang="0">
                  <a:pos x="92" y="170"/>
                </a:cxn>
                <a:cxn ang="0">
                  <a:pos x="100" y="176"/>
                </a:cxn>
                <a:cxn ang="0">
                  <a:pos x="106" y="167"/>
                </a:cxn>
                <a:cxn ang="0">
                  <a:pos x="72" y="151"/>
                </a:cxn>
                <a:cxn ang="0">
                  <a:pos x="70" y="113"/>
                </a:cxn>
                <a:cxn ang="0">
                  <a:pos x="82" y="108"/>
                </a:cxn>
                <a:cxn ang="0">
                  <a:pos x="111" y="89"/>
                </a:cxn>
                <a:cxn ang="0">
                  <a:pos x="99" y="79"/>
                </a:cxn>
                <a:cxn ang="0">
                  <a:pos x="66" y="90"/>
                </a:cxn>
                <a:cxn ang="0">
                  <a:pos x="49" y="73"/>
                </a:cxn>
                <a:cxn ang="0">
                  <a:pos x="50" y="51"/>
                </a:cxn>
                <a:cxn ang="0">
                  <a:pos x="60" y="53"/>
                </a:cxn>
                <a:cxn ang="0">
                  <a:pos x="68" y="43"/>
                </a:cxn>
                <a:cxn ang="0">
                  <a:pos x="62" y="30"/>
                </a:cxn>
                <a:cxn ang="0">
                  <a:pos x="67" y="25"/>
                </a:cxn>
                <a:cxn ang="0">
                  <a:pos x="78" y="29"/>
                </a:cxn>
                <a:cxn ang="0">
                  <a:pos x="94" y="5"/>
                </a:cxn>
                <a:cxn ang="0">
                  <a:pos x="115" y="16"/>
                </a:cxn>
                <a:cxn ang="0">
                  <a:pos x="135" y="15"/>
                </a:cxn>
                <a:cxn ang="0">
                  <a:pos x="148" y="17"/>
                </a:cxn>
                <a:cxn ang="0">
                  <a:pos x="152" y="213"/>
                </a:cxn>
              </a:cxnLst>
              <a:rect l="0" t="0" r="r" b="b"/>
              <a:pathLst>
                <a:path w="152" h="235">
                  <a:moveTo>
                    <a:pt x="152" y="225"/>
                  </a:moveTo>
                  <a:lnTo>
                    <a:pt x="141" y="225"/>
                  </a:lnTo>
                  <a:lnTo>
                    <a:pt x="143" y="231"/>
                  </a:lnTo>
                  <a:lnTo>
                    <a:pt x="135" y="231"/>
                  </a:lnTo>
                  <a:lnTo>
                    <a:pt x="129" y="235"/>
                  </a:lnTo>
                  <a:lnTo>
                    <a:pt x="115" y="225"/>
                  </a:lnTo>
                  <a:lnTo>
                    <a:pt x="99" y="221"/>
                  </a:lnTo>
                  <a:lnTo>
                    <a:pt x="77" y="221"/>
                  </a:lnTo>
                  <a:lnTo>
                    <a:pt x="75" y="225"/>
                  </a:lnTo>
                  <a:lnTo>
                    <a:pt x="61" y="225"/>
                  </a:lnTo>
                  <a:lnTo>
                    <a:pt x="41" y="216"/>
                  </a:lnTo>
                  <a:lnTo>
                    <a:pt x="35" y="220"/>
                  </a:lnTo>
                  <a:lnTo>
                    <a:pt x="25" y="219"/>
                  </a:lnTo>
                  <a:lnTo>
                    <a:pt x="30" y="215"/>
                  </a:lnTo>
                  <a:lnTo>
                    <a:pt x="30" y="213"/>
                  </a:lnTo>
                  <a:lnTo>
                    <a:pt x="23" y="213"/>
                  </a:lnTo>
                  <a:lnTo>
                    <a:pt x="24" y="209"/>
                  </a:lnTo>
                  <a:lnTo>
                    <a:pt x="30" y="205"/>
                  </a:lnTo>
                  <a:lnTo>
                    <a:pt x="16" y="202"/>
                  </a:lnTo>
                  <a:lnTo>
                    <a:pt x="12" y="205"/>
                  </a:lnTo>
                  <a:lnTo>
                    <a:pt x="3" y="205"/>
                  </a:lnTo>
                  <a:lnTo>
                    <a:pt x="5" y="202"/>
                  </a:lnTo>
                  <a:lnTo>
                    <a:pt x="5" y="194"/>
                  </a:lnTo>
                  <a:lnTo>
                    <a:pt x="0" y="189"/>
                  </a:lnTo>
                  <a:lnTo>
                    <a:pt x="16" y="186"/>
                  </a:lnTo>
                  <a:lnTo>
                    <a:pt x="16" y="181"/>
                  </a:lnTo>
                  <a:lnTo>
                    <a:pt x="24" y="181"/>
                  </a:lnTo>
                  <a:lnTo>
                    <a:pt x="29" y="176"/>
                  </a:lnTo>
                  <a:lnTo>
                    <a:pt x="34" y="177"/>
                  </a:lnTo>
                  <a:lnTo>
                    <a:pt x="36" y="176"/>
                  </a:lnTo>
                  <a:lnTo>
                    <a:pt x="34" y="167"/>
                  </a:lnTo>
                  <a:lnTo>
                    <a:pt x="23" y="160"/>
                  </a:lnTo>
                  <a:lnTo>
                    <a:pt x="23" y="151"/>
                  </a:lnTo>
                  <a:lnTo>
                    <a:pt x="38" y="165"/>
                  </a:lnTo>
                  <a:lnTo>
                    <a:pt x="59" y="177"/>
                  </a:lnTo>
                  <a:lnTo>
                    <a:pt x="64" y="184"/>
                  </a:lnTo>
                  <a:lnTo>
                    <a:pt x="67" y="181"/>
                  </a:lnTo>
                  <a:lnTo>
                    <a:pt x="73" y="178"/>
                  </a:lnTo>
                  <a:lnTo>
                    <a:pt x="64" y="176"/>
                  </a:lnTo>
                  <a:lnTo>
                    <a:pt x="62" y="171"/>
                  </a:lnTo>
                  <a:lnTo>
                    <a:pt x="68" y="165"/>
                  </a:lnTo>
                  <a:lnTo>
                    <a:pt x="81" y="178"/>
                  </a:lnTo>
                  <a:lnTo>
                    <a:pt x="82" y="167"/>
                  </a:lnTo>
                  <a:lnTo>
                    <a:pt x="92" y="170"/>
                  </a:lnTo>
                  <a:lnTo>
                    <a:pt x="99" y="181"/>
                  </a:lnTo>
                  <a:lnTo>
                    <a:pt x="100" y="176"/>
                  </a:lnTo>
                  <a:lnTo>
                    <a:pt x="110" y="176"/>
                  </a:lnTo>
                  <a:lnTo>
                    <a:pt x="106" y="167"/>
                  </a:lnTo>
                  <a:lnTo>
                    <a:pt x="75" y="156"/>
                  </a:lnTo>
                  <a:lnTo>
                    <a:pt x="72" y="151"/>
                  </a:lnTo>
                  <a:lnTo>
                    <a:pt x="67" y="121"/>
                  </a:lnTo>
                  <a:lnTo>
                    <a:pt x="70" y="113"/>
                  </a:lnTo>
                  <a:lnTo>
                    <a:pt x="79" y="113"/>
                  </a:lnTo>
                  <a:lnTo>
                    <a:pt x="82" y="108"/>
                  </a:lnTo>
                  <a:lnTo>
                    <a:pt x="109" y="101"/>
                  </a:lnTo>
                  <a:lnTo>
                    <a:pt x="111" y="89"/>
                  </a:lnTo>
                  <a:lnTo>
                    <a:pt x="106" y="80"/>
                  </a:lnTo>
                  <a:lnTo>
                    <a:pt x="99" y="79"/>
                  </a:lnTo>
                  <a:lnTo>
                    <a:pt x="87" y="80"/>
                  </a:lnTo>
                  <a:lnTo>
                    <a:pt x="66" y="90"/>
                  </a:lnTo>
                  <a:lnTo>
                    <a:pt x="52" y="80"/>
                  </a:lnTo>
                  <a:lnTo>
                    <a:pt x="49" y="73"/>
                  </a:lnTo>
                  <a:lnTo>
                    <a:pt x="50" y="62"/>
                  </a:lnTo>
                  <a:lnTo>
                    <a:pt x="50" y="51"/>
                  </a:lnTo>
                  <a:lnTo>
                    <a:pt x="55" y="48"/>
                  </a:lnTo>
                  <a:lnTo>
                    <a:pt x="60" y="53"/>
                  </a:lnTo>
                  <a:lnTo>
                    <a:pt x="66" y="52"/>
                  </a:lnTo>
                  <a:lnTo>
                    <a:pt x="68" y="43"/>
                  </a:lnTo>
                  <a:lnTo>
                    <a:pt x="64" y="36"/>
                  </a:lnTo>
                  <a:lnTo>
                    <a:pt x="62" y="30"/>
                  </a:lnTo>
                  <a:lnTo>
                    <a:pt x="52" y="27"/>
                  </a:lnTo>
                  <a:lnTo>
                    <a:pt x="67" y="25"/>
                  </a:lnTo>
                  <a:lnTo>
                    <a:pt x="75" y="31"/>
                  </a:lnTo>
                  <a:lnTo>
                    <a:pt x="78" y="29"/>
                  </a:lnTo>
                  <a:lnTo>
                    <a:pt x="88" y="25"/>
                  </a:lnTo>
                  <a:lnTo>
                    <a:pt x="94" y="5"/>
                  </a:lnTo>
                  <a:lnTo>
                    <a:pt x="106" y="0"/>
                  </a:lnTo>
                  <a:lnTo>
                    <a:pt x="115" y="16"/>
                  </a:lnTo>
                  <a:lnTo>
                    <a:pt x="124" y="17"/>
                  </a:lnTo>
                  <a:lnTo>
                    <a:pt x="135" y="15"/>
                  </a:lnTo>
                  <a:lnTo>
                    <a:pt x="143" y="8"/>
                  </a:lnTo>
                  <a:lnTo>
                    <a:pt x="148" y="17"/>
                  </a:lnTo>
                  <a:lnTo>
                    <a:pt x="151" y="209"/>
                  </a:lnTo>
                  <a:lnTo>
                    <a:pt x="152" y="213"/>
                  </a:lnTo>
                  <a:lnTo>
                    <a:pt x="152" y="22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5" name="Freeform 243"/>
            <p:cNvSpPr>
              <a:spLocks noChangeAspect="1"/>
            </p:cNvSpPr>
            <p:nvPr/>
          </p:nvSpPr>
          <p:spPr bwMode="gray">
            <a:xfrm>
              <a:off x="1964" y="2482"/>
              <a:ext cx="6" cy="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9"/>
                </a:cxn>
                <a:cxn ang="0">
                  <a:pos x="0" y="15"/>
                </a:cxn>
                <a:cxn ang="0">
                  <a:pos x="6" y="22"/>
                </a:cxn>
                <a:cxn ang="0">
                  <a:pos x="16" y="23"/>
                </a:cxn>
                <a:cxn ang="0">
                  <a:pos x="23" y="27"/>
                </a:cxn>
                <a:cxn ang="0">
                  <a:pos x="31" y="26"/>
                </a:cxn>
                <a:cxn ang="0">
                  <a:pos x="32" y="19"/>
                </a:cxn>
                <a:cxn ang="0">
                  <a:pos x="26" y="14"/>
                </a:cxn>
                <a:cxn ang="0">
                  <a:pos x="19" y="12"/>
                </a:cxn>
                <a:cxn ang="0">
                  <a:pos x="11" y="7"/>
                </a:cxn>
                <a:cxn ang="0">
                  <a:pos x="7" y="0"/>
                </a:cxn>
              </a:cxnLst>
              <a:rect l="0" t="0" r="r" b="b"/>
              <a:pathLst>
                <a:path w="32" h="27">
                  <a:moveTo>
                    <a:pt x="7" y="0"/>
                  </a:moveTo>
                  <a:lnTo>
                    <a:pt x="0" y="9"/>
                  </a:lnTo>
                  <a:lnTo>
                    <a:pt x="0" y="15"/>
                  </a:lnTo>
                  <a:lnTo>
                    <a:pt x="6" y="22"/>
                  </a:lnTo>
                  <a:lnTo>
                    <a:pt x="16" y="23"/>
                  </a:lnTo>
                  <a:lnTo>
                    <a:pt x="23" y="27"/>
                  </a:lnTo>
                  <a:lnTo>
                    <a:pt x="31" y="26"/>
                  </a:lnTo>
                  <a:lnTo>
                    <a:pt x="32" y="19"/>
                  </a:lnTo>
                  <a:lnTo>
                    <a:pt x="26" y="14"/>
                  </a:lnTo>
                  <a:lnTo>
                    <a:pt x="19" y="12"/>
                  </a:lnTo>
                  <a:lnTo>
                    <a:pt x="11" y="7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6" name="Freeform 244"/>
            <p:cNvSpPr>
              <a:spLocks noChangeAspect="1"/>
            </p:cNvSpPr>
            <p:nvPr/>
          </p:nvSpPr>
          <p:spPr bwMode="gray">
            <a:xfrm>
              <a:off x="1971" y="2487"/>
              <a:ext cx="4" cy="2"/>
            </a:xfrm>
            <a:custGeom>
              <a:avLst/>
              <a:gdLst/>
              <a:ahLst/>
              <a:cxnLst>
                <a:cxn ang="0">
                  <a:pos x="17" y="8"/>
                </a:cxn>
                <a:cxn ang="0">
                  <a:pos x="11" y="12"/>
                </a:cxn>
                <a:cxn ang="0">
                  <a:pos x="1" y="12"/>
                </a:cxn>
                <a:cxn ang="0">
                  <a:pos x="0" y="11"/>
                </a:cxn>
                <a:cxn ang="0">
                  <a:pos x="0" y="8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8" y="1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18" y="1"/>
                </a:cxn>
                <a:cxn ang="0">
                  <a:pos x="18" y="6"/>
                </a:cxn>
                <a:cxn ang="0">
                  <a:pos x="17" y="8"/>
                </a:cxn>
              </a:cxnLst>
              <a:rect l="0" t="0" r="r" b="b"/>
              <a:pathLst>
                <a:path w="18" h="12">
                  <a:moveTo>
                    <a:pt x="17" y="8"/>
                  </a:moveTo>
                  <a:lnTo>
                    <a:pt x="11" y="12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8"/>
                  </a:lnTo>
                  <a:lnTo>
                    <a:pt x="1" y="6"/>
                  </a:lnTo>
                  <a:lnTo>
                    <a:pt x="2" y="6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8" y="1"/>
                  </a:lnTo>
                  <a:lnTo>
                    <a:pt x="18" y="6"/>
                  </a:lnTo>
                  <a:lnTo>
                    <a:pt x="17" y="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7" name="Freeform 245"/>
            <p:cNvSpPr>
              <a:spLocks noChangeAspect="1"/>
            </p:cNvSpPr>
            <p:nvPr/>
          </p:nvSpPr>
          <p:spPr bwMode="gray">
            <a:xfrm>
              <a:off x="1962" y="2489"/>
              <a:ext cx="23" cy="17"/>
            </a:xfrm>
            <a:custGeom>
              <a:avLst/>
              <a:gdLst/>
              <a:ahLst/>
              <a:cxnLst>
                <a:cxn ang="0">
                  <a:pos x="116" y="9"/>
                </a:cxn>
                <a:cxn ang="0">
                  <a:pos x="116" y="33"/>
                </a:cxn>
                <a:cxn ang="0">
                  <a:pos x="116" y="38"/>
                </a:cxn>
                <a:cxn ang="0">
                  <a:pos x="96" y="64"/>
                </a:cxn>
                <a:cxn ang="0">
                  <a:pos x="82" y="75"/>
                </a:cxn>
                <a:cxn ang="0">
                  <a:pos x="70" y="80"/>
                </a:cxn>
                <a:cxn ang="0">
                  <a:pos x="42" y="87"/>
                </a:cxn>
                <a:cxn ang="0">
                  <a:pos x="37" y="86"/>
                </a:cxn>
                <a:cxn ang="0">
                  <a:pos x="16" y="86"/>
                </a:cxn>
                <a:cxn ang="0">
                  <a:pos x="7" y="82"/>
                </a:cxn>
                <a:cxn ang="0">
                  <a:pos x="4" y="77"/>
                </a:cxn>
                <a:cxn ang="0">
                  <a:pos x="4" y="64"/>
                </a:cxn>
                <a:cxn ang="0">
                  <a:pos x="3" y="54"/>
                </a:cxn>
                <a:cxn ang="0">
                  <a:pos x="3" y="48"/>
                </a:cxn>
                <a:cxn ang="0">
                  <a:pos x="0" y="39"/>
                </a:cxn>
                <a:cxn ang="0">
                  <a:pos x="0" y="16"/>
                </a:cxn>
                <a:cxn ang="0">
                  <a:pos x="4" y="11"/>
                </a:cxn>
                <a:cxn ang="0">
                  <a:pos x="14" y="7"/>
                </a:cxn>
                <a:cxn ang="0">
                  <a:pos x="15" y="4"/>
                </a:cxn>
                <a:cxn ang="0">
                  <a:pos x="25" y="1"/>
                </a:cxn>
                <a:cxn ang="0">
                  <a:pos x="37" y="1"/>
                </a:cxn>
                <a:cxn ang="0">
                  <a:pos x="43" y="1"/>
                </a:cxn>
                <a:cxn ang="0">
                  <a:pos x="55" y="5"/>
                </a:cxn>
                <a:cxn ang="0">
                  <a:pos x="63" y="5"/>
                </a:cxn>
                <a:cxn ang="0">
                  <a:pos x="76" y="1"/>
                </a:cxn>
                <a:cxn ang="0">
                  <a:pos x="95" y="0"/>
                </a:cxn>
                <a:cxn ang="0">
                  <a:pos x="107" y="1"/>
                </a:cxn>
                <a:cxn ang="0">
                  <a:pos x="111" y="4"/>
                </a:cxn>
                <a:cxn ang="0">
                  <a:pos x="114" y="7"/>
                </a:cxn>
                <a:cxn ang="0">
                  <a:pos x="114" y="9"/>
                </a:cxn>
                <a:cxn ang="0">
                  <a:pos x="116" y="9"/>
                </a:cxn>
              </a:cxnLst>
              <a:rect l="0" t="0" r="r" b="b"/>
              <a:pathLst>
                <a:path w="116" h="87">
                  <a:moveTo>
                    <a:pt x="116" y="9"/>
                  </a:moveTo>
                  <a:lnTo>
                    <a:pt x="116" y="33"/>
                  </a:lnTo>
                  <a:lnTo>
                    <a:pt x="116" y="38"/>
                  </a:lnTo>
                  <a:lnTo>
                    <a:pt x="96" y="64"/>
                  </a:lnTo>
                  <a:lnTo>
                    <a:pt x="82" y="75"/>
                  </a:lnTo>
                  <a:lnTo>
                    <a:pt x="70" y="80"/>
                  </a:lnTo>
                  <a:lnTo>
                    <a:pt x="42" y="87"/>
                  </a:lnTo>
                  <a:lnTo>
                    <a:pt x="37" y="86"/>
                  </a:lnTo>
                  <a:lnTo>
                    <a:pt x="16" y="86"/>
                  </a:lnTo>
                  <a:lnTo>
                    <a:pt x="7" y="82"/>
                  </a:lnTo>
                  <a:lnTo>
                    <a:pt x="4" y="77"/>
                  </a:lnTo>
                  <a:lnTo>
                    <a:pt x="4" y="64"/>
                  </a:lnTo>
                  <a:lnTo>
                    <a:pt x="3" y="54"/>
                  </a:lnTo>
                  <a:lnTo>
                    <a:pt x="3" y="48"/>
                  </a:lnTo>
                  <a:lnTo>
                    <a:pt x="0" y="39"/>
                  </a:lnTo>
                  <a:lnTo>
                    <a:pt x="0" y="16"/>
                  </a:lnTo>
                  <a:lnTo>
                    <a:pt x="4" y="11"/>
                  </a:lnTo>
                  <a:lnTo>
                    <a:pt x="14" y="7"/>
                  </a:lnTo>
                  <a:lnTo>
                    <a:pt x="15" y="4"/>
                  </a:lnTo>
                  <a:lnTo>
                    <a:pt x="25" y="1"/>
                  </a:lnTo>
                  <a:lnTo>
                    <a:pt x="37" y="1"/>
                  </a:lnTo>
                  <a:lnTo>
                    <a:pt x="43" y="1"/>
                  </a:lnTo>
                  <a:lnTo>
                    <a:pt x="55" y="5"/>
                  </a:lnTo>
                  <a:lnTo>
                    <a:pt x="63" y="5"/>
                  </a:lnTo>
                  <a:lnTo>
                    <a:pt x="76" y="1"/>
                  </a:lnTo>
                  <a:lnTo>
                    <a:pt x="95" y="0"/>
                  </a:lnTo>
                  <a:lnTo>
                    <a:pt x="107" y="1"/>
                  </a:lnTo>
                  <a:lnTo>
                    <a:pt x="111" y="4"/>
                  </a:lnTo>
                  <a:lnTo>
                    <a:pt x="114" y="7"/>
                  </a:lnTo>
                  <a:lnTo>
                    <a:pt x="114" y="9"/>
                  </a:lnTo>
                  <a:lnTo>
                    <a:pt x="116" y="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8" name="Freeform 246"/>
            <p:cNvSpPr>
              <a:spLocks noChangeAspect="1"/>
            </p:cNvSpPr>
            <p:nvPr/>
          </p:nvSpPr>
          <p:spPr bwMode="gray">
            <a:xfrm>
              <a:off x="1955" y="2487"/>
              <a:ext cx="7" cy="8"/>
            </a:xfrm>
            <a:custGeom>
              <a:avLst/>
              <a:gdLst/>
              <a:ahLst/>
              <a:cxnLst>
                <a:cxn ang="0">
                  <a:pos x="31" y="16"/>
                </a:cxn>
                <a:cxn ang="0">
                  <a:pos x="31" y="18"/>
                </a:cxn>
                <a:cxn ang="0">
                  <a:pos x="24" y="25"/>
                </a:cxn>
                <a:cxn ang="0">
                  <a:pos x="24" y="27"/>
                </a:cxn>
                <a:cxn ang="0">
                  <a:pos x="13" y="38"/>
                </a:cxn>
                <a:cxn ang="0">
                  <a:pos x="5" y="38"/>
                </a:cxn>
                <a:cxn ang="0">
                  <a:pos x="5" y="34"/>
                </a:cxn>
                <a:cxn ang="0">
                  <a:pos x="0" y="30"/>
                </a:cxn>
                <a:cxn ang="0">
                  <a:pos x="0" y="27"/>
                </a:cxn>
                <a:cxn ang="0">
                  <a:pos x="2" y="22"/>
                </a:cxn>
                <a:cxn ang="0">
                  <a:pos x="9" y="15"/>
                </a:cxn>
                <a:cxn ang="0">
                  <a:pos x="10" y="10"/>
                </a:cxn>
                <a:cxn ang="0">
                  <a:pos x="11" y="6"/>
                </a:cxn>
                <a:cxn ang="0">
                  <a:pos x="15" y="5"/>
                </a:cxn>
                <a:cxn ang="0">
                  <a:pos x="24" y="3"/>
                </a:cxn>
                <a:cxn ang="0">
                  <a:pos x="24" y="2"/>
                </a:cxn>
                <a:cxn ang="0">
                  <a:pos x="31" y="0"/>
                </a:cxn>
                <a:cxn ang="0">
                  <a:pos x="31" y="3"/>
                </a:cxn>
                <a:cxn ang="0">
                  <a:pos x="24" y="6"/>
                </a:cxn>
                <a:cxn ang="0">
                  <a:pos x="20" y="10"/>
                </a:cxn>
                <a:cxn ang="0">
                  <a:pos x="20" y="13"/>
                </a:cxn>
                <a:cxn ang="0">
                  <a:pos x="30" y="11"/>
                </a:cxn>
                <a:cxn ang="0">
                  <a:pos x="30" y="15"/>
                </a:cxn>
                <a:cxn ang="0">
                  <a:pos x="31" y="16"/>
                </a:cxn>
              </a:cxnLst>
              <a:rect l="0" t="0" r="r" b="b"/>
              <a:pathLst>
                <a:path w="31" h="38">
                  <a:moveTo>
                    <a:pt x="31" y="16"/>
                  </a:moveTo>
                  <a:lnTo>
                    <a:pt x="31" y="18"/>
                  </a:lnTo>
                  <a:lnTo>
                    <a:pt x="24" y="25"/>
                  </a:lnTo>
                  <a:lnTo>
                    <a:pt x="24" y="27"/>
                  </a:lnTo>
                  <a:lnTo>
                    <a:pt x="13" y="38"/>
                  </a:lnTo>
                  <a:lnTo>
                    <a:pt x="5" y="38"/>
                  </a:lnTo>
                  <a:lnTo>
                    <a:pt x="5" y="34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2" y="22"/>
                  </a:lnTo>
                  <a:lnTo>
                    <a:pt x="9" y="15"/>
                  </a:lnTo>
                  <a:lnTo>
                    <a:pt x="10" y="10"/>
                  </a:lnTo>
                  <a:lnTo>
                    <a:pt x="11" y="6"/>
                  </a:lnTo>
                  <a:lnTo>
                    <a:pt x="15" y="5"/>
                  </a:lnTo>
                  <a:lnTo>
                    <a:pt x="24" y="3"/>
                  </a:lnTo>
                  <a:lnTo>
                    <a:pt x="24" y="2"/>
                  </a:lnTo>
                  <a:lnTo>
                    <a:pt x="31" y="0"/>
                  </a:lnTo>
                  <a:lnTo>
                    <a:pt x="31" y="3"/>
                  </a:lnTo>
                  <a:lnTo>
                    <a:pt x="24" y="6"/>
                  </a:lnTo>
                  <a:lnTo>
                    <a:pt x="20" y="10"/>
                  </a:lnTo>
                  <a:lnTo>
                    <a:pt x="20" y="13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31" y="1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9" name="Freeform 247"/>
            <p:cNvSpPr>
              <a:spLocks noChangeAspect="1"/>
            </p:cNvSpPr>
            <p:nvPr/>
          </p:nvSpPr>
          <p:spPr bwMode="gray">
            <a:xfrm>
              <a:off x="1967" y="2482"/>
              <a:ext cx="1" cy="1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6" y="5"/>
                </a:cxn>
                <a:cxn ang="0">
                  <a:pos x="5" y="7"/>
                </a:cxn>
                <a:cxn ang="0">
                  <a:pos x="3" y="7"/>
                </a:cxn>
                <a:cxn ang="0">
                  <a:pos x="0" y="7"/>
                </a:cxn>
                <a:cxn ang="0">
                  <a:pos x="0" y="3"/>
                </a:cxn>
                <a:cxn ang="0">
                  <a:pos x="1" y="1"/>
                </a:cxn>
                <a:cxn ang="0">
                  <a:pos x="5" y="0"/>
                </a:cxn>
              </a:cxnLst>
              <a:rect l="0" t="0" r="r" b="b"/>
              <a:pathLst>
                <a:path w="6" h="7">
                  <a:moveTo>
                    <a:pt x="5" y="0"/>
                  </a:moveTo>
                  <a:lnTo>
                    <a:pt x="6" y="5"/>
                  </a:lnTo>
                  <a:lnTo>
                    <a:pt x="5" y="7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3"/>
                  </a:lnTo>
                  <a:lnTo>
                    <a:pt x="1" y="1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0" name="Freeform 248"/>
            <p:cNvSpPr>
              <a:spLocks noChangeAspect="1"/>
            </p:cNvSpPr>
            <p:nvPr/>
          </p:nvSpPr>
          <p:spPr bwMode="gray">
            <a:xfrm>
              <a:off x="1963" y="2487"/>
              <a:ext cx="2" cy="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8" y="2"/>
                </a:cxn>
                <a:cxn ang="0">
                  <a:pos x="8" y="6"/>
                </a:cxn>
                <a:cxn ang="0">
                  <a:pos x="3" y="6"/>
                </a:cxn>
                <a:cxn ang="0">
                  <a:pos x="0" y="1"/>
                </a:cxn>
                <a:cxn ang="0">
                  <a:pos x="7" y="0"/>
                </a:cxn>
              </a:cxnLst>
              <a:rect l="0" t="0" r="r" b="b"/>
              <a:pathLst>
                <a:path w="8" h="6">
                  <a:moveTo>
                    <a:pt x="7" y="0"/>
                  </a:moveTo>
                  <a:lnTo>
                    <a:pt x="8" y="2"/>
                  </a:lnTo>
                  <a:lnTo>
                    <a:pt x="8" y="6"/>
                  </a:lnTo>
                  <a:lnTo>
                    <a:pt x="3" y="6"/>
                  </a:lnTo>
                  <a:lnTo>
                    <a:pt x="0" y="1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1" name="Freeform 249"/>
            <p:cNvSpPr>
              <a:spLocks noChangeAspect="1"/>
            </p:cNvSpPr>
            <p:nvPr/>
          </p:nvSpPr>
          <p:spPr bwMode="gray">
            <a:xfrm>
              <a:off x="1706" y="2430"/>
              <a:ext cx="427" cy="448"/>
            </a:xfrm>
            <a:custGeom>
              <a:avLst/>
              <a:gdLst/>
              <a:ahLst/>
              <a:cxnLst>
                <a:cxn ang="0">
                  <a:pos x="598" y="69"/>
                </a:cxn>
                <a:cxn ang="0">
                  <a:pos x="523" y="81"/>
                </a:cxn>
                <a:cxn ang="0">
                  <a:pos x="572" y="165"/>
                </a:cxn>
                <a:cxn ang="0">
                  <a:pos x="503" y="211"/>
                </a:cxn>
                <a:cxn ang="0">
                  <a:pos x="408" y="243"/>
                </a:cxn>
                <a:cxn ang="0">
                  <a:pos x="317" y="186"/>
                </a:cxn>
                <a:cxn ang="0">
                  <a:pos x="225" y="231"/>
                </a:cxn>
                <a:cxn ang="0">
                  <a:pos x="210" y="254"/>
                </a:cxn>
                <a:cxn ang="0">
                  <a:pos x="220" y="460"/>
                </a:cxn>
                <a:cxn ang="0">
                  <a:pos x="83" y="554"/>
                </a:cxn>
                <a:cxn ang="0">
                  <a:pos x="0" y="698"/>
                </a:cxn>
                <a:cxn ang="0">
                  <a:pos x="82" y="806"/>
                </a:cxn>
                <a:cxn ang="0">
                  <a:pos x="180" y="853"/>
                </a:cxn>
                <a:cxn ang="0">
                  <a:pos x="303" y="883"/>
                </a:cxn>
                <a:cxn ang="0">
                  <a:pos x="468" y="840"/>
                </a:cxn>
                <a:cxn ang="0">
                  <a:pos x="573" y="973"/>
                </a:cxn>
                <a:cxn ang="0">
                  <a:pos x="720" y="1039"/>
                </a:cxn>
                <a:cxn ang="0">
                  <a:pos x="749" y="1181"/>
                </a:cxn>
                <a:cxn ang="0">
                  <a:pos x="863" y="1243"/>
                </a:cxn>
                <a:cxn ang="0">
                  <a:pos x="872" y="1398"/>
                </a:cxn>
                <a:cxn ang="0">
                  <a:pos x="901" y="1526"/>
                </a:cxn>
                <a:cxn ang="0">
                  <a:pos x="1000" y="1613"/>
                </a:cxn>
                <a:cxn ang="0">
                  <a:pos x="1059" y="1706"/>
                </a:cxn>
                <a:cxn ang="0">
                  <a:pos x="1054" y="1841"/>
                </a:cxn>
                <a:cxn ang="0">
                  <a:pos x="904" y="2000"/>
                </a:cxn>
                <a:cxn ang="0">
                  <a:pos x="973" y="2055"/>
                </a:cxn>
                <a:cxn ang="0">
                  <a:pos x="1052" y="2092"/>
                </a:cxn>
                <a:cxn ang="0">
                  <a:pos x="1126" y="2180"/>
                </a:cxn>
                <a:cxn ang="0">
                  <a:pos x="1156" y="2196"/>
                </a:cxn>
                <a:cxn ang="0">
                  <a:pos x="1275" y="2045"/>
                </a:cxn>
                <a:cxn ang="0">
                  <a:pos x="1377" y="1895"/>
                </a:cxn>
                <a:cxn ang="0">
                  <a:pos x="1376" y="1762"/>
                </a:cxn>
                <a:cxn ang="0">
                  <a:pos x="1474" y="1650"/>
                </a:cxn>
                <a:cxn ang="0">
                  <a:pos x="1598" y="1588"/>
                </a:cxn>
                <a:cxn ang="0">
                  <a:pos x="1657" y="1570"/>
                </a:cxn>
                <a:cxn ang="0">
                  <a:pos x="1787" y="1512"/>
                </a:cxn>
                <a:cxn ang="0">
                  <a:pos x="1868" y="1305"/>
                </a:cxn>
                <a:cxn ang="0">
                  <a:pos x="1901" y="1102"/>
                </a:cxn>
                <a:cxn ang="0">
                  <a:pos x="1975" y="947"/>
                </a:cxn>
                <a:cxn ang="0">
                  <a:pos x="2115" y="776"/>
                </a:cxn>
                <a:cxn ang="0">
                  <a:pos x="2040" y="565"/>
                </a:cxn>
                <a:cxn ang="0">
                  <a:pos x="1896" y="463"/>
                </a:cxn>
                <a:cxn ang="0">
                  <a:pos x="1659" y="413"/>
                </a:cxn>
                <a:cxn ang="0">
                  <a:pos x="1605" y="404"/>
                </a:cxn>
                <a:cxn ang="0">
                  <a:pos x="1561" y="364"/>
                </a:cxn>
                <a:cxn ang="0">
                  <a:pos x="1403" y="342"/>
                </a:cxn>
                <a:cxn ang="0">
                  <a:pos x="1344" y="419"/>
                </a:cxn>
                <a:cxn ang="0">
                  <a:pos x="1277" y="387"/>
                </a:cxn>
                <a:cxn ang="0">
                  <a:pos x="1238" y="381"/>
                </a:cxn>
                <a:cxn ang="0">
                  <a:pos x="1261" y="339"/>
                </a:cxn>
                <a:cxn ang="0">
                  <a:pos x="1231" y="308"/>
                </a:cxn>
                <a:cxn ang="0">
                  <a:pos x="1312" y="195"/>
                </a:cxn>
                <a:cxn ang="0">
                  <a:pos x="1247" y="69"/>
                </a:cxn>
                <a:cxn ang="0">
                  <a:pos x="1141" y="170"/>
                </a:cxn>
                <a:cxn ang="0">
                  <a:pos x="1034" y="149"/>
                </a:cxn>
                <a:cxn ang="0">
                  <a:pos x="921" y="177"/>
                </a:cxn>
                <a:cxn ang="0">
                  <a:pos x="812" y="213"/>
                </a:cxn>
                <a:cxn ang="0">
                  <a:pos x="774" y="96"/>
                </a:cxn>
                <a:cxn ang="0">
                  <a:pos x="755" y="0"/>
                </a:cxn>
              </a:cxnLst>
              <a:rect l="0" t="0" r="r" b="b"/>
              <a:pathLst>
                <a:path w="2135" h="2241">
                  <a:moveTo>
                    <a:pt x="725" y="3"/>
                  </a:moveTo>
                  <a:lnTo>
                    <a:pt x="725" y="15"/>
                  </a:lnTo>
                  <a:lnTo>
                    <a:pt x="713" y="28"/>
                  </a:lnTo>
                  <a:lnTo>
                    <a:pt x="706" y="35"/>
                  </a:lnTo>
                  <a:lnTo>
                    <a:pt x="702" y="37"/>
                  </a:lnTo>
                  <a:lnTo>
                    <a:pt x="686" y="38"/>
                  </a:lnTo>
                  <a:lnTo>
                    <a:pt x="680" y="42"/>
                  </a:lnTo>
                  <a:lnTo>
                    <a:pt x="672" y="46"/>
                  </a:lnTo>
                  <a:lnTo>
                    <a:pt x="666" y="54"/>
                  </a:lnTo>
                  <a:lnTo>
                    <a:pt x="661" y="57"/>
                  </a:lnTo>
                  <a:lnTo>
                    <a:pt x="632" y="59"/>
                  </a:lnTo>
                  <a:lnTo>
                    <a:pt x="616" y="63"/>
                  </a:lnTo>
                  <a:lnTo>
                    <a:pt x="598" y="69"/>
                  </a:lnTo>
                  <a:lnTo>
                    <a:pt x="594" y="73"/>
                  </a:lnTo>
                  <a:lnTo>
                    <a:pt x="593" y="74"/>
                  </a:lnTo>
                  <a:lnTo>
                    <a:pt x="568" y="73"/>
                  </a:lnTo>
                  <a:lnTo>
                    <a:pt x="550" y="68"/>
                  </a:lnTo>
                  <a:lnTo>
                    <a:pt x="529" y="55"/>
                  </a:lnTo>
                  <a:lnTo>
                    <a:pt x="507" y="53"/>
                  </a:lnTo>
                  <a:lnTo>
                    <a:pt x="500" y="51"/>
                  </a:lnTo>
                  <a:lnTo>
                    <a:pt x="496" y="51"/>
                  </a:lnTo>
                  <a:lnTo>
                    <a:pt x="495" y="51"/>
                  </a:lnTo>
                  <a:lnTo>
                    <a:pt x="496" y="60"/>
                  </a:lnTo>
                  <a:lnTo>
                    <a:pt x="500" y="69"/>
                  </a:lnTo>
                  <a:lnTo>
                    <a:pt x="511" y="74"/>
                  </a:lnTo>
                  <a:lnTo>
                    <a:pt x="523" y="81"/>
                  </a:lnTo>
                  <a:lnTo>
                    <a:pt x="525" y="84"/>
                  </a:lnTo>
                  <a:lnTo>
                    <a:pt x="524" y="96"/>
                  </a:lnTo>
                  <a:lnTo>
                    <a:pt x="521" y="109"/>
                  </a:lnTo>
                  <a:lnTo>
                    <a:pt x="521" y="116"/>
                  </a:lnTo>
                  <a:lnTo>
                    <a:pt x="522" y="121"/>
                  </a:lnTo>
                  <a:lnTo>
                    <a:pt x="527" y="138"/>
                  </a:lnTo>
                  <a:lnTo>
                    <a:pt x="528" y="146"/>
                  </a:lnTo>
                  <a:lnTo>
                    <a:pt x="530" y="152"/>
                  </a:lnTo>
                  <a:lnTo>
                    <a:pt x="545" y="155"/>
                  </a:lnTo>
                  <a:lnTo>
                    <a:pt x="548" y="156"/>
                  </a:lnTo>
                  <a:lnTo>
                    <a:pt x="572" y="155"/>
                  </a:lnTo>
                  <a:lnTo>
                    <a:pt x="572" y="164"/>
                  </a:lnTo>
                  <a:lnTo>
                    <a:pt x="572" y="165"/>
                  </a:lnTo>
                  <a:lnTo>
                    <a:pt x="570" y="168"/>
                  </a:lnTo>
                  <a:lnTo>
                    <a:pt x="559" y="170"/>
                  </a:lnTo>
                  <a:lnTo>
                    <a:pt x="551" y="173"/>
                  </a:lnTo>
                  <a:lnTo>
                    <a:pt x="550" y="176"/>
                  </a:lnTo>
                  <a:lnTo>
                    <a:pt x="545" y="179"/>
                  </a:lnTo>
                  <a:lnTo>
                    <a:pt x="537" y="179"/>
                  </a:lnTo>
                  <a:lnTo>
                    <a:pt x="532" y="187"/>
                  </a:lnTo>
                  <a:lnTo>
                    <a:pt x="527" y="202"/>
                  </a:lnTo>
                  <a:lnTo>
                    <a:pt x="522" y="205"/>
                  </a:lnTo>
                  <a:lnTo>
                    <a:pt x="517" y="207"/>
                  </a:lnTo>
                  <a:lnTo>
                    <a:pt x="512" y="207"/>
                  </a:lnTo>
                  <a:lnTo>
                    <a:pt x="506" y="210"/>
                  </a:lnTo>
                  <a:lnTo>
                    <a:pt x="503" y="211"/>
                  </a:lnTo>
                  <a:lnTo>
                    <a:pt x="501" y="216"/>
                  </a:lnTo>
                  <a:lnTo>
                    <a:pt x="492" y="216"/>
                  </a:lnTo>
                  <a:lnTo>
                    <a:pt x="480" y="221"/>
                  </a:lnTo>
                  <a:lnTo>
                    <a:pt x="478" y="221"/>
                  </a:lnTo>
                  <a:lnTo>
                    <a:pt x="470" y="225"/>
                  </a:lnTo>
                  <a:lnTo>
                    <a:pt x="462" y="229"/>
                  </a:lnTo>
                  <a:lnTo>
                    <a:pt x="457" y="232"/>
                  </a:lnTo>
                  <a:lnTo>
                    <a:pt x="449" y="240"/>
                  </a:lnTo>
                  <a:lnTo>
                    <a:pt x="447" y="241"/>
                  </a:lnTo>
                  <a:lnTo>
                    <a:pt x="428" y="245"/>
                  </a:lnTo>
                  <a:lnTo>
                    <a:pt x="411" y="245"/>
                  </a:lnTo>
                  <a:lnTo>
                    <a:pt x="409" y="243"/>
                  </a:lnTo>
                  <a:lnTo>
                    <a:pt x="408" y="243"/>
                  </a:lnTo>
                  <a:lnTo>
                    <a:pt x="394" y="235"/>
                  </a:lnTo>
                  <a:lnTo>
                    <a:pt x="390" y="231"/>
                  </a:lnTo>
                  <a:lnTo>
                    <a:pt x="387" y="226"/>
                  </a:lnTo>
                  <a:lnTo>
                    <a:pt x="384" y="221"/>
                  </a:lnTo>
                  <a:lnTo>
                    <a:pt x="379" y="214"/>
                  </a:lnTo>
                  <a:lnTo>
                    <a:pt x="379" y="216"/>
                  </a:lnTo>
                  <a:lnTo>
                    <a:pt x="368" y="221"/>
                  </a:lnTo>
                  <a:lnTo>
                    <a:pt x="362" y="192"/>
                  </a:lnTo>
                  <a:lnTo>
                    <a:pt x="354" y="181"/>
                  </a:lnTo>
                  <a:lnTo>
                    <a:pt x="349" y="176"/>
                  </a:lnTo>
                  <a:lnTo>
                    <a:pt x="338" y="176"/>
                  </a:lnTo>
                  <a:lnTo>
                    <a:pt x="319" y="186"/>
                  </a:lnTo>
                  <a:lnTo>
                    <a:pt x="317" y="186"/>
                  </a:lnTo>
                  <a:lnTo>
                    <a:pt x="313" y="179"/>
                  </a:lnTo>
                  <a:lnTo>
                    <a:pt x="309" y="177"/>
                  </a:lnTo>
                  <a:lnTo>
                    <a:pt x="307" y="177"/>
                  </a:lnTo>
                  <a:lnTo>
                    <a:pt x="303" y="182"/>
                  </a:lnTo>
                  <a:lnTo>
                    <a:pt x="302" y="188"/>
                  </a:lnTo>
                  <a:lnTo>
                    <a:pt x="298" y="192"/>
                  </a:lnTo>
                  <a:lnTo>
                    <a:pt x="218" y="192"/>
                  </a:lnTo>
                  <a:lnTo>
                    <a:pt x="217" y="191"/>
                  </a:lnTo>
                  <a:lnTo>
                    <a:pt x="217" y="222"/>
                  </a:lnTo>
                  <a:lnTo>
                    <a:pt x="217" y="222"/>
                  </a:lnTo>
                  <a:lnTo>
                    <a:pt x="217" y="225"/>
                  </a:lnTo>
                  <a:lnTo>
                    <a:pt x="221" y="226"/>
                  </a:lnTo>
                  <a:lnTo>
                    <a:pt x="225" y="231"/>
                  </a:lnTo>
                  <a:lnTo>
                    <a:pt x="232" y="231"/>
                  </a:lnTo>
                  <a:lnTo>
                    <a:pt x="234" y="229"/>
                  </a:lnTo>
                  <a:lnTo>
                    <a:pt x="244" y="227"/>
                  </a:lnTo>
                  <a:lnTo>
                    <a:pt x="249" y="235"/>
                  </a:lnTo>
                  <a:lnTo>
                    <a:pt x="250" y="242"/>
                  </a:lnTo>
                  <a:lnTo>
                    <a:pt x="254" y="252"/>
                  </a:lnTo>
                  <a:lnTo>
                    <a:pt x="254" y="253"/>
                  </a:lnTo>
                  <a:lnTo>
                    <a:pt x="249" y="254"/>
                  </a:lnTo>
                  <a:lnTo>
                    <a:pt x="248" y="252"/>
                  </a:lnTo>
                  <a:lnTo>
                    <a:pt x="244" y="251"/>
                  </a:lnTo>
                  <a:lnTo>
                    <a:pt x="234" y="249"/>
                  </a:lnTo>
                  <a:lnTo>
                    <a:pt x="227" y="252"/>
                  </a:lnTo>
                  <a:lnTo>
                    <a:pt x="210" y="254"/>
                  </a:lnTo>
                  <a:lnTo>
                    <a:pt x="205" y="257"/>
                  </a:lnTo>
                  <a:lnTo>
                    <a:pt x="205" y="295"/>
                  </a:lnTo>
                  <a:lnTo>
                    <a:pt x="210" y="300"/>
                  </a:lnTo>
                  <a:lnTo>
                    <a:pt x="222" y="310"/>
                  </a:lnTo>
                  <a:lnTo>
                    <a:pt x="228" y="316"/>
                  </a:lnTo>
                  <a:lnTo>
                    <a:pt x="233" y="326"/>
                  </a:lnTo>
                  <a:lnTo>
                    <a:pt x="240" y="354"/>
                  </a:lnTo>
                  <a:lnTo>
                    <a:pt x="239" y="360"/>
                  </a:lnTo>
                  <a:lnTo>
                    <a:pt x="238" y="370"/>
                  </a:lnTo>
                  <a:lnTo>
                    <a:pt x="228" y="433"/>
                  </a:lnTo>
                  <a:lnTo>
                    <a:pt x="227" y="434"/>
                  </a:lnTo>
                  <a:lnTo>
                    <a:pt x="223" y="452"/>
                  </a:lnTo>
                  <a:lnTo>
                    <a:pt x="220" y="460"/>
                  </a:lnTo>
                  <a:lnTo>
                    <a:pt x="218" y="472"/>
                  </a:lnTo>
                  <a:lnTo>
                    <a:pt x="217" y="475"/>
                  </a:lnTo>
                  <a:lnTo>
                    <a:pt x="216" y="483"/>
                  </a:lnTo>
                  <a:lnTo>
                    <a:pt x="213" y="498"/>
                  </a:lnTo>
                  <a:lnTo>
                    <a:pt x="211" y="504"/>
                  </a:lnTo>
                  <a:lnTo>
                    <a:pt x="210" y="511"/>
                  </a:lnTo>
                  <a:lnTo>
                    <a:pt x="209" y="514"/>
                  </a:lnTo>
                  <a:lnTo>
                    <a:pt x="202" y="517"/>
                  </a:lnTo>
                  <a:lnTo>
                    <a:pt x="182" y="516"/>
                  </a:lnTo>
                  <a:lnTo>
                    <a:pt x="169" y="521"/>
                  </a:lnTo>
                  <a:lnTo>
                    <a:pt x="118" y="536"/>
                  </a:lnTo>
                  <a:lnTo>
                    <a:pt x="99" y="543"/>
                  </a:lnTo>
                  <a:lnTo>
                    <a:pt x="83" y="554"/>
                  </a:lnTo>
                  <a:lnTo>
                    <a:pt x="72" y="563"/>
                  </a:lnTo>
                  <a:lnTo>
                    <a:pt x="59" y="579"/>
                  </a:lnTo>
                  <a:lnTo>
                    <a:pt x="50" y="591"/>
                  </a:lnTo>
                  <a:lnTo>
                    <a:pt x="41" y="607"/>
                  </a:lnTo>
                  <a:lnTo>
                    <a:pt x="39" y="613"/>
                  </a:lnTo>
                  <a:lnTo>
                    <a:pt x="39" y="643"/>
                  </a:lnTo>
                  <a:lnTo>
                    <a:pt x="30" y="644"/>
                  </a:lnTo>
                  <a:lnTo>
                    <a:pt x="21" y="646"/>
                  </a:lnTo>
                  <a:lnTo>
                    <a:pt x="17" y="651"/>
                  </a:lnTo>
                  <a:lnTo>
                    <a:pt x="13" y="668"/>
                  </a:lnTo>
                  <a:lnTo>
                    <a:pt x="1" y="690"/>
                  </a:lnTo>
                  <a:lnTo>
                    <a:pt x="0" y="694"/>
                  </a:lnTo>
                  <a:lnTo>
                    <a:pt x="0" y="698"/>
                  </a:lnTo>
                  <a:lnTo>
                    <a:pt x="11" y="721"/>
                  </a:lnTo>
                  <a:lnTo>
                    <a:pt x="13" y="733"/>
                  </a:lnTo>
                  <a:lnTo>
                    <a:pt x="14" y="737"/>
                  </a:lnTo>
                  <a:lnTo>
                    <a:pt x="23" y="748"/>
                  </a:lnTo>
                  <a:lnTo>
                    <a:pt x="27" y="756"/>
                  </a:lnTo>
                  <a:lnTo>
                    <a:pt x="39" y="769"/>
                  </a:lnTo>
                  <a:lnTo>
                    <a:pt x="49" y="775"/>
                  </a:lnTo>
                  <a:lnTo>
                    <a:pt x="50" y="784"/>
                  </a:lnTo>
                  <a:lnTo>
                    <a:pt x="44" y="794"/>
                  </a:lnTo>
                  <a:lnTo>
                    <a:pt x="45" y="797"/>
                  </a:lnTo>
                  <a:lnTo>
                    <a:pt x="57" y="801"/>
                  </a:lnTo>
                  <a:lnTo>
                    <a:pt x="77" y="802"/>
                  </a:lnTo>
                  <a:lnTo>
                    <a:pt x="82" y="806"/>
                  </a:lnTo>
                  <a:lnTo>
                    <a:pt x="86" y="811"/>
                  </a:lnTo>
                  <a:lnTo>
                    <a:pt x="88" y="822"/>
                  </a:lnTo>
                  <a:lnTo>
                    <a:pt x="91" y="826"/>
                  </a:lnTo>
                  <a:lnTo>
                    <a:pt x="104" y="829"/>
                  </a:lnTo>
                  <a:lnTo>
                    <a:pt x="119" y="830"/>
                  </a:lnTo>
                  <a:lnTo>
                    <a:pt x="127" y="829"/>
                  </a:lnTo>
                  <a:lnTo>
                    <a:pt x="145" y="819"/>
                  </a:lnTo>
                  <a:lnTo>
                    <a:pt x="167" y="803"/>
                  </a:lnTo>
                  <a:lnTo>
                    <a:pt x="177" y="794"/>
                  </a:lnTo>
                  <a:lnTo>
                    <a:pt x="180" y="792"/>
                  </a:lnTo>
                  <a:lnTo>
                    <a:pt x="180" y="795"/>
                  </a:lnTo>
                  <a:lnTo>
                    <a:pt x="180" y="849"/>
                  </a:lnTo>
                  <a:lnTo>
                    <a:pt x="180" y="853"/>
                  </a:lnTo>
                  <a:lnTo>
                    <a:pt x="180" y="882"/>
                  </a:lnTo>
                  <a:lnTo>
                    <a:pt x="183" y="886"/>
                  </a:lnTo>
                  <a:lnTo>
                    <a:pt x="189" y="889"/>
                  </a:lnTo>
                  <a:lnTo>
                    <a:pt x="194" y="889"/>
                  </a:lnTo>
                  <a:lnTo>
                    <a:pt x="201" y="887"/>
                  </a:lnTo>
                  <a:lnTo>
                    <a:pt x="201" y="887"/>
                  </a:lnTo>
                  <a:lnTo>
                    <a:pt x="209" y="883"/>
                  </a:lnTo>
                  <a:lnTo>
                    <a:pt x="226" y="882"/>
                  </a:lnTo>
                  <a:lnTo>
                    <a:pt x="228" y="880"/>
                  </a:lnTo>
                  <a:lnTo>
                    <a:pt x="236" y="880"/>
                  </a:lnTo>
                  <a:lnTo>
                    <a:pt x="254" y="886"/>
                  </a:lnTo>
                  <a:lnTo>
                    <a:pt x="295" y="887"/>
                  </a:lnTo>
                  <a:lnTo>
                    <a:pt x="303" y="883"/>
                  </a:lnTo>
                  <a:lnTo>
                    <a:pt x="308" y="880"/>
                  </a:lnTo>
                  <a:lnTo>
                    <a:pt x="334" y="871"/>
                  </a:lnTo>
                  <a:lnTo>
                    <a:pt x="341" y="867"/>
                  </a:lnTo>
                  <a:lnTo>
                    <a:pt x="366" y="845"/>
                  </a:lnTo>
                  <a:lnTo>
                    <a:pt x="383" y="826"/>
                  </a:lnTo>
                  <a:lnTo>
                    <a:pt x="389" y="819"/>
                  </a:lnTo>
                  <a:lnTo>
                    <a:pt x="405" y="816"/>
                  </a:lnTo>
                  <a:lnTo>
                    <a:pt x="411" y="816"/>
                  </a:lnTo>
                  <a:lnTo>
                    <a:pt x="438" y="812"/>
                  </a:lnTo>
                  <a:lnTo>
                    <a:pt x="457" y="813"/>
                  </a:lnTo>
                  <a:lnTo>
                    <a:pt x="460" y="816"/>
                  </a:lnTo>
                  <a:lnTo>
                    <a:pt x="465" y="823"/>
                  </a:lnTo>
                  <a:lnTo>
                    <a:pt x="468" y="840"/>
                  </a:lnTo>
                  <a:lnTo>
                    <a:pt x="468" y="872"/>
                  </a:lnTo>
                  <a:lnTo>
                    <a:pt x="467" y="882"/>
                  </a:lnTo>
                  <a:lnTo>
                    <a:pt x="462" y="889"/>
                  </a:lnTo>
                  <a:lnTo>
                    <a:pt x="460" y="893"/>
                  </a:lnTo>
                  <a:lnTo>
                    <a:pt x="459" y="900"/>
                  </a:lnTo>
                  <a:lnTo>
                    <a:pt x="465" y="924"/>
                  </a:lnTo>
                  <a:lnTo>
                    <a:pt x="474" y="937"/>
                  </a:lnTo>
                  <a:lnTo>
                    <a:pt x="481" y="943"/>
                  </a:lnTo>
                  <a:lnTo>
                    <a:pt x="508" y="963"/>
                  </a:lnTo>
                  <a:lnTo>
                    <a:pt x="521" y="967"/>
                  </a:lnTo>
                  <a:lnTo>
                    <a:pt x="538" y="969"/>
                  </a:lnTo>
                  <a:lnTo>
                    <a:pt x="557" y="969"/>
                  </a:lnTo>
                  <a:lnTo>
                    <a:pt x="573" y="973"/>
                  </a:lnTo>
                  <a:lnTo>
                    <a:pt x="580" y="979"/>
                  </a:lnTo>
                  <a:lnTo>
                    <a:pt x="582" y="983"/>
                  </a:lnTo>
                  <a:lnTo>
                    <a:pt x="589" y="991"/>
                  </a:lnTo>
                  <a:lnTo>
                    <a:pt x="597" y="995"/>
                  </a:lnTo>
                  <a:lnTo>
                    <a:pt x="635" y="1005"/>
                  </a:lnTo>
                  <a:lnTo>
                    <a:pt x="651" y="1020"/>
                  </a:lnTo>
                  <a:lnTo>
                    <a:pt x="656" y="1023"/>
                  </a:lnTo>
                  <a:lnTo>
                    <a:pt x="666" y="1023"/>
                  </a:lnTo>
                  <a:lnTo>
                    <a:pt x="675" y="1021"/>
                  </a:lnTo>
                  <a:lnTo>
                    <a:pt x="680" y="1021"/>
                  </a:lnTo>
                  <a:lnTo>
                    <a:pt x="693" y="1023"/>
                  </a:lnTo>
                  <a:lnTo>
                    <a:pt x="712" y="1034"/>
                  </a:lnTo>
                  <a:lnTo>
                    <a:pt x="720" y="1039"/>
                  </a:lnTo>
                  <a:lnTo>
                    <a:pt x="726" y="1050"/>
                  </a:lnTo>
                  <a:lnTo>
                    <a:pt x="731" y="1065"/>
                  </a:lnTo>
                  <a:lnTo>
                    <a:pt x="732" y="1080"/>
                  </a:lnTo>
                  <a:lnTo>
                    <a:pt x="736" y="1088"/>
                  </a:lnTo>
                  <a:lnTo>
                    <a:pt x="739" y="1093"/>
                  </a:lnTo>
                  <a:lnTo>
                    <a:pt x="739" y="1102"/>
                  </a:lnTo>
                  <a:lnTo>
                    <a:pt x="737" y="1119"/>
                  </a:lnTo>
                  <a:lnTo>
                    <a:pt x="729" y="1120"/>
                  </a:lnTo>
                  <a:lnTo>
                    <a:pt x="729" y="1124"/>
                  </a:lnTo>
                  <a:lnTo>
                    <a:pt x="729" y="1129"/>
                  </a:lnTo>
                  <a:lnTo>
                    <a:pt x="736" y="1145"/>
                  </a:lnTo>
                  <a:lnTo>
                    <a:pt x="743" y="1168"/>
                  </a:lnTo>
                  <a:lnTo>
                    <a:pt x="749" y="1181"/>
                  </a:lnTo>
                  <a:lnTo>
                    <a:pt x="764" y="1181"/>
                  </a:lnTo>
                  <a:lnTo>
                    <a:pt x="775" y="1182"/>
                  </a:lnTo>
                  <a:lnTo>
                    <a:pt x="788" y="1182"/>
                  </a:lnTo>
                  <a:lnTo>
                    <a:pt x="793" y="1184"/>
                  </a:lnTo>
                  <a:lnTo>
                    <a:pt x="836" y="1184"/>
                  </a:lnTo>
                  <a:lnTo>
                    <a:pt x="841" y="1185"/>
                  </a:lnTo>
                  <a:lnTo>
                    <a:pt x="844" y="1188"/>
                  </a:lnTo>
                  <a:lnTo>
                    <a:pt x="846" y="1193"/>
                  </a:lnTo>
                  <a:lnTo>
                    <a:pt x="844" y="1203"/>
                  </a:lnTo>
                  <a:lnTo>
                    <a:pt x="841" y="1211"/>
                  </a:lnTo>
                  <a:lnTo>
                    <a:pt x="841" y="1217"/>
                  </a:lnTo>
                  <a:lnTo>
                    <a:pt x="846" y="1237"/>
                  </a:lnTo>
                  <a:lnTo>
                    <a:pt x="863" y="1243"/>
                  </a:lnTo>
                  <a:lnTo>
                    <a:pt x="866" y="1246"/>
                  </a:lnTo>
                  <a:lnTo>
                    <a:pt x="871" y="1260"/>
                  </a:lnTo>
                  <a:lnTo>
                    <a:pt x="881" y="1279"/>
                  </a:lnTo>
                  <a:lnTo>
                    <a:pt x="883" y="1289"/>
                  </a:lnTo>
                  <a:lnTo>
                    <a:pt x="883" y="1312"/>
                  </a:lnTo>
                  <a:lnTo>
                    <a:pt x="882" y="1341"/>
                  </a:lnTo>
                  <a:lnTo>
                    <a:pt x="881" y="1345"/>
                  </a:lnTo>
                  <a:lnTo>
                    <a:pt x="876" y="1356"/>
                  </a:lnTo>
                  <a:lnTo>
                    <a:pt x="871" y="1367"/>
                  </a:lnTo>
                  <a:lnTo>
                    <a:pt x="869" y="1373"/>
                  </a:lnTo>
                  <a:lnTo>
                    <a:pt x="869" y="1381"/>
                  </a:lnTo>
                  <a:lnTo>
                    <a:pt x="871" y="1386"/>
                  </a:lnTo>
                  <a:lnTo>
                    <a:pt x="872" y="1398"/>
                  </a:lnTo>
                  <a:lnTo>
                    <a:pt x="871" y="1399"/>
                  </a:lnTo>
                  <a:lnTo>
                    <a:pt x="863" y="1402"/>
                  </a:lnTo>
                  <a:lnTo>
                    <a:pt x="862" y="1403"/>
                  </a:lnTo>
                  <a:lnTo>
                    <a:pt x="861" y="1408"/>
                  </a:lnTo>
                  <a:lnTo>
                    <a:pt x="861" y="1410"/>
                  </a:lnTo>
                  <a:lnTo>
                    <a:pt x="868" y="1424"/>
                  </a:lnTo>
                  <a:lnTo>
                    <a:pt x="869" y="1426"/>
                  </a:lnTo>
                  <a:lnTo>
                    <a:pt x="871" y="1474"/>
                  </a:lnTo>
                  <a:lnTo>
                    <a:pt x="869" y="1507"/>
                  </a:lnTo>
                  <a:lnTo>
                    <a:pt x="873" y="1516"/>
                  </a:lnTo>
                  <a:lnTo>
                    <a:pt x="879" y="1518"/>
                  </a:lnTo>
                  <a:lnTo>
                    <a:pt x="894" y="1522"/>
                  </a:lnTo>
                  <a:lnTo>
                    <a:pt x="901" y="1526"/>
                  </a:lnTo>
                  <a:lnTo>
                    <a:pt x="919" y="1528"/>
                  </a:lnTo>
                  <a:lnTo>
                    <a:pt x="931" y="1528"/>
                  </a:lnTo>
                  <a:lnTo>
                    <a:pt x="943" y="1527"/>
                  </a:lnTo>
                  <a:lnTo>
                    <a:pt x="948" y="1524"/>
                  </a:lnTo>
                  <a:lnTo>
                    <a:pt x="957" y="1521"/>
                  </a:lnTo>
                  <a:lnTo>
                    <a:pt x="963" y="1526"/>
                  </a:lnTo>
                  <a:lnTo>
                    <a:pt x="986" y="1533"/>
                  </a:lnTo>
                  <a:lnTo>
                    <a:pt x="992" y="1542"/>
                  </a:lnTo>
                  <a:lnTo>
                    <a:pt x="994" y="1548"/>
                  </a:lnTo>
                  <a:lnTo>
                    <a:pt x="996" y="1571"/>
                  </a:lnTo>
                  <a:lnTo>
                    <a:pt x="1000" y="1583"/>
                  </a:lnTo>
                  <a:lnTo>
                    <a:pt x="998" y="1608"/>
                  </a:lnTo>
                  <a:lnTo>
                    <a:pt x="1000" y="1613"/>
                  </a:lnTo>
                  <a:lnTo>
                    <a:pt x="1006" y="1620"/>
                  </a:lnTo>
                  <a:lnTo>
                    <a:pt x="1013" y="1625"/>
                  </a:lnTo>
                  <a:lnTo>
                    <a:pt x="1019" y="1628"/>
                  </a:lnTo>
                  <a:lnTo>
                    <a:pt x="1029" y="1628"/>
                  </a:lnTo>
                  <a:lnTo>
                    <a:pt x="1035" y="1625"/>
                  </a:lnTo>
                  <a:lnTo>
                    <a:pt x="1048" y="1625"/>
                  </a:lnTo>
                  <a:lnTo>
                    <a:pt x="1057" y="1623"/>
                  </a:lnTo>
                  <a:lnTo>
                    <a:pt x="1062" y="1628"/>
                  </a:lnTo>
                  <a:lnTo>
                    <a:pt x="1067" y="1636"/>
                  </a:lnTo>
                  <a:lnTo>
                    <a:pt x="1067" y="1661"/>
                  </a:lnTo>
                  <a:lnTo>
                    <a:pt x="1066" y="1664"/>
                  </a:lnTo>
                  <a:lnTo>
                    <a:pt x="1062" y="1680"/>
                  </a:lnTo>
                  <a:lnTo>
                    <a:pt x="1059" y="1706"/>
                  </a:lnTo>
                  <a:lnTo>
                    <a:pt x="1057" y="1726"/>
                  </a:lnTo>
                  <a:lnTo>
                    <a:pt x="1066" y="1726"/>
                  </a:lnTo>
                  <a:lnTo>
                    <a:pt x="1070" y="1725"/>
                  </a:lnTo>
                  <a:lnTo>
                    <a:pt x="1084" y="1725"/>
                  </a:lnTo>
                  <a:lnTo>
                    <a:pt x="1091" y="1732"/>
                  </a:lnTo>
                  <a:lnTo>
                    <a:pt x="1103" y="1771"/>
                  </a:lnTo>
                  <a:lnTo>
                    <a:pt x="1103" y="1803"/>
                  </a:lnTo>
                  <a:lnTo>
                    <a:pt x="1102" y="1814"/>
                  </a:lnTo>
                  <a:lnTo>
                    <a:pt x="1099" y="1818"/>
                  </a:lnTo>
                  <a:lnTo>
                    <a:pt x="1097" y="1822"/>
                  </a:lnTo>
                  <a:lnTo>
                    <a:pt x="1073" y="1838"/>
                  </a:lnTo>
                  <a:lnTo>
                    <a:pt x="1066" y="1840"/>
                  </a:lnTo>
                  <a:lnTo>
                    <a:pt x="1054" y="1841"/>
                  </a:lnTo>
                  <a:lnTo>
                    <a:pt x="1046" y="1845"/>
                  </a:lnTo>
                  <a:lnTo>
                    <a:pt x="1037" y="1857"/>
                  </a:lnTo>
                  <a:lnTo>
                    <a:pt x="1028" y="1867"/>
                  </a:lnTo>
                  <a:lnTo>
                    <a:pt x="984" y="1905"/>
                  </a:lnTo>
                  <a:lnTo>
                    <a:pt x="982" y="1909"/>
                  </a:lnTo>
                  <a:lnTo>
                    <a:pt x="978" y="1916"/>
                  </a:lnTo>
                  <a:lnTo>
                    <a:pt x="958" y="1941"/>
                  </a:lnTo>
                  <a:lnTo>
                    <a:pt x="955" y="1947"/>
                  </a:lnTo>
                  <a:lnTo>
                    <a:pt x="937" y="1968"/>
                  </a:lnTo>
                  <a:lnTo>
                    <a:pt x="922" y="1980"/>
                  </a:lnTo>
                  <a:lnTo>
                    <a:pt x="915" y="1989"/>
                  </a:lnTo>
                  <a:lnTo>
                    <a:pt x="906" y="1995"/>
                  </a:lnTo>
                  <a:lnTo>
                    <a:pt x="904" y="2000"/>
                  </a:lnTo>
                  <a:lnTo>
                    <a:pt x="895" y="2010"/>
                  </a:lnTo>
                  <a:lnTo>
                    <a:pt x="885" y="2015"/>
                  </a:lnTo>
                  <a:lnTo>
                    <a:pt x="904" y="2017"/>
                  </a:lnTo>
                  <a:lnTo>
                    <a:pt x="911" y="2013"/>
                  </a:lnTo>
                  <a:lnTo>
                    <a:pt x="915" y="2007"/>
                  </a:lnTo>
                  <a:lnTo>
                    <a:pt x="920" y="2005"/>
                  </a:lnTo>
                  <a:lnTo>
                    <a:pt x="925" y="2005"/>
                  </a:lnTo>
                  <a:lnTo>
                    <a:pt x="931" y="2007"/>
                  </a:lnTo>
                  <a:lnTo>
                    <a:pt x="943" y="2017"/>
                  </a:lnTo>
                  <a:lnTo>
                    <a:pt x="948" y="2022"/>
                  </a:lnTo>
                  <a:lnTo>
                    <a:pt x="959" y="2032"/>
                  </a:lnTo>
                  <a:lnTo>
                    <a:pt x="968" y="2040"/>
                  </a:lnTo>
                  <a:lnTo>
                    <a:pt x="973" y="2055"/>
                  </a:lnTo>
                  <a:lnTo>
                    <a:pt x="974" y="2064"/>
                  </a:lnTo>
                  <a:lnTo>
                    <a:pt x="982" y="2065"/>
                  </a:lnTo>
                  <a:lnTo>
                    <a:pt x="986" y="2064"/>
                  </a:lnTo>
                  <a:lnTo>
                    <a:pt x="1000" y="2053"/>
                  </a:lnTo>
                  <a:lnTo>
                    <a:pt x="1005" y="2056"/>
                  </a:lnTo>
                  <a:lnTo>
                    <a:pt x="1006" y="2060"/>
                  </a:lnTo>
                  <a:lnTo>
                    <a:pt x="1011" y="2070"/>
                  </a:lnTo>
                  <a:lnTo>
                    <a:pt x="1018" y="2078"/>
                  </a:lnTo>
                  <a:lnTo>
                    <a:pt x="1021" y="2081"/>
                  </a:lnTo>
                  <a:lnTo>
                    <a:pt x="1025" y="2082"/>
                  </a:lnTo>
                  <a:lnTo>
                    <a:pt x="1033" y="2082"/>
                  </a:lnTo>
                  <a:lnTo>
                    <a:pt x="1040" y="2091"/>
                  </a:lnTo>
                  <a:lnTo>
                    <a:pt x="1052" y="2092"/>
                  </a:lnTo>
                  <a:lnTo>
                    <a:pt x="1055" y="2096"/>
                  </a:lnTo>
                  <a:lnTo>
                    <a:pt x="1062" y="2107"/>
                  </a:lnTo>
                  <a:lnTo>
                    <a:pt x="1068" y="2112"/>
                  </a:lnTo>
                  <a:lnTo>
                    <a:pt x="1077" y="2117"/>
                  </a:lnTo>
                  <a:lnTo>
                    <a:pt x="1082" y="2118"/>
                  </a:lnTo>
                  <a:lnTo>
                    <a:pt x="1097" y="2125"/>
                  </a:lnTo>
                  <a:lnTo>
                    <a:pt x="1100" y="2131"/>
                  </a:lnTo>
                  <a:lnTo>
                    <a:pt x="1104" y="2150"/>
                  </a:lnTo>
                  <a:lnTo>
                    <a:pt x="1107" y="2153"/>
                  </a:lnTo>
                  <a:lnTo>
                    <a:pt x="1127" y="2168"/>
                  </a:lnTo>
                  <a:lnTo>
                    <a:pt x="1132" y="2177"/>
                  </a:lnTo>
                  <a:lnTo>
                    <a:pt x="1131" y="2179"/>
                  </a:lnTo>
                  <a:lnTo>
                    <a:pt x="1126" y="2180"/>
                  </a:lnTo>
                  <a:lnTo>
                    <a:pt x="1124" y="2188"/>
                  </a:lnTo>
                  <a:lnTo>
                    <a:pt x="1121" y="2189"/>
                  </a:lnTo>
                  <a:lnTo>
                    <a:pt x="1116" y="2196"/>
                  </a:lnTo>
                  <a:lnTo>
                    <a:pt x="1114" y="2204"/>
                  </a:lnTo>
                  <a:lnTo>
                    <a:pt x="1114" y="2220"/>
                  </a:lnTo>
                  <a:lnTo>
                    <a:pt x="1111" y="2234"/>
                  </a:lnTo>
                  <a:lnTo>
                    <a:pt x="1113" y="2236"/>
                  </a:lnTo>
                  <a:lnTo>
                    <a:pt x="1116" y="2241"/>
                  </a:lnTo>
                  <a:lnTo>
                    <a:pt x="1116" y="2237"/>
                  </a:lnTo>
                  <a:lnTo>
                    <a:pt x="1121" y="2232"/>
                  </a:lnTo>
                  <a:lnTo>
                    <a:pt x="1130" y="2227"/>
                  </a:lnTo>
                  <a:lnTo>
                    <a:pt x="1145" y="2215"/>
                  </a:lnTo>
                  <a:lnTo>
                    <a:pt x="1156" y="2196"/>
                  </a:lnTo>
                  <a:lnTo>
                    <a:pt x="1167" y="2184"/>
                  </a:lnTo>
                  <a:lnTo>
                    <a:pt x="1173" y="2156"/>
                  </a:lnTo>
                  <a:lnTo>
                    <a:pt x="1178" y="2148"/>
                  </a:lnTo>
                  <a:lnTo>
                    <a:pt x="1193" y="2132"/>
                  </a:lnTo>
                  <a:lnTo>
                    <a:pt x="1199" y="2129"/>
                  </a:lnTo>
                  <a:lnTo>
                    <a:pt x="1221" y="2112"/>
                  </a:lnTo>
                  <a:lnTo>
                    <a:pt x="1229" y="2108"/>
                  </a:lnTo>
                  <a:lnTo>
                    <a:pt x="1238" y="2102"/>
                  </a:lnTo>
                  <a:lnTo>
                    <a:pt x="1244" y="2096"/>
                  </a:lnTo>
                  <a:lnTo>
                    <a:pt x="1247" y="2088"/>
                  </a:lnTo>
                  <a:lnTo>
                    <a:pt x="1253" y="2078"/>
                  </a:lnTo>
                  <a:lnTo>
                    <a:pt x="1267" y="2059"/>
                  </a:lnTo>
                  <a:lnTo>
                    <a:pt x="1275" y="2045"/>
                  </a:lnTo>
                  <a:lnTo>
                    <a:pt x="1286" y="2032"/>
                  </a:lnTo>
                  <a:lnTo>
                    <a:pt x="1291" y="2010"/>
                  </a:lnTo>
                  <a:lnTo>
                    <a:pt x="1303" y="1981"/>
                  </a:lnTo>
                  <a:lnTo>
                    <a:pt x="1309" y="1973"/>
                  </a:lnTo>
                  <a:lnTo>
                    <a:pt x="1314" y="1963"/>
                  </a:lnTo>
                  <a:lnTo>
                    <a:pt x="1318" y="1956"/>
                  </a:lnTo>
                  <a:lnTo>
                    <a:pt x="1324" y="1951"/>
                  </a:lnTo>
                  <a:lnTo>
                    <a:pt x="1339" y="1930"/>
                  </a:lnTo>
                  <a:lnTo>
                    <a:pt x="1346" y="1922"/>
                  </a:lnTo>
                  <a:lnTo>
                    <a:pt x="1352" y="1919"/>
                  </a:lnTo>
                  <a:lnTo>
                    <a:pt x="1363" y="1915"/>
                  </a:lnTo>
                  <a:lnTo>
                    <a:pt x="1368" y="1902"/>
                  </a:lnTo>
                  <a:lnTo>
                    <a:pt x="1377" y="1895"/>
                  </a:lnTo>
                  <a:lnTo>
                    <a:pt x="1380" y="1873"/>
                  </a:lnTo>
                  <a:lnTo>
                    <a:pt x="1382" y="1834"/>
                  </a:lnTo>
                  <a:lnTo>
                    <a:pt x="1384" y="1829"/>
                  </a:lnTo>
                  <a:lnTo>
                    <a:pt x="1390" y="1829"/>
                  </a:lnTo>
                  <a:lnTo>
                    <a:pt x="1392" y="1825"/>
                  </a:lnTo>
                  <a:lnTo>
                    <a:pt x="1389" y="1820"/>
                  </a:lnTo>
                  <a:lnTo>
                    <a:pt x="1382" y="1813"/>
                  </a:lnTo>
                  <a:lnTo>
                    <a:pt x="1380" y="1809"/>
                  </a:lnTo>
                  <a:lnTo>
                    <a:pt x="1380" y="1795"/>
                  </a:lnTo>
                  <a:lnTo>
                    <a:pt x="1378" y="1792"/>
                  </a:lnTo>
                  <a:lnTo>
                    <a:pt x="1378" y="1777"/>
                  </a:lnTo>
                  <a:lnTo>
                    <a:pt x="1376" y="1769"/>
                  </a:lnTo>
                  <a:lnTo>
                    <a:pt x="1376" y="1762"/>
                  </a:lnTo>
                  <a:lnTo>
                    <a:pt x="1378" y="1758"/>
                  </a:lnTo>
                  <a:lnTo>
                    <a:pt x="1380" y="1752"/>
                  </a:lnTo>
                  <a:lnTo>
                    <a:pt x="1380" y="1742"/>
                  </a:lnTo>
                  <a:lnTo>
                    <a:pt x="1390" y="1726"/>
                  </a:lnTo>
                  <a:lnTo>
                    <a:pt x="1395" y="1719"/>
                  </a:lnTo>
                  <a:lnTo>
                    <a:pt x="1409" y="1706"/>
                  </a:lnTo>
                  <a:lnTo>
                    <a:pt x="1428" y="1684"/>
                  </a:lnTo>
                  <a:lnTo>
                    <a:pt x="1431" y="1684"/>
                  </a:lnTo>
                  <a:lnTo>
                    <a:pt x="1436" y="1680"/>
                  </a:lnTo>
                  <a:lnTo>
                    <a:pt x="1446" y="1672"/>
                  </a:lnTo>
                  <a:lnTo>
                    <a:pt x="1459" y="1662"/>
                  </a:lnTo>
                  <a:lnTo>
                    <a:pt x="1464" y="1656"/>
                  </a:lnTo>
                  <a:lnTo>
                    <a:pt x="1474" y="1650"/>
                  </a:lnTo>
                  <a:lnTo>
                    <a:pt x="1487" y="1636"/>
                  </a:lnTo>
                  <a:lnTo>
                    <a:pt x="1501" y="1628"/>
                  </a:lnTo>
                  <a:lnTo>
                    <a:pt x="1511" y="1628"/>
                  </a:lnTo>
                  <a:lnTo>
                    <a:pt x="1516" y="1625"/>
                  </a:lnTo>
                  <a:lnTo>
                    <a:pt x="1522" y="1618"/>
                  </a:lnTo>
                  <a:lnTo>
                    <a:pt x="1533" y="1614"/>
                  </a:lnTo>
                  <a:lnTo>
                    <a:pt x="1550" y="1614"/>
                  </a:lnTo>
                  <a:lnTo>
                    <a:pt x="1561" y="1606"/>
                  </a:lnTo>
                  <a:lnTo>
                    <a:pt x="1565" y="1604"/>
                  </a:lnTo>
                  <a:lnTo>
                    <a:pt x="1573" y="1593"/>
                  </a:lnTo>
                  <a:lnTo>
                    <a:pt x="1578" y="1591"/>
                  </a:lnTo>
                  <a:lnTo>
                    <a:pt x="1591" y="1588"/>
                  </a:lnTo>
                  <a:lnTo>
                    <a:pt x="1598" y="1588"/>
                  </a:lnTo>
                  <a:lnTo>
                    <a:pt x="1600" y="1585"/>
                  </a:lnTo>
                  <a:lnTo>
                    <a:pt x="1600" y="1581"/>
                  </a:lnTo>
                  <a:lnTo>
                    <a:pt x="1597" y="1579"/>
                  </a:lnTo>
                  <a:lnTo>
                    <a:pt x="1597" y="1576"/>
                  </a:lnTo>
                  <a:lnTo>
                    <a:pt x="1605" y="1569"/>
                  </a:lnTo>
                  <a:lnTo>
                    <a:pt x="1608" y="1569"/>
                  </a:lnTo>
                  <a:lnTo>
                    <a:pt x="1608" y="1567"/>
                  </a:lnTo>
                  <a:lnTo>
                    <a:pt x="1609" y="1571"/>
                  </a:lnTo>
                  <a:lnTo>
                    <a:pt x="1615" y="1572"/>
                  </a:lnTo>
                  <a:lnTo>
                    <a:pt x="1638" y="1566"/>
                  </a:lnTo>
                  <a:lnTo>
                    <a:pt x="1643" y="1566"/>
                  </a:lnTo>
                  <a:lnTo>
                    <a:pt x="1647" y="1569"/>
                  </a:lnTo>
                  <a:lnTo>
                    <a:pt x="1657" y="1570"/>
                  </a:lnTo>
                  <a:lnTo>
                    <a:pt x="1673" y="1564"/>
                  </a:lnTo>
                  <a:lnTo>
                    <a:pt x="1680" y="1564"/>
                  </a:lnTo>
                  <a:lnTo>
                    <a:pt x="1686" y="1566"/>
                  </a:lnTo>
                  <a:lnTo>
                    <a:pt x="1697" y="1567"/>
                  </a:lnTo>
                  <a:lnTo>
                    <a:pt x="1708" y="1567"/>
                  </a:lnTo>
                  <a:lnTo>
                    <a:pt x="1732" y="1564"/>
                  </a:lnTo>
                  <a:lnTo>
                    <a:pt x="1736" y="1563"/>
                  </a:lnTo>
                  <a:lnTo>
                    <a:pt x="1740" y="1554"/>
                  </a:lnTo>
                  <a:lnTo>
                    <a:pt x="1743" y="1542"/>
                  </a:lnTo>
                  <a:lnTo>
                    <a:pt x="1751" y="1533"/>
                  </a:lnTo>
                  <a:lnTo>
                    <a:pt x="1759" y="1529"/>
                  </a:lnTo>
                  <a:lnTo>
                    <a:pt x="1778" y="1521"/>
                  </a:lnTo>
                  <a:lnTo>
                    <a:pt x="1787" y="1512"/>
                  </a:lnTo>
                  <a:lnTo>
                    <a:pt x="1791" y="1505"/>
                  </a:lnTo>
                  <a:lnTo>
                    <a:pt x="1792" y="1497"/>
                  </a:lnTo>
                  <a:lnTo>
                    <a:pt x="1793" y="1483"/>
                  </a:lnTo>
                  <a:lnTo>
                    <a:pt x="1796" y="1469"/>
                  </a:lnTo>
                  <a:lnTo>
                    <a:pt x="1808" y="1452"/>
                  </a:lnTo>
                  <a:lnTo>
                    <a:pt x="1825" y="1431"/>
                  </a:lnTo>
                  <a:lnTo>
                    <a:pt x="1834" y="1416"/>
                  </a:lnTo>
                  <a:lnTo>
                    <a:pt x="1845" y="1388"/>
                  </a:lnTo>
                  <a:lnTo>
                    <a:pt x="1858" y="1373"/>
                  </a:lnTo>
                  <a:lnTo>
                    <a:pt x="1864" y="1365"/>
                  </a:lnTo>
                  <a:lnTo>
                    <a:pt x="1867" y="1335"/>
                  </a:lnTo>
                  <a:lnTo>
                    <a:pt x="1867" y="1318"/>
                  </a:lnTo>
                  <a:lnTo>
                    <a:pt x="1868" y="1305"/>
                  </a:lnTo>
                  <a:lnTo>
                    <a:pt x="1872" y="1291"/>
                  </a:lnTo>
                  <a:lnTo>
                    <a:pt x="1878" y="1282"/>
                  </a:lnTo>
                  <a:lnTo>
                    <a:pt x="1890" y="1268"/>
                  </a:lnTo>
                  <a:lnTo>
                    <a:pt x="1894" y="1260"/>
                  </a:lnTo>
                  <a:lnTo>
                    <a:pt x="1894" y="1244"/>
                  </a:lnTo>
                  <a:lnTo>
                    <a:pt x="1898" y="1206"/>
                  </a:lnTo>
                  <a:lnTo>
                    <a:pt x="1900" y="1199"/>
                  </a:lnTo>
                  <a:lnTo>
                    <a:pt x="1904" y="1173"/>
                  </a:lnTo>
                  <a:lnTo>
                    <a:pt x="1907" y="1156"/>
                  </a:lnTo>
                  <a:lnTo>
                    <a:pt x="1906" y="1144"/>
                  </a:lnTo>
                  <a:lnTo>
                    <a:pt x="1904" y="1134"/>
                  </a:lnTo>
                  <a:lnTo>
                    <a:pt x="1904" y="1111"/>
                  </a:lnTo>
                  <a:lnTo>
                    <a:pt x="1901" y="1102"/>
                  </a:lnTo>
                  <a:lnTo>
                    <a:pt x="1901" y="1080"/>
                  </a:lnTo>
                  <a:lnTo>
                    <a:pt x="1904" y="1052"/>
                  </a:lnTo>
                  <a:lnTo>
                    <a:pt x="1907" y="1034"/>
                  </a:lnTo>
                  <a:lnTo>
                    <a:pt x="1907" y="1022"/>
                  </a:lnTo>
                  <a:lnTo>
                    <a:pt x="1910" y="1009"/>
                  </a:lnTo>
                  <a:lnTo>
                    <a:pt x="1911" y="1006"/>
                  </a:lnTo>
                  <a:lnTo>
                    <a:pt x="1922" y="995"/>
                  </a:lnTo>
                  <a:lnTo>
                    <a:pt x="1926" y="995"/>
                  </a:lnTo>
                  <a:lnTo>
                    <a:pt x="1935" y="998"/>
                  </a:lnTo>
                  <a:lnTo>
                    <a:pt x="1937" y="998"/>
                  </a:lnTo>
                  <a:lnTo>
                    <a:pt x="1952" y="984"/>
                  </a:lnTo>
                  <a:lnTo>
                    <a:pt x="1963" y="969"/>
                  </a:lnTo>
                  <a:lnTo>
                    <a:pt x="1975" y="947"/>
                  </a:lnTo>
                  <a:lnTo>
                    <a:pt x="1981" y="929"/>
                  </a:lnTo>
                  <a:lnTo>
                    <a:pt x="1989" y="914"/>
                  </a:lnTo>
                  <a:lnTo>
                    <a:pt x="1997" y="902"/>
                  </a:lnTo>
                  <a:lnTo>
                    <a:pt x="2013" y="889"/>
                  </a:lnTo>
                  <a:lnTo>
                    <a:pt x="2018" y="881"/>
                  </a:lnTo>
                  <a:lnTo>
                    <a:pt x="2028" y="871"/>
                  </a:lnTo>
                  <a:lnTo>
                    <a:pt x="2049" y="860"/>
                  </a:lnTo>
                  <a:lnTo>
                    <a:pt x="2055" y="853"/>
                  </a:lnTo>
                  <a:lnTo>
                    <a:pt x="2063" y="840"/>
                  </a:lnTo>
                  <a:lnTo>
                    <a:pt x="2076" y="824"/>
                  </a:lnTo>
                  <a:lnTo>
                    <a:pt x="2094" y="805"/>
                  </a:lnTo>
                  <a:lnTo>
                    <a:pt x="2111" y="779"/>
                  </a:lnTo>
                  <a:lnTo>
                    <a:pt x="2115" y="776"/>
                  </a:lnTo>
                  <a:lnTo>
                    <a:pt x="2120" y="767"/>
                  </a:lnTo>
                  <a:lnTo>
                    <a:pt x="2120" y="767"/>
                  </a:lnTo>
                  <a:lnTo>
                    <a:pt x="2130" y="724"/>
                  </a:lnTo>
                  <a:lnTo>
                    <a:pt x="2132" y="709"/>
                  </a:lnTo>
                  <a:lnTo>
                    <a:pt x="2135" y="673"/>
                  </a:lnTo>
                  <a:lnTo>
                    <a:pt x="2135" y="650"/>
                  </a:lnTo>
                  <a:lnTo>
                    <a:pt x="2126" y="629"/>
                  </a:lnTo>
                  <a:lnTo>
                    <a:pt x="2120" y="597"/>
                  </a:lnTo>
                  <a:lnTo>
                    <a:pt x="2111" y="582"/>
                  </a:lnTo>
                  <a:lnTo>
                    <a:pt x="2102" y="570"/>
                  </a:lnTo>
                  <a:lnTo>
                    <a:pt x="2093" y="565"/>
                  </a:lnTo>
                  <a:lnTo>
                    <a:pt x="2046" y="565"/>
                  </a:lnTo>
                  <a:lnTo>
                    <a:pt x="2040" y="565"/>
                  </a:lnTo>
                  <a:lnTo>
                    <a:pt x="2034" y="564"/>
                  </a:lnTo>
                  <a:lnTo>
                    <a:pt x="2030" y="560"/>
                  </a:lnTo>
                  <a:lnTo>
                    <a:pt x="2022" y="558"/>
                  </a:lnTo>
                  <a:lnTo>
                    <a:pt x="2014" y="558"/>
                  </a:lnTo>
                  <a:lnTo>
                    <a:pt x="2009" y="550"/>
                  </a:lnTo>
                  <a:lnTo>
                    <a:pt x="2000" y="542"/>
                  </a:lnTo>
                  <a:lnTo>
                    <a:pt x="1993" y="538"/>
                  </a:lnTo>
                  <a:lnTo>
                    <a:pt x="1985" y="534"/>
                  </a:lnTo>
                  <a:lnTo>
                    <a:pt x="1971" y="526"/>
                  </a:lnTo>
                  <a:lnTo>
                    <a:pt x="1942" y="496"/>
                  </a:lnTo>
                  <a:lnTo>
                    <a:pt x="1930" y="485"/>
                  </a:lnTo>
                  <a:lnTo>
                    <a:pt x="1915" y="474"/>
                  </a:lnTo>
                  <a:lnTo>
                    <a:pt x="1896" y="463"/>
                  </a:lnTo>
                  <a:lnTo>
                    <a:pt x="1883" y="455"/>
                  </a:lnTo>
                  <a:lnTo>
                    <a:pt x="1872" y="448"/>
                  </a:lnTo>
                  <a:lnTo>
                    <a:pt x="1860" y="445"/>
                  </a:lnTo>
                  <a:lnTo>
                    <a:pt x="1808" y="444"/>
                  </a:lnTo>
                  <a:lnTo>
                    <a:pt x="1799" y="445"/>
                  </a:lnTo>
                  <a:lnTo>
                    <a:pt x="1790" y="445"/>
                  </a:lnTo>
                  <a:lnTo>
                    <a:pt x="1760" y="444"/>
                  </a:lnTo>
                  <a:lnTo>
                    <a:pt x="1751" y="442"/>
                  </a:lnTo>
                  <a:lnTo>
                    <a:pt x="1731" y="437"/>
                  </a:lnTo>
                  <a:lnTo>
                    <a:pt x="1678" y="420"/>
                  </a:lnTo>
                  <a:lnTo>
                    <a:pt x="1668" y="420"/>
                  </a:lnTo>
                  <a:lnTo>
                    <a:pt x="1665" y="420"/>
                  </a:lnTo>
                  <a:lnTo>
                    <a:pt x="1659" y="413"/>
                  </a:lnTo>
                  <a:lnTo>
                    <a:pt x="1652" y="417"/>
                  </a:lnTo>
                  <a:lnTo>
                    <a:pt x="1645" y="423"/>
                  </a:lnTo>
                  <a:lnTo>
                    <a:pt x="1636" y="426"/>
                  </a:lnTo>
                  <a:lnTo>
                    <a:pt x="1620" y="433"/>
                  </a:lnTo>
                  <a:lnTo>
                    <a:pt x="1611" y="434"/>
                  </a:lnTo>
                  <a:lnTo>
                    <a:pt x="1610" y="428"/>
                  </a:lnTo>
                  <a:lnTo>
                    <a:pt x="1613" y="421"/>
                  </a:lnTo>
                  <a:lnTo>
                    <a:pt x="1619" y="415"/>
                  </a:lnTo>
                  <a:lnTo>
                    <a:pt x="1619" y="410"/>
                  </a:lnTo>
                  <a:lnTo>
                    <a:pt x="1616" y="405"/>
                  </a:lnTo>
                  <a:lnTo>
                    <a:pt x="1611" y="403"/>
                  </a:lnTo>
                  <a:lnTo>
                    <a:pt x="1609" y="403"/>
                  </a:lnTo>
                  <a:lnTo>
                    <a:pt x="1605" y="404"/>
                  </a:lnTo>
                  <a:lnTo>
                    <a:pt x="1602" y="404"/>
                  </a:lnTo>
                  <a:lnTo>
                    <a:pt x="1600" y="403"/>
                  </a:lnTo>
                  <a:lnTo>
                    <a:pt x="1600" y="399"/>
                  </a:lnTo>
                  <a:lnTo>
                    <a:pt x="1604" y="397"/>
                  </a:lnTo>
                  <a:lnTo>
                    <a:pt x="1605" y="387"/>
                  </a:lnTo>
                  <a:lnTo>
                    <a:pt x="1598" y="375"/>
                  </a:lnTo>
                  <a:lnTo>
                    <a:pt x="1587" y="366"/>
                  </a:lnTo>
                  <a:lnTo>
                    <a:pt x="1582" y="367"/>
                  </a:lnTo>
                  <a:lnTo>
                    <a:pt x="1576" y="370"/>
                  </a:lnTo>
                  <a:lnTo>
                    <a:pt x="1570" y="375"/>
                  </a:lnTo>
                  <a:lnTo>
                    <a:pt x="1564" y="378"/>
                  </a:lnTo>
                  <a:lnTo>
                    <a:pt x="1564" y="369"/>
                  </a:lnTo>
                  <a:lnTo>
                    <a:pt x="1561" y="364"/>
                  </a:lnTo>
                  <a:lnTo>
                    <a:pt x="1555" y="355"/>
                  </a:lnTo>
                  <a:lnTo>
                    <a:pt x="1543" y="353"/>
                  </a:lnTo>
                  <a:lnTo>
                    <a:pt x="1533" y="347"/>
                  </a:lnTo>
                  <a:lnTo>
                    <a:pt x="1522" y="345"/>
                  </a:lnTo>
                  <a:lnTo>
                    <a:pt x="1517" y="340"/>
                  </a:lnTo>
                  <a:lnTo>
                    <a:pt x="1502" y="340"/>
                  </a:lnTo>
                  <a:lnTo>
                    <a:pt x="1497" y="339"/>
                  </a:lnTo>
                  <a:lnTo>
                    <a:pt x="1465" y="322"/>
                  </a:lnTo>
                  <a:lnTo>
                    <a:pt x="1454" y="318"/>
                  </a:lnTo>
                  <a:lnTo>
                    <a:pt x="1425" y="320"/>
                  </a:lnTo>
                  <a:lnTo>
                    <a:pt x="1416" y="324"/>
                  </a:lnTo>
                  <a:lnTo>
                    <a:pt x="1409" y="339"/>
                  </a:lnTo>
                  <a:lnTo>
                    <a:pt x="1403" y="342"/>
                  </a:lnTo>
                  <a:lnTo>
                    <a:pt x="1399" y="350"/>
                  </a:lnTo>
                  <a:lnTo>
                    <a:pt x="1396" y="359"/>
                  </a:lnTo>
                  <a:lnTo>
                    <a:pt x="1392" y="366"/>
                  </a:lnTo>
                  <a:lnTo>
                    <a:pt x="1383" y="366"/>
                  </a:lnTo>
                  <a:lnTo>
                    <a:pt x="1374" y="370"/>
                  </a:lnTo>
                  <a:lnTo>
                    <a:pt x="1371" y="371"/>
                  </a:lnTo>
                  <a:lnTo>
                    <a:pt x="1365" y="376"/>
                  </a:lnTo>
                  <a:lnTo>
                    <a:pt x="1358" y="396"/>
                  </a:lnTo>
                  <a:lnTo>
                    <a:pt x="1355" y="403"/>
                  </a:lnTo>
                  <a:lnTo>
                    <a:pt x="1352" y="404"/>
                  </a:lnTo>
                  <a:lnTo>
                    <a:pt x="1351" y="408"/>
                  </a:lnTo>
                  <a:lnTo>
                    <a:pt x="1349" y="418"/>
                  </a:lnTo>
                  <a:lnTo>
                    <a:pt x="1344" y="419"/>
                  </a:lnTo>
                  <a:lnTo>
                    <a:pt x="1344" y="419"/>
                  </a:lnTo>
                  <a:lnTo>
                    <a:pt x="1341" y="412"/>
                  </a:lnTo>
                  <a:lnTo>
                    <a:pt x="1341" y="401"/>
                  </a:lnTo>
                  <a:lnTo>
                    <a:pt x="1345" y="386"/>
                  </a:lnTo>
                  <a:lnTo>
                    <a:pt x="1342" y="386"/>
                  </a:lnTo>
                  <a:lnTo>
                    <a:pt x="1334" y="386"/>
                  </a:lnTo>
                  <a:lnTo>
                    <a:pt x="1326" y="388"/>
                  </a:lnTo>
                  <a:lnTo>
                    <a:pt x="1319" y="387"/>
                  </a:lnTo>
                  <a:lnTo>
                    <a:pt x="1296" y="388"/>
                  </a:lnTo>
                  <a:lnTo>
                    <a:pt x="1287" y="387"/>
                  </a:lnTo>
                  <a:lnTo>
                    <a:pt x="1286" y="388"/>
                  </a:lnTo>
                  <a:lnTo>
                    <a:pt x="1280" y="388"/>
                  </a:lnTo>
                  <a:lnTo>
                    <a:pt x="1277" y="387"/>
                  </a:lnTo>
                  <a:lnTo>
                    <a:pt x="1271" y="387"/>
                  </a:lnTo>
                  <a:lnTo>
                    <a:pt x="1256" y="392"/>
                  </a:lnTo>
                  <a:lnTo>
                    <a:pt x="1250" y="392"/>
                  </a:lnTo>
                  <a:lnTo>
                    <a:pt x="1238" y="387"/>
                  </a:lnTo>
                  <a:lnTo>
                    <a:pt x="1234" y="387"/>
                  </a:lnTo>
                  <a:lnTo>
                    <a:pt x="1232" y="388"/>
                  </a:lnTo>
                  <a:lnTo>
                    <a:pt x="1229" y="397"/>
                  </a:lnTo>
                  <a:lnTo>
                    <a:pt x="1228" y="399"/>
                  </a:lnTo>
                  <a:lnTo>
                    <a:pt x="1226" y="397"/>
                  </a:lnTo>
                  <a:lnTo>
                    <a:pt x="1224" y="390"/>
                  </a:lnTo>
                  <a:lnTo>
                    <a:pt x="1226" y="387"/>
                  </a:lnTo>
                  <a:lnTo>
                    <a:pt x="1232" y="381"/>
                  </a:lnTo>
                  <a:lnTo>
                    <a:pt x="1238" y="381"/>
                  </a:lnTo>
                  <a:lnTo>
                    <a:pt x="1247" y="385"/>
                  </a:lnTo>
                  <a:lnTo>
                    <a:pt x="1259" y="386"/>
                  </a:lnTo>
                  <a:lnTo>
                    <a:pt x="1269" y="382"/>
                  </a:lnTo>
                  <a:lnTo>
                    <a:pt x="1271" y="380"/>
                  </a:lnTo>
                  <a:lnTo>
                    <a:pt x="1272" y="377"/>
                  </a:lnTo>
                  <a:lnTo>
                    <a:pt x="1272" y="355"/>
                  </a:lnTo>
                  <a:lnTo>
                    <a:pt x="1271" y="353"/>
                  </a:lnTo>
                  <a:lnTo>
                    <a:pt x="1265" y="353"/>
                  </a:lnTo>
                  <a:lnTo>
                    <a:pt x="1264" y="349"/>
                  </a:lnTo>
                  <a:lnTo>
                    <a:pt x="1258" y="345"/>
                  </a:lnTo>
                  <a:lnTo>
                    <a:pt x="1256" y="344"/>
                  </a:lnTo>
                  <a:lnTo>
                    <a:pt x="1256" y="340"/>
                  </a:lnTo>
                  <a:lnTo>
                    <a:pt x="1261" y="339"/>
                  </a:lnTo>
                  <a:lnTo>
                    <a:pt x="1266" y="334"/>
                  </a:lnTo>
                  <a:lnTo>
                    <a:pt x="1267" y="329"/>
                  </a:lnTo>
                  <a:lnTo>
                    <a:pt x="1261" y="329"/>
                  </a:lnTo>
                  <a:lnTo>
                    <a:pt x="1258" y="332"/>
                  </a:lnTo>
                  <a:lnTo>
                    <a:pt x="1254" y="332"/>
                  </a:lnTo>
                  <a:lnTo>
                    <a:pt x="1249" y="340"/>
                  </a:lnTo>
                  <a:lnTo>
                    <a:pt x="1247" y="348"/>
                  </a:lnTo>
                  <a:lnTo>
                    <a:pt x="1236" y="348"/>
                  </a:lnTo>
                  <a:lnTo>
                    <a:pt x="1234" y="345"/>
                  </a:lnTo>
                  <a:lnTo>
                    <a:pt x="1234" y="343"/>
                  </a:lnTo>
                  <a:lnTo>
                    <a:pt x="1234" y="327"/>
                  </a:lnTo>
                  <a:lnTo>
                    <a:pt x="1231" y="317"/>
                  </a:lnTo>
                  <a:lnTo>
                    <a:pt x="1231" y="308"/>
                  </a:lnTo>
                  <a:lnTo>
                    <a:pt x="1232" y="306"/>
                  </a:lnTo>
                  <a:lnTo>
                    <a:pt x="1238" y="299"/>
                  </a:lnTo>
                  <a:lnTo>
                    <a:pt x="1243" y="292"/>
                  </a:lnTo>
                  <a:lnTo>
                    <a:pt x="1253" y="281"/>
                  </a:lnTo>
                  <a:lnTo>
                    <a:pt x="1266" y="267"/>
                  </a:lnTo>
                  <a:lnTo>
                    <a:pt x="1283" y="254"/>
                  </a:lnTo>
                  <a:lnTo>
                    <a:pt x="1291" y="242"/>
                  </a:lnTo>
                  <a:lnTo>
                    <a:pt x="1297" y="238"/>
                  </a:lnTo>
                  <a:lnTo>
                    <a:pt x="1303" y="232"/>
                  </a:lnTo>
                  <a:lnTo>
                    <a:pt x="1306" y="222"/>
                  </a:lnTo>
                  <a:lnTo>
                    <a:pt x="1306" y="218"/>
                  </a:lnTo>
                  <a:lnTo>
                    <a:pt x="1312" y="199"/>
                  </a:lnTo>
                  <a:lnTo>
                    <a:pt x="1312" y="195"/>
                  </a:lnTo>
                  <a:lnTo>
                    <a:pt x="1308" y="192"/>
                  </a:lnTo>
                  <a:lnTo>
                    <a:pt x="1301" y="192"/>
                  </a:lnTo>
                  <a:lnTo>
                    <a:pt x="1285" y="187"/>
                  </a:lnTo>
                  <a:lnTo>
                    <a:pt x="1279" y="175"/>
                  </a:lnTo>
                  <a:lnTo>
                    <a:pt x="1272" y="152"/>
                  </a:lnTo>
                  <a:lnTo>
                    <a:pt x="1271" y="150"/>
                  </a:lnTo>
                  <a:lnTo>
                    <a:pt x="1269" y="138"/>
                  </a:lnTo>
                  <a:lnTo>
                    <a:pt x="1264" y="129"/>
                  </a:lnTo>
                  <a:lnTo>
                    <a:pt x="1260" y="116"/>
                  </a:lnTo>
                  <a:lnTo>
                    <a:pt x="1256" y="105"/>
                  </a:lnTo>
                  <a:lnTo>
                    <a:pt x="1253" y="91"/>
                  </a:lnTo>
                  <a:lnTo>
                    <a:pt x="1253" y="80"/>
                  </a:lnTo>
                  <a:lnTo>
                    <a:pt x="1247" y="69"/>
                  </a:lnTo>
                  <a:lnTo>
                    <a:pt x="1237" y="57"/>
                  </a:lnTo>
                  <a:lnTo>
                    <a:pt x="1232" y="53"/>
                  </a:lnTo>
                  <a:lnTo>
                    <a:pt x="1229" y="54"/>
                  </a:lnTo>
                  <a:lnTo>
                    <a:pt x="1227" y="62"/>
                  </a:lnTo>
                  <a:lnTo>
                    <a:pt x="1222" y="63"/>
                  </a:lnTo>
                  <a:lnTo>
                    <a:pt x="1209" y="76"/>
                  </a:lnTo>
                  <a:lnTo>
                    <a:pt x="1206" y="84"/>
                  </a:lnTo>
                  <a:lnTo>
                    <a:pt x="1193" y="102"/>
                  </a:lnTo>
                  <a:lnTo>
                    <a:pt x="1183" y="114"/>
                  </a:lnTo>
                  <a:lnTo>
                    <a:pt x="1179" y="121"/>
                  </a:lnTo>
                  <a:lnTo>
                    <a:pt x="1170" y="143"/>
                  </a:lnTo>
                  <a:lnTo>
                    <a:pt x="1143" y="167"/>
                  </a:lnTo>
                  <a:lnTo>
                    <a:pt x="1141" y="170"/>
                  </a:lnTo>
                  <a:lnTo>
                    <a:pt x="1136" y="172"/>
                  </a:lnTo>
                  <a:lnTo>
                    <a:pt x="1126" y="172"/>
                  </a:lnTo>
                  <a:lnTo>
                    <a:pt x="1119" y="168"/>
                  </a:lnTo>
                  <a:lnTo>
                    <a:pt x="1113" y="168"/>
                  </a:lnTo>
                  <a:lnTo>
                    <a:pt x="1109" y="170"/>
                  </a:lnTo>
                  <a:lnTo>
                    <a:pt x="1093" y="177"/>
                  </a:lnTo>
                  <a:lnTo>
                    <a:pt x="1087" y="177"/>
                  </a:lnTo>
                  <a:lnTo>
                    <a:pt x="1084" y="176"/>
                  </a:lnTo>
                  <a:lnTo>
                    <a:pt x="1075" y="170"/>
                  </a:lnTo>
                  <a:lnTo>
                    <a:pt x="1065" y="159"/>
                  </a:lnTo>
                  <a:lnTo>
                    <a:pt x="1059" y="157"/>
                  </a:lnTo>
                  <a:lnTo>
                    <a:pt x="1055" y="155"/>
                  </a:lnTo>
                  <a:lnTo>
                    <a:pt x="1034" y="149"/>
                  </a:lnTo>
                  <a:lnTo>
                    <a:pt x="1012" y="155"/>
                  </a:lnTo>
                  <a:lnTo>
                    <a:pt x="1008" y="155"/>
                  </a:lnTo>
                  <a:lnTo>
                    <a:pt x="998" y="152"/>
                  </a:lnTo>
                  <a:lnTo>
                    <a:pt x="991" y="152"/>
                  </a:lnTo>
                  <a:lnTo>
                    <a:pt x="985" y="155"/>
                  </a:lnTo>
                  <a:lnTo>
                    <a:pt x="986" y="179"/>
                  </a:lnTo>
                  <a:lnTo>
                    <a:pt x="982" y="183"/>
                  </a:lnTo>
                  <a:lnTo>
                    <a:pt x="965" y="183"/>
                  </a:lnTo>
                  <a:lnTo>
                    <a:pt x="953" y="178"/>
                  </a:lnTo>
                  <a:lnTo>
                    <a:pt x="942" y="179"/>
                  </a:lnTo>
                  <a:lnTo>
                    <a:pt x="928" y="181"/>
                  </a:lnTo>
                  <a:lnTo>
                    <a:pt x="922" y="178"/>
                  </a:lnTo>
                  <a:lnTo>
                    <a:pt x="921" y="177"/>
                  </a:lnTo>
                  <a:lnTo>
                    <a:pt x="917" y="176"/>
                  </a:lnTo>
                  <a:lnTo>
                    <a:pt x="912" y="176"/>
                  </a:lnTo>
                  <a:lnTo>
                    <a:pt x="901" y="182"/>
                  </a:lnTo>
                  <a:lnTo>
                    <a:pt x="893" y="192"/>
                  </a:lnTo>
                  <a:lnTo>
                    <a:pt x="879" y="192"/>
                  </a:lnTo>
                  <a:lnTo>
                    <a:pt x="871" y="195"/>
                  </a:lnTo>
                  <a:lnTo>
                    <a:pt x="866" y="200"/>
                  </a:lnTo>
                  <a:lnTo>
                    <a:pt x="855" y="200"/>
                  </a:lnTo>
                  <a:lnTo>
                    <a:pt x="846" y="203"/>
                  </a:lnTo>
                  <a:lnTo>
                    <a:pt x="840" y="213"/>
                  </a:lnTo>
                  <a:lnTo>
                    <a:pt x="835" y="215"/>
                  </a:lnTo>
                  <a:lnTo>
                    <a:pt x="822" y="215"/>
                  </a:lnTo>
                  <a:lnTo>
                    <a:pt x="812" y="213"/>
                  </a:lnTo>
                  <a:lnTo>
                    <a:pt x="796" y="203"/>
                  </a:lnTo>
                  <a:lnTo>
                    <a:pt x="790" y="198"/>
                  </a:lnTo>
                  <a:lnTo>
                    <a:pt x="786" y="192"/>
                  </a:lnTo>
                  <a:lnTo>
                    <a:pt x="783" y="191"/>
                  </a:lnTo>
                  <a:lnTo>
                    <a:pt x="779" y="186"/>
                  </a:lnTo>
                  <a:lnTo>
                    <a:pt x="777" y="183"/>
                  </a:lnTo>
                  <a:lnTo>
                    <a:pt x="779" y="170"/>
                  </a:lnTo>
                  <a:lnTo>
                    <a:pt x="777" y="161"/>
                  </a:lnTo>
                  <a:lnTo>
                    <a:pt x="766" y="151"/>
                  </a:lnTo>
                  <a:lnTo>
                    <a:pt x="765" y="148"/>
                  </a:lnTo>
                  <a:lnTo>
                    <a:pt x="765" y="117"/>
                  </a:lnTo>
                  <a:lnTo>
                    <a:pt x="771" y="103"/>
                  </a:lnTo>
                  <a:lnTo>
                    <a:pt x="774" y="96"/>
                  </a:lnTo>
                  <a:lnTo>
                    <a:pt x="774" y="86"/>
                  </a:lnTo>
                  <a:lnTo>
                    <a:pt x="783" y="73"/>
                  </a:lnTo>
                  <a:lnTo>
                    <a:pt x="785" y="70"/>
                  </a:lnTo>
                  <a:lnTo>
                    <a:pt x="783" y="63"/>
                  </a:lnTo>
                  <a:lnTo>
                    <a:pt x="779" y="57"/>
                  </a:lnTo>
                  <a:lnTo>
                    <a:pt x="779" y="42"/>
                  </a:lnTo>
                  <a:lnTo>
                    <a:pt x="767" y="38"/>
                  </a:lnTo>
                  <a:lnTo>
                    <a:pt x="765" y="37"/>
                  </a:lnTo>
                  <a:lnTo>
                    <a:pt x="756" y="36"/>
                  </a:lnTo>
                  <a:lnTo>
                    <a:pt x="760" y="22"/>
                  </a:lnTo>
                  <a:lnTo>
                    <a:pt x="760" y="15"/>
                  </a:lnTo>
                  <a:lnTo>
                    <a:pt x="760" y="9"/>
                  </a:lnTo>
                  <a:lnTo>
                    <a:pt x="755" y="0"/>
                  </a:lnTo>
                  <a:lnTo>
                    <a:pt x="747" y="0"/>
                  </a:lnTo>
                  <a:lnTo>
                    <a:pt x="734" y="4"/>
                  </a:lnTo>
                  <a:lnTo>
                    <a:pt x="725" y="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2" name="Freeform 250"/>
            <p:cNvSpPr>
              <a:spLocks noChangeAspect="1"/>
            </p:cNvSpPr>
            <p:nvPr/>
          </p:nvSpPr>
          <p:spPr bwMode="gray">
            <a:xfrm>
              <a:off x="1650" y="2350"/>
              <a:ext cx="132" cy="182"/>
            </a:xfrm>
            <a:custGeom>
              <a:avLst/>
              <a:gdLst/>
              <a:ahLst/>
              <a:cxnLst>
                <a:cxn ang="0">
                  <a:pos x="404" y="0"/>
                </a:cxn>
                <a:cxn ang="0">
                  <a:pos x="380" y="12"/>
                </a:cxn>
                <a:cxn ang="0">
                  <a:pos x="314" y="58"/>
                </a:cxn>
                <a:cxn ang="0">
                  <a:pos x="260" y="65"/>
                </a:cxn>
                <a:cxn ang="0">
                  <a:pos x="244" y="82"/>
                </a:cxn>
                <a:cxn ang="0">
                  <a:pos x="187" y="102"/>
                </a:cxn>
                <a:cxn ang="0">
                  <a:pos x="158" y="170"/>
                </a:cxn>
                <a:cxn ang="0">
                  <a:pos x="115" y="213"/>
                </a:cxn>
                <a:cxn ang="0">
                  <a:pos x="113" y="242"/>
                </a:cxn>
                <a:cxn ang="0">
                  <a:pos x="88" y="226"/>
                </a:cxn>
                <a:cxn ang="0">
                  <a:pos x="91" y="251"/>
                </a:cxn>
                <a:cxn ang="0">
                  <a:pos x="60" y="278"/>
                </a:cxn>
                <a:cxn ang="0">
                  <a:pos x="81" y="320"/>
                </a:cxn>
                <a:cxn ang="0">
                  <a:pos x="83" y="380"/>
                </a:cxn>
                <a:cxn ang="0">
                  <a:pos x="83" y="462"/>
                </a:cxn>
                <a:cxn ang="0">
                  <a:pos x="111" y="472"/>
                </a:cxn>
                <a:cxn ang="0">
                  <a:pos x="71" y="533"/>
                </a:cxn>
                <a:cxn ang="0">
                  <a:pos x="20" y="560"/>
                </a:cxn>
                <a:cxn ang="0">
                  <a:pos x="0" y="596"/>
                </a:cxn>
                <a:cxn ang="0">
                  <a:pos x="44" y="629"/>
                </a:cxn>
                <a:cxn ang="0">
                  <a:pos x="106" y="673"/>
                </a:cxn>
                <a:cxn ang="0">
                  <a:pos x="156" y="665"/>
                </a:cxn>
                <a:cxn ang="0">
                  <a:pos x="201" y="687"/>
                </a:cxn>
                <a:cxn ang="0">
                  <a:pos x="238" y="708"/>
                </a:cxn>
                <a:cxn ang="0">
                  <a:pos x="273" y="743"/>
                </a:cxn>
                <a:cxn ang="0">
                  <a:pos x="297" y="776"/>
                </a:cxn>
                <a:cxn ang="0">
                  <a:pos x="319" y="811"/>
                </a:cxn>
                <a:cxn ang="0">
                  <a:pos x="365" y="821"/>
                </a:cxn>
                <a:cxn ang="0">
                  <a:pos x="389" y="807"/>
                </a:cxn>
                <a:cxn ang="0">
                  <a:pos x="435" y="807"/>
                </a:cxn>
                <a:cxn ang="0">
                  <a:pos x="488" y="842"/>
                </a:cxn>
                <a:cxn ang="0">
                  <a:pos x="459" y="892"/>
                </a:cxn>
                <a:cxn ang="0">
                  <a:pos x="494" y="909"/>
                </a:cxn>
                <a:cxn ang="0">
                  <a:pos x="504" y="858"/>
                </a:cxn>
                <a:cxn ang="0">
                  <a:pos x="524" y="752"/>
                </a:cxn>
                <a:cxn ang="0">
                  <a:pos x="489" y="655"/>
                </a:cxn>
                <a:cxn ang="0">
                  <a:pos x="532" y="652"/>
                </a:cxn>
                <a:cxn ang="0">
                  <a:pos x="518" y="627"/>
                </a:cxn>
                <a:cxn ang="0">
                  <a:pos x="501" y="620"/>
                </a:cxn>
                <a:cxn ang="0">
                  <a:pos x="591" y="575"/>
                </a:cxn>
                <a:cxn ang="0">
                  <a:pos x="633" y="574"/>
                </a:cxn>
                <a:cxn ang="0">
                  <a:pos x="658" y="603"/>
                </a:cxn>
                <a:cxn ang="0">
                  <a:pos x="626" y="516"/>
                </a:cxn>
                <a:cxn ang="0">
                  <a:pos x="640" y="493"/>
                </a:cxn>
                <a:cxn ang="0">
                  <a:pos x="615" y="453"/>
                </a:cxn>
                <a:cxn ang="0">
                  <a:pos x="615" y="403"/>
                </a:cxn>
                <a:cxn ang="0">
                  <a:pos x="633" y="353"/>
                </a:cxn>
                <a:cxn ang="0">
                  <a:pos x="583" y="353"/>
                </a:cxn>
                <a:cxn ang="0">
                  <a:pos x="544" y="348"/>
                </a:cxn>
                <a:cxn ang="0">
                  <a:pos x="494" y="307"/>
                </a:cxn>
                <a:cxn ang="0">
                  <a:pos x="443" y="294"/>
                </a:cxn>
                <a:cxn ang="0">
                  <a:pos x="376" y="283"/>
                </a:cxn>
                <a:cxn ang="0">
                  <a:pos x="353" y="223"/>
                </a:cxn>
                <a:cxn ang="0">
                  <a:pos x="334" y="180"/>
                </a:cxn>
                <a:cxn ang="0">
                  <a:pos x="375" y="62"/>
                </a:cxn>
              </a:cxnLst>
              <a:rect l="0" t="0" r="r" b="b"/>
              <a:pathLst>
                <a:path w="663" h="909">
                  <a:moveTo>
                    <a:pt x="419" y="33"/>
                  </a:moveTo>
                  <a:lnTo>
                    <a:pt x="424" y="28"/>
                  </a:lnTo>
                  <a:lnTo>
                    <a:pt x="429" y="21"/>
                  </a:lnTo>
                  <a:lnTo>
                    <a:pt x="427" y="12"/>
                  </a:lnTo>
                  <a:lnTo>
                    <a:pt x="418" y="6"/>
                  </a:lnTo>
                  <a:lnTo>
                    <a:pt x="404" y="0"/>
                  </a:lnTo>
                  <a:lnTo>
                    <a:pt x="396" y="5"/>
                  </a:lnTo>
                  <a:lnTo>
                    <a:pt x="393" y="5"/>
                  </a:lnTo>
                  <a:lnTo>
                    <a:pt x="391" y="5"/>
                  </a:lnTo>
                  <a:lnTo>
                    <a:pt x="391" y="14"/>
                  </a:lnTo>
                  <a:lnTo>
                    <a:pt x="386" y="14"/>
                  </a:lnTo>
                  <a:lnTo>
                    <a:pt x="380" y="12"/>
                  </a:lnTo>
                  <a:lnTo>
                    <a:pt x="378" y="16"/>
                  </a:lnTo>
                  <a:lnTo>
                    <a:pt x="377" y="24"/>
                  </a:lnTo>
                  <a:lnTo>
                    <a:pt x="372" y="31"/>
                  </a:lnTo>
                  <a:lnTo>
                    <a:pt x="366" y="35"/>
                  </a:lnTo>
                  <a:lnTo>
                    <a:pt x="341" y="43"/>
                  </a:lnTo>
                  <a:lnTo>
                    <a:pt x="314" y="58"/>
                  </a:lnTo>
                  <a:lnTo>
                    <a:pt x="310" y="60"/>
                  </a:lnTo>
                  <a:lnTo>
                    <a:pt x="289" y="65"/>
                  </a:lnTo>
                  <a:lnTo>
                    <a:pt x="281" y="65"/>
                  </a:lnTo>
                  <a:lnTo>
                    <a:pt x="271" y="63"/>
                  </a:lnTo>
                  <a:lnTo>
                    <a:pt x="263" y="63"/>
                  </a:lnTo>
                  <a:lnTo>
                    <a:pt x="260" y="65"/>
                  </a:lnTo>
                  <a:lnTo>
                    <a:pt x="257" y="70"/>
                  </a:lnTo>
                  <a:lnTo>
                    <a:pt x="253" y="81"/>
                  </a:lnTo>
                  <a:lnTo>
                    <a:pt x="249" y="90"/>
                  </a:lnTo>
                  <a:lnTo>
                    <a:pt x="247" y="91"/>
                  </a:lnTo>
                  <a:lnTo>
                    <a:pt x="244" y="91"/>
                  </a:lnTo>
                  <a:lnTo>
                    <a:pt x="244" y="82"/>
                  </a:lnTo>
                  <a:lnTo>
                    <a:pt x="242" y="80"/>
                  </a:lnTo>
                  <a:lnTo>
                    <a:pt x="231" y="80"/>
                  </a:lnTo>
                  <a:lnTo>
                    <a:pt x="220" y="80"/>
                  </a:lnTo>
                  <a:lnTo>
                    <a:pt x="216" y="80"/>
                  </a:lnTo>
                  <a:lnTo>
                    <a:pt x="194" y="96"/>
                  </a:lnTo>
                  <a:lnTo>
                    <a:pt x="187" y="102"/>
                  </a:lnTo>
                  <a:lnTo>
                    <a:pt x="185" y="107"/>
                  </a:lnTo>
                  <a:lnTo>
                    <a:pt x="183" y="128"/>
                  </a:lnTo>
                  <a:lnTo>
                    <a:pt x="181" y="144"/>
                  </a:lnTo>
                  <a:lnTo>
                    <a:pt x="179" y="160"/>
                  </a:lnTo>
                  <a:lnTo>
                    <a:pt x="173" y="166"/>
                  </a:lnTo>
                  <a:lnTo>
                    <a:pt x="158" y="170"/>
                  </a:lnTo>
                  <a:lnTo>
                    <a:pt x="155" y="173"/>
                  </a:lnTo>
                  <a:lnTo>
                    <a:pt x="146" y="188"/>
                  </a:lnTo>
                  <a:lnTo>
                    <a:pt x="142" y="192"/>
                  </a:lnTo>
                  <a:lnTo>
                    <a:pt x="135" y="198"/>
                  </a:lnTo>
                  <a:lnTo>
                    <a:pt x="117" y="209"/>
                  </a:lnTo>
                  <a:lnTo>
                    <a:pt x="115" y="213"/>
                  </a:lnTo>
                  <a:lnTo>
                    <a:pt x="117" y="216"/>
                  </a:lnTo>
                  <a:lnTo>
                    <a:pt x="118" y="219"/>
                  </a:lnTo>
                  <a:lnTo>
                    <a:pt x="122" y="238"/>
                  </a:lnTo>
                  <a:lnTo>
                    <a:pt x="119" y="245"/>
                  </a:lnTo>
                  <a:lnTo>
                    <a:pt x="118" y="246"/>
                  </a:lnTo>
                  <a:lnTo>
                    <a:pt x="113" y="242"/>
                  </a:lnTo>
                  <a:lnTo>
                    <a:pt x="103" y="229"/>
                  </a:lnTo>
                  <a:lnTo>
                    <a:pt x="86" y="209"/>
                  </a:lnTo>
                  <a:lnTo>
                    <a:pt x="85" y="213"/>
                  </a:lnTo>
                  <a:lnTo>
                    <a:pt x="83" y="221"/>
                  </a:lnTo>
                  <a:lnTo>
                    <a:pt x="83" y="223"/>
                  </a:lnTo>
                  <a:lnTo>
                    <a:pt x="88" y="226"/>
                  </a:lnTo>
                  <a:lnTo>
                    <a:pt x="92" y="232"/>
                  </a:lnTo>
                  <a:lnTo>
                    <a:pt x="92" y="238"/>
                  </a:lnTo>
                  <a:lnTo>
                    <a:pt x="93" y="240"/>
                  </a:lnTo>
                  <a:lnTo>
                    <a:pt x="97" y="242"/>
                  </a:lnTo>
                  <a:lnTo>
                    <a:pt x="97" y="246"/>
                  </a:lnTo>
                  <a:lnTo>
                    <a:pt x="91" y="251"/>
                  </a:lnTo>
                  <a:lnTo>
                    <a:pt x="81" y="264"/>
                  </a:lnTo>
                  <a:lnTo>
                    <a:pt x="77" y="267"/>
                  </a:lnTo>
                  <a:lnTo>
                    <a:pt x="72" y="263"/>
                  </a:lnTo>
                  <a:lnTo>
                    <a:pt x="69" y="264"/>
                  </a:lnTo>
                  <a:lnTo>
                    <a:pt x="69" y="272"/>
                  </a:lnTo>
                  <a:lnTo>
                    <a:pt x="60" y="278"/>
                  </a:lnTo>
                  <a:lnTo>
                    <a:pt x="60" y="283"/>
                  </a:lnTo>
                  <a:lnTo>
                    <a:pt x="59" y="283"/>
                  </a:lnTo>
                  <a:lnTo>
                    <a:pt x="61" y="288"/>
                  </a:lnTo>
                  <a:lnTo>
                    <a:pt x="66" y="306"/>
                  </a:lnTo>
                  <a:lnTo>
                    <a:pt x="70" y="311"/>
                  </a:lnTo>
                  <a:lnTo>
                    <a:pt x="81" y="320"/>
                  </a:lnTo>
                  <a:lnTo>
                    <a:pt x="86" y="327"/>
                  </a:lnTo>
                  <a:lnTo>
                    <a:pt x="87" y="331"/>
                  </a:lnTo>
                  <a:lnTo>
                    <a:pt x="85" y="353"/>
                  </a:lnTo>
                  <a:lnTo>
                    <a:pt x="88" y="367"/>
                  </a:lnTo>
                  <a:lnTo>
                    <a:pt x="88" y="372"/>
                  </a:lnTo>
                  <a:lnTo>
                    <a:pt x="83" y="380"/>
                  </a:lnTo>
                  <a:lnTo>
                    <a:pt x="81" y="386"/>
                  </a:lnTo>
                  <a:lnTo>
                    <a:pt x="85" y="412"/>
                  </a:lnTo>
                  <a:lnTo>
                    <a:pt x="90" y="431"/>
                  </a:lnTo>
                  <a:lnTo>
                    <a:pt x="90" y="439"/>
                  </a:lnTo>
                  <a:lnTo>
                    <a:pt x="85" y="455"/>
                  </a:lnTo>
                  <a:lnTo>
                    <a:pt x="83" y="462"/>
                  </a:lnTo>
                  <a:lnTo>
                    <a:pt x="85" y="469"/>
                  </a:lnTo>
                  <a:lnTo>
                    <a:pt x="92" y="472"/>
                  </a:lnTo>
                  <a:lnTo>
                    <a:pt x="98" y="473"/>
                  </a:lnTo>
                  <a:lnTo>
                    <a:pt x="103" y="472"/>
                  </a:lnTo>
                  <a:lnTo>
                    <a:pt x="111" y="467"/>
                  </a:lnTo>
                  <a:lnTo>
                    <a:pt x="111" y="472"/>
                  </a:lnTo>
                  <a:lnTo>
                    <a:pt x="111" y="474"/>
                  </a:lnTo>
                  <a:lnTo>
                    <a:pt x="107" y="479"/>
                  </a:lnTo>
                  <a:lnTo>
                    <a:pt x="95" y="490"/>
                  </a:lnTo>
                  <a:lnTo>
                    <a:pt x="81" y="507"/>
                  </a:lnTo>
                  <a:lnTo>
                    <a:pt x="74" y="531"/>
                  </a:lnTo>
                  <a:lnTo>
                    <a:pt x="71" y="533"/>
                  </a:lnTo>
                  <a:lnTo>
                    <a:pt x="69" y="536"/>
                  </a:lnTo>
                  <a:lnTo>
                    <a:pt x="54" y="541"/>
                  </a:lnTo>
                  <a:lnTo>
                    <a:pt x="40" y="539"/>
                  </a:lnTo>
                  <a:lnTo>
                    <a:pt x="37" y="541"/>
                  </a:lnTo>
                  <a:lnTo>
                    <a:pt x="26" y="547"/>
                  </a:lnTo>
                  <a:lnTo>
                    <a:pt x="20" y="560"/>
                  </a:lnTo>
                  <a:lnTo>
                    <a:pt x="18" y="569"/>
                  </a:lnTo>
                  <a:lnTo>
                    <a:pt x="21" y="577"/>
                  </a:lnTo>
                  <a:lnTo>
                    <a:pt x="20" y="584"/>
                  </a:lnTo>
                  <a:lnTo>
                    <a:pt x="7" y="585"/>
                  </a:lnTo>
                  <a:lnTo>
                    <a:pt x="4" y="590"/>
                  </a:lnTo>
                  <a:lnTo>
                    <a:pt x="0" y="596"/>
                  </a:lnTo>
                  <a:lnTo>
                    <a:pt x="0" y="601"/>
                  </a:lnTo>
                  <a:lnTo>
                    <a:pt x="5" y="607"/>
                  </a:lnTo>
                  <a:lnTo>
                    <a:pt x="6" y="611"/>
                  </a:lnTo>
                  <a:lnTo>
                    <a:pt x="9" y="613"/>
                  </a:lnTo>
                  <a:lnTo>
                    <a:pt x="12" y="616"/>
                  </a:lnTo>
                  <a:lnTo>
                    <a:pt x="44" y="629"/>
                  </a:lnTo>
                  <a:lnTo>
                    <a:pt x="74" y="644"/>
                  </a:lnTo>
                  <a:lnTo>
                    <a:pt x="86" y="652"/>
                  </a:lnTo>
                  <a:lnTo>
                    <a:pt x="88" y="657"/>
                  </a:lnTo>
                  <a:lnTo>
                    <a:pt x="91" y="668"/>
                  </a:lnTo>
                  <a:lnTo>
                    <a:pt x="93" y="672"/>
                  </a:lnTo>
                  <a:lnTo>
                    <a:pt x="106" y="673"/>
                  </a:lnTo>
                  <a:lnTo>
                    <a:pt x="114" y="671"/>
                  </a:lnTo>
                  <a:lnTo>
                    <a:pt x="119" y="671"/>
                  </a:lnTo>
                  <a:lnTo>
                    <a:pt x="140" y="673"/>
                  </a:lnTo>
                  <a:lnTo>
                    <a:pt x="150" y="673"/>
                  </a:lnTo>
                  <a:lnTo>
                    <a:pt x="151" y="671"/>
                  </a:lnTo>
                  <a:lnTo>
                    <a:pt x="156" y="665"/>
                  </a:lnTo>
                  <a:lnTo>
                    <a:pt x="161" y="665"/>
                  </a:lnTo>
                  <a:lnTo>
                    <a:pt x="168" y="667"/>
                  </a:lnTo>
                  <a:lnTo>
                    <a:pt x="174" y="673"/>
                  </a:lnTo>
                  <a:lnTo>
                    <a:pt x="181" y="676"/>
                  </a:lnTo>
                  <a:lnTo>
                    <a:pt x="195" y="687"/>
                  </a:lnTo>
                  <a:lnTo>
                    <a:pt x="201" y="687"/>
                  </a:lnTo>
                  <a:lnTo>
                    <a:pt x="205" y="687"/>
                  </a:lnTo>
                  <a:lnTo>
                    <a:pt x="215" y="690"/>
                  </a:lnTo>
                  <a:lnTo>
                    <a:pt x="224" y="693"/>
                  </a:lnTo>
                  <a:lnTo>
                    <a:pt x="230" y="695"/>
                  </a:lnTo>
                  <a:lnTo>
                    <a:pt x="235" y="704"/>
                  </a:lnTo>
                  <a:lnTo>
                    <a:pt x="238" y="708"/>
                  </a:lnTo>
                  <a:lnTo>
                    <a:pt x="248" y="711"/>
                  </a:lnTo>
                  <a:lnTo>
                    <a:pt x="253" y="725"/>
                  </a:lnTo>
                  <a:lnTo>
                    <a:pt x="258" y="733"/>
                  </a:lnTo>
                  <a:lnTo>
                    <a:pt x="264" y="737"/>
                  </a:lnTo>
                  <a:lnTo>
                    <a:pt x="267" y="742"/>
                  </a:lnTo>
                  <a:lnTo>
                    <a:pt x="273" y="743"/>
                  </a:lnTo>
                  <a:lnTo>
                    <a:pt x="278" y="743"/>
                  </a:lnTo>
                  <a:lnTo>
                    <a:pt x="284" y="746"/>
                  </a:lnTo>
                  <a:lnTo>
                    <a:pt x="289" y="749"/>
                  </a:lnTo>
                  <a:lnTo>
                    <a:pt x="292" y="756"/>
                  </a:lnTo>
                  <a:lnTo>
                    <a:pt x="294" y="768"/>
                  </a:lnTo>
                  <a:lnTo>
                    <a:pt x="297" y="776"/>
                  </a:lnTo>
                  <a:lnTo>
                    <a:pt x="298" y="780"/>
                  </a:lnTo>
                  <a:lnTo>
                    <a:pt x="302" y="783"/>
                  </a:lnTo>
                  <a:lnTo>
                    <a:pt x="311" y="783"/>
                  </a:lnTo>
                  <a:lnTo>
                    <a:pt x="316" y="784"/>
                  </a:lnTo>
                  <a:lnTo>
                    <a:pt x="316" y="806"/>
                  </a:lnTo>
                  <a:lnTo>
                    <a:pt x="319" y="811"/>
                  </a:lnTo>
                  <a:lnTo>
                    <a:pt x="324" y="816"/>
                  </a:lnTo>
                  <a:lnTo>
                    <a:pt x="334" y="817"/>
                  </a:lnTo>
                  <a:lnTo>
                    <a:pt x="339" y="816"/>
                  </a:lnTo>
                  <a:lnTo>
                    <a:pt x="353" y="817"/>
                  </a:lnTo>
                  <a:lnTo>
                    <a:pt x="361" y="821"/>
                  </a:lnTo>
                  <a:lnTo>
                    <a:pt x="365" y="821"/>
                  </a:lnTo>
                  <a:lnTo>
                    <a:pt x="372" y="819"/>
                  </a:lnTo>
                  <a:lnTo>
                    <a:pt x="376" y="817"/>
                  </a:lnTo>
                  <a:lnTo>
                    <a:pt x="378" y="813"/>
                  </a:lnTo>
                  <a:lnTo>
                    <a:pt x="382" y="812"/>
                  </a:lnTo>
                  <a:lnTo>
                    <a:pt x="386" y="808"/>
                  </a:lnTo>
                  <a:lnTo>
                    <a:pt x="389" y="807"/>
                  </a:lnTo>
                  <a:lnTo>
                    <a:pt x="398" y="807"/>
                  </a:lnTo>
                  <a:lnTo>
                    <a:pt x="405" y="808"/>
                  </a:lnTo>
                  <a:lnTo>
                    <a:pt x="410" y="813"/>
                  </a:lnTo>
                  <a:lnTo>
                    <a:pt x="418" y="815"/>
                  </a:lnTo>
                  <a:lnTo>
                    <a:pt x="426" y="813"/>
                  </a:lnTo>
                  <a:lnTo>
                    <a:pt x="435" y="807"/>
                  </a:lnTo>
                  <a:lnTo>
                    <a:pt x="437" y="807"/>
                  </a:lnTo>
                  <a:lnTo>
                    <a:pt x="445" y="808"/>
                  </a:lnTo>
                  <a:lnTo>
                    <a:pt x="461" y="815"/>
                  </a:lnTo>
                  <a:lnTo>
                    <a:pt x="477" y="824"/>
                  </a:lnTo>
                  <a:lnTo>
                    <a:pt x="488" y="837"/>
                  </a:lnTo>
                  <a:lnTo>
                    <a:pt x="488" y="842"/>
                  </a:lnTo>
                  <a:lnTo>
                    <a:pt x="484" y="849"/>
                  </a:lnTo>
                  <a:lnTo>
                    <a:pt x="478" y="856"/>
                  </a:lnTo>
                  <a:lnTo>
                    <a:pt x="466" y="869"/>
                  </a:lnTo>
                  <a:lnTo>
                    <a:pt x="458" y="880"/>
                  </a:lnTo>
                  <a:lnTo>
                    <a:pt x="458" y="889"/>
                  </a:lnTo>
                  <a:lnTo>
                    <a:pt x="459" y="892"/>
                  </a:lnTo>
                  <a:lnTo>
                    <a:pt x="464" y="893"/>
                  </a:lnTo>
                  <a:lnTo>
                    <a:pt x="469" y="892"/>
                  </a:lnTo>
                  <a:lnTo>
                    <a:pt x="473" y="893"/>
                  </a:lnTo>
                  <a:lnTo>
                    <a:pt x="478" y="897"/>
                  </a:lnTo>
                  <a:lnTo>
                    <a:pt x="486" y="908"/>
                  </a:lnTo>
                  <a:lnTo>
                    <a:pt x="494" y="909"/>
                  </a:lnTo>
                  <a:lnTo>
                    <a:pt x="495" y="902"/>
                  </a:lnTo>
                  <a:lnTo>
                    <a:pt x="497" y="896"/>
                  </a:lnTo>
                  <a:lnTo>
                    <a:pt x="499" y="881"/>
                  </a:lnTo>
                  <a:lnTo>
                    <a:pt x="501" y="873"/>
                  </a:lnTo>
                  <a:lnTo>
                    <a:pt x="502" y="870"/>
                  </a:lnTo>
                  <a:lnTo>
                    <a:pt x="504" y="858"/>
                  </a:lnTo>
                  <a:lnTo>
                    <a:pt x="506" y="850"/>
                  </a:lnTo>
                  <a:lnTo>
                    <a:pt x="511" y="832"/>
                  </a:lnTo>
                  <a:lnTo>
                    <a:pt x="512" y="831"/>
                  </a:lnTo>
                  <a:lnTo>
                    <a:pt x="522" y="768"/>
                  </a:lnTo>
                  <a:lnTo>
                    <a:pt x="523" y="758"/>
                  </a:lnTo>
                  <a:lnTo>
                    <a:pt x="524" y="752"/>
                  </a:lnTo>
                  <a:lnTo>
                    <a:pt x="517" y="724"/>
                  </a:lnTo>
                  <a:lnTo>
                    <a:pt x="512" y="714"/>
                  </a:lnTo>
                  <a:lnTo>
                    <a:pt x="506" y="708"/>
                  </a:lnTo>
                  <a:lnTo>
                    <a:pt x="494" y="698"/>
                  </a:lnTo>
                  <a:lnTo>
                    <a:pt x="489" y="693"/>
                  </a:lnTo>
                  <a:lnTo>
                    <a:pt x="489" y="655"/>
                  </a:lnTo>
                  <a:lnTo>
                    <a:pt x="494" y="652"/>
                  </a:lnTo>
                  <a:lnTo>
                    <a:pt x="511" y="650"/>
                  </a:lnTo>
                  <a:lnTo>
                    <a:pt x="517" y="647"/>
                  </a:lnTo>
                  <a:lnTo>
                    <a:pt x="528" y="649"/>
                  </a:lnTo>
                  <a:lnTo>
                    <a:pt x="532" y="650"/>
                  </a:lnTo>
                  <a:lnTo>
                    <a:pt x="532" y="652"/>
                  </a:lnTo>
                  <a:lnTo>
                    <a:pt x="538" y="651"/>
                  </a:lnTo>
                  <a:lnTo>
                    <a:pt x="538" y="650"/>
                  </a:lnTo>
                  <a:lnTo>
                    <a:pt x="534" y="640"/>
                  </a:lnTo>
                  <a:lnTo>
                    <a:pt x="533" y="633"/>
                  </a:lnTo>
                  <a:lnTo>
                    <a:pt x="528" y="625"/>
                  </a:lnTo>
                  <a:lnTo>
                    <a:pt x="518" y="627"/>
                  </a:lnTo>
                  <a:lnTo>
                    <a:pt x="516" y="629"/>
                  </a:lnTo>
                  <a:lnTo>
                    <a:pt x="509" y="629"/>
                  </a:lnTo>
                  <a:lnTo>
                    <a:pt x="505" y="624"/>
                  </a:lnTo>
                  <a:lnTo>
                    <a:pt x="501" y="623"/>
                  </a:lnTo>
                  <a:lnTo>
                    <a:pt x="501" y="620"/>
                  </a:lnTo>
                  <a:lnTo>
                    <a:pt x="501" y="620"/>
                  </a:lnTo>
                  <a:lnTo>
                    <a:pt x="501" y="589"/>
                  </a:lnTo>
                  <a:lnTo>
                    <a:pt x="502" y="590"/>
                  </a:lnTo>
                  <a:lnTo>
                    <a:pt x="582" y="590"/>
                  </a:lnTo>
                  <a:lnTo>
                    <a:pt x="586" y="586"/>
                  </a:lnTo>
                  <a:lnTo>
                    <a:pt x="587" y="580"/>
                  </a:lnTo>
                  <a:lnTo>
                    <a:pt x="591" y="575"/>
                  </a:lnTo>
                  <a:lnTo>
                    <a:pt x="593" y="575"/>
                  </a:lnTo>
                  <a:lnTo>
                    <a:pt x="597" y="577"/>
                  </a:lnTo>
                  <a:lnTo>
                    <a:pt x="601" y="584"/>
                  </a:lnTo>
                  <a:lnTo>
                    <a:pt x="603" y="584"/>
                  </a:lnTo>
                  <a:lnTo>
                    <a:pt x="622" y="574"/>
                  </a:lnTo>
                  <a:lnTo>
                    <a:pt x="633" y="574"/>
                  </a:lnTo>
                  <a:lnTo>
                    <a:pt x="638" y="579"/>
                  </a:lnTo>
                  <a:lnTo>
                    <a:pt x="646" y="590"/>
                  </a:lnTo>
                  <a:lnTo>
                    <a:pt x="652" y="619"/>
                  </a:lnTo>
                  <a:lnTo>
                    <a:pt x="662" y="614"/>
                  </a:lnTo>
                  <a:lnTo>
                    <a:pt x="663" y="612"/>
                  </a:lnTo>
                  <a:lnTo>
                    <a:pt x="658" y="603"/>
                  </a:lnTo>
                  <a:lnTo>
                    <a:pt x="656" y="592"/>
                  </a:lnTo>
                  <a:lnTo>
                    <a:pt x="640" y="555"/>
                  </a:lnTo>
                  <a:lnTo>
                    <a:pt x="631" y="544"/>
                  </a:lnTo>
                  <a:lnTo>
                    <a:pt x="614" y="531"/>
                  </a:lnTo>
                  <a:lnTo>
                    <a:pt x="614" y="527"/>
                  </a:lnTo>
                  <a:lnTo>
                    <a:pt x="626" y="516"/>
                  </a:lnTo>
                  <a:lnTo>
                    <a:pt x="631" y="509"/>
                  </a:lnTo>
                  <a:lnTo>
                    <a:pt x="634" y="507"/>
                  </a:lnTo>
                  <a:lnTo>
                    <a:pt x="638" y="504"/>
                  </a:lnTo>
                  <a:lnTo>
                    <a:pt x="640" y="503"/>
                  </a:lnTo>
                  <a:lnTo>
                    <a:pt x="641" y="500"/>
                  </a:lnTo>
                  <a:lnTo>
                    <a:pt x="640" y="493"/>
                  </a:lnTo>
                  <a:lnTo>
                    <a:pt x="638" y="488"/>
                  </a:lnTo>
                  <a:lnTo>
                    <a:pt x="633" y="479"/>
                  </a:lnTo>
                  <a:lnTo>
                    <a:pt x="625" y="471"/>
                  </a:lnTo>
                  <a:lnTo>
                    <a:pt x="618" y="466"/>
                  </a:lnTo>
                  <a:lnTo>
                    <a:pt x="617" y="463"/>
                  </a:lnTo>
                  <a:lnTo>
                    <a:pt x="615" y="453"/>
                  </a:lnTo>
                  <a:lnTo>
                    <a:pt x="613" y="447"/>
                  </a:lnTo>
                  <a:lnTo>
                    <a:pt x="613" y="439"/>
                  </a:lnTo>
                  <a:lnTo>
                    <a:pt x="609" y="431"/>
                  </a:lnTo>
                  <a:lnTo>
                    <a:pt x="609" y="419"/>
                  </a:lnTo>
                  <a:lnTo>
                    <a:pt x="613" y="413"/>
                  </a:lnTo>
                  <a:lnTo>
                    <a:pt x="615" y="403"/>
                  </a:lnTo>
                  <a:lnTo>
                    <a:pt x="615" y="392"/>
                  </a:lnTo>
                  <a:lnTo>
                    <a:pt x="624" y="382"/>
                  </a:lnTo>
                  <a:lnTo>
                    <a:pt x="624" y="369"/>
                  </a:lnTo>
                  <a:lnTo>
                    <a:pt x="626" y="364"/>
                  </a:lnTo>
                  <a:lnTo>
                    <a:pt x="633" y="358"/>
                  </a:lnTo>
                  <a:lnTo>
                    <a:pt x="633" y="353"/>
                  </a:lnTo>
                  <a:lnTo>
                    <a:pt x="630" y="344"/>
                  </a:lnTo>
                  <a:lnTo>
                    <a:pt x="628" y="342"/>
                  </a:lnTo>
                  <a:lnTo>
                    <a:pt x="624" y="342"/>
                  </a:lnTo>
                  <a:lnTo>
                    <a:pt x="614" y="342"/>
                  </a:lnTo>
                  <a:lnTo>
                    <a:pt x="595" y="350"/>
                  </a:lnTo>
                  <a:lnTo>
                    <a:pt x="583" y="353"/>
                  </a:lnTo>
                  <a:lnTo>
                    <a:pt x="576" y="353"/>
                  </a:lnTo>
                  <a:lnTo>
                    <a:pt x="567" y="350"/>
                  </a:lnTo>
                  <a:lnTo>
                    <a:pt x="563" y="349"/>
                  </a:lnTo>
                  <a:lnTo>
                    <a:pt x="558" y="347"/>
                  </a:lnTo>
                  <a:lnTo>
                    <a:pt x="552" y="345"/>
                  </a:lnTo>
                  <a:lnTo>
                    <a:pt x="544" y="348"/>
                  </a:lnTo>
                  <a:lnTo>
                    <a:pt x="542" y="350"/>
                  </a:lnTo>
                  <a:lnTo>
                    <a:pt x="536" y="350"/>
                  </a:lnTo>
                  <a:lnTo>
                    <a:pt x="527" y="350"/>
                  </a:lnTo>
                  <a:lnTo>
                    <a:pt x="523" y="348"/>
                  </a:lnTo>
                  <a:lnTo>
                    <a:pt x="522" y="348"/>
                  </a:lnTo>
                  <a:lnTo>
                    <a:pt x="494" y="307"/>
                  </a:lnTo>
                  <a:lnTo>
                    <a:pt x="493" y="305"/>
                  </a:lnTo>
                  <a:lnTo>
                    <a:pt x="490" y="302"/>
                  </a:lnTo>
                  <a:lnTo>
                    <a:pt x="479" y="301"/>
                  </a:lnTo>
                  <a:lnTo>
                    <a:pt x="473" y="297"/>
                  </a:lnTo>
                  <a:lnTo>
                    <a:pt x="461" y="293"/>
                  </a:lnTo>
                  <a:lnTo>
                    <a:pt x="443" y="294"/>
                  </a:lnTo>
                  <a:lnTo>
                    <a:pt x="425" y="299"/>
                  </a:lnTo>
                  <a:lnTo>
                    <a:pt x="415" y="300"/>
                  </a:lnTo>
                  <a:lnTo>
                    <a:pt x="400" y="299"/>
                  </a:lnTo>
                  <a:lnTo>
                    <a:pt x="383" y="291"/>
                  </a:lnTo>
                  <a:lnTo>
                    <a:pt x="380" y="284"/>
                  </a:lnTo>
                  <a:lnTo>
                    <a:pt x="376" y="283"/>
                  </a:lnTo>
                  <a:lnTo>
                    <a:pt x="364" y="277"/>
                  </a:lnTo>
                  <a:lnTo>
                    <a:pt x="362" y="274"/>
                  </a:lnTo>
                  <a:lnTo>
                    <a:pt x="362" y="241"/>
                  </a:lnTo>
                  <a:lnTo>
                    <a:pt x="360" y="232"/>
                  </a:lnTo>
                  <a:lnTo>
                    <a:pt x="357" y="226"/>
                  </a:lnTo>
                  <a:lnTo>
                    <a:pt x="353" y="223"/>
                  </a:lnTo>
                  <a:lnTo>
                    <a:pt x="351" y="220"/>
                  </a:lnTo>
                  <a:lnTo>
                    <a:pt x="344" y="211"/>
                  </a:lnTo>
                  <a:lnTo>
                    <a:pt x="341" y="208"/>
                  </a:lnTo>
                  <a:lnTo>
                    <a:pt x="338" y="188"/>
                  </a:lnTo>
                  <a:lnTo>
                    <a:pt x="335" y="182"/>
                  </a:lnTo>
                  <a:lnTo>
                    <a:pt x="334" y="180"/>
                  </a:lnTo>
                  <a:lnTo>
                    <a:pt x="310" y="181"/>
                  </a:lnTo>
                  <a:lnTo>
                    <a:pt x="316" y="167"/>
                  </a:lnTo>
                  <a:lnTo>
                    <a:pt x="324" y="152"/>
                  </a:lnTo>
                  <a:lnTo>
                    <a:pt x="337" y="107"/>
                  </a:lnTo>
                  <a:lnTo>
                    <a:pt x="350" y="85"/>
                  </a:lnTo>
                  <a:lnTo>
                    <a:pt x="375" y="62"/>
                  </a:lnTo>
                  <a:lnTo>
                    <a:pt x="378" y="57"/>
                  </a:lnTo>
                  <a:lnTo>
                    <a:pt x="383" y="47"/>
                  </a:lnTo>
                  <a:lnTo>
                    <a:pt x="389" y="41"/>
                  </a:lnTo>
                  <a:lnTo>
                    <a:pt x="404" y="35"/>
                  </a:lnTo>
                  <a:lnTo>
                    <a:pt x="419" y="3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3" name="Freeform 251"/>
            <p:cNvSpPr>
              <a:spLocks noChangeAspect="1"/>
            </p:cNvSpPr>
            <p:nvPr/>
          </p:nvSpPr>
          <p:spPr bwMode="gray">
            <a:xfrm>
              <a:off x="1751" y="2592"/>
              <a:ext cx="132" cy="151"/>
            </a:xfrm>
            <a:custGeom>
              <a:avLst/>
              <a:gdLst/>
              <a:ahLst/>
              <a:cxnLst>
                <a:cxn ang="0">
                  <a:pos x="29" y="74"/>
                </a:cxn>
                <a:cxn ang="0">
                  <a:pos x="109" y="59"/>
                </a:cxn>
                <a:cxn ang="0">
                  <a:pos x="164" y="7"/>
                </a:cxn>
                <a:cxn ang="0">
                  <a:pos x="232" y="1"/>
                </a:cxn>
                <a:cxn ang="0">
                  <a:pos x="243" y="60"/>
                </a:cxn>
                <a:cxn ang="0">
                  <a:pos x="234" y="88"/>
                </a:cxn>
                <a:cxn ang="0">
                  <a:pos x="283" y="151"/>
                </a:cxn>
                <a:cxn ang="0">
                  <a:pos x="348" y="161"/>
                </a:cxn>
                <a:cxn ang="0">
                  <a:pos x="372" y="183"/>
                </a:cxn>
                <a:cxn ang="0">
                  <a:pos x="441" y="211"/>
                </a:cxn>
                <a:cxn ang="0">
                  <a:pos x="487" y="222"/>
                </a:cxn>
                <a:cxn ang="0">
                  <a:pos x="507" y="268"/>
                </a:cxn>
                <a:cxn ang="0">
                  <a:pos x="512" y="307"/>
                </a:cxn>
                <a:cxn ang="0">
                  <a:pos x="511" y="334"/>
                </a:cxn>
                <a:cxn ang="0">
                  <a:pos x="550" y="370"/>
                </a:cxn>
                <a:cxn ang="0">
                  <a:pos x="616" y="373"/>
                </a:cxn>
                <a:cxn ang="0">
                  <a:pos x="616" y="399"/>
                </a:cxn>
                <a:cxn ang="0">
                  <a:pos x="641" y="434"/>
                </a:cxn>
                <a:cxn ang="0">
                  <a:pos x="658" y="500"/>
                </a:cxn>
                <a:cxn ang="0">
                  <a:pos x="644" y="555"/>
                </a:cxn>
                <a:cxn ang="0">
                  <a:pos x="647" y="586"/>
                </a:cxn>
                <a:cxn ang="0">
                  <a:pos x="631" y="585"/>
                </a:cxn>
                <a:cxn ang="0">
                  <a:pos x="595" y="544"/>
                </a:cxn>
                <a:cxn ang="0">
                  <a:pos x="504" y="549"/>
                </a:cxn>
                <a:cxn ang="0">
                  <a:pos x="426" y="576"/>
                </a:cxn>
                <a:cxn ang="0">
                  <a:pos x="401" y="628"/>
                </a:cxn>
                <a:cxn ang="0">
                  <a:pos x="391" y="705"/>
                </a:cxn>
                <a:cxn ang="0">
                  <a:pos x="362" y="706"/>
                </a:cxn>
                <a:cxn ang="0">
                  <a:pos x="315" y="701"/>
                </a:cxn>
                <a:cxn ang="0">
                  <a:pos x="297" y="735"/>
                </a:cxn>
                <a:cxn ang="0">
                  <a:pos x="281" y="726"/>
                </a:cxn>
                <a:cxn ang="0">
                  <a:pos x="250" y="710"/>
                </a:cxn>
                <a:cxn ang="0">
                  <a:pos x="202" y="695"/>
                </a:cxn>
                <a:cxn ang="0">
                  <a:pos x="176" y="708"/>
                </a:cxn>
                <a:cxn ang="0">
                  <a:pos x="149" y="737"/>
                </a:cxn>
                <a:cxn ang="0">
                  <a:pos x="126" y="752"/>
                </a:cxn>
                <a:cxn ang="0">
                  <a:pos x="94" y="751"/>
                </a:cxn>
                <a:cxn ang="0">
                  <a:pos x="86" y="711"/>
                </a:cxn>
                <a:cxn ang="0">
                  <a:pos x="77" y="652"/>
                </a:cxn>
                <a:cxn ang="0">
                  <a:pos x="61" y="626"/>
                </a:cxn>
                <a:cxn ang="0">
                  <a:pos x="55" y="602"/>
                </a:cxn>
                <a:cxn ang="0">
                  <a:pos x="51" y="579"/>
                </a:cxn>
                <a:cxn ang="0">
                  <a:pos x="57" y="564"/>
                </a:cxn>
                <a:cxn ang="0">
                  <a:pos x="54" y="536"/>
                </a:cxn>
                <a:cxn ang="0">
                  <a:pos x="29" y="480"/>
                </a:cxn>
                <a:cxn ang="0">
                  <a:pos x="7" y="443"/>
                </a:cxn>
                <a:cxn ang="0">
                  <a:pos x="1" y="431"/>
                </a:cxn>
                <a:cxn ang="0">
                  <a:pos x="36" y="373"/>
                </a:cxn>
                <a:cxn ang="0">
                  <a:pos x="20" y="357"/>
                </a:cxn>
                <a:cxn ang="0">
                  <a:pos x="17" y="328"/>
                </a:cxn>
                <a:cxn ang="0">
                  <a:pos x="29" y="303"/>
                </a:cxn>
                <a:cxn ang="0">
                  <a:pos x="22" y="276"/>
                </a:cxn>
                <a:cxn ang="0">
                  <a:pos x="33" y="231"/>
                </a:cxn>
                <a:cxn ang="0">
                  <a:pos x="40" y="166"/>
                </a:cxn>
                <a:cxn ang="0">
                  <a:pos x="35" y="129"/>
                </a:cxn>
              </a:cxnLst>
              <a:rect l="0" t="0" r="r" b="b"/>
              <a:pathLst>
                <a:path w="658" h="754">
                  <a:moveTo>
                    <a:pt x="1" y="70"/>
                  </a:moveTo>
                  <a:lnTo>
                    <a:pt x="3" y="68"/>
                  </a:lnTo>
                  <a:lnTo>
                    <a:pt x="11" y="68"/>
                  </a:lnTo>
                  <a:lnTo>
                    <a:pt x="29" y="74"/>
                  </a:lnTo>
                  <a:lnTo>
                    <a:pt x="70" y="75"/>
                  </a:lnTo>
                  <a:lnTo>
                    <a:pt x="78" y="71"/>
                  </a:lnTo>
                  <a:lnTo>
                    <a:pt x="83" y="68"/>
                  </a:lnTo>
                  <a:lnTo>
                    <a:pt x="109" y="59"/>
                  </a:lnTo>
                  <a:lnTo>
                    <a:pt x="116" y="55"/>
                  </a:lnTo>
                  <a:lnTo>
                    <a:pt x="141" y="33"/>
                  </a:lnTo>
                  <a:lnTo>
                    <a:pt x="158" y="14"/>
                  </a:lnTo>
                  <a:lnTo>
                    <a:pt x="164" y="7"/>
                  </a:lnTo>
                  <a:lnTo>
                    <a:pt x="180" y="4"/>
                  </a:lnTo>
                  <a:lnTo>
                    <a:pt x="186" y="4"/>
                  </a:lnTo>
                  <a:lnTo>
                    <a:pt x="213" y="0"/>
                  </a:lnTo>
                  <a:lnTo>
                    <a:pt x="232" y="1"/>
                  </a:lnTo>
                  <a:lnTo>
                    <a:pt x="235" y="4"/>
                  </a:lnTo>
                  <a:lnTo>
                    <a:pt x="240" y="11"/>
                  </a:lnTo>
                  <a:lnTo>
                    <a:pt x="243" y="28"/>
                  </a:lnTo>
                  <a:lnTo>
                    <a:pt x="243" y="60"/>
                  </a:lnTo>
                  <a:lnTo>
                    <a:pt x="242" y="70"/>
                  </a:lnTo>
                  <a:lnTo>
                    <a:pt x="237" y="77"/>
                  </a:lnTo>
                  <a:lnTo>
                    <a:pt x="235" y="81"/>
                  </a:lnTo>
                  <a:lnTo>
                    <a:pt x="234" y="88"/>
                  </a:lnTo>
                  <a:lnTo>
                    <a:pt x="240" y="112"/>
                  </a:lnTo>
                  <a:lnTo>
                    <a:pt x="249" y="125"/>
                  </a:lnTo>
                  <a:lnTo>
                    <a:pt x="256" y="131"/>
                  </a:lnTo>
                  <a:lnTo>
                    <a:pt x="283" y="151"/>
                  </a:lnTo>
                  <a:lnTo>
                    <a:pt x="296" y="155"/>
                  </a:lnTo>
                  <a:lnTo>
                    <a:pt x="313" y="157"/>
                  </a:lnTo>
                  <a:lnTo>
                    <a:pt x="332" y="157"/>
                  </a:lnTo>
                  <a:lnTo>
                    <a:pt x="348" y="161"/>
                  </a:lnTo>
                  <a:lnTo>
                    <a:pt x="355" y="167"/>
                  </a:lnTo>
                  <a:lnTo>
                    <a:pt x="356" y="171"/>
                  </a:lnTo>
                  <a:lnTo>
                    <a:pt x="363" y="179"/>
                  </a:lnTo>
                  <a:lnTo>
                    <a:pt x="372" y="183"/>
                  </a:lnTo>
                  <a:lnTo>
                    <a:pt x="410" y="193"/>
                  </a:lnTo>
                  <a:lnTo>
                    <a:pt x="426" y="208"/>
                  </a:lnTo>
                  <a:lnTo>
                    <a:pt x="431" y="211"/>
                  </a:lnTo>
                  <a:lnTo>
                    <a:pt x="441" y="211"/>
                  </a:lnTo>
                  <a:lnTo>
                    <a:pt x="450" y="209"/>
                  </a:lnTo>
                  <a:lnTo>
                    <a:pt x="455" y="209"/>
                  </a:lnTo>
                  <a:lnTo>
                    <a:pt x="468" y="211"/>
                  </a:lnTo>
                  <a:lnTo>
                    <a:pt x="487" y="222"/>
                  </a:lnTo>
                  <a:lnTo>
                    <a:pt x="493" y="227"/>
                  </a:lnTo>
                  <a:lnTo>
                    <a:pt x="501" y="238"/>
                  </a:lnTo>
                  <a:lnTo>
                    <a:pt x="506" y="253"/>
                  </a:lnTo>
                  <a:lnTo>
                    <a:pt x="507" y="268"/>
                  </a:lnTo>
                  <a:lnTo>
                    <a:pt x="511" y="276"/>
                  </a:lnTo>
                  <a:lnTo>
                    <a:pt x="514" y="281"/>
                  </a:lnTo>
                  <a:lnTo>
                    <a:pt x="514" y="290"/>
                  </a:lnTo>
                  <a:lnTo>
                    <a:pt x="512" y="307"/>
                  </a:lnTo>
                  <a:lnTo>
                    <a:pt x="503" y="308"/>
                  </a:lnTo>
                  <a:lnTo>
                    <a:pt x="503" y="312"/>
                  </a:lnTo>
                  <a:lnTo>
                    <a:pt x="504" y="317"/>
                  </a:lnTo>
                  <a:lnTo>
                    <a:pt x="511" y="334"/>
                  </a:lnTo>
                  <a:lnTo>
                    <a:pt x="518" y="356"/>
                  </a:lnTo>
                  <a:lnTo>
                    <a:pt x="524" y="369"/>
                  </a:lnTo>
                  <a:lnTo>
                    <a:pt x="539" y="369"/>
                  </a:lnTo>
                  <a:lnTo>
                    <a:pt x="550" y="370"/>
                  </a:lnTo>
                  <a:lnTo>
                    <a:pt x="563" y="370"/>
                  </a:lnTo>
                  <a:lnTo>
                    <a:pt x="568" y="372"/>
                  </a:lnTo>
                  <a:lnTo>
                    <a:pt x="611" y="372"/>
                  </a:lnTo>
                  <a:lnTo>
                    <a:pt x="616" y="373"/>
                  </a:lnTo>
                  <a:lnTo>
                    <a:pt x="619" y="376"/>
                  </a:lnTo>
                  <a:lnTo>
                    <a:pt x="620" y="381"/>
                  </a:lnTo>
                  <a:lnTo>
                    <a:pt x="619" y="391"/>
                  </a:lnTo>
                  <a:lnTo>
                    <a:pt x="616" y="399"/>
                  </a:lnTo>
                  <a:lnTo>
                    <a:pt x="616" y="405"/>
                  </a:lnTo>
                  <a:lnTo>
                    <a:pt x="620" y="425"/>
                  </a:lnTo>
                  <a:lnTo>
                    <a:pt x="638" y="431"/>
                  </a:lnTo>
                  <a:lnTo>
                    <a:pt x="641" y="434"/>
                  </a:lnTo>
                  <a:lnTo>
                    <a:pt x="644" y="448"/>
                  </a:lnTo>
                  <a:lnTo>
                    <a:pt x="656" y="467"/>
                  </a:lnTo>
                  <a:lnTo>
                    <a:pt x="658" y="477"/>
                  </a:lnTo>
                  <a:lnTo>
                    <a:pt x="658" y="500"/>
                  </a:lnTo>
                  <a:lnTo>
                    <a:pt x="657" y="529"/>
                  </a:lnTo>
                  <a:lnTo>
                    <a:pt x="656" y="533"/>
                  </a:lnTo>
                  <a:lnTo>
                    <a:pt x="649" y="544"/>
                  </a:lnTo>
                  <a:lnTo>
                    <a:pt x="644" y="555"/>
                  </a:lnTo>
                  <a:lnTo>
                    <a:pt x="644" y="561"/>
                  </a:lnTo>
                  <a:lnTo>
                    <a:pt x="644" y="569"/>
                  </a:lnTo>
                  <a:lnTo>
                    <a:pt x="646" y="574"/>
                  </a:lnTo>
                  <a:lnTo>
                    <a:pt x="647" y="586"/>
                  </a:lnTo>
                  <a:lnTo>
                    <a:pt x="646" y="587"/>
                  </a:lnTo>
                  <a:lnTo>
                    <a:pt x="638" y="590"/>
                  </a:lnTo>
                  <a:lnTo>
                    <a:pt x="637" y="591"/>
                  </a:lnTo>
                  <a:lnTo>
                    <a:pt x="631" y="585"/>
                  </a:lnTo>
                  <a:lnTo>
                    <a:pt x="630" y="581"/>
                  </a:lnTo>
                  <a:lnTo>
                    <a:pt x="615" y="560"/>
                  </a:lnTo>
                  <a:lnTo>
                    <a:pt x="605" y="552"/>
                  </a:lnTo>
                  <a:lnTo>
                    <a:pt x="595" y="544"/>
                  </a:lnTo>
                  <a:lnTo>
                    <a:pt x="582" y="541"/>
                  </a:lnTo>
                  <a:lnTo>
                    <a:pt x="539" y="541"/>
                  </a:lnTo>
                  <a:lnTo>
                    <a:pt x="535" y="541"/>
                  </a:lnTo>
                  <a:lnTo>
                    <a:pt x="504" y="549"/>
                  </a:lnTo>
                  <a:lnTo>
                    <a:pt x="501" y="549"/>
                  </a:lnTo>
                  <a:lnTo>
                    <a:pt x="447" y="566"/>
                  </a:lnTo>
                  <a:lnTo>
                    <a:pt x="428" y="570"/>
                  </a:lnTo>
                  <a:lnTo>
                    <a:pt x="426" y="576"/>
                  </a:lnTo>
                  <a:lnTo>
                    <a:pt x="423" y="591"/>
                  </a:lnTo>
                  <a:lnTo>
                    <a:pt x="412" y="607"/>
                  </a:lnTo>
                  <a:lnTo>
                    <a:pt x="401" y="625"/>
                  </a:lnTo>
                  <a:lnTo>
                    <a:pt x="401" y="628"/>
                  </a:lnTo>
                  <a:lnTo>
                    <a:pt x="401" y="654"/>
                  </a:lnTo>
                  <a:lnTo>
                    <a:pt x="402" y="658"/>
                  </a:lnTo>
                  <a:lnTo>
                    <a:pt x="402" y="665"/>
                  </a:lnTo>
                  <a:lnTo>
                    <a:pt x="391" y="705"/>
                  </a:lnTo>
                  <a:lnTo>
                    <a:pt x="383" y="720"/>
                  </a:lnTo>
                  <a:lnTo>
                    <a:pt x="375" y="716"/>
                  </a:lnTo>
                  <a:lnTo>
                    <a:pt x="369" y="711"/>
                  </a:lnTo>
                  <a:lnTo>
                    <a:pt x="362" y="706"/>
                  </a:lnTo>
                  <a:lnTo>
                    <a:pt x="359" y="705"/>
                  </a:lnTo>
                  <a:lnTo>
                    <a:pt x="351" y="704"/>
                  </a:lnTo>
                  <a:lnTo>
                    <a:pt x="334" y="704"/>
                  </a:lnTo>
                  <a:lnTo>
                    <a:pt x="315" y="701"/>
                  </a:lnTo>
                  <a:lnTo>
                    <a:pt x="307" y="701"/>
                  </a:lnTo>
                  <a:lnTo>
                    <a:pt x="304" y="705"/>
                  </a:lnTo>
                  <a:lnTo>
                    <a:pt x="300" y="724"/>
                  </a:lnTo>
                  <a:lnTo>
                    <a:pt x="297" y="735"/>
                  </a:lnTo>
                  <a:lnTo>
                    <a:pt x="296" y="741"/>
                  </a:lnTo>
                  <a:lnTo>
                    <a:pt x="293" y="741"/>
                  </a:lnTo>
                  <a:lnTo>
                    <a:pt x="282" y="730"/>
                  </a:lnTo>
                  <a:lnTo>
                    <a:pt x="281" y="726"/>
                  </a:lnTo>
                  <a:lnTo>
                    <a:pt x="278" y="725"/>
                  </a:lnTo>
                  <a:lnTo>
                    <a:pt x="275" y="719"/>
                  </a:lnTo>
                  <a:lnTo>
                    <a:pt x="271" y="715"/>
                  </a:lnTo>
                  <a:lnTo>
                    <a:pt x="250" y="710"/>
                  </a:lnTo>
                  <a:lnTo>
                    <a:pt x="245" y="710"/>
                  </a:lnTo>
                  <a:lnTo>
                    <a:pt x="237" y="708"/>
                  </a:lnTo>
                  <a:lnTo>
                    <a:pt x="211" y="708"/>
                  </a:lnTo>
                  <a:lnTo>
                    <a:pt x="202" y="695"/>
                  </a:lnTo>
                  <a:lnTo>
                    <a:pt x="196" y="689"/>
                  </a:lnTo>
                  <a:lnTo>
                    <a:pt x="192" y="689"/>
                  </a:lnTo>
                  <a:lnTo>
                    <a:pt x="189" y="690"/>
                  </a:lnTo>
                  <a:lnTo>
                    <a:pt x="176" y="708"/>
                  </a:lnTo>
                  <a:lnTo>
                    <a:pt x="165" y="716"/>
                  </a:lnTo>
                  <a:lnTo>
                    <a:pt x="157" y="725"/>
                  </a:lnTo>
                  <a:lnTo>
                    <a:pt x="151" y="733"/>
                  </a:lnTo>
                  <a:lnTo>
                    <a:pt x="149" y="737"/>
                  </a:lnTo>
                  <a:lnTo>
                    <a:pt x="143" y="747"/>
                  </a:lnTo>
                  <a:lnTo>
                    <a:pt x="138" y="752"/>
                  </a:lnTo>
                  <a:lnTo>
                    <a:pt x="136" y="752"/>
                  </a:lnTo>
                  <a:lnTo>
                    <a:pt x="126" y="752"/>
                  </a:lnTo>
                  <a:lnTo>
                    <a:pt x="120" y="754"/>
                  </a:lnTo>
                  <a:lnTo>
                    <a:pt x="108" y="754"/>
                  </a:lnTo>
                  <a:lnTo>
                    <a:pt x="101" y="754"/>
                  </a:lnTo>
                  <a:lnTo>
                    <a:pt x="94" y="751"/>
                  </a:lnTo>
                  <a:lnTo>
                    <a:pt x="94" y="749"/>
                  </a:lnTo>
                  <a:lnTo>
                    <a:pt x="90" y="737"/>
                  </a:lnTo>
                  <a:lnTo>
                    <a:pt x="90" y="733"/>
                  </a:lnTo>
                  <a:lnTo>
                    <a:pt x="86" y="711"/>
                  </a:lnTo>
                  <a:lnTo>
                    <a:pt x="86" y="693"/>
                  </a:lnTo>
                  <a:lnTo>
                    <a:pt x="83" y="671"/>
                  </a:lnTo>
                  <a:lnTo>
                    <a:pt x="77" y="661"/>
                  </a:lnTo>
                  <a:lnTo>
                    <a:pt x="77" y="652"/>
                  </a:lnTo>
                  <a:lnTo>
                    <a:pt x="74" y="639"/>
                  </a:lnTo>
                  <a:lnTo>
                    <a:pt x="73" y="635"/>
                  </a:lnTo>
                  <a:lnTo>
                    <a:pt x="66" y="628"/>
                  </a:lnTo>
                  <a:lnTo>
                    <a:pt x="61" y="626"/>
                  </a:lnTo>
                  <a:lnTo>
                    <a:pt x="58" y="623"/>
                  </a:lnTo>
                  <a:lnTo>
                    <a:pt x="58" y="615"/>
                  </a:lnTo>
                  <a:lnTo>
                    <a:pt x="58" y="607"/>
                  </a:lnTo>
                  <a:lnTo>
                    <a:pt x="55" y="602"/>
                  </a:lnTo>
                  <a:lnTo>
                    <a:pt x="47" y="598"/>
                  </a:lnTo>
                  <a:lnTo>
                    <a:pt x="47" y="592"/>
                  </a:lnTo>
                  <a:lnTo>
                    <a:pt x="50" y="580"/>
                  </a:lnTo>
                  <a:lnTo>
                    <a:pt x="51" y="579"/>
                  </a:lnTo>
                  <a:lnTo>
                    <a:pt x="58" y="575"/>
                  </a:lnTo>
                  <a:lnTo>
                    <a:pt x="61" y="574"/>
                  </a:lnTo>
                  <a:lnTo>
                    <a:pt x="61" y="570"/>
                  </a:lnTo>
                  <a:lnTo>
                    <a:pt x="57" y="564"/>
                  </a:lnTo>
                  <a:lnTo>
                    <a:pt x="58" y="558"/>
                  </a:lnTo>
                  <a:lnTo>
                    <a:pt x="62" y="553"/>
                  </a:lnTo>
                  <a:lnTo>
                    <a:pt x="61" y="543"/>
                  </a:lnTo>
                  <a:lnTo>
                    <a:pt x="54" y="536"/>
                  </a:lnTo>
                  <a:lnTo>
                    <a:pt x="41" y="526"/>
                  </a:lnTo>
                  <a:lnTo>
                    <a:pt x="36" y="521"/>
                  </a:lnTo>
                  <a:lnTo>
                    <a:pt x="33" y="512"/>
                  </a:lnTo>
                  <a:lnTo>
                    <a:pt x="29" y="480"/>
                  </a:lnTo>
                  <a:lnTo>
                    <a:pt x="29" y="470"/>
                  </a:lnTo>
                  <a:lnTo>
                    <a:pt x="22" y="461"/>
                  </a:lnTo>
                  <a:lnTo>
                    <a:pt x="18" y="457"/>
                  </a:lnTo>
                  <a:lnTo>
                    <a:pt x="7" y="443"/>
                  </a:lnTo>
                  <a:lnTo>
                    <a:pt x="4" y="443"/>
                  </a:lnTo>
                  <a:lnTo>
                    <a:pt x="2" y="439"/>
                  </a:lnTo>
                  <a:lnTo>
                    <a:pt x="0" y="437"/>
                  </a:lnTo>
                  <a:lnTo>
                    <a:pt x="1" y="431"/>
                  </a:lnTo>
                  <a:lnTo>
                    <a:pt x="12" y="412"/>
                  </a:lnTo>
                  <a:lnTo>
                    <a:pt x="23" y="400"/>
                  </a:lnTo>
                  <a:lnTo>
                    <a:pt x="35" y="383"/>
                  </a:lnTo>
                  <a:lnTo>
                    <a:pt x="36" y="373"/>
                  </a:lnTo>
                  <a:lnTo>
                    <a:pt x="35" y="370"/>
                  </a:lnTo>
                  <a:lnTo>
                    <a:pt x="29" y="365"/>
                  </a:lnTo>
                  <a:lnTo>
                    <a:pt x="24" y="362"/>
                  </a:lnTo>
                  <a:lnTo>
                    <a:pt x="20" y="357"/>
                  </a:lnTo>
                  <a:lnTo>
                    <a:pt x="18" y="356"/>
                  </a:lnTo>
                  <a:lnTo>
                    <a:pt x="17" y="350"/>
                  </a:lnTo>
                  <a:lnTo>
                    <a:pt x="15" y="342"/>
                  </a:lnTo>
                  <a:lnTo>
                    <a:pt x="17" y="328"/>
                  </a:lnTo>
                  <a:lnTo>
                    <a:pt x="22" y="319"/>
                  </a:lnTo>
                  <a:lnTo>
                    <a:pt x="27" y="316"/>
                  </a:lnTo>
                  <a:lnTo>
                    <a:pt x="29" y="308"/>
                  </a:lnTo>
                  <a:lnTo>
                    <a:pt x="29" y="303"/>
                  </a:lnTo>
                  <a:lnTo>
                    <a:pt x="27" y="297"/>
                  </a:lnTo>
                  <a:lnTo>
                    <a:pt x="18" y="286"/>
                  </a:lnTo>
                  <a:lnTo>
                    <a:pt x="18" y="283"/>
                  </a:lnTo>
                  <a:lnTo>
                    <a:pt x="22" y="276"/>
                  </a:lnTo>
                  <a:lnTo>
                    <a:pt x="35" y="270"/>
                  </a:lnTo>
                  <a:lnTo>
                    <a:pt x="36" y="268"/>
                  </a:lnTo>
                  <a:lnTo>
                    <a:pt x="36" y="249"/>
                  </a:lnTo>
                  <a:lnTo>
                    <a:pt x="33" y="231"/>
                  </a:lnTo>
                  <a:lnTo>
                    <a:pt x="33" y="220"/>
                  </a:lnTo>
                  <a:lnTo>
                    <a:pt x="35" y="201"/>
                  </a:lnTo>
                  <a:lnTo>
                    <a:pt x="35" y="177"/>
                  </a:lnTo>
                  <a:lnTo>
                    <a:pt x="40" y="166"/>
                  </a:lnTo>
                  <a:lnTo>
                    <a:pt x="47" y="157"/>
                  </a:lnTo>
                  <a:lnTo>
                    <a:pt x="50" y="155"/>
                  </a:lnTo>
                  <a:lnTo>
                    <a:pt x="50" y="152"/>
                  </a:lnTo>
                  <a:lnTo>
                    <a:pt x="35" y="129"/>
                  </a:lnTo>
                  <a:lnTo>
                    <a:pt x="1" y="7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4" name="Freeform 252"/>
            <p:cNvSpPr>
              <a:spLocks noChangeAspect="1"/>
            </p:cNvSpPr>
            <p:nvPr/>
          </p:nvSpPr>
          <p:spPr bwMode="gray">
            <a:xfrm>
              <a:off x="1874" y="2831"/>
              <a:ext cx="59" cy="63"/>
            </a:xfrm>
            <a:custGeom>
              <a:avLst/>
              <a:gdLst/>
              <a:ahLst/>
              <a:cxnLst>
                <a:cxn ang="0">
                  <a:pos x="2" y="252"/>
                </a:cxn>
                <a:cxn ang="0">
                  <a:pos x="26" y="272"/>
                </a:cxn>
                <a:cxn ang="0">
                  <a:pos x="56" y="283"/>
                </a:cxn>
                <a:cxn ang="0">
                  <a:pos x="91" y="297"/>
                </a:cxn>
                <a:cxn ang="0">
                  <a:pos x="115" y="304"/>
                </a:cxn>
                <a:cxn ang="0">
                  <a:pos x="129" y="310"/>
                </a:cxn>
                <a:cxn ang="0">
                  <a:pos x="162" y="307"/>
                </a:cxn>
                <a:cxn ang="0">
                  <a:pos x="197" y="314"/>
                </a:cxn>
                <a:cxn ang="0">
                  <a:pos x="225" y="303"/>
                </a:cxn>
                <a:cxn ang="0">
                  <a:pos x="246" y="283"/>
                </a:cxn>
                <a:cxn ang="0">
                  <a:pos x="253" y="272"/>
                </a:cxn>
                <a:cxn ang="0">
                  <a:pos x="268" y="253"/>
                </a:cxn>
                <a:cxn ang="0">
                  <a:pos x="276" y="236"/>
                </a:cxn>
                <a:cxn ang="0">
                  <a:pos x="271" y="229"/>
                </a:cxn>
                <a:cxn ang="0">
                  <a:pos x="274" y="199"/>
                </a:cxn>
                <a:cxn ang="0">
                  <a:pos x="281" y="184"/>
                </a:cxn>
                <a:cxn ang="0">
                  <a:pos x="286" y="175"/>
                </a:cxn>
                <a:cxn ang="0">
                  <a:pos x="292" y="172"/>
                </a:cxn>
                <a:cxn ang="0">
                  <a:pos x="267" y="148"/>
                </a:cxn>
                <a:cxn ang="0">
                  <a:pos x="260" y="126"/>
                </a:cxn>
                <a:cxn ang="0">
                  <a:pos x="242" y="113"/>
                </a:cxn>
                <a:cxn ang="0">
                  <a:pos x="228" y="108"/>
                </a:cxn>
                <a:cxn ang="0">
                  <a:pos x="215" y="91"/>
                </a:cxn>
                <a:cxn ang="0">
                  <a:pos x="200" y="86"/>
                </a:cxn>
                <a:cxn ang="0">
                  <a:pos x="185" y="77"/>
                </a:cxn>
                <a:cxn ang="0">
                  <a:pos x="178" y="73"/>
                </a:cxn>
                <a:cxn ang="0">
                  <a:pos x="166" y="55"/>
                </a:cxn>
                <a:cxn ang="0">
                  <a:pos x="160" y="48"/>
                </a:cxn>
                <a:cxn ang="0">
                  <a:pos x="142" y="60"/>
                </a:cxn>
                <a:cxn ang="0">
                  <a:pos x="133" y="50"/>
                </a:cxn>
                <a:cxn ang="0">
                  <a:pos x="119" y="27"/>
                </a:cxn>
                <a:cxn ang="0">
                  <a:pos x="103" y="12"/>
                </a:cxn>
                <a:cxn ang="0">
                  <a:pos x="85" y="0"/>
                </a:cxn>
                <a:cxn ang="0">
                  <a:pos x="75" y="2"/>
                </a:cxn>
                <a:cxn ang="0">
                  <a:pos x="64" y="12"/>
                </a:cxn>
                <a:cxn ang="0">
                  <a:pos x="44" y="16"/>
                </a:cxn>
                <a:cxn ang="0">
                  <a:pos x="33" y="27"/>
                </a:cxn>
                <a:cxn ang="0">
                  <a:pos x="31" y="72"/>
                </a:cxn>
                <a:cxn ang="0">
                  <a:pos x="29" y="97"/>
                </a:cxn>
                <a:cxn ang="0">
                  <a:pos x="20" y="172"/>
                </a:cxn>
                <a:cxn ang="0">
                  <a:pos x="16" y="188"/>
                </a:cxn>
                <a:cxn ang="0">
                  <a:pos x="5" y="210"/>
                </a:cxn>
                <a:cxn ang="0">
                  <a:pos x="0" y="252"/>
                </a:cxn>
              </a:cxnLst>
              <a:rect l="0" t="0" r="r" b="b"/>
              <a:pathLst>
                <a:path w="292" h="314">
                  <a:moveTo>
                    <a:pt x="0" y="252"/>
                  </a:moveTo>
                  <a:lnTo>
                    <a:pt x="2" y="252"/>
                  </a:lnTo>
                  <a:lnTo>
                    <a:pt x="9" y="253"/>
                  </a:lnTo>
                  <a:lnTo>
                    <a:pt x="26" y="272"/>
                  </a:lnTo>
                  <a:lnTo>
                    <a:pt x="29" y="281"/>
                  </a:lnTo>
                  <a:lnTo>
                    <a:pt x="56" y="283"/>
                  </a:lnTo>
                  <a:lnTo>
                    <a:pt x="66" y="283"/>
                  </a:lnTo>
                  <a:lnTo>
                    <a:pt x="91" y="297"/>
                  </a:lnTo>
                  <a:lnTo>
                    <a:pt x="104" y="302"/>
                  </a:lnTo>
                  <a:lnTo>
                    <a:pt x="115" y="304"/>
                  </a:lnTo>
                  <a:lnTo>
                    <a:pt x="123" y="309"/>
                  </a:lnTo>
                  <a:lnTo>
                    <a:pt x="129" y="310"/>
                  </a:lnTo>
                  <a:lnTo>
                    <a:pt x="149" y="307"/>
                  </a:lnTo>
                  <a:lnTo>
                    <a:pt x="162" y="307"/>
                  </a:lnTo>
                  <a:lnTo>
                    <a:pt x="183" y="310"/>
                  </a:lnTo>
                  <a:lnTo>
                    <a:pt x="197" y="314"/>
                  </a:lnTo>
                  <a:lnTo>
                    <a:pt x="212" y="309"/>
                  </a:lnTo>
                  <a:lnTo>
                    <a:pt x="225" y="303"/>
                  </a:lnTo>
                  <a:lnTo>
                    <a:pt x="236" y="295"/>
                  </a:lnTo>
                  <a:lnTo>
                    <a:pt x="246" y="283"/>
                  </a:lnTo>
                  <a:lnTo>
                    <a:pt x="249" y="281"/>
                  </a:lnTo>
                  <a:lnTo>
                    <a:pt x="253" y="272"/>
                  </a:lnTo>
                  <a:lnTo>
                    <a:pt x="260" y="265"/>
                  </a:lnTo>
                  <a:lnTo>
                    <a:pt x="268" y="253"/>
                  </a:lnTo>
                  <a:lnTo>
                    <a:pt x="271" y="240"/>
                  </a:lnTo>
                  <a:lnTo>
                    <a:pt x="276" y="236"/>
                  </a:lnTo>
                  <a:lnTo>
                    <a:pt x="273" y="231"/>
                  </a:lnTo>
                  <a:lnTo>
                    <a:pt x="271" y="229"/>
                  </a:lnTo>
                  <a:lnTo>
                    <a:pt x="274" y="215"/>
                  </a:lnTo>
                  <a:lnTo>
                    <a:pt x="274" y="199"/>
                  </a:lnTo>
                  <a:lnTo>
                    <a:pt x="276" y="191"/>
                  </a:lnTo>
                  <a:lnTo>
                    <a:pt x="281" y="184"/>
                  </a:lnTo>
                  <a:lnTo>
                    <a:pt x="284" y="183"/>
                  </a:lnTo>
                  <a:lnTo>
                    <a:pt x="286" y="175"/>
                  </a:lnTo>
                  <a:lnTo>
                    <a:pt x="291" y="174"/>
                  </a:lnTo>
                  <a:lnTo>
                    <a:pt x="292" y="172"/>
                  </a:lnTo>
                  <a:lnTo>
                    <a:pt x="287" y="163"/>
                  </a:lnTo>
                  <a:lnTo>
                    <a:pt x="267" y="148"/>
                  </a:lnTo>
                  <a:lnTo>
                    <a:pt x="264" y="145"/>
                  </a:lnTo>
                  <a:lnTo>
                    <a:pt x="260" y="126"/>
                  </a:lnTo>
                  <a:lnTo>
                    <a:pt x="257" y="120"/>
                  </a:lnTo>
                  <a:lnTo>
                    <a:pt x="242" y="113"/>
                  </a:lnTo>
                  <a:lnTo>
                    <a:pt x="237" y="112"/>
                  </a:lnTo>
                  <a:lnTo>
                    <a:pt x="228" y="108"/>
                  </a:lnTo>
                  <a:lnTo>
                    <a:pt x="222" y="102"/>
                  </a:lnTo>
                  <a:lnTo>
                    <a:pt x="215" y="91"/>
                  </a:lnTo>
                  <a:lnTo>
                    <a:pt x="212" y="87"/>
                  </a:lnTo>
                  <a:lnTo>
                    <a:pt x="200" y="86"/>
                  </a:lnTo>
                  <a:lnTo>
                    <a:pt x="193" y="77"/>
                  </a:lnTo>
                  <a:lnTo>
                    <a:pt x="185" y="77"/>
                  </a:lnTo>
                  <a:lnTo>
                    <a:pt x="181" y="76"/>
                  </a:lnTo>
                  <a:lnTo>
                    <a:pt x="178" y="73"/>
                  </a:lnTo>
                  <a:lnTo>
                    <a:pt x="171" y="65"/>
                  </a:lnTo>
                  <a:lnTo>
                    <a:pt x="166" y="55"/>
                  </a:lnTo>
                  <a:lnTo>
                    <a:pt x="165" y="51"/>
                  </a:lnTo>
                  <a:lnTo>
                    <a:pt x="160" y="48"/>
                  </a:lnTo>
                  <a:lnTo>
                    <a:pt x="146" y="59"/>
                  </a:lnTo>
                  <a:lnTo>
                    <a:pt x="142" y="60"/>
                  </a:lnTo>
                  <a:lnTo>
                    <a:pt x="134" y="59"/>
                  </a:lnTo>
                  <a:lnTo>
                    <a:pt x="133" y="50"/>
                  </a:lnTo>
                  <a:lnTo>
                    <a:pt x="128" y="35"/>
                  </a:lnTo>
                  <a:lnTo>
                    <a:pt x="119" y="27"/>
                  </a:lnTo>
                  <a:lnTo>
                    <a:pt x="108" y="17"/>
                  </a:lnTo>
                  <a:lnTo>
                    <a:pt x="103" y="12"/>
                  </a:lnTo>
                  <a:lnTo>
                    <a:pt x="91" y="2"/>
                  </a:lnTo>
                  <a:lnTo>
                    <a:pt x="85" y="0"/>
                  </a:lnTo>
                  <a:lnTo>
                    <a:pt x="80" y="0"/>
                  </a:lnTo>
                  <a:lnTo>
                    <a:pt x="75" y="2"/>
                  </a:lnTo>
                  <a:lnTo>
                    <a:pt x="71" y="8"/>
                  </a:lnTo>
                  <a:lnTo>
                    <a:pt x="64" y="12"/>
                  </a:lnTo>
                  <a:lnTo>
                    <a:pt x="45" y="10"/>
                  </a:lnTo>
                  <a:lnTo>
                    <a:pt x="44" y="16"/>
                  </a:lnTo>
                  <a:lnTo>
                    <a:pt x="34" y="24"/>
                  </a:lnTo>
                  <a:lnTo>
                    <a:pt x="33" y="27"/>
                  </a:lnTo>
                  <a:lnTo>
                    <a:pt x="34" y="50"/>
                  </a:lnTo>
                  <a:lnTo>
                    <a:pt x="31" y="72"/>
                  </a:lnTo>
                  <a:lnTo>
                    <a:pt x="31" y="87"/>
                  </a:lnTo>
                  <a:lnTo>
                    <a:pt x="29" y="97"/>
                  </a:lnTo>
                  <a:lnTo>
                    <a:pt x="20" y="121"/>
                  </a:lnTo>
                  <a:lnTo>
                    <a:pt x="20" y="172"/>
                  </a:lnTo>
                  <a:lnTo>
                    <a:pt x="18" y="182"/>
                  </a:lnTo>
                  <a:lnTo>
                    <a:pt x="16" y="188"/>
                  </a:lnTo>
                  <a:lnTo>
                    <a:pt x="9" y="201"/>
                  </a:lnTo>
                  <a:lnTo>
                    <a:pt x="5" y="210"/>
                  </a:lnTo>
                  <a:lnTo>
                    <a:pt x="1" y="236"/>
                  </a:lnTo>
                  <a:lnTo>
                    <a:pt x="0" y="25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5" name="Freeform 253"/>
            <p:cNvSpPr>
              <a:spLocks noChangeAspect="1"/>
            </p:cNvSpPr>
            <p:nvPr/>
          </p:nvSpPr>
          <p:spPr bwMode="gray">
            <a:xfrm>
              <a:off x="1844" y="2396"/>
              <a:ext cx="53" cy="77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141" y="41"/>
                </a:cxn>
                <a:cxn ang="0">
                  <a:pos x="152" y="83"/>
                </a:cxn>
                <a:cxn ang="0">
                  <a:pos x="172" y="84"/>
                </a:cxn>
                <a:cxn ang="0">
                  <a:pos x="195" y="94"/>
                </a:cxn>
                <a:cxn ang="0">
                  <a:pos x="211" y="112"/>
                </a:cxn>
                <a:cxn ang="0">
                  <a:pos x="232" y="139"/>
                </a:cxn>
                <a:cxn ang="0">
                  <a:pos x="217" y="159"/>
                </a:cxn>
                <a:cxn ang="0">
                  <a:pos x="220" y="165"/>
                </a:cxn>
                <a:cxn ang="0">
                  <a:pos x="212" y="182"/>
                </a:cxn>
                <a:cxn ang="0">
                  <a:pos x="189" y="186"/>
                </a:cxn>
                <a:cxn ang="0">
                  <a:pos x="183" y="193"/>
                </a:cxn>
                <a:cxn ang="0">
                  <a:pos x="174" y="228"/>
                </a:cxn>
                <a:cxn ang="0">
                  <a:pos x="189" y="255"/>
                </a:cxn>
                <a:cxn ang="0">
                  <a:pos x="200" y="268"/>
                </a:cxn>
                <a:cxn ang="0">
                  <a:pos x="217" y="273"/>
                </a:cxn>
                <a:cxn ang="0">
                  <a:pos x="226" y="289"/>
                </a:cxn>
                <a:cxn ang="0">
                  <a:pos x="233" y="311"/>
                </a:cxn>
                <a:cxn ang="0">
                  <a:pos x="263" y="347"/>
                </a:cxn>
                <a:cxn ang="0">
                  <a:pos x="254" y="350"/>
                </a:cxn>
                <a:cxn ang="0">
                  <a:pos x="233" y="348"/>
                </a:cxn>
                <a:cxn ang="0">
                  <a:pos x="213" y="353"/>
                </a:cxn>
                <a:cxn ang="0">
                  <a:pos x="183" y="366"/>
                </a:cxn>
                <a:cxn ang="0">
                  <a:pos x="158" y="374"/>
                </a:cxn>
                <a:cxn ang="0">
                  <a:pos x="134" y="386"/>
                </a:cxn>
                <a:cxn ang="0">
                  <a:pos x="102" y="369"/>
                </a:cxn>
                <a:cxn ang="0">
                  <a:pos x="91" y="357"/>
                </a:cxn>
                <a:cxn ang="0">
                  <a:pos x="89" y="332"/>
                </a:cxn>
                <a:cxn ang="0">
                  <a:pos x="77" y="288"/>
                </a:cxn>
                <a:cxn ang="0">
                  <a:pos x="86" y="257"/>
                </a:cxn>
                <a:cxn ang="0">
                  <a:pos x="95" y="234"/>
                </a:cxn>
                <a:cxn ang="0">
                  <a:pos x="79" y="209"/>
                </a:cxn>
                <a:cxn ang="0">
                  <a:pos x="72" y="193"/>
                </a:cxn>
                <a:cxn ang="0">
                  <a:pos x="67" y="171"/>
                </a:cxn>
                <a:cxn ang="0">
                  <a:pos x="37" y="174"/>
                </a:cxn>
                <a:cxn ang="0">
                  <a:pos x="27" y="163"/>
                </a:cxn>
                <a:cxn ang="0">
                  <a:pos x="0" y="128"/>
                </a:cxn>
                <a:cxn ang="0">
                  <a:pos x="1" y="121"/>
                </a:cxn>
                <a:cxn ang="0">
                  <a:pos x="11" y="91"/>
                </a:cxn>
                <a:cxn ang="0">
                  <a:pos x="40" y="75"/>
                </a:cxn>
                <a:cxn ang="0">
                  <a:pos x="38" y="64"/>
                </a:cxn>
                <a:cxn ang="0">
                  <a:pos x="24" y="52"/>
                </a:cxn>
                <a:cxn ang="0">
                  <a:pos x="29" y="35"/>
                </a:cxn>
                <a:cxn ang="0">
                  <a:pos x="46" y="26"/>
                </a:cxn>
                <a:cxn ang="0">
                  <a:pos x="72" y="13"/>
                </a:cxn>
                <a:cxn ang="0">
                  <a:pos x="81" y="2"/>
                </a:cxn>
              </a:cxnLst>
              <a:rect l="0" t="0" r="r" b="b"/>
              <a:pathLst>
                <a:path w="265" h="386">
                  <a:moveTo>
                    <a:pt x="81" y="2"/>
                  </a:moveTo>
                  <a:lnTo>
                    <a:pt x="87" y="3"/>
                  </a:lnTo>
                  <a:lnTo>
                    <a:pt x="89" y="0"/>
                  </a:lnTo>
                  <a:lnTo>
                    <a:pt x="94" y="0"/>
                  </a:lnTo>
                  <a:lnTo>
                    <a:pt x="108" y="10"/>
                  </a:lnTo>
                  <a:lnTo>
                    <a:pt x="141" y="41"/>
                  </a:lnTo>
                  <a:lnTo>
                    <a:pt x="150" y="53"/>
                  </a:lnTo>
                  <a:lnTo>
                    <a:pt x="151" y="59"/>
                  </a:lnTo>
                  <a:lnTo>
                    <a:pt x="152" y="83"/>
                  </a:lnTo>
                  <a:lnTo>
                    <a:pt x="156" y="84"/>
                  </a:lnTo>
                  <a:lnTo>
                    <a:pt x="162" y="84"/>
                  </a:lnTo>
                  <a:lnTo>
                    <a:pt x="172" y="84"/>
                  </a:lnTo>
                  <a:lnTo>
                    <a:pt x="179" y="85"/>
                  </a:lnTo>
                  <a:lnTo>
                    <a:pt x="183" y="88"/>
                  </a:lnTo>
                  <a:lnTo>
                    <a:pt x="195" y="94"/>
                  </a:lnTo>
                  <a:lnTo>
                    <a:pt x="197" y="96"/>
                  </a:lnTo>
                  <a:lnTo>
                    <a:pt x="202" y="104"/>
                  </a:lnTo>
                  <a:lnTo>
                    <a:pt x="211" y="112"/>
                  </a:lnTo>
                  <a:lnTo>
                    <a:pt x="222" y="120"/>
                  </a:lnTo>
                  <a:lnTo>
                    <a:pt x="228" y="136"/>
                  </a:lnTo>
                  <a:lnTo>
                    <a:pt x="232" y="139"/>
                  </a:lnTo>
                  <a:lnTo>
                    <a:pt x="231" y="142"/>
                  </a:lnTo>
                  <a:lnTo>
                    <a:pt x="224" y="148"/>
                  </a:lnTo>
                  <a:lnTo>
                    <a:pt x="217" y="159"/>
                  </a:lnTo>
                  <a:lnTo>
                    <a:pt x="216" y="163"/>
                  </a:lnTo>
                  <a:lnTo>
                    <a:pt x="218" y="165"/>
                  </a:lnTo>
                  <a:lnTo>
                    <a:pt x="220" y="165"/>
                  </a:lnTo>
                  <a:lnTo>
                    <a:pt x="220" y="172"/>
                  </a:lnTo>
                  <a:lnTo>
                    <a:pt x="213" y="179"/>
                  </a:lnTo>
                  <a:lnTo>
                    <a:pt x="212" y="182"/>
                  </a:lnTo>
                  <a:lnTo>
                    <a:pt x="205" y="183"/>
                  </a:lnTo>
                  <a:lnTo>
                    <a:pt x="196" y="183"/>
                  </a:lnTo>
                  <a:lnTo>
                    <a:pt x="189" y="186"/>
                  </a:lnTo>
                  <a:lnTo>
                    <a:pt x="185" y="188"/>
                  </a:lnTo>
                  <a:lnTo>
                    <a:pt x="184" y="191"/>
                  </a:lnTo>
                  <a:lnTo>
                    <a:pt x="183" y="193"/>
                  </a:lnTo>
                  <a:lnTo>
                    <a:pt x="181" y="208"/>
                  </a:lnTo>
                  <a:lnTo>
                    <a:pt x="178" y="217"/>
                  </a:lnTo>
                  <a:lnTo>
                    <a:pt x="174" y="228"/>
                  </a:lnTo>
                  <a:lnTo>
                    <a:pt x="174" y="234"/>
                  </a:lnTo>
                  <a:lnTo>
                    <a:pt x="180" y="240"/>
                  </a:lnTo>
                  <a:lnTo>
                    <a:pt x="189" y="255"/>
                  </a:lnTo>
                  <a:lnTo>
                    <a:pt x="191" y="256"/>
                  </a:lnTo>
                  <a:lnTo>
                    <a:pt x="200" y="263"/>
                  </a:lnTo>
                  <a:lnTo>
                    <a:pt x="200" y="268"/>
                  </a:lnTo>
                  <a:lnTo>
                    <a:pt x="204" y="272"/>
                  </a:lnTo>
                  <a:lnTo>
                    <a:pt x="205" y="273"/>
                  </a:lnTo>
                  <a:lnTo>
                    <a:pt x="217" y="273"/>
                  </a:lnTo>
                  <a:lnTo>
                    <a:pt x="220" y="276"/>
                  </a:lnTo>
                  <a:lnTo>
                    <a:pt x="221" y="284"/>
                  </a:lnTo>
                  <a:lnTo>
                    <a:pt x="226" y="289"/>
                  </a:lnTo>
                  <a:lnTo>
                    <a:pt x="226" y="299"/>
                  </a:lnTo>
                  <a:lnTo>
                    <a:pt x="232" y="305"/>
                  </a:lnTo>
                  <a:lnTo>
                    <a:pt x="233" y="311"/>
                  </a:lnTo>
                  <a:lnTo>
                    <a:pt x="239" y="321"/>
                  </a:lnTo>
                  <a:lnTo>
                    <a:pt x="253" y="338"/>
                  </a:lnTo>
                  <a:lnTo>
                    <a:pt x="263" y="347"/>
                  </a:lnTo>
                  <a:lnTo>
                    <a:pt x="265" y="347"/>
                  </a:lnTo>
                  <a:lnTo>
                    <a:pt x="265" y="349"/>
                  </a:lnTo>
                  <a:lnTo>
                    <a:pt x="254" y="350"/>
                  </a:lnTo>
                  <a:lnTo>
                    <a:pt x="240" y="352"/>
                  </a:lnTo>
                  <a:lnTo>
                    <a:pt x="234" y="349"/>
                  </a:lnTo>
                  <a:lnTo>
                    <a:pt x="233" y="348"/>
                  </a:lnTo>
                  <a:lnTo>
                    <a:pt x="229" y="347"/>
                  </a:lnTo>
                  <a:lnTo>
                    <a:pt x="224" y="347"/>
                  </a:lnTo>
                  <a:lnTo>
                    <a:pt x="213" y="353"/>
                  </a:lnTo>
                  <a:lnTo>
                    <a:pt x="205" y="363"/>
                  </a:lnTo>
                  <a:lnTo>
                    <a:pt x="191" y="363"/>
                  </a:lnTo>
                  <a:lnTo>
                    <a:pt x="183" y="366"/>
                  </a:lnTo>
                  <a:lnTo>
                    <a:pt x="178" y="371"/>
                  </a:lnTo>
                  <a:lnTo>
                    <a:pt x="167" y="371"/>
                  </a:lnTo>
                  <a:lnTo>
                    <a:pt x="158" y="374"/>
                  </a:lnTo>
                  <a:lnTo>
                    <a:pt x="152" y="384"/>
                  </a:lnTo>
                  <a:lnTo>
                    <a:pt x="147" y="386"/>
                  </a:lnTo>
                  <a:lnTo>
                    <a:pt x="134" y="386"/>
                  </a:lnTo>
                  <a:lnTo>
                    <a:pt x="124" y="384"/>
                  </a:lnTo>
                  <a:lnTo>
                    <a:pt x="108" y="374"/>
                  </a:lnTo>
                  <a:lnTo>
                    <a:pt x="102" y="369"/>
                  </a:lnTo>
                  <a:lnTo>
                    <a:pt x="98" y="363"/>
                  </a:lnTo>
                  <a:lnTo>
                    <a:pt x="95" y="362"/>
                  </a:lnTo>
                  <a:lnTo>
                    <a:pt x="91" y="357"/>
                  </a:lnTo>
                  <a:lnTo>
                    <a:pt x="89" y="354"/>
                  </a:lnTo>
                  <a:lnTo>
                    <a:pt x="91" y="341"/>
                  </a:lnTo>
                  <a:lnTo>
                    <a:pt x="89" y="332"/>
                  </a:lnTo>
                  <a:lnTo>
                    <a:pt x="78" y="322"/>
                  </a:lnTo>
                  <a:lnTo>
                    <a:pt x="77" y="319"/>
                  </a:lnTo>
                  <a:lnTo>
                    <a:pt x="77" y="288"/>
                  </a:lnTo>
                  <a:lnTo>
                    <a:pt x="83" y="274"/>
                  </a:lnTo>
                  <a:lnTo>
                    <a:pt x="86" y="267"/>
                  </a:lnTo>
                  <a:lnTo>
                    <a:pt x="86" y="257"/>
                  </a:lnTo>
                  <a:lnTo>
                    <a:pt x="95" y="244"/>
                  </a:lnTo>
                  <a:lnTo>
                    <a:pt x="97" y="241"/>
                  </a:lnTo>
                  <a:lnTo>
                    <a:pt x="95" y="234"/>
                  </a:lnTo>
                  <a:lnTo>
                    <a:pt x="91" y="228"/>
                  </a:lnTo>
                  <a:lnTo>
                    <a:pt x="91" y="213"/>
                  </a:lnTo>
                  <a:lnTo>
                    <a:pt x="79" y="209"/>
                  </a:lnTo>
                  <a:lnTo>
                    <a:pt x="77" y="208"/>
                  </a:lnTo>
                  <a:lnTo>
                    <a:pt x="68" y="207"/>
                  </a:lnTo>
                  <a:lnTo>
                    <a:pt x="72" y="193"/>
                  </a:lnTo>
                  <a:lnTo>
                    <a:pt x="72" y="186"/>
                  </a:lnTo>
                  <a:lnTo>
                    <a:pt x="72" y="180"/>
                  </a:lnTo>
                  <a:lnTo>
                    <a:pt x="67" y="171"/>
                  </a:lnTo>
                  <a:lnTo>
                    <a:pt x="59" y="171"/>
                  </a:lnTo>
                  <a:lnTo>
                    <a:pt x="46" y="175"/>
                  </a:lnTo>
                  <a:lnTo>
                    <a:pt x="37" y="174"/>
                  </a:lnTo>
                  <a:lnTo>
                    <a:pt x="37" y="171"/>
                  </a:lnTo>
                  <a:lnTo>
                    <a:pt x="33" y="169"/>
                  </a:lnTo>
                  <a:lnTo>
                    <a:pt x="27" y="163"/>
                  </a:lnTo>
                  <a:lnTo>
                    <a:pt x="23" y="155"/>
                  </a:lnTo>
                  <a:lnTo>
                    <a:pt x="12" y="144"/>
                  </a:lnTo>
                  <a:lnTo>
                    <a:pt x="0" y="128"/>
                  </a:lnTo>
                  <a:lnTo>
                    <a:pt x="0" y="126"/>
                  </a:lnTo>
                  <a:lnTo>
                    <a:pt x="0" y="122"/>
                  </a:lnTo>
                  <a:lnTo>
                    <a:pt x="1" y="121"/>
                  </a:lnTo>
                  <a:lnTo>
                    <a:pt x="7" y="112"/>
                  </a:lnTo>
                  <a:lnTo>
                    <a:pt x="11" y="106"/>
                  </a:lnTo>
                  <a:lnTo>
                    <a:pt x="11" y="91"/>
                  </a:lnTo>
                  <a:lnTo>
                    <a:pt x="12" y="89"/>
                  </a:lnTo>
                  <a:lnTo>
                    <a:pt x="29" y="83"/>
                  </a:lnTo>
                  <a:lnTo>
                    <a:pt x="40" y="75"/>
                  </a:lnTo>
                  <a:lnTo>
                    <a:pt x="45" y="69"/>
                  </a:lnTo>
                  <a:lnTo>
                    <a:pt x="40" y="64"/>
                  </a:lnTo>
                  <a:lnTo>
                    <a:pt x="38" y="64"/>
                  </a:lnTo>
                  <a:lnTo>
                    <a:pt x="32" y="66"/>
                  </a:lnTo>
                  <a:lnTo>
                    <a:pt x="27" y="64"/>
                  </a:lnTo>
                  <a:lnTo>
                    <a:pt x="24" y="52"/>
                  </a:lnTo>
                  <a:lnTo>
                    <a:pt x="24" y="43"/>
                  </a:lnTo>
                  <a:lnTo>
                    <a:pt x="27" y="37"/>
                  </a:lnTo>
                  <a:lnTo>
                    <a:pt x="29" y="35"/>
                  </a:lnTo>
                  <a:lnTo>
                    <a:pt x="40" y="32"/>
                  </a:lnTo>
                  <a:lnTo>
                    <a:pt x="43" y="30"/>
                  </a:lnTo>
                  <a:lnTo>
                    <a:pt x="46" y="26"/>
                  </a:lnTo>
                  <a:lnTo>
                    <a:pt x="62" y="19"/>
                  </a:lnTo>
                  <a:lnTo>
                    <a:pt x="66" y="16"/>
                  </a:lnTo>
                  <a:lnTo>
                    <a:pt x="72" y="13"/>
                  </a:lnTo>
                  <a:lnTo>
                    <a:pt x="77" y="13"/>
                  </a:lnTo>
                  <a:lnTo>
                    <a:pt x="81" y="10"/>
                  </a:lnTo>
                  <a:lnTo>
                    <a:pt x="81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6" name="Freeform 254"/>
            <p:cNvSpPr>
              <a:spLocks noChangeAspect="1"/>
            </p:cNvSpPr>
            <p:nvPr/>
          </p:nvSpPr>
          <p:spPr bwMode="gray">
            <a:xfrm>
              <a:off x="1919" y="2425"/>
              <a:ext cx="32" cy="40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13" y="169"/>
                </a:cxn>
                <a:cxn ang="0">
                  <a:pos x="15" y="166"/>
                </a:cxn>
                <a:cxn ang="0">
                  <a:pos x="17" y="147"/>
                </a:cxn>
                <a:cxn ang="0">
                  <a:pos x="22" y="125"/>
                </a:cxn>
                <a:cxn ang="0">
                  <a:pos x="23" y="110"/>
                </a:cxn>
                <a:cxn ang="0">
                  <a:pos x="18" y="102"/>
                </a:cxn>
                <a:cxn ang="0">
                  <a:pos x="17" y="101"/>
                </a:cxn>
                <a:cxn ang="0">
                  <a:pos x="17" y="99"/>
                </a:cxn>
                <a:cxn ang="0">
                  <a:pos x="8" y="86"/>
                </a:cxn>
                <a:cxn ang="0">
                  <a:pos x="5" y="75"/>
                </a:cxn>
                <a:cxn ang="0">
                  <a:pos x="3" y="56"/>
                </a:cxn>
                <a:cxn ang="0">
                  <a:pos x="3" y="34"/>
                </a:cxn>
                <a:cxn ang="0">
                  <a:pos x="7" y="24"/>
                </a:cxn>
                <a:cxn ang="0">
                  <a:pos x="15" y="18"/>
                </a:cxn>
                <a:cxn ang="0">
                  <a:pos x="19" y="12"/>
                </a:cxn>
                <a:cxn ang="0">
                  <a:pos x="19" y="10"/>
                </a:cxn>
                <a:cxn ang="0">
                  <a:pos x="22" y="7"/>
                </a:cxn>
                <a:cxn ang="0">
                  <a:pos x="28" y="5"/>
                </a:cxn>
                <a:cxn ang="0">
                  <a:pos x="32" y="1"/>
                </a:cxn>
                <a:cxn ang="0">
                  <a:pos x="35" y="0"/>
                </a:cxn>
                <a:cxn ang="0">
                  <a:pos x="49" y="8"/>
                </a:cxn>
                <a:cxn ang="0">
                  <a:pos x="61" y="13"/>
                </a:cxn>
                <a:cxn ang="0">
                  <a:pos x="73" y="19"/>
                </a:cxn>
                <a:cxn ang="0">
                  <a:pos x="85" y="21"/>
                </a:cxn>
                <a:cxn ang="0">
                  <a:pos x="98" y="28"/>
                </a:cxn>
                <a:cxn ang="0">
                  <a:pos x="113" y="39"/>
                </a:cxn>
                <a:cxn ang="0">
                  <a:pos x="116" y="40"/>
                </a:cxn>
                <a:cxn ang="0">
                  <a:pos x="130" y="53"/>
                </a:cxn>
                <a:cxn ang="0">
                  <a:pos x="135" y="59"/>
                </a:cxn>
                <a:cxn ang="0">
                  <a:pos x="146" y="65"/>
                </a:cxn>
                <a:cxn ang="0">
                  <a:pos x="156" y="75"/>
                </a:cxn>
                <a:cxn ang="0">
                  <a:pos x="156" y="86"/>
                </a:cxn>
                <a:cxn ang="0">
                  <a:pos x="157" y="86"/>
                </a:cxn>
                <a:cxn ang="0">
                  <a:pos x="144" y="99"/>
                </a:cxn>
                <a:cxn ang="0">
                  <a:pos x="141" y="107"/>
                </a:cxn>
                <a:cxn ang="0">
                  <a:pos x="128" y="125"/>
                </a:cxn>
                <a:cxn ang="0">
                  <a:pos x="118" y="137"/>
                </a:cxn>
                <a:cxn ang="0">
                  <a:pos x="114" y="144"/>
                </a:cxn>
                <a:cxn ang="0">
                  <a:pos x="105" y="166"/>
                </a:cxn>
                <a:cxn ang="0">
                  <a:pos x="78" y="190"/>
                </a:cxn>
                <a:cxn ang="0">
                  <a:pos x="76" y="193"/>
                </a:cxn>
                <a:cxn ang="0">
                  <a:pos x="71" y="195"/>
                </a:cxn>
                <a:cxn ang="0">
                  <a:pos x="61" y="195"/>
                </a:cxn>
                <a:cxn ang="0">
                  <a:pos x="54" y="191"/>
                </a:cxn>
                <a:cxn ang="0">
                  <a:pos x="48" y="191"/>
                </a:cxn>
                <a:cxn ang="0">
                  <a:pos x="44" y="193"/>
                </a:cxn>
                <a:cxn ang="0">
                  <a:pos x="28" y="200"/>
                </a:cxn>
                <a:cxn ang="0">
                  <a:pos x="22" y="200"/>
                </a:cxn>
                <a:cxn ang="0">
                  <a:pos x="19" y="199"/>
                </a:cxn>
                <a:cxn ang="0">
                  <a:pos x="10" y="193"/>
                </a:cxn>
                <a:cxn ang="0">
                  <a:pos x="0" y="182"/>
                </a:cxn>
              </a:cxnLst>
              <a:rect l="0" t="0" r="r" b="b"/>
              <a:pathLst>
                <a:path w="157" h="200">
                  <a:moveTo>
                    <a:pt x="0" y="182"/>
                  </a:moveTo>
                  <a:lnTo>
                    <a:pt x="13" y="169"/>
                  </a:lnTo>
                  <a:lnTo>
                    <a:pt x="15" y="166"/>
                  </a:lnTo>
                  <a:lnTo>
                    <a:pt x="17" y="147"/>
                  </a:lnTo>
                  <a:lnTo>
                    <a:pt x="22" y="125"/>
                  </a:lnTo>
                  <a:lnTo>
                    <a:pt x="23" y="110"/>
                  </a:lnTo>
                  <a:lnTo>
                    <a:pt x="18" y="102"/>
                  </a:lnTo>
                  <a:lnTo>
                    <a:pt x="17" y="101"/>
                  </a:lnTo>
                  <a:lnTo>
                    <a:pt x="17" y="99"/>
                  </a:lnTo>
                  <a:lnTo>
                    <a:pt x="8" y="86"/>
                  </a:lnTo>
                  <a:lnTo>
                    <a:pt x="5" y="75"/>
                  </a:lnTo>
                  <a:lnTo>
                    <a:pt x="3" y="56"/>
                  </a:lnTo>
                  <a:lnTo>
                    <a:pt x="3" y="34"/>
                  </a:lnTo>
                  <a:lnTo>
                    <a:pt x="7" y="24"/>
                  </a:lnTo>
                  <a:lnTo>
                    <a:pt x="15" y="18"/>
                  </a:lnTo>
                  <a:lnTo>
                    <a:pt x="19" y="12"/>
                  </a:lnTo>
                  <a:lnTo>
                    <a:pt x="19" y="10"/>
                  </a:lnTo>
                  <a:lnTo>
                    <a:pt x="22" y="7"/>
                  </a:lnTo>
                  <a:lnTo>
                    <a:pt x="28" y="5"/>
                  </a:lnTo>
                  <a:lnTo>
                    <a:pt x="32" y="1"/>
                  </a:lnTo>
                  <a:lnTo>
                    <a:pt x="35" y="0"/>
                  </a:lnTo>
                  <a:lnTo>
                    <a:pt x="49" y="8"/>
                  </a:lnTo>
                  <a:lnTo>
                    <a:pt x="61" y="13"/>
                  </a:lnTo>
                  <a:lnTo>
                    <a:pt x="73" y="19"/>
                  </a:lnTo>
                  <a:lnTo>
                    <a:pt x="85" y="21"/>
                  </a:lnTo>
                  <a:lnTo>
                    <a:pt x="98" y="28"/>
                  </a:lnTo>
                  <a:lnTo>
                    <a:pt x="113" y="39"/>
                  </a:lnTo>
                  <a:lnTo>
                    <a:pt x="116" y="40"/>
                  </a:lnTo>
                  <a:lnTo>
                    <a:pt x="130" y="53"/>
                  </a:lnTo>
                  <a:lnTo>
                    <a:pt x="135" y="59"/>
                  </a:lnTo>
                  <a:lnTo>
                    <a:pt x="146" y="65"/>
                  </a:lnTo>
                  <a:lnTo>
                    <a:pt x="156" y="75"/>
                  </a:lnTo>
                  <a:lnTo>
                    <a:pt x="156" y="86"/>
                  </a:lnTo>
                  <a:lnTo>
                    <a:pt x="157" y="86"/>
                  </a:lnTo>
                  <a:lnTo>
                    <a:pt x="144" y="99"/>
                  </a:lnTo>
                  <a:lnTo>
                    <a:pt x="141" y="107"/>
                  </a:lnTo>
                  <a:lnTo>
                    <a:pt x="128" y="125"/>
                  </a:lnTo>
                  <a:lnTo>
                    <a:pt x="118" y="137"/>
                  </a:lnTo>
                  <a:lnTo>
                    <a:pt x="114" y="144"/>
                  </a:lnTo>
                  <a:lnTo>
                    <a:pt x="105" y="166"/>
                  </a:lnTo>
                  <a:lnTo>
                    <a:pt x="78" y="190"/>
                  </a:lnTo>
                  <a:lnTo>
                    <a:pt x="76" y="193"/>
                  </a:lnTo>
                  <a:lnTo>
                    <a:pt x="71" y="195"/>
                  </a:lnTo>
                  <a:lnTo>
                    <a:pt x="61" y="195"/>
                  </a:lnTo>
                  <a:lnTo>
                    <a:pt x="54" y="191"/>
                  </a:lnTo>
                  <a:lnTo>
                    <a:pt x="48" y="191"/>
                  </a:lnTo>
                  <a:lnTo>
                    <a:pt x="44" y="193"/>
                  </a:lnTo>
                  <a:lnTo>
                    <a:pt x="28" y="200"/>
                  </a:lnTo>
                  <a:lnTo>
                    <a:pt x="22" y="200"/>
                  </a:lnTo>
                  <a:lnTo>
                    <a:pt x="19" y="199"/>
                  </a:lnTo>
                  <a:lnTo>
                    <a:pt x="10" y="193"/>
                  </a:lnTo>
                  <a:lnTo>
                    <a:pt x="0" y="18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7" name="Freeform 255"/>
            <p:cNvSpPr>
              <a:spLocks noChangeAspect="1"/>
            </p:cNvSpPr>
            <p:nvPr/>
          </p:nvSpPr>
          <p:spPr bwMode="gray">
            <a:xfrm>
              <a:off x="1624" y="2488"/>
              <a:ext cx="137" cy="201"/>
            </a:xfrm>
            <a:custGeom>
              <a:avLst/>
              <a:gdLst/>
              <a:ahLst/>
              <a:cxnLst>
                <a:cxn ang="0">
                  <a:pos x="319" y="13"/>
                </a:cxn>
                <a:cxn ang="0">
                  <a:pos x="335" y="50"/>
                </a:cxn>
                <a:cxn ang="0">
                  <a:pos x="284" y="110"/>
                </a:cxn>
                <a:cxn ang="0">
                  <a:pos x="204" y="156"/>
                </a:cxn>
                <a:cxn ang="0">
                  <a:pos x="170" y="190"/>
                </a:cxn>
                <a:cxn ang="0">
                  <a:pos x="159" y="190"/>
                </a:cxn>
                <a:cxn ang="0">
                  <a:pos x="138" y="253"/>
                </a:cxn>
                <a:cxn ang="0">
                  <a:pos x="97" y="260"/>
                </a:cxn>
                <a:cxn ang="0">
                  <a:pos x="72" y="242"/>
                </a:cxn>
                <a:cxn ang="0">
                  <a:pos x="43" y="242"/>
                </a:cxn>
                <a:cxn ang="0">
                  <a:pos x="52" y="214"/>
                </a:cxn>
                <a:cxn ang="0">
                  <a:pos x="51" y="188"/>
                </a:cxn>
                <a:cxn ang="0">
                  <a:pos x="3" y="231"/>
                </a:cxn>
                <a:cxn ang="0">
                  <a:pos x="9" y="271"/>
                </a:cxn>
                <a:cxn ang="0">
                  <a:pos x="21" y="308"/>
                </a:cxn>
                <a:cxn ang="0">
                  <a:pos x="51" y="350"/>
                </a:cxn>
                <a:cxn ang="0">
                  <a:pos x="89" y="387"/>
                </a:cxn>
                <a:cxn ang="0">
                  <a:pos x="140" y="478"/>
                </a:cxn>
                <a:cxn ang="0">
                  <a:pos x="188" y="578"/>
                </a:cxn>
                <a:cxn ang="0">
                  <a:pos x="212" y="632"/>
                </a:cxn>
                <a:cxn ang="0">
                  <a:pos x="256" y="711"/>
                </a:cxn>
                <a:cxn ang="0">
                  <a:pos x="267" y="764"/>
                </a:cxn>
                <a:cxn ang="0">
                  <a:pos x="298" y="807"/>
                </a:cxn>
                <a:cxn ang="0">
                  <a:pos x="391" y="874"/>
                </a:cxn>
                <a:cxn ang="0">
                  <a:pos x="481" y="922"/>
                </a:cxn>
                <a:cxn ang="0">
                  <a:pos x="532" y="957"/>
                </a:cxn>
                <a:cxn ang="0">
                  <a:pos x="584" y="1001"/>
                </a:cxn>
                <a:cxn ang="0">
                  <a:pos x="620" y="995"/>
                </a:cxn>
                <a:cxn ang="0">
                  <a:pos x="638" y="968"/>
                </a:cxn>
                <a:cxn ang="0">
                  <a:pos x="649" y="935"/>
                </a:cxn>
                <a:cxn ang="0">
                  <a:pos x="665" y="888"/>
                </a:cxn>
                <a:cxn ang="0">
                  <a:pos x="651" y="865"/>
                </a:cxn>
                <a:cxn ang="0">
                  <a:pos x="665" y="826"/>
                </a:cxn>
                <a:cxn ang="0">
                  <a:pos x="671" y="793"/>
                </a:cxn>
                <a:cxn ang="0">
                  <a:pos x="671" y="724"/>
                </a:cxn>
                <a:cxn ang="0">
                  <a:pos x="686" y="675"/>
                </a:cxn>
                <a:cxn ang="0">
                  <a:pos x="612" y="598"/>
                </a:cxn>
                <a:cxn ang="0">
                  <a:pos x="591" y="564"/>
                </a:cxn>
                <a:cxn ang="0">
                  <a:pos x="578" y="514"/>
                </a:cxn>
                <a:cxn ang="0">
                  <a:pos x="502" y="537"/>
                </a:cxn>
                <a:cxn ang="0">
                  <a:pos x="468" y="512"/>
                </a:cxn>
                <a:cxn ang="0">
                  <a:pos x="450" y="480"/>
                </a:cxn>
                <a:cxn ang="0">
                  <a:pos x="422" y="432"/>
                </a:cxn>
                <a:cxn ang="0">
                  <a:pos x="428" y="362"/>
                </a:cxn>
                <a:cxn ang="0">
                  <a:pos x="452" y="318"/>
                </a:cxn>
                <a:cxn ang="0">
                  <a:pos x="510" y="254"/>
                </a:cxn>
                <a:cxn ang="0">
                  <a:pos x="620" y="225"/>
                </a:cxn>
                <a:cxn ang="0">
                  <a:pos x="596" y="205"/>
                </a:cxn>
                <a:cxn ang="0">
                  <a:pos x="593" y="182"/>
                </a:cxn>
                <a:cxn ang="0">
                  <a:pos x="605" y="137"/>
                </a:cxn>
                <a:cxn ang="0">
                  <a:pos x="553" y="126"/>
                </a:cxn>
                <a:cxn ang="0">
                  <a:pos x="516" y="120"/>
                </a:cxn>
                <a:cxn ang="0">
                  <a:pos x="499" y="132"/>
                </a:cxn>
                <a:cxn ang="0">
                  <a:pos x="461" y="130"/>
                </a:cxn>
                <a:cxn ang="0">
                  <a:pos x="438" y="96"/>
                </a:cxn>
                <a:cxn ang="0">
                  <a:pos x="419" y="69"/>
                </a:cxn>
                <a:cxn ang="0">
                  <a:pos x="394" y="55"/>
                </a:cxn>
                <a:cxn ang="0">
                  <a:pos x="366" y="21"/>
                </a:cxn>
                <a:cxn ang="0">
                  <a:pos x="332" y="0"/>
                </a:cxn>
              </a:cxnLst>
              <a:rect l="0" t="0" r="r" b="b"/>
              <a:pathLst>
                <a:path w="686" h="1005">
                  <a:moveTo>
                    <a:pt x="328" y="0"/>
                  </a:moveTo>
                  <a:lnTo>
                    <a:pt x="326" y="2"/>
                  </a:lnTo>
                  <a:lnTo>
                    <a:pt x="315" y="2"/>
                  </a:lnTo>
                  <a:lnTo>
                    <a:pt x="314" y="11"/>
                  </a:lnTo>
                  <a:lnTo>
                    <a:pt x="319" y="13"/>
                  </a:lnTo>
                  <a:lnTo>
                    <a:pt x="321" y="16"/>
                  </a:lnTo>
                  <a:lnTo>
                    <a:pt x="326" y="27"/>
                  </a:lnTo>
                  <a:lnTo>
                    <a:pt x="327" y="32"/>
                  </a:lnTo>
                  <a:lnTo>
                    <a:pt x="335" y="49"/>
                  </a:lnTo>
                  <a:lnTo>
                    <a:pt x="335" y="50"/>
                  </a:lnTo>
                  <a:lnTo>
                    <a:pt x="326" y="50"/>
                  </a:lnTo>
                  <a:lnTo>
                    <a:pt x="319" y="65"/>
                  </a:lnTo>
                  <a:lnTo>
                    <a:pt x="305" y="89"/>
                  </a:lnTo>
                  <a:lnTo>
                    <a:pt x="292" y="104"/>
                  </a:lnTo>
                  <a:lnTo>
                    <a:pt x="284" y="110"/>
                  </a:lnTo>
                  <a:lnTo>
                    <a:pt x="274" y="119"/>
                  </a:lnTo>
                  <a:lnTo>
                    <a:pt x="265" y="131"/>
                  </a:lnTo>
                  <a:lnTo>
                    <a:pt x="256" y="137"/>
                  </a:lnTo>
                  <a:lnTo>
                    <a:pt x="240" y="145"/>
                  </a:lnTo>
                  <a:lnTo>
                    <a:pt x="204" y="156"/>
                  </a:lnTo>
                  <a:lnTo>
                    <a:pt x="186" y="163"/>
                  </a:lnTo>
                  <a:lnTo>
                    <a:pt x="179" y="168"/>
                  </a:lnTo>
                  <a:lnTo>
                    <a:pt x="176" y="171"/>
                  </a:lnTo>
                  <a:lnTo>
                    <a:pt x="171" y="180"/>
                  </a:lnTo>
                  <a:lnTo>
                    <a:pt x="170" y="190"/>
                  </a:lnTo>
                  <a:lnTo>
                    <a:pt x="166" y="193"/>
                  </a:lnTo>
                  <a:lnTo>
                    <a:pt x="164" y="193"/>
                  </a:lnTo>
                  <a:lnTo>
                    <a:pt x="160" y="189"/>
                  </a:lnTo>
                  <a:lnTo>
                    <a:pt x="159" y="189"/>
                  </a:lnTo>
                  <a:lnTo>
                    <a:pt x="159" y="190"/>
                  </a:lnTo>
                  <a:lnTo>
                    <a:pt x="144" y="210"/>
                  </a:lnTo>
                  <a:lnTo>
                    <a:pt x="142" y="223"/>
                  </a:lnTo>
                  <a:lnTo>
                    <a:pt x="142" y="244"/>
                  </a:lnTo>
                  <a:lnTo>
                    <a:pt x="139" y="252"/>
                  </a:lnTo>
                  <a:lnTo>
                    <a:pt x="138" y="253"/>
                  </a:lnTo>
                  <a:lnTo>
                    <a:pt x="128" y="257"/>
                  </a:lnTo>
                  <a:lnTo>
                    <a:pt x="121" y="264"/>
                  </a:lnTo>
                  <a:lnTo>
                    <a:pt x="110" y="269"/>
                  </a:lnTo>
                  <a:lnTo>
                    <a:pt x="102" y="268"/>
                  </a:lnTo>
                  <a:lnTo>
                    <a:pt x="97" y="260"/>
                  </a:lnTo>
                  <a:lnTo>
                    <a:pt x="95" y="254"/>
                  </a:lnTo>
                  <a:lnTo>
                    <a:pt x="90" y="245"/>
                  </a:lnTo>
                  <a:lnTo>
                    <a:pt x="84" y="245"/>
                  </a:lnTo>
                  <a:lnTo>
                    <a:pt x="74" y="245"/>
                  </a:lnTo>
                  <a:lnTo>
                    <a:pt x="72" y="242"/>
                  </a:lnTo>
                  <a:lnTo>
                    <a:pt x="67" y="238"/>
                  </a:lnTo>
                  <a:lnTo>
                    <a:pt x="58" y="238"/>
                  </a:lnTo>
                  <a:lnTo>
                    <a:pt x="50" y="243"/>
                  </a:lnTo>
                  <a:lnTo>
                    <a:pt x="45" y="244"/>
                  </a:lnTo>
                  <a:lnTo>
                    <a:pt x="43" y="242"/>
                  </a:lnTo>
                  <a:lnTo>
                    <a:pt x="41" y="228"/>
                  </a:lnTo>
                  <a:lnTo>
                    <a:pt x="39" y="223"/>
                  </a:lnTo>
                  <a:lnTo>
                    <a:pt x="39" y="221"/>
                  </a:lnTo>
                  <a:lnTo>
                    <a:pt x="42" y="216"/>
                  </a:lnTo>
                  <a:lnTo>
                    <a:pt x="52" y="214"/>
                  </a:lnTo>
                  <a:lnTo>
                    <a:pt x="57" y="209"/>
                  </a:lnTo>
                  <a:lnTo>
                    <a:pt x="56" y="200"/>
                  </a:lnTo>
                  <a:lnTo>
                    <a:pt x="54" y="198"/>
                  </a:lnTo>
                  <a:lnTo>
                    <a:pt x="52" y="188"/>
                  </a:lnTo>
                  <a:lnTo>
                    <a:pt x="51" y="188"/>
                  </a:lnTo>
                  <a:lnTo>
                    <a:pt x="51" y="185"/>
                  </a:lnTo>
                  <a:lnTo>
                    <a:pt x="43" y="193"/>
                  </a:lnTo>
                  <a:lnTo>
                    <a:pt x="32" y="200"/>
                  </a:lnTo>
                  <a:lnTo>
                    <a:pt x="18" y="216"/>
                  </a:lnTo>
                  <a:lnTo>
                    <a:pt x="3" y="231"/>
                  </a:lnTo>
                  <a:lnTo>
                    <a:pt x="2" y="236"/>
                  </a:lnTo>
                  <a:lnTo>
                    <a:pt x="0" y="245"/>
                  </a:lnTo>
                  <a:lnTo>
                    <a:pt x="3" y="260"/>
                  </a:lnTo>
                  <a:lnTo>
                    <a:pt x="4" y="263"/>
                  </a:lnTo>
                  <a:lnTo>
                    <a:pt x="9" y="271"/>
                  </a:lnTo>
                  <a:lnTo>
                    <a:pt x="10" y="284"/>
                  </a:lnTo>
                  <a:lnTo>
                    <a:pt x="19" y="292"/>
                  </a:lnTo>
                  <a:lnTo>
                    <a:pt x="24" y="298"/>
                  </a:lnTo>
                  <a:lnTo>
                    <a:pt x="24" y="302"/>
                  </a:lnTo>
                  <a:lnTo>
                    <a:pt x="21" y="308"/>
                  </a:lnTo>
                  <a:lnTo>
                    <a:pt x="11" y="318"/>
                  </a:lnTo>
                  <a:lnTo>
                    <a:pt x="14" y="323"/>
                  </a:lnTo>
                  <a:lnTo>
                    <a:pt x="29" y="333"/>
                  </a:lnTo>
                  <a:lnTo>
                    <a:pt x="37" y="340"/>
                  </a:lnTo>
                  <a:lnTo>
                    <a:pt x="51" y="350"/>
                  </a:lnTo>
                  <a:lnTo>
                    <a:pt x="58" y="355"/>
                  </a:lnTo>
                  <a:lnTo>
                    <a:pt x="73" y="367"/>
                  </a:lnTo>
                  <a:lnTo>
                    <a:pt x="80" y="379"/>
                  </a:lnTo>
                  <a:lnTo>
                    <a:pt x="83" y="379"/>
                  </a:lnTo>
                  <a:lnTo>
                    <a:pt x="89" y="387"/>
                  </a:lnTo>
                  <a:lnTo>
                    <a:pt x="97" y="413"/>
                  </a:lnTo>
                  <a:lnTo>
                    <a:pt x="102" y="422"/>
                  </a:lnTo>
                  <a:lnTo>
                    <a:pt x="133" y="452"/>
                  </a:lnTo>
                  <a:lnTo>
                    <a:pt x="139" y="467"/>
                  </a:lnTo>
                  <a:lnTo>
                    <a:pt x="140" y="478"/>
                  </a:lnTo>
                  <a:lnTo>
                    <a:pt x="143" y="484"/>
                  </a:lnTo>
                  <a:lnTo>
                    <a:pt x="155" y="507"/>
                  </a:lnTo>
                  <a:lnTo>
                    <a:pt x="161" y="522"/>
                  </a:lnTo>
                  <a:lnTo>
                    <a:pt x="170" y="549"/>
                  </a:lnTo>
                  <a:lnTo>
                    <a:pt x="188" y="578"/>
                  </a:lnTo>
                  <a:lnTo>
                    <a:pt x="191" y="584"/>
                  </a:lnTo>
                  <a:lnTo>
                    <a:pt x="193" y="608"/>
                  </a:lnTo>
                  <a:lnTo>
                    <a:pt x="199" y="624"/>
                  </a:lnTo>
                  <a:lnTo>
                    <a:pt x="204" y="629"/>
                  </a:lnTo>
                  <a:lnTo>
                    <a:pt x="212" y="632"/>
                  </a:lnTo>
                  <a:lnTo>
                    <a:pt x="217" y="639"/>
                  </a:lnTo>
                  <a:lnTo>
                    <a:pt x="225" y="659"/>
                  </a:lnTo>
                  <a:lnTo>
                    <a:pt x="239" y="678"/>
                  </a:lnTo>
                  <a:lnTo>
                    <a:pt x="249" y="693"/>
                  </a:lnTo>
                  <a:lnTo>
                    <a:pt x="256" y="711"/>
                  </a:lnTo>
                  <a:lnTo>
                    <a:pt x="269" y="726"/>
                  </a:lnTo>
                  <a:lnTo>
                    <a:pt x="274" y="742"/>
                  </a:lnTo>
                  <a:lnTo>
                    <a:pt x="277" y="754"/>
                  </a:lnTo>
                  <a:lnTo>
                    <a:pt x="271" y="758"/>
                  </a:lnTo>
                  <a:lnTo>
                    <a:pt x="267" y="764"/>
                  </a:lnTo>
                  <a:lnTo>
                    <a:pt x="269" y="776"/>
                  </a:lnTo>
                  <a:lnTo>
                    <a:pt x="272" y="780"/>
                  </a:lnTo>
                  <a:lnTo>
                    <a:pt x="283" y="791"/>
                  </a:lnTo>
                  <a:lnTo>
                    <a:pt x="290" y="802"/>
                  </a:lnTo>
                  <a:lnTo>
                    <a:pt x="298" y="807"/>
                  </a:lnTo>
                  <a:lnTo>
                    <a:pt x="317" y="828"/>
                  </a:lnTo>
                  <a:lnTo>
                    <a:pt x="327" y="834"/>
                  </a:lnTo>
                  <a:lnTo>
                    <a:pt x="335" y="842"/>
                  </a:lnTo>
                  <a:lnTo>
                    <a:pt x="359" y="858"/>
                  </a:lnTo>
                  <a:lnTo>
                    <a:pt x="391" y="874"/>
                  </a:lnTo>
                  <a:lnTo>
                    <a:pt x="411" y="890"/>
                  </a:lnTo>
                  <a:lnTo>
                    <a:pt x="414" y="892"/>
                  </a:lnTo>
                  <a:lnTo>
                    <a:pt x="455" y="908"/>
                  </a:lnTo>
                  <a:lnTo>
                    <a:pt x="478" y="921"/>
                  </a:lnTo>
                  <a:lnTo>
                    <a:pt x="481" y="922"/>
                  </a:lnTo>
                  <a:lnTo>
                    <a:pt x="486" y="922"/>
                  </a:lnTo>
                  <a:lnTo>
                    <a:pt x="491" y="923"/>
                  </a:lnTo>
                  <a:lnTo>
                    <a:pt x="513" y="941"/>
                  </a:lnTo>
                  <a:lnTo>
                    <a:pt x="525" y="948"/>
                  </a:lnTo>
                  <a:lnTo>
                    <a:pt x="532" y="957"/>
                  </a:lnTo>
                  <a:lnTo>
                    <a:pt x="541" y="964"/>
                  </a:lnTo>
                  <a:lnTo>
                    <a:pt x="551" y="974"/>
                  </a:lnTo>
                  <a:lnTo>
                    <a:pt x="562" y="989"/>
                  </a:lnTo>
                  <a:lnTo>
                    <a:pt x="574" y="995"/>
                  </a:lnTo>
                  <a:lnTo>
                    <a:pt x="584" y="1001"/>
                  </a:lnTo>
                  <a:lnTo>
                    <a:pt x="585" y="1001"/>
                  </a:lnTo>
                  <a:lnTo>
                    <a:pt x="589" y="1005"/>
                  </a:lnTo>
                  <a:lnTo>
                    <a:pt x="599" y="996"/>
                  </a:lnTo>
                  <a:lnTo>
                    <a:pt x="601" y="996"/>
                  </a:lnTo>
                  <a:lnTo>
                    <a:pt x="620" y="995"/>
                  </a:lnTo>
                  <a:lnTo>
                    <a:pt x="626" y="992"/>
                  </a:lnTo>
                  <a:lnTo>
                    <a:pt x="627" y="991"/>
                  </a:lnTo>
                  <a:lnTo>
                    <a:pt x="628" y="982"/>
                  </a:lnTo>
                  <a:lnTo>
                    <a:pt x="634" y="973"/>
                  </a:lnTo>
                  <a:lnTo>
                    <a:pt x="638" y="968"/>
                  </a:lnTo>
                  <a:lnTo>
                    <a:pt x="642" y="966"/>
                  </a:lnTo>
                  <a:lnTo>
                    <a:pt x="638" y="960"/>
                  </a:lnTo>
                  <a:lnTo>
                    <a:pt x="636" y="960"/>
                  </a:lnTo>
                  <a:lnTo>
                    <a:pt x="637" y="954"/>
                  </a:lnTo>
                  <a:lnTo>
                    <a:pt x="649" y="935"/>
                  </a:lnTo>
                  <a:lnTo>
                    <a:pt x="659" y="923"/>
                  </a:lnTo>
                  <a:lnTo>
                    <a:pt x="671" y="906"/>
                  </a:lnTo>
                  <a:lnTo>
                    <a:pt x="672" y="896"/>
                  </a:lnTo>
                  <a:lnTo>
                    <a:pt x="671" y="893"/>
                  </a:lnTo>
                  <a:lnTo>
                    <a:pt x="665" y="888"/>
                  </a:lnTo>
                  <a:lnTo>
                    <a:pt x="660" y="885"/>
                  </a:lnTo>
                  <a:lnTo>
                    <a:pt x="656" y="880"/>
                  </a:lnTo>
                  <a:lnTo>
                    <a:pt x="654" y="879"/>
                  </a:lnTo>
                  <a:lnTo>
                    <a:pt x="653" y="873"/>
                  </a:lnTo>
                  <a:lnTo>
                    <a:pt x="651" y="865"/>
                  </a:lnTo>
                  <a:lnTo>
                    <a:pt x="653" y="851"/>
                  </a:lnTo>
                  <a:lnTo>
                    <a:pt x="658" y="842"/>
                  </a:lnTo>
                  <a:lnTo>
                    <a:pt x="663" y="839"/>
                  </a:lnTo>
                  <a:lnTo>
                    <a:pt x="665" y="831"/>
                  </a:lnTo>
                  <a:lnTo>
                    <a:pt x="665" y="826"/>
                  </a:lnTo>
                  <a:lnTo>
                    <a:pt x="664" y="820"/>
                  </a:lnTo>
                  <a:lnTo>
                    <a:pt x="654" y="809"/>
                  </a:lnTo>
                  <a:lnTo>
                    <a:pt x="654" y="806"/>
                  </a:lnTo>
                  <a:lnTo>
                    <a:pt x="658" y="799"/>
                  </a:lnTo>
                  <a:lnTo>
                    <a:pt x="671" y="793"/>
                  </a:lnTo>
                  <a:lnTo>
                    <a:pt x="672" y="791"/>
                  </a:lnTo>
                  <a:lnTo>
                    <a:pt x="672" y="772"/>
                  </a:lnTo>
                  <a:lnTo>
                    <a:pt x="669" y="754"/>
                  </a:lnTo>
                  <a:lnTo>
                    <a:pt x="669" y="743"/>
                  </a:lnTo>
                  <a:lnTo>
                    <a:pt x="671" y="724"/>
                  </a:lnTo>
                  <a:lnTo>
                    <a:pt x="671" y="700"/>
                  </a:lnTo>
                  <a:lnTo>
                    <a:pt x="676" y="689"/>
                  </a:lnTo>
                  <a:lnTo>
                    <a:pt x="683" y="680"/>
                  </a:lnTo>
                  <a:lnTo>
                    <a:pt x="686" y="678"/>
                  </a:lnTo>
                  <a:lnTo>
                    <a:pt x="686" y="675"/>
                  </a:lnTo>
                  <a:lnTo>
                    <a:pt x="671" y="652"/>
                  </a:lnTo>
                  <a:lnTo>
                    <a:pt x="637" y="593"/>
                  </a:lnTo>
                  <a:lnTo>
                    <a:pt x="620" y="594"/>
                  </a:lnTo>
                  <a:lnTo>
                    <a:pt x="612" y="598"/>
                  </a:lnTo>
                  <a:lnTo>
                    <a:pt x="612" y="598"/>
                  </a:lnTo>
                  <a:lnTo>
                    <a:pt x="605" y="600"/>
                  </a:lnTo>
                  <a:lnTo>
                    <a:pt x="600" y="600"/>
                  </a:lnTo>
                  <a:lnTo>
                    <a:pt x="594" y="597"/>
                  </a:lnTo>
                  <a:lnTo>
                    <a:pt x="591" y="593"/>
                  </a:lnTo>
                  <a:lnTo>
                    <a:pt x="591" y="564"/>
                  </a:lnTo>
                  <a:lnTo>
                    <a:pt x="591" y="560"/>
                  </a:lnTo>
                  <a:lnTo>
                    <a:pt x="591" y="506"/>
                  </a:lnTo>
                  <a:lnTo>
                    <a:pt x="591" y="503"/>
                  </a:lnTo>
                  <a:lnTo>
                    <a:pt x="588" y="505"/>
                  </a:lnTo>
                  <a:lnTo>
                    <a:pt x="578" y="514"/>
                  </a:lnTo>
                  <a:lnTo>
                    <a:pt x="556" y="530"/>
                  </a:lnTo>
                  <a:lnTo>
                    <a:pt x="538" y="540"/>
                  </a:lnTo>
                  <a:lnTo>
                    <a:pt x="530" y="541"/>
                  </a:lnTo>
                  <a:lnTo>
                    <a:pt x="515" y="540"/>
                  </a:lnTo>
                  <a:lnTo>
                    <a:pt x="502" y="537"/>
                  </a:lnTo>
                  <a:lnTo>
                    <a:pt x="499" y="533"/>
                  </a:lnTo>
                  <a:lnTo>
                    <a:pt x="497" y="522"/>
                  </a:lnTo>
                  <a:lnTo>
                    <a:pt x="493" y="517"/>
                  </a:lnTo>
                  <a:lnTo>
                    <a:pt x="488" y="513"/>
                  </a:lnTo>
                  <a:lnTo>
                    <a:pt x="468" y="512"/>
                  </a:lnTo>
                  <a:lnTo>
                    <a:pt x="456" y="508"/>
                  </a:lnTo>
                  <a:lnTo>
                    <a:pt x="455" y="505"/>
                  </a:lnTo>
                  <a:lnTo>
                    <a:pt x="461" y="495"/>
                  </a:lnTo>
                  <a:lnTo>
                    <a:pt x="460" y="486"/>
                  </a:lnTo>
                  <a:lnTo>
                    <a:pt x="450" y="480"/>
                  </a:lnTo>
                  <a:lnTo>
                    <a:pt x="438" y="467"/>
                  </a:lnTo>
                  <a:lnTo>
                    <a:pt x="434" y="459"/>
                  </a:lnTo>
                  <a:lnTo>
                    <a:pt x="425" y="448"/>
                  </a:lnTo>
                  <a:lnTo>
                    <a:pt x="424" y="444"/>
                  </a:lnTo>
                  <a:lnTo>
                    <a:pt x="422" y="432"/>
                  </a:lnTo>
                  <a:lnTo>
                    <a:pt x="411" y="409"/>
                  </a:lnTo>
                  <a:lnTo>
                    <a:pt x="411" y="405"/>
                  </a:lnTo>
                  <a:lnTo>
                    <a:pt x="412" y="401"/>
                  </a:lnTo>
                  <a:lnTo>
                    <a:pt x="424" y="379"/>
                  </a:lnTo>
                  <a:lnTo>
                    <a:pt x="428" y="362"/>
                  </a:lnTo>
                  <a:lnTo>
                    <a:pt x="432" y="357"/>
                  </a:lnTo>
                  <a:lnTo>
                    <a:pt x="441" y="355"/>
                  </a:lnTo>
                  <a:lnTo>
                    <a:pt x="450" y="354"/>
                  </a:lnTo>
                  <a:lnTo>
                    <a:pt x="450" y="324"/>
                  </a:lnTo>
                  <a:lnTo>
                    <a:pt x="452" y="318"/>
                  </a:lnTo>
                  <a:lnTo>
                    <a:pt x="461" y="302"/>
                  </a:lnTo>
                  <a:lnTo>
                    <a:pt x="470" y="290"/>
                  </a:lnTo>
                  <a:lnTo>
                    <a:pt x="483" y="274"/>
                  </a:lnTo>
                  <a:lnTo>
                    <a:pt x="494" y="265"/>
                  </a:lnTo>
                  <a:lnTo>
                    <a:pt x="510" y="254"/>
                  </a:lnTo>
                  <a:lnTo>
                    <a:pt x="529" y="247"/>
                  </a:lnTo>
                  <a:lnTo>
                    <a:pt x="580" y="232"/>
                  </a:lnTo>
                  <a:lnTo>
                    <a:pt x="593" y="227"/>
                  </a:lnTo>
                  <a:lnTo>
                    <a:pt x="613" y="228"/>
                  </a:lnTo>
                  <a:lnTo>
                    <a:pt x="620" y="225"/>
                  </a:lnTo>
                  <a:lnTo>
                    <a:pt x="621" y="222"/>
                  </a:lnTo>
                  <a:lnTo>
                    <a:pt x="613" y="221"/>
                  </a:lnTo>
                  <a:lnTo>
                    <a:pt x="605" y="210"/>
                  </a:lnTo>
                  <a:lnTo>
                    <a:pt x="600" y="206"/>
                  </a:lnTo>
                  <a:lnTo>
                    <a:pt x="596" y="205"/>
                  </a:lnTo>
                  <a:lnTo>
                    <a:pt x="591" y="206"/>
                  </a:lnTo>
                  <a:lnTo>
                    <a:pt x="586" y="205"/>
                  </a:lnTo>
                  <a:lnTo>
                    <a:pt x="585" y="202"/>
                  </a:lnTo>
                  <a:lnTo>
                    <a:pt x="585" y="193"/>
                  </a:lnTo>
                  <a:lnTo>
                    <a:pt x="593" y="182"/>
                  </a:lnTo>
                  <a:lnTo>
                    <a:pt x="605" y="169"/>
                  </a:lnTo>
                  <a:lnTo>
                    <a:pt x="611" y="162"/>
                  </a:lnTo>
                  <a:lnTo>
                    <a:pt x="615" y="155"/>
                  </a:lnTo>
                  <a:lnTo>
                    <a:pt x="615" y="150"/>
                  </a:lnTo>
                  <a:lnTo>
                    <a:pt x="605" y="137"/>
                  </a:lnTo>
                  <a:lnTo>
                    <a:pt x="588" y="128"/>
                  </a:lnTo>
                  <a:lnTo>
                    <a:pt x="572" y="121"/>
                  </a:lnTo>
                  <a:lnTo>
                    <a:pt x="564" y="120"/>
                  </a:lnTo>
                  <a:lnTo>
                    <a:pt x="562" y="120"/>
                  </a:lnTo>
                  <a:lnTo>
                    <a:pt x="553" y="126"/>
                  </a:lnTo>
                  <a:lnTo>
                    <a:pt x="545" y="128"/>
                  </a:lnTo>
                  <a:lnTo>
                    <a:pt x="537" y="126"/>
                  </a:lnTo>
                  <a:lnTo>
                    <a:pt x="532" y="121"/>
                  </a:lnTo>
                  <a:lnTo>
                    <a:pt x="525" y="120"/>
                  </a:lnTo>
                  <a:lnTo>
                    <a:pt x="516" y="120"/>
                  </a:lnTo>
                  <a:lnTo>
                    <a:pt x="513" y="121"/>
                  </a:lnTo>
                  <a:lnTo>
                    <a:pt x="509" y="125"/>
                  </a:lnTo>
                  <a:lnTo>
                    <a:pt x="505" y="126"/>
                  </a:lnTo>
                  <a:lnTo>
                    <a:pt x="503" y="130"/>
                  </a:lnTo>
                  <a:lnTo>
                    <a:pt x="499" y="132"/>
                  </a:lnTo>
                  <a:lnTo>
                    <a:pt x="492" y="134"/>
                  </a:lnTo>
                  <a:lnTo>
                    <a:pt x="488" y="134"/>
                  </a:lnTo>
                  <a:lnTo>
                    <a:pt x="480" y="130"/>
                  </a:lnTo>
                  <a:lnTo>
                    <a:pt x="466" y="129"/>
                  </a:lnTo>
                  <a:lnTo>
                    <a:pt x="461" y="130"/>
                  </a:lnTo>
                  <a:lnTo>
                    <a:pt x="451" y="129"/>
                  </a:lnTo>
                  <a:lnTo>
                    <a:pt x="446" y="124"/>
                  </a:lnTo>
                  <a:lnTo>
                    <a:pt x="443" y="119"/>
                  </a:lnTo>
                  <a:lnTo>
                    <a:pt x="443" y="97"/>
                  </a:lnTo>
                  <a:lnTo>
                    <a:pt x="438" y="96"/>
                  </a:lnTo>
                  <a:lnTo>
                    <a:pt x="429" y="96"/>
                  </a:lnTo>
                  <a:lnTo>
                    <a:pt x="425" y="93"/>
                  </a:lnTo>
                  <a:lnTo>
                    <a:pt x="424" y="89"/>
                  </a:lnTo>
                  <a:lnTo>
                    <a:pt x="421" y="81"/>
                  </a:lnTo>
                  <a:lnTo>
                    <a:pt x="419" y="69"/>
                  </a:lnTo>
                  <a:lnTo>
                    <a:pt x="416" y="62"/>
                  </a:lnTo>
                  <a:lnTo>
                    <a:pt x="411" y="59"/>
                  </a:lnTo>
                  <a:lnTo>
                    <a:pt x="405" y="56"/>
                  </a:lnTo>
                  <a:lnTo>
                    <a:pt x="400" y="56"/>
                  </a:lnTo>
                  <a:lnTo>
                    <a:pt x="394" y="55"/>
                  </a:lnTo>
                  <a:lnTo>
                    <a:pt x="391" y="50"/>
                  </a:lnTo>
                  <a:lnTo>
                    <a:pt x="385" y="46"/>
                  </a:lnTo>
                  <a:lnTo>
                    <a:pt x="380" y="38"/>
                  </a:lnTo>
                  <a:lnTo>
                    <a:pt x="375" y="24"/>
                  </a:lnTo>
                  <a:lnTo>
                    <a:pt x="366" y="21"/>
                  </a:lnTo>
                  <a:lnTo>
                    <a:pt x="362" y="17"/>
                  </a:lnTo>
                  <a:lnTo>
                    <a:pt x="357" y="8"/>
                  </a:lnTo>
                  <a:lnTo>
                    <a:pt x="352" y="6"/>
                  </a:lnTo>
                  <a:lnTo>
                    <a:pt x="342" y="3"/>
                  </a:lnTo>
                  <a:lnTo>
                    <a:pt x="332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8" name="Freeform 256"/>
            <p:cNvSpPr>
              <a:spLocks noChangeAspect="1"/>
            </p:cNvSpPr>
            <p:nvPr/>
          </p:nvSpPr>
          <p:spPr bwMode="gray">
            <a:xfrm>
              <a:off x="1711" y="2730"/>
              <a:ext cx="216" cy="429"/>
            </a:xfrm>
            <a:custGeom>
              <a:avLst/>
              <a:gdLst/>
              <a:ahLst/>
              <a:cxnLst>
                <a:cxn ang="0">
                  <a:pos x="150" y="2125"/>
                </a:cxn>
                <a:cxn ang="0">
                  <a:pos x="60" y="2037"/>
                </a:cxn>
                <a:cxn ang="0">
                  <a:pos x="17" y="2007"/>
                </a:cxn>
                <a:cxn ang="0">
                  <a:pos x="1" y="1952"/>
                </a:cxn>
                <a:cxn ang="0">
                  <a:pos x="49" y="1834"/>
                </a:cxn>
                <a:cxn ang="0">
                  <a:pos x="52" y="1773"/>
                </a:cxn>
                <a:cxn ang="0">
                  <a:pos x="93" y="1669"/>
                </a:cxn>
                <a:cxn ang="0">
                  <a:pos x="104" y="1561"/>
                </a:cxn>
                <a:cxn ang="0">
                  <a:pos x="113" y="1513"/>
                </a:cxn>
                <a:cxn ang="0">
                  <a:pos x="79" y="1432"/>
                </a:cxn>
                <a:cxn ang="0">
                  <a:pos x="86" y="1317"/>
                </a:cxn>
                <a:cxn ang="0">
                  <a:pos x="89" y="1194"/>
                </a:cxn>
                <a:cxn ang="0">
                  <a:pos x="128" y="1068"/>
                </a:cxn>
                <a:cxn ang="0">
                  <a:pos x="138" y="915"/>
                </a:cxn>
                <a:cxn ang="0">
                  <a:pos x="156" y="871"/>
                </a:cxn>
                <a:cxn ang="0">
                  <a:pos x="192" y="751"/>
                </a:cxn>
                <a:cxn ang="0">
                  <a:pos x="165" y="617"/>
                </a:cxn>
                <a:cxn ang="0">
                  <a:pos x="179" y="530"/>
                </a:cxn>
                <a:cxn ang="0">
                  <a:pos x="192" y="450"/>
                </a:cxn>
                <a:cxn ang="0">
                  <a:pos x="260" y="312"/>
                </a:cxn>
                <a:cxn ang="0">
                  <a:pos x="263" y="221"/>
                </a:cxn>
                <a:cxn ang="0">
                  <a:pos x="317" y="139"/>
                </a:cxn>
                <a:cxn ang="0">
                  <a:pos x="340" y="62"/>
                </a:cxn>
                <a:cxn ang="0">
                  <a:pos x="396" y="0"/>
                </a:cxn>
                <a:cxn ang="0">
                  <a:pos x="477" y="30"/>
                </a:cxn>
                <a:cxn ang="0">
                  <a:pos x="507" y="16"/>
                </a:cxn>
                <a:cxn ang="0">
                  <a:pos x="577" y="27"/>
                </a:cxn>
                <a:cxn ang="0">
                  <a:pos x="671" y="105"/>
                </a:cxn>
                <a:cxn ang="0">
                  <a:pos x="752" y="143"/>
                </a:cxn>
                <a:cxn ang="0">
                  <a:pos x="850" y="209"/>
                </a:cxn>
                <a:cxn ang="0">
                  <a:pos x="821" y="302"/>
                </a:cxn>
                <a:cxn ang="0">
                  <a:pos x="908" y="342"/>
                </a:cxn>
                <a:cxn ang="0">
                  <a:pos x="972" y="332"/>
                </a:cxn>
                <a:cxn ang="0">
                  <a:pos x="1025" y="280"/>
                </a:cxn>
                <a:cxn ang="0">
                  <a:pos x="1080" y="270"/>
                </a:cxn>
                <a:cxn ang="0">
                  <a:pos x="1023" y="344"/>
                </a:cxn>
                <a:cxn ang="0">
                  <a:pos x="914" y="467"/>
                </a:cxn>
                <a:cxn ang="0">
                  <a:pos x="851" y="528"/>
                </a:cxn>
                <a:cxn ang="0">
                  <a:pos x="835" y="686"/>
                </a:cxn>
                <a:cxn ang="0">
                  <a:pos x="813" y="776"/>
                </a:cxn>
                <a:cxn ang="0">
                  <a:pos x="878" y="892"/>
                </a:cxn>
                <a:cxn ang="0">
                  <a:pos x="877" y="1004"/>
                </a:cxn>
                <a:cxn ang="0">
                  <a:pos x="765" y="1080"/>
                </a:cxn>
                <a:cxn ang="0">
                  <a:pos x="604" y="1088"/>
                </a:cxn>
                <a:cxn ang="0">
                  <a:pos x="604" y="1169"/>
                </a:cxn>
                <a:cxn ang="0">
                  <a:pos x="526" y="1251"/>
                </a:cxn>
                <a:cxn ang="0">
                  <a:pos x="457" y="1270"/>
                </a:cxn>
                <a:cxn ang="0">
                  <a:pos x="505" y="1332"/>
                </a:cxn>
                <a:cxn ang="0">
                  <a:pos x="518" y="1376"/>
                </a:cxn>
                <a:cxn ang="0">
                  <a:pos x="463" y="1361"/>
                </a:cxn>
                <a:cxn ang="0">
                  <a:pos x="466" y="1407"/>
                </a:cxn>
                <a:cxn ang="0">
                  <a:pos x="445" y="1501"/>
                </a:cxn>
                <a:cxn ang="0">
                  <a:pos x="386" y="1547"/>
                </a:cxn>
                <a:cxn ang="0">
                  <a:pos x="318" y="1633"/>
                </a:cxn>
                <a:cxn ang="0">
                  <a:pos x="414" y="1705"/>
                </a:cxn>
                <a:cxn ang="0">
                  <a:pos x="410" y="1780"/>
                </a:cxn>
                <a:cxn ang="0">
                  <a:pos x="321" y="1862"/>
                </a:cxn>
                <a:cxn ang="0">
                  <a:pos x="276" y="1953"/>
                </a:cxn>
                <a:cxn ang="0">
                  <a:pos x="238" y="1983"/>
                </a:cxn>
                <a:cxn ang="0">
                  <a:pos x="225" y="2080"/>
                </a:cxn>
              </a:cxnLst>
              <a:rect l="0" t="0" r="r" b="b"/>
              <a:pathLst>
                <a:path w="1080" h="2146">
                  <a:moveTo>
                    <a:pt x="275" y="2146"/>
                  </a:moveTo>
                  <a:lnTo>
                    <a:pt x="270" y="2145"/>
                  </a:lnTo>
                  <a:lnTo>
                    <a:pt x="256" y="2136"/>
                  </a:lnTo>
                  <a:lnTo>
                    <a:pt x="224" y="2131"/>
                  </a:lnTo>
                  <a:lnTo>
                    <a:pt x="198" y="2123"/>
                  </a:lnTo>
                  <a:lnTo>
                    <a:pt x="187" y="2121"/>
                  </a:lnTo>
                  <a:lnTo>
                    <a:pt x="170" y="2125"/>
                  </a:lnTo>
                  <a:lnTo>
                    <a:pt x="150" y="2125"/>
                  </a:lnTo>
                  <a:lnTo>
                    <a:pt x="145" y="2125"/>
                  </a:lnTo>
                  <a:lnTo>
                    <a:pt x="140" y="2124"/>
                  </a:lnTo>
                  <a:lnTo>
                    <a:pt x="85" y="2124"/>
                  </a:lnTo>
                  <a:lnTo>
                    <a:pt x="71" y="2118"/>
                  </a:lnTo>
                  <a:lnTo>
                    <a:pt x="66" y="2113"/>
                  </a:lnTo>
                  <a:lnTo>
                    <a:pt x="60" y="2099"/>
                  </a:lnTo>
                  <a:lnTo>
                    <a:pt x="59" y="2094"/>
                  </a:lnTo>
                  <a:lnTo>
                    <a:pt x="60" y="2037"/>
                  </a:lnTo>
                  <a:lnTo>
                    <a:pt x="59" y="2022"/>
                  </a:lnTo>
                  <a:lnTo>
                    <a:pt x="57" y="2003"/>
                  </a:lnTo>
                  <a:lnTo>
                    <a:pt x="55" y="2001"/>
                  </a:lnTo>
                  <a:lnTo>
                    <a:pt x="50" y="2000"/>
                  </a:lnTo>
                  <a:lnTo>
                    <a:pt x="49" y="2000"/>
                  </a:lnTo>
                  <a:lnTo>
                    <a:pt x="44" y="2006"/>
                  </a:lnTo>
                  <a:lnTo>
                    <a:pt x="26" y="2002"/>
                  </a:lnTo>
                  <a:lnTo>
                    <a:pt x="17" y="2007"/>
                  </a:lnTo>
                  <a:lnTo>
                    <a:pt x="14" y="2015"/>
                  </a:lnTo>
                  <a:lnTo>
                    <a:pt x="10" y="2018"/>
                  </a:lnTo>
                  <a:lnTo>
                    <a:pt x="6" y="2016"/>
                  </a:lnTo>
                  <a:lnTo>
                    <a:pt x="4" y="2010"/>
                  </a:lnTo>
                  <a:lnTo>
                    <a:pt x="1" y="1995"/>
                  </a:lnTo>
                  <a:lnTo>
                    <a:pt x="0" y="1992"/>
                  </a:lnTo>
                  <a:lnTo>
                    <a:pt x="0" y="1962"/>
                  </a:lnTo>
                  <a:lnTo>
                    <a:pt x="1" y="1952"/>
                  </a:lnTo>
                  <a:lnTo>
                    <a:pt x="1" y="1940"/>
                  </a:lnTo>
                  <a:lnTo>
                    <a:pt x="9" y="1908"/>
                  </a:lnTo>
                  <a:lnTo>
                    <a:pt x="14" y="1897"/>
                  </a:lnTo>
                  <a:lnTo>
                    <a:pt x="18" y="1893"/>
                  </a:lnTo>
                  <a:lnTo>
                    <a:pt x="32" y="1866"/>
                  </a:lnTo>
                  <a:lnTo>
                    <a:pt x="43" y="1852"/>
                  </a:lnTo>
                  <a:lnTo>
                    <a:pt x="46" y="1847"/>
                  </a:lnTo>
                  <a:lnTo>
                    <a:pt x="49" y="1834"/>
                  </a:lnTo>
                  <a:lnTo>
                    <a:pt x="52" y="1813"/>
                  </a:lnTo>
                  <a:lnTo>
                    <a:pt x="53" y="1809"/>
                  </a:lnTo>
                  <a:lnTo>
                    <a:pt x="57" y="1807"/>
                  </a:lnTo>
                  <a:lnTo>
                    <a:pt x="57" y="1798"/>
                  </a:lnTo>
                  <a:lnTo>
                    <a:pt x="55" y="1787"/>
                  </a:lnTo>
                  <a:lnTo>
                    <a:pt x="52" y="1781"/>
                  </a:lnTo>
                  <a:lnTo>
                    <a:pt x="52" y="1773"/>
                  </a:lnTo>
                  <a:lnTo>
                    <a:pt x="52" y="1773"/>
                  </a:lnTo>
                  <a:lnTo>
                    <a:pt x="52" y="1758"/>
                  </a:lnTo>
                  <a:lnTo>
                    <a:pt x="53" y="1752"/>
                  </a:lnTo>
                  <a:lnTo>
                    <a:pt x="57" y="1746"/>
                  </a:lnTo>
                  <a:lnTo>
                    <a:pt x="70" y="1727"/>
                  </a:lnTo>
                  <a:lnTo>
                    <a:pt x="80" y="1709"/>
                  </a:lnTo>
                  <a:lnTo>
                    <a:pt x="81" y="1699"/>
                  </a:lnTo>
                  <a:lnTo>
                    <a:pt x="89" y="1684"/>
                  </a:lnTo>
                  <a:lnTo>
                    <a:pt x="93" y="1669"/>
                  </a:lnTo>
                  <a:lnTo>
                    <a:pt x="95" y="1631"/>
                  </a:lnTo>
                  <a:lnTo>
                    <a:pt x="93" y="1624"/>
                  </a:lnTo>
                  <a:lnTo>
                    <a:pt x="93" y="1612"/>
                  </a:lnTo>
                  <a:lnTo>
                    <a:pt x="95" y="1607"/>
                  </a:lnTo>
                  <a:lnTo>
                    <a:pt x="95" y="1580"/>
                  </a:lnTo>
                  <a:lnTo>
                    <a:pt x="96" y="1571"/>
                  </a:lnTo>
                  <a:lnTo>
                    <a:pt x="100" y="1566"/>
                  </a:lnTo>
                  <a:lnTo>
                    <a:pt x="104" y="1561"/>
                  </a:lnTo>
                  <a:lnTo>
                    <a:pt x="104" y="1550"/>
                  </a:lnTo>
                  <a:lnTo>
                    <a:pt x="95" y="1539"/>
                  </a:lnTo>
                  <a:lnTo>
                    <a:pt x="81" y="1533"/>
                  </a:lnTo>
                  <a:lnTo>
                    <a:pt x="77" y="1523"/>
                  </a:lnTo>
                  <a:lnTo>
                    <a:pt x="81" y="1521"/>
                  </a:lnTo>
                  <a:lnTo>
                    <a:pt x="97" y="1523"/>
                  </a:lnTo>
                  <a:lnTo>
                    <a:pt x="111" y="1522"/>
                  </a:lnTo>
                  <a:lnTo>
                    <a:pt x="113" y="1513"/>
                  </a:lnTo>
                  <a:lnTo>
                    <a:pt x="112" y="1505"/>
                  </a:lnTo>
                  <a:lnTo>
                    <a:pt x="104" y="1496"/>
                  </a:lnTo>
                  <a:lnTo>
                    <a:pt x="90" y="1491"/>
                  </a:lnTo>
                  <a:lnTo>
                    <a:pt x="82" y="1491"/>
                  </a:lnTo>
                  <a:lnTo>
                    <a:pt x="82" y="1486"/>
                  </a:lnTo>
                  <a:lnTo>
                    <a:pt x="86" y="1457"/>
                  </a:lnTo>
                  <a:lnTo>
                    <a:pt x="85" y="1442"/>
                  </a:lnTo>
                  <a:lnTo>
                    <a:pt x="79" y="1432"/>
                  </a:lnTo>
                  <a:lnTo>
                    <a:pt x="77" y="1427"/>
                  </a:lnTo>
                  <a:lnTo>
                    <a:pt x="79" y="1400"/>
                  </a:lnTo>
                  <a:lnTo>
                    <a:pt x="77" y="1395"/>
                  </a:lnTo>
                  <a:lnTo>
                    <a:pt x="74" y="1392"/>
                  </a:lnTo>
                  <a:lnTo>
                    <a:pt x="71" y="1387"/>
                  </a:lnTo>
                  <a:lnTo>
                    <a:pt x="71" y="1351"/>
                  </a:lnTo>
                  <a:lnTo>
                    <a:pt x="77" y="1329"/>
                  </a:lnTo>
                  <a:lnTo>
                    <a:pt x="86" y="1317"/>
                  </a:lnTo>
                  <a:lnTo>
                    <a:pt x="90" y="1308"/>
                  </a:lnTo>
                  <a:lnTo>
                    <a:pt x="91" y="1303"/>
                  </a:lnTo>
                  <a:lnTo>
                    <a:pt x="91" y="1291"/>
                  </a:lnTo>
                  <a:lnTo>
                    <a:pt x="90" y="1287"/>
                  </a:lnTo>
                  <a:lnTo>
                    <a:pt x="81" y="1279"/>
                  </a:lnTo>
                  <a:lnTo>
                    <a:pt x="77" y="1264"/>
                  </a:lnTo>
                  <a:lnTo>
                    <a:pt x="80" y="1235"/>
                  </a:lnTo>
                  <a:lnTo>
                    <a:pt x="89" y="1194"/>
                  </a:lnTo>
                  <a:lnTo>
                    <a:pt x="89" y="1178"/>
                  </a:lnTo>
                  <a:lnTo>
                    <a:pt x="89" y="1173"/>
                  </a:lnTo>
                  <a:lnTo>
                    <a:pt x="106" y="1112"/>
                  </a:lnTo>
                  <a:lnTo>
                    <a:pt x="108" y="1097"/>
                  </a:lnTo>
                  <a:lnTo>
                    <a:pt x="111" y="1091"/>
                  </a:lnTo>
                  <a:lnTo>
                    <a:pt x="116" y="1086"/>
                  </a:lnTo>
                  <a:lnTo>
                    <a:pt x="124" y="1077"/>
                  </a:lnTo>
                  <a:lnTo>
                    <a:pt x="128" y="1068"/>
                  </a:lnTo>
                  <a:lnTo>
                    <a:pt x="128" y="1055"/>
                  </a:lnTo>
                  <a:lnTo>
                    <a:pt x="123" y="1043"/>
                  </a:lnTo>
                  <a:lnTo>
                    <a:pt x="119" y="1016"/>
                  </a:lnTo>
                  <a:lnTo>
                    <a:pt x="119" y="979"/>
                  </a:lnTo>
                  <a:lnTo>
                    <a:pt x="123" y="940"/>
                  </a:lnTo>
                  <a:lnTo>
                    <a:pt x="128" y="926"/>
                  </a:lnTo>
                  <a:lnTo>
                    <a:pt x="134" y="918"/>
                  </a:lnTo>
                  <a:lnTo>
                    <a:pt x="138" y="915"/>
                  </a:lnTo>
                  <a:lnTo>
                    <a:pt x="144" y="915"/>
                  </a:lnTo>
                  <a:lnTo>
                    <a:pt x="146" y="913"/>
                  </a:lnTo>
                  <a:lnTo>
                    <a:pt x="147" y="905"/>
                  </a:lnTo>
                  <a:lnTo>
                    <a:pt x="150" y="902"/>
                  </a:lnTo>
                  <a:lnTo>
                    <a:pt x="156" y="898"/>
                  </a:lnTo>
                  <a:lnTo>
                    <a:pt x="159" y="896"/>
                  </a:lnTo>
                  <a:lnTo>
                    <a:pt x="159" y="888"/>
                  </a:lnTo>
                  <a:lnTo>
                    <a:pt x="156" y="871"/>
                  </a:lnTo>
                  <a:lnTo>
                    <a:pt x="155" y="842"/>
                  </a:lnTo>
                  <a:lnTo>
                    <a:pt x="166" y="832"/>
                  </a:lnTo>
                  <a:lnTo>
                    <a:pt x="167" y="829"/>
                  </a:lnTo>
                  <a:lnTo>
                    <a:pt x="171" y="806"/>
                  </a:lnTo>
                  <a:lnTo>
                    <a:pt x="173" y="799"/>
                  </a:lnTo>
                  <a:lnTo>
                    <a:pt x="179" y="786"/>
                  </a:lnTo>
                  <a:lnTo>
                    <a:pt x="192" y="767"/>
                  </a:lnTo>
                  <a:lnTo>
                    <a:pt x="192" y="751"/>
                  </a:lnTo>
                  <a:lnTo>
                    <a:pt x="190" y="733"/>
                  </a:lnTo>
                  <a:lnTo>
                    <a:pt x="187" y="714"/>
                  </a:lnTo>
                  <a:lnTo>
                    <a:pt x="186" y="709"/>
                  </a:lnTo>
                  <a:lnTo>
                    <a:pt x="178" y="701"/>
                  </a:lnTo>
                  <a:lnTo>
                    <a:pt x="178" y="689"/>
                  </a:lnTo>
                  <a:lnTo>
                    <a:pt x="178" y="679"/>
                  </a:lnTo>
                  <a:lnTo>
                    <a:pt x="165" y="646"/>
                  </a:lnTo>
                  <a:lnTo>
                    <a:pt x="165" y="617"/>
                  </a:lnTo>
                  <a:lnTo>
                    <a:pt x="155" y="607"/>
                  </a:lnTo>
                  <a:lnTo>
                    <a:pt x="155" y="595"/>
                  </a:lnTo>
                  <a:lnTo>
                    <a:pt x="157" y="579"/>
                  </a:lnTo>
                  <a:lnTo>
                    <a:pt x="161" y="568"/>
                  </a:lnTo>
                  <a:lnTo>
                    <a:pt x="162" y="565"/>
                  </a:lnTo>
                  <a:lnTo>
                    <a:pt x="171" y="550"/>
                  </a:lnTo>
                  <a:lnTo>
                    <a:pt x="173" y="536"/>
                  </a:lnTo>
                  <a:lnTo>
                    <a:pt x="179" y="530"/>
                  </a:lnTo>
                  <a:lnTo>
                    <a:pt x="182" y="523"/>
                  </a:lnTo>
                  <a:lnTo>
                    <a:pt x="182" y="520"/>
                  </a:lnTo>
                  <a:lnTo>
                    <a:pt x="186" y="516"/>
                  </a:lnTo>
                  <a:lnTo>
                    <a:pt x="189" y="503"/>
                  </a:lnTo>
                  <a:lnTo>
                    <a:pt x="189" y="493"/>
                  </a:lnTo>
                  <a:lnTo>
                    <a:pt x="188" y="482"/>
                  </a:lnTo>
                  <a:lnTo>
                    <a:pt x="189" y="458"/>
                  </a:lnTo>
                  <a:lnTo>
                    <a:pt x="192" y="450"/>
                  </a:lnTo>
                  <a:lnTo>
                    <a:pt x="198" y="436"/>
                  </a:lnTo>
                  <a:lnTo>
                    <a:pt x="200" y="429"/>
                  </a:lnTo>
                  <a:lnTo>
                    <a:pt x="204" y="408"/>
                  </a:lnTo>
                  <a:lnTo>
                    <a:pt x="210" y="382"/>
                  </a:lnTo>
                  <a:lnTo>
                    <a:pt x="235" y="354"/>
                  </a:lnTo>
                  <a:lnTo>
                    <a:pt x="242" y="329"/>
                  </a:lnTo>
                  <a:lnTo>
                    <a:pt x="245" y="327"/>
                  </a:lnTo>
                  <a:lnTo>
                    <a:pt x="260" y="312"/>
                  </a:lnTo>
                  <a:lnTo>
                    <a:pt x="270" y="308"/>
                  </a:lnTo>
                  <a:lnTo>
                    <a:pt x="275" y="305"/>
                  </a:lnTo>
                  <a:lnTo>
                    <a:pt x="276" y="302"/>
                  </a:lnTo>
                  <a:lnTo>
                    <a:pt x="274" y="288"/>
                  </a:lnTo>
                  <a:lnTo>
                    <a:pt x="270" y="273"/>
                  </a:lnTo>
                  <a:lnTo>
                    <a:pt x="268" y="262"/>
                  </a:lnTo>
                  <a:lnTo>
                    <a:pt x="268" y="236"/>
                  </a:lnTo>
                  <a:lnTo>
                    <a:pt x="263" y="221"/>
                  </a:lnTo>
                  <a:lnTo>
                    <a:pt x="263" y="205"/>
                  </a:lnTo>
                  <a:lnTo>
                    <a:pt x="264" y="203"/>
                  </a:lnTo>
                  <a:lnTo>
                    <a:pt x="270" y="195"/>
                  </a:lnTo>
                  <a:lnTo>
                    <a:pt x="270" y="186"/>
                  </a:lnTo>
                  <a:lnTo>
                    <a:pt x="268" y="176"/>
                  </a:lnTo>
                  <a:lnTo>
                    <a:pt x="268" y="168"/>
                  </a:lnTo>
                  <a:lnTo>
                    <a:pt x="269" y="161"/>
                  </a:lnTo>
                  <a:lnTo>
                    <a:pt x="317" y="139"/>
                  </a:lnTo>
                  <a:lnTo>
                    <a:pt x="335" y="132"/>
                  </a:lnTo>
                  <a:lnTo>
                    <a:pt x="344" y="85"/>
                  </a:lnTo>
                  <a:lnTo>
                    <a:pt x="344" y="73"/>
                  </a:lnTo>
                  <a:lnTo>
                    <a:pt x="339" y="68"/>
                  </a:lnTo>
                  <a:lnTo>
                    <a:pt x="339" y="65"/>
                  </a:lnTo>
                  <a:lnTo>
                    <a:pt x="338" y="65"/>
                  </a:lnTo>
                  <a:lnTo>
                    <a:pt x="338" y="63"/>
                  </a:lnTo>
                  <a:lnTo>
                    <a:pt x="340" y="62"/>
                  </a:lnTo>
                  <a:lnTo>
                    <a:pt x="345" y="58"/>
                  </a:lnTo>
                  <a:lnTo>
                    <a:pt x="351" y="48"/>
                  </a:lnTo>
                  <a:lnTo>
                    <a:pt x="353" y="44"/>
                  </a:lnTo>
                  <a:lnTo>
                    <a:pt x="359" y="36"/>
                  </a:lnTo>
                  <a:lnTo>
                    <a:pt x="367" y="27"/>
                  </a:lnTo>
                  <a:lnTo>
                    <a:pt x="378" y="19"/>
                  </a:lnTo>
                  <a:lnTo>
                    <a:pt x="392" y="1"/>
                  </a:lnTo>
                  <a:lnTo>
                    <a:pt x="396" y="0"/>
                  </a:lnTo>
                  <a:lnTo>
                    <a:pt x="399" y="0"/>
                  </a:lnTo>
                  <a:lnTo>
                    <a:pt x="404" y="6"/>
                  </a:lnTo>
                  <a:lnTo>
                    <a:pt x="413" y="19"/>
                  </a:lnTo>
                  <a:lnTo>
                    <a:pt x="439" y="19"/>
                  </a:lnTo>
                  <a:lnTo>
                    <a:pt x="447" y="21"/>
                  </a:lnTo>
                  <a:lnTo>
                    <a:pt x="452" y="21"/>
                  </a:lnTo>
                  <a:lnTo>
                    <a:pt x="473" y="26"/>
                  </a:lnTo>
                  <a:lnTo>
                    <a:pt x="477" y="30"/>
                  </a:lnTo>
                  <a:lnTo>
                    <a:pt x="480" y="36"/>
                  </a:lnTo>
                  <a:lnTo>
                    <a:pt x="483" y="37"/>
                  </a:lnTo>
                  <a:lnTo>
                    <a:pt x="484" y="41"/>
                  </a:lnTo>
                  <a:lnTo>
                    <a:pt x="495" y="52"/>
                  </a:lnTo>
                  <a:lnTo>
                    <a:pt x="498" y="52"/>
                  </a:lnTo>
                  <a:lnTo>
                    <a:pt x="499" y="46"/>
                  </a:lnTo>
                  <a:lnTo>
                    <a:pt x="504" y="35"/>
                  </a:lnTo>
                  <a:lnTo>
                    <a:pt x="507" y="16"/>
                  </a:lnTo>
                  <a:lnTo>
                    <a:pt x="509" y="12"/>
                  </a:lnTo>
                  <a:lnTo>
                    <a:pt x="517" y="12"/>
                  </a:lnTo>
                  <a:lnTo>
                    <a:pt x="536" y="15"/>
                  </a:lnTo>
                  <a:lnTo>
                    <a:pt x="553" y="15"/>
                  </a:lnTo>
                  <a:lnTo>
                    <a:pt x="561" y="16"/>
                  </a:lnTo>
                  <a:lnTo>
                    <a:pt x="564" y="17"/>
                  </a:lnTo>
                  <a:lnTo>
                    <a:pt x="571" y="22"/>
                  </a:lnTo>
                  <a:lnTo>
                    <a:pt x="577" y="27"/>
                  </a:lnTo>
                  <a:lnTo>
                    <a:pt x="585" y="31"/>
                  </a:lnTo>
                  <a:lnTo>
                    <a:pt x="601" y="36"/>
                  </a:lnTo>
                  <a:lnTo>
                    <a:pt x="607" y="41"/>
                  </a:lnTo>
                  <a:lnTo>
                    <a:pt x="618" y="62"/>
                  </a:lnTo>
                  <a:lnTo>
                    <a:pt x="631" y="75"/>
                  </a:lnTo>
                  <a:lnTo>
                    <a:pt x="634" y="80"/>
                  </a:lnTo>
                  <a:lnTo>
                    <a:pt x="659" y="98"/>
                  </a:lnTo>
                  <a:lnTo>
                    <a:pt x="671" y="105"/>
                  </a:lnTo>
                  <a:lnTo>
                    <a:pt x="674" y="108"/>
                  </a:lnTo>
                  <a:lnTo>
                    <a:pt x="686" y="127"/>
                  </a:lnTo>
                  <a:lnTo>
                    <a:pt x="687" y="128"/>
                  </a:lnTo>
                  <a:lnTo>
                    <a:pt x="692" y="132"/>
                  </a:lnTo>
                  <a:lnTo>
                    <a:pt x="703" y="135"/>
                  </a:lnTo>
                  <a:lnTo>
                    <a:pt x="711" y="136"/>
                  </a:lnTo>
                  <a:lnTo>
                    <a:pt x="740" y="139"/>
                  </a:lnTo>
                  <a:lnTo>
                    <a:pt x="752" y="143"/>
                  </a:lnTo>
                  <a:lnTo>
                    <a:pt x="758" y="145"/>
                  </a:lnTo>
                  <a:lnTo>
                    <a:pt x="784" y="163"/>
                  </a:lnTo>
                  <a:lnTo>
                    <a:pt x="799" y="171"/>
                  </a:lnTo>
                  <a:lnTo>
                    <a:pt x="815" y="179"/>
                  </a:lnTo>
                  <a:lnTo>
                    <a:pt x="823" y="191"/>
                  </a:lnTo>
                  <a:lnTo>
                    <a:pt x="838" y="194"/>
                  </a:lnTo>
                  <a:lnTo>
                    <a:pt x="845" y="200"/>
                  </a:lnTo>
                  <a:lnTo>
                    <a:pt x="850" y="209"/>
                  </a:lnTo>
                  <a:lnTo>
                    <a:pt x="854" y="210"/>
                  </a:lnTo>
                  <a:lnTo>
                    <a:pt x="856" y="214"/>
                  </a:lnTo>
                  <a:lnTo>
                    <a:pt x="858" y="224"/>
                  </a:lnTo>
                  <a:lnTo>
                    <a:pt x="858" y="234"/>
                  </a:lnTo>
                  <a:lnTo>
                    <a:pt x="849" y="247"/>
                  </a:lnTo>
                  <a:lnTo>
                    <a:pt x="834" y="269"/>
                  </a:lnTo>
                  <a:lnTo>
                    <a:pt x="823" y="294"/>
                  </a:lnTo>
                  <a:lnTo>
                    <a:pt x="821" y="302"/>
                  </a:lnTo>
                  <a:lnTo>
                    <a:pt x="819" y="311"/>
                  </a:lnTo>
                  <a:lnTo>
                    <a:pt x="819" y="317"/>
                  </a:lnTo>
                  <a:lnTo>
                    <a:pt x="821" y="321"/>
                  </a:lnTo>
                  <a:lnTo>
                    <a:pt x="843" y="321"/>
                  </a:lnTo>
                  <a:lnTo>
                    <a:pt x="875" y="326"/>
                  </a:lnTo>
                  <a:lnTo>
                    <a:pt x="881" y="328"/>
                  </a:lnTo>
                  <a:lnTo>
                    <a:pt x="898" y="339"/>
                  </a:lnTo>
                  <a:lnTo>
                    <a:pt x="908" y="342"/>
                  </a:lnTo>
                  <a:lnTo>
                    <a:pt x="918" y="340"/>
                  </a:lnTo>
                  <a:lnTo>
                    <a:pt x="923" y="343"/>
                  </a:lnTo>
                  <a:lnTo>
                    <a:pt x="930" y="343"/>
                  </a:lnTo>
                  <a:lnTo>
                    <a:pt x="937" y="340"/>
                  </a:lnTo>
                  <a:lnTo>
                    <a:pt x="941" y="335"/>
                  </a:lnTo>
                  <a:lnTo>
                    <a:pt x="948" y="332"/>
                  </a:lnTo>
                  <a:lnTo>
                    <a:pt x="963" y="333"/>
                  </a:lnTo>
                  <a:lnTo>
                    <a:pt x="972" y="332"/>
                  </a:lnTo>
                  <a:lnTo>
                    <a:pt x="973" y="331"/>
                  </a:lnTo>
                  <a:lnTo>
                    <a:pt x="975" y="327"/>
                  </a:lnTo>
                  <a:lnTo>
                    <a:pt x="990" y="315"/>
                  </a:lnTo>
                  <a:lnTo>
                    <a:pt x="994" y="313"/>
                  </a:lnTo>
                  <a:lnTo>
                    <a:pt x="996" y="310"/>
                  </a:lnTo>
                  <a:lnTo>
                    <a:pt x="1010" y="299"/>
                  </a:lnTo>
                  <a:lnTo>
                    <a:pt x="1018" y="290"/>
                  </a:lnTo>
                  <a:lnTo>
                    <a:pt x="1025" y="280"/>
                  </a:lnTo>
                  <a:lnTo>
                    <a:pt x="1028" y="272"/>
                  </a:lnTo>
                  <a:lnTo>
                    <a:pt x="1031" y="256"/>
                  </a:lnTo>
                  <a:lnTo>
                    <a:pt x="1034" y="225"/>
                  </a:lnTo>
                  <a:lnTo>
                    <a:pt x="1043" y="225"/>
                  </a:lnTo>
                  <a:lnTo>
                    <a:pt x="1047" y="224"/>
                  </a:lnTo>
                  <a:lnTo>
                    <a:pt x="1061" y="224"/>
                  </a:lnTo>
                  <a:lnTo>
                    <a:pt x="1068" y="231"/>
                  </a:lnTo>
                  <a:lnTo>
                    <a:pt x="1080" y="270"/>
                  </a:lnTo>
                  <a:lnTo>
                    <a:pt x="1080" y="302"/>
                  </a:lnTo>
                  <a:lnTo>
                    <a:pt x="1079" y="313"/>
                  </a:lnTo>
                  <a:lnTo>
                    <a:pt x="1076" y="317"/>
                  </a:lnTo>
                  <a:lnTo>
                    <a:pt x="1074" y="321"/>
                  </a:lnTo>
                  <a:lnTo>
                    <a:pt x="1050" y="337"/>
                  </a:lnTo>
                  <a:lnTo>
                    <a:pt x="1043" y="339"/>
                  </a:lnTo>
                  <a:lnTo>
                    <a:pt x="1031" y="340"/>
                  </a:lnTo>
                  <a:lnTo>
                    <a:pt x="1023" y="344"/>
                  </a:lnTo>
                  <a:lnTo>
                    <a:pt x="1014" y="356"/>
                  </a:lnTo>
                  <a:lnTo>
                    <a:pt x="1005" y="366"/>
                  </a:lnTo>
                  <a:lnTo>
                    <a:pt x="961" y="404"/>
                  </a:lnTo>
                  <a:lnTo>
                    <a:pt x="959" y="408"/>
                  </a:lnTo>
                  <a:lnTo>
                    <a:pt x="955" y="415"/>
                  </a:lnTo>
                  <a:lnTo>
                    <a:pt x="935" y="440"/>
                  </a:lnTo>
                  <a:lnTo>
                    <a:pt x="932" y="446"/>
                  </a:lnTo>
                  <a:lnTo>
                    <a:pt x="914" y="467"/>
                  </a:lnTo>
                  <a:lnTo>
                    <a:pt x="899" y="479"/>
                  </a:lnTo>
                  <a:lnTo>
                    <a:pt x="892" y="488"/>
                  </a:lnTo>
                  <a:lnTo>
                    <a:pt x="883" y="494"/>
                  </a:lnTo>
                  <a:lnTo>
                    <a:pt x="881" y="499"/>
                  </a:lnTo>
                  <a:lnTo>
                    <a:pt x="872" y="509"/>
                  </a:lnTo>
                  <a:lnTo>
                    <a:pt x="862" y="514"/>
                  </a:lnTo>
                  <a:lnTo>
                    <a:pt x="861" y="520"/>
                  </a:lnTo>
                  <a:lnTo>
                    <a:pt x="851" y="528"/>
                  </a:lnTo>
                  <a:lnTo>
                    <a:pt x="850" y="531"/>
                  </a:lnTo>
                  <a:lnTo>
                    <a:pt x="853" y="554"/>
                  </a:lnTo>
                  <a:lnTo>
                    <a:pt x="848" y="576"/>
                  </a:lnTo>
                  <a:lnTo>
                    <a:pt x="848" y="591"/>
                  </a:lnTo>
                  <a:lnTo>
                    <a:pt x="846" y="601"/>
                  </a:lnTo>
                  <a:lnTo>
                    <a:pt x="838" y="625"/>
                  </a:lnTo>
                  <a:lnTo>
                    <a:pt x="838" y="676"/>
                  </a:lnTo>
                  <a:lnTo>
                    <a:pt x="835" y="686"/>
                  </a:lnTo>
                  <a:lnTo>
                    <a:pt x="834" y="692"/>
                  </a:lnTo>
                  <a:lnTo>
                    <a:pt x="826" y="705"/>
                  </a:lnTo>
                  <a:lnTo>
                    <a:pt x="823" y="714"/>
                  </a:lnTo>
                  <a:lnTo>
                    <a:pt x="818" y="740"/>
                  </a:lnTo>
                  <a:lnTo>
                    <a:pt x="817" y="756"/>
                  </a:lnTo>
                  <a:lnTo>
                    <a:pt x="818" y="765"/>
                  </a:lnTo>
                  <a:lnTo>
                    <a:pt x="817" y="774"/>
                  </a:lnTo>
                  <a:lnTo>
                    <a:pt x="813" y="776"/>
                  </a:lnTo>
                  <a:lnTo>
                    <a:pt x="822" y="796"/>
                  </a:lnTo>
                  <a:lnTo>
                    <a:pt x="846" y="810"/>
                  </a:lnTo>
                  <a:lnTo>
                    <a:pt x="856" y="817"/>
                  </a:lnTo>
                  <a:lnTo>
                    <a:pt x="869" y="828"/>
                  </a:lnTo>
                  <a:lnTo>
                    <a:pt x="885" y="845"/>
                  </a:lnTo>
                  <a:lnTo>
                    <a:pt x="886" y="855"/>
                  </a:lnTo>
                  <a:lnTo>
                    <a:pt x="875" y="880"/>
                  </a:lnTo>
                  <a:lnTo>
                    <a:pt x="878" y="892"/>
                  </a:lnTo>
                  <a:lnTo>
                    <a:pt x="889" y="907"/>
                  </a:lnTo>
                  <a:lnTo>
                    <a:pt x="903" y="913"/>
                  </a:lnTo>
                  <a:lnTo>
                    <a:pt x="913" y="912"/>
                  </a:lnTo>
                  <a:lnTo>
                    <a:pt x="914" y="921"/>
                  </a:lnTo>
                  <a:lnTo>
                    <a:pt x="914" y="950"/>
                  </a:lnTo>
                  <a:lnTo>
                    <a:pt x="908" y="963"/>
                  </a:lnTo>
                  <a:lnTo>
                    <a:pt x="889" y="991"/>
                  </a:lnTo>
                  <a:lnTo>
                    <a:pt x="877" y="1004"/>
                  </a:lnTo>
                  <a:lnTo>
                    <a:pt x="870" y="1015"/>
                  </a:lnTo>
                  <a:lnTo>
                    <a:pt x="865" y="1039"/>
                  </a:lnTo>
                  <a:lnTo>
                    <a:pt x="854" y="1049"/>
                  </a:lnTo>
                  <a:lnTo>
                    <a:pt x="840" y="1056"/>
                  </a:lnTo>
                  <a:lnTo>
                    <a:pt x="815" y="1065"/>
                  </a:lnTo>
                  <a:lnTo>
                    <a:pt x="805" y="1065"/>
                  </a:lnTo>
                  <a:lnTo>
                    <a:pt x="790" y="1072"/>
                  </a:lnTo>
                  <a:lnTo>
                    <a:pt x="765" y="1080"/>
                  </a:lnTo>
                  <a:lnTo>
                    <a:pt x="753" y="1082"/>
                  </a:lnTo>
                  <a:lnTo>
                    <a:pt x="733" y="1083"/>
                  </a:lnTo>
                  <a:lnTo>
                    <a:pt x="711" y="1091"/>
                  </a:lnTo>
                  <a:lnTo>
                    <a:pt x="677" y="1096"/>
                  </a:lnTo>
                  <a:lnTo>
                    <a:pt x="650" y="1096"/>
                  </a:lnTo>
                  <a:lnTo>
                    <a:pt x="620" y="1091"/>
                  </a:lnTo>
                  <a:lnTo>
                    <a:pt x="607" y="1079"/>
                  </a:lnTo>
                  <a:lnTo>
                    <a:pt x="604" y="1088"/>
                  </a:lnTo>
                  <a:lnTo>
                    <a:pt x="607" y="1113"/>
                  </a:lnTo>
                  <a:lnTo>
                    <a:pt x="616" y="1122"/>
                  </a:lnTo>
                  <a:lnTo>
                    <a:pt x="619" y="1130"/>
                  </a:lnTo>
                  <a:lnTo>
                    <a:pt x="617" y="1147"/>
                  </a:lnTo>
                  <a:lnTo>
                    <a:pt x="614" y="1155"/>
                  </a:lnTo>
                  <a:lnTo>
                    <a:pt x="611" y="1157"/>
                  </a:lnTo>
                  <a:lnTo>
                    <a:pt x="609" y="1156"/>
                  </a:lnTo>
                  <a:lnTo>
                    <a:pt x="604" y="1169"/>
                  </a:lnTo>
                  <a:lnTo>
                    <a:pt x="602" y="1184"/>
                  </a:lnTo>
                  <a:lnTo>
                    <a:pt x="607" y="1214"/>
                  </a:lnTo>
                  <a:lnTo>
                    <a:pt x="607" y="1221"/>
                  </a:lnTo>
                  <a:lnTo>
                    <a:pt x="603" y="1230"/>
                  </a:lnTo>
                  <a:lnTo>
                    <a:pt x="597" y="1237"/>
                  </a:lnTo>
                  <a:lnTo>
                    <a:pt x="580" y="1241"/>
                  </a:lnTo>
                  <a:lnTo>
                    <a:pt x="564" y="1252"/>
                  </a:lnTo>
                  <a:lnTo>
                    <a:pt x="526" y="1251"/>
                  </a:lnTo>
                  <a:lnTo>
                    <a:pt x="517" y="1247"/>
                  </a:lnTo>
                  <a:lnTo>
                    <a:pt x="507" y="1241"/>
                  </a:lnTo>
                  <a:lnTo>
                    <a:pt x="487" y="1232"/>
                  </a:lnTo>
                  <a:lnTo>
                    <a:pt x="472" y="1227"/>
                  </a:lnTo>
                  <a:lnTo>
                    <a:pt x="462" y="1216"/>
                  </a:lnTo>
                  <a:lnTo>
                    <a:pt x="451" y="1230"/>
                  </a:lnTo>
                  <a:lnTo>
                    <a:pt x="451" y="1251"/>
                  </a:lnTo>
                  <a:lnTo>
                    <a:pt x="457" y="1270"/>
                  </a:lnTo>
                  <a:lnTo>
                    <a:pt x="458" y="1302"/>
                  </a:lnTo>
                  <a:lnTo>
                    <a:pt x="459" y="1317"/>
                  </a:lnTo>
                  <a:lnTo>
                    <a:pt x="473" y="1329"/>
                  </a:lnTo>
                  <a:lnTo>
                    <a:pt x="487" y="1333"/>
                  </a:lnTo>
                  <a:lnTo>
                    <a:pt x="482" y="1340"/>
                  </a:lnTo>
                  <a:lnTo>
                    <a:pt x="489" y="1345"/>
                  </a:lnTo>
                  <a:lnTo>
                    <a:pt x="509" y="1340"/>
                  </a:lnTo>
                  <a:lnTo>
                    <a:pt x="505" y="1332"/>
                  </a:lnTo>
                  <a:lnTo>
                    <a:pt x="499" y="1328"/>
                  </a:lnTo>
                  <a:lnTo>
                    <a:pt x="515" y="1325"/>
                  </a:lnTo>
                  <a:lnTo>
                    <a:pt x="527" y="1317"/>
                  </a:lnTo>
                  <a:lnTo>
                    <a:pt x="534" y="1329"/>
                  </a:lnTo>
                  <a:lnTo>
                    <a:pt x="538" y="1355"/>
                  </a:lnTo>
                  <a:lnTo>
                    <a:pt x="536" y="1367"/>
                  </a:lnTo>
                  <a:lnTo>
                    <a:pt x="528" y="1372"/>
                  </a:lnTo>
                  <a:lnTo>
                    <a:pt x="518" y="1376"/>
                  </a:lnTo>
                  <a:lnTo>
                    <a:pt x="509" y="1376"/>
                  </a:lnTo>
                  <a:lnTo>
                    <a:pt x="501" y="1372"/>
                  </a:lnTo>
                  <a:lnTo>
                    <a:pt x="500" y="1360"/>
                  </a:lnTo>
                  <a:lnTo>
                    <a:pt x="495" y="1354"/>
                  </a:lnTo>
                  <a:lnTo>
                    <a:pt x="484" y="1351"/>
                  </a:lnTo>
                  <a:lnTo>
                    <a:pt x="475" y="1354"/>
                  </a:lnTo>
                  <a:lnTo>
                    <a:pt x="469" y="1360"/>
                  </a:lnTo>
                  <a:lnTo>
                    <a:pt x="463" y="1361"/>
                  </a:lnTo>
                  <a:lnTo>
                    <a:pt x="458" y="1366"/>
                  </a:lnTo>
                  <a:lnTo>
                    <a:pt x="458" y="1372"/>
                  </a:lnTo>
                  <a:lnTo>
                    <a:pt x="475" y="1381"/>
                  </a:lnTo>
                  <a:lnTo>
                    <a:pt x="487" y="1382"/>
                  </a:lnTo>
                  <a:lnTo>
                    <a:pt x="494" y="1384"/>
                  </a:lnTo>
                  <a:lnTo>
                    <a:pt x="500" y="1387"/>
                  </a:lnTo>
                  <a:lnTo>
                    <a:pt x="499" y="1389"/>
                  </a:lnTo>
                  <a:lnTo>
                    <a:pt x="466" y="1407"/>
                  </a:lnTo>
                  <a:lnTo>
                    <a:pt x="461" y="1414"/>
                  </a:lnTo>
                  <a:lnTo>
                    <a:pt x="457" y="1423"/>
                  </a:lnTo>
                  <a:lnTo>
                    <a:pt x="448" y="1432"/>
                  </a:lnTo>
                  <a:lnTo>
                    <a:pt x="446" y="1445"/>
                  </a:lnTo>
                  <a:lnTo>
                    <a:pt x="450" y="1461"/>
                  </a:lnTo>
                  <a:lnTo>
                    <a:pt x="448" y="1474"/>
                  </a:lnTo>
                  <a:lnTo>
                    <a:pt x="448" y="1490"/>
                  </a:lnTo>
                  <a:lnTo>
                    <a:pt x="445" y="1501"/>
                  </a:lnTo>
                  <a:lnTo>
                    <a:pt x="440" y="1506"/>
                  </a:lnTo>
                  <a:lnTo>
                    <a:pt x="432" y="1508"/>
                  </a:lnTo>
                  <a:lnTo>
                    <a:pt x="426" y="1520"/>
                  </a:lnTo>
                  <a:lnTo>
                    <a:pt x="431" y="1533"/>
                  </a:lnTo>
                  <a:lnTo>
                    <a:pt x="432" y="1538"/>
                  </a:lnTo>
                  <a:lnTo>
                    <a:pt x="429" y="1544"/>
                  </a:lnTo>
                  <a:lnTo>
                    <a:pt x="396" y="1542"/>
                  </a:lnTo>
                  <a:lnTo>
                    <a:pt x="386" y="1547"/>
                  </a:lnTo>
                  <a:lnTo>
                    <a:pt x="378" y="1556"/>
                  </a:lnTo>
                  <a:lnTo>
                    <a:pt x="369" y="1556"/>
                  </a:lnTo>
                  <a:lnTo>
                    <a:pt x="359" y="1561"/>
                  </a:lnTo>
                  <a:lnTo>
                    <a:pt x="342" y="1580"/>
                  </a:lnTo>
                  <a:lnTo>
                    <a:pt x="335" y="1588"/>
                  </a:lnTo>
                  <a:lnTo>
                    <a:pt x="333" y="1597"/>
                  </a:lnTo>
                  <a:lnTo>
                    <a:pt x="322" y="1615"/>
                  </a:lnTo>
                  <a:lnTo>
                    <a:pt x="318" y="1633"/>
                  </a:lnTo>
                  <a:lnTo>
                    <a:pt x="321" y="1640"/>
                  </a:lnTo>
                  <a:lnTo>
                    <a:pt x="327" y="1653"/>
                  </a:lnTo>
                  <a:lnTo>
                    <a:pt x="333" y="1664"/>
                  </a:lnTo>
                  <a:lnTo>
                    <a:pt x="343" y="1672"/>
                  </a:lnTo>
                  <a:lnTo>
                    <a:pt x="365" y="1696"/>
                  </a:lnTo>
                  <a:lnTo>
                    <a:pt x="389" y="1706"/>
                  </a:lnTo>
                  <a:lnTo>
                    <a:pt x="402" y="1707"/>
                  </a:lnTo>
                  <a:lnTo>
                    <a:pt x="414" y="1705"/>
                  </a:lnTo>
                  <a:lnTo>
                    <a:pt x="421" y="1712"/>
                  </a:lnTo>
                  <a:lnTo>
                    <a:pt x="424" y="1723"/>
                  </a:lnTo>
                  <a:lnTo>
                    <a:pt x="424" y="1739"/>
                  </a:lnTo>
                  <a:lnTo>
                    <a:pt x="417" y="1752"/>
                  </a:lnTo>
                  <a:lnTo>
                    <a:pt x="413" y="1754"/>
                  </a:lnTo>
                  <a:lnTo>
                    <a:pt x="417" y="1766"/>
                  </a:lnTo>
                  <a:lnTo>
                    <a:pt x="418" y="1776"/>
                  </a:lnTo>
                  <a:lnTo>
                    <a:pt x="410" y="1780"/>
                  </a:lnTo>
                  <a:lnTo>
                    <a:pt x="409" y="1791"/>
                  </a:lnTo>
                  <a:lnTo>
                    <a:pt x="402" y="1791"/>
                  </a:lnTo>
                  <a:lnTo>
                    <a:pt x="393" y="1796"/>
                  </a:lnTo>
                  <a:lnTo>
                    <a:pt x="376" y="1813"/>
                  </a:lnTo>
                  <a:lnTo>
                    <a:pt x="358" y="1829"/>
                  </a:lnTo>
                  <a:lnTo>
                    <a:pt x="350" y="1833"/>
                  </a:lnTo>
                  <a:lnTo>
                    <a:pt x="335" y="1849"/>
                  </a:lnTo>
                  <a:lnTo>
                    <a:pt x="321" y="1862"/>
                  </a:lnTo>
                  <a:lnTo>
                    <a:pt x="312" y="1882"/>
                  </a:lnTo>
                  <a:lnTo>
                    <a:pt x="310" y="1894"/>
                  </a:lnTo>
                  <a:lnTo>
                    <a:pt x="318" y="1887"/>
                  </a:lnTo>
                  <a:lnTo>
                    <a:pt x="310" y="1924"/>
                  </a:lnTo>
                  <a:lnTo>
                    <a:pt x="305" y="1940"/>
                  </a:lnTo>
                  <a:lnTo>
                    <a:pt x="296" y="1948"/>
                  </a:lnTo>
                  <a:lnTo>
                    <a:pt x="286" y="1953"/>
                  </a:lnTo>
                  <a:lnTo>
                    <a:pt x="276" y="1953"/>
                  </a:lnTo>
                  <a:lnTo>
                    <a:pt x="269" y="1946"/>
                  </a:lnTo>
                  <a:lnTo>
                    <a:pt x="258" y="1925"/>
                  </a:lnTo>
                  <a:lnTo>
                    <a:pt x="260" y="1945"/>
                  </a:lnTo>
                  <a:lnTo>
                    <a:pt x="268" y="1948"/>
                  </a:lnTo>
                  <a:lnTo>
                    <a:pt x="270" y="1954"/>
                  </a:lnTo>
                  <a:lnTo>
                    <a:pt x="270" y="1959"/>
                  </a:lnTo>
                  <a:lnTo>
                    <a:pt x="248" y="1974"/>
                  </a:lnTo>
                  <a:lnTo>
                    <a:pt x="238" y="1983"/>
                  </a:lnTo>
                  <a:lnTo>
                    <a:pt x="226" y="2026"/>
                  </a:lnTo>
                  <a:lnTo>
                    <a:pt x="219" y="2037"/>
                  </a:lnTo>
                  <a:lnTo>
                    <a:pt x="225" y="2037"/>
                  </a:lnTo>
                  <a:lnTo>
                    <a:pt x="230" y="2033"/>
                  </a:lnTo>
                  <a:lnTo>
                    <a:pt x="237" y="2058"/>
                  </a:lnTo>
                  <a:lnTo>
                    <a:pt x="241" y="2074"/>
                  </a:lnTo>
                  <a:lnTo>
                    <a:pt x="237" y="2081"/>
                  </a:lnTo>
                  <a:lnTo>
                    <a:pt x="225" y="2080"/>
                  </a:lnTo>
                  <a:lnTo>
                    <a:pt x="220" y="2082"/>
                  </a:lnTo>
                  <a:lnTo>
                    <a:pt x="229" y="2089"/>
                  </a:lnTo>
                  <a:lnTo>
                    <a:pt x="233" y="2088"/>
                  </a:lnTo>
                  <a:lnTo>
                    <a:pt x="240" y="2089"/>
                  </a:lnTo>
                  <a:lnTo>
                    <a:pt x="256" y="2120"/>
                  </a:lnTo>
                  <a:lnTo>
                    <a:pt x="275" y="2145"/>
                  </a:lnTo>
                  <a:lnTo>
                    <a:pt x="275" y="214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9" name="Freeform 257"/>
            <p:cNvSpPr>
              <a:spLocks noChangeAspect="1"/>
            </p:cNvSpPr>
            <p:nvPr/>
          </p:nvSpPr>
          <p:spPr bwMode="gray">
            <a:xfrm>
              <a:off x="1763" y="3165"/>
              <a:ext cx="38" cy="45"/>
            </a:xfrm>
            <a:custGeom>
              <a:avLst/>
              <a:gdLst/>
              <a:ahLst/>
              <a:cxnLst>
                <a:cxn ang="0">
                  <a:pos x="4" y="208"/>
                </a:cxn>
                <a:cxn ang="0">
                  <a:pos x="4" y="196"/>
                </a:cxn>
                <a:cxn ang="0">
                  <a:pos x="3" y="191"/>
                </a:cxn>
                <a:cxn ang="0">
                  <a:pos x="0" y="0"/>
                </a:cxn>
                <a:cxn ang="0">
                  <a:pos x="6" y="5"/>
                </a:cxn>
                <a:cxn ang="0">
                  <a:pos x="11" y="14"/>
                </a:cxn>
                <a:cxn ang="0">
                  <a:pos x="29" y="43"/>
                </a:cxn>
                <a:cxn ang="0">
                  <a:pos x="29" y="48"/>
                </a:cxn>
                <a:cxn ang="0">
                  <a:pos x="25" y="42"/>
                </a:cxn>
                <a:cxn ang="0">
                  <a:pos x="17" y="40"/>
                </a:cxn>
                <a:cxn ang="0">
                  <a:pos x="11" y="42"/>
                </a:cxn>
                <a:cxn ang="0">
                  <a:pos x="10" y="50"/>
                </a:cxn>
                <a:cxn ang="0">
                  <a:pos x="14" y="58"/>
                </a:cxn>
                <a:cxn ang="0">
                  <a:pos x="20" y="61"/>
                </a:cxn>
                <a:cxn ang="0">
                  <a:pos x="26" y="67"/>
                </a:cxn>
                <a:cxn ang="0">
                  <a:pos x="31" y="74"/>
                </a:cxn>
                <a:cxn ang="0">
                  <a:pos x="37" y="94"/>
                </a:cxn>
                <a:cxn ang="0">
                  <a:pos x="42" y="99"/>
                </a:cxn>
                <a:cxn ang="0">
                  <a:pos x="59" y="111"/>
                </a:cxn>
                <a:cxn ang="0">
                  <a:pos x="74" y="129"/>
                </a:cxn>
                <a:cxn ang="0">
                  <a:pos x="81" y="132"/>
                </a:cxn>
                <a:cxn ang="0">
                  <a:pos x="86" y="136"/>
                </a:cxn>
                <a:cxn ang="0">
                  <a:pos x="94" y="138"/>
                </a:cxn>
                <a:cxn ang="0">
                  <a:pos x="97" y="144"/>
                </a:cxn>
                <a:cxn ang="0">
                  <a:pos x="108" y="148"/>
                </a:cxn>
                <a:cxn ang="0">
                  <a:pos x="119" y="161"/>
                </a:cxn>
                <a:cxn ang="0">
                  <a:pos x="142" y="179"/>
                </a:cxn>
                <a:cxn ang="0">
                  <a:pos x="156" y="187"/>
                </a:cxn>
                <a:cxn ang="0">
                  <a:pos x="182" y="190"/>
                </a:cxn>
                <a:cxn ang="0">
                  <a:pos x="192" y="187"/>
                </a:cxn>
                <a:cxn ang="0">
                  <a:pos x="193" y="193"/>
                </a:cxn>
                <a:cxn ang="0">
                  <a:pos x="191" y="206"/>
                </a:cxn>
                <a:cxn ang="0">
                  <a:pos x="187" y="210"/>
                </a:cxn>
                <a:cxn ang="0">
                  <a:pos x="175" y="215"/>
                </a:cxn>
                <a:cxn ang="0">
                  <a:pos x="155" y="212"/>
                </a:cxn>
                <a:cxn ang="0">
                  <a:pos x="129" y="220"/>
                </a:cxn>
                <a:cxn ang="0">
                  <a:pos x="127" y="224"/>
                </a:cxn>
                <a:cxn ang="0">
                  <a:pos x="118" y="222"/>
                </a:cxn>
                <a:cxn ang="0">
                  <a:pos x="102" y="212"/>
                </a:cxn>
                <a:cxn ang="0">
                  <a:pos x="74" y="206"/>
                </a:cxn>
                <a:cxn ang="0">
                  <a:pos x="48" y="206"/>
                </a:cxn>
                <a:cxn ang="0">
                  <a:pos x="40" y="202"/>
                </a:cxn>
                <a:cxn ang="0">
                  <a:pos x="33" y="201"/>
                </a:cxn>
                <a:cxn ang="0">
                  <a:pos x="25" y="199"/>
                </a:cxn>
                <a:cxn ang="0">
                  <a:pos x="9" y="208"/>
                </a:cxn>
                <a:cxn ang="0">
                  <a:pos x="4" y="208"/>
                </a:cxn>
              </a:cxnLst>
              <a:rect l="0" t="0" r="r" b="b"/>
              <a:pathLst>
                <a:path w="193" h="224">
                  <a:moveTo>
                    <a:pt x="4" y="208"/>
                  </a:moveTo>
                  <a:lnTo>
                    <a:pt x="4" y="196"/>
                  </a:lnTo>
                  <a:lnTo>
                    <a:pt x="3" y="191"/>
                  </a:lnTo>
                  <a:lnTo>
                    <a:pt x="0" y="0"/>
                  </a:lnTo>
                  <a:lnTo>
                    <a:pt x="6" y="5"/>
                  </a:lnTo>
                  <a:lnTo>
                    <a:pt x="11" y="14"/>
                  </a:lnTo>
                  <a:lnTo>
                    <a:pt x="29" y="43"/>
                  </a:lnTo>
                  <a:lnTo>
                    <a:pt x="29" y="48"/>
                  </a:lnTo>
                  <a:lnTo>
                    <a:pt x="25" y="42"/>
                  </a:lnTo>
                  <a:lnTo>
                    <a:pt x="17" y="40"/>
                  </a:lnTo>
                  <a:lnTo>
                    <a:pt x="11" y="42"/>
                  </a:lnTo>
                  <a:lnTo>
                    <a:pt x="10" y="50"/>
                  </a:lnTo>
                  <a:lnTo>
                    <a:pt x="14" y="58"/>
                  </a:lnTo>
                  <a:lnTo>
                    <a:pt x="20" y="61"/>
                  </a:lnTo>
                  <a:lnTo>
                    <a:pt x="26" y="67"/>
                  </a:lnTo>
                  <a:lnTo>
                    <a:pt x="31" y="74"/>
                  </a:lnTo>
                  <a:lnTo>
                    <a:pt x="37" y="94"/>
                  </a:lnTo>
                  <a:lnTo>
                    <a:pt x="42" y="99"/>
                  </a:lnTo>
                  <a:lnTo>
                    <a:pt x="59" y="111"/>
                  </a:lnTo>
                  <a:lnTo>
                    <a:pt x="74" y="129"/>
                  </a:lnTo>
                  <a:lnTo>
                    <a:pt x="81" y="132"/>
                  </a:lnTo>
                  <a:lnTo>
                    <a:pt x="86" y="136"/>
                  </a:lnTo>
                  <a:lnTo>
                    <a:pt x="94" y="138"/>
                  </a:lnTo>
                  <a:lnTo>
                    <a:pt x="97" y="144"/>
                  </a:lnTo>
                  <a:lnTo>
                    <a:pt x="108" y="148"/>
                  </a:lnTo>
                  <a:lnTo>
                    <a:pt x="119" y="161"/>
                  </a:lnTo>
                  <a:lnTo>
                    <a:pt x="142" y="179"/>
                  </a:lnTo>
                  <a:lnTo>
                    <a:pt x="156" y="187"/>
                  </a:lnTo>
                  <a:lnTo>
                    <a:pt x="182" y="190"/>
                  </a:lnTo>
                  <a:lnTo>
                    <a:pt x="192" y="187"/>
                  </a:lnTo>
                  <a:lnTo>
                    <a:pt x="193" y="193"/>
                  </a:lnTo>
                  <a:lnTo>
                    <a:pt x="191" y="206"/>
                  </a:lnTo>
                  <a:lnTo>
                    <a:pt x="187" y="210"/>
                  </a:lnTo>
                  <a:lnTo>
                    <a:pt x="175" y="215"/>
                  </a:lnTo>
                  <a:lnTo>
                    <a:pt x="155" y="212"/>
                  </a:lnTo>
                  <a:lnTo>
                    <a:pt x="129" y="220"/>
                  </a:lnTo>
                  <a:lnTo>
                    <a:pt x="127" y="224"/>
                  </a:lnTo>
                  <a:lnTo>
                    <a:pt x="118" y="222"/>
                  </a:lnTo>
                  <a:lnTo>
                    <a:pt x="102" y="212"/>
                  </a:lnTo>
                  <a:lnTo>
                    <a:pt x="74" y="206"/>
                  </a:lnTo>
                  <a:lnTo>
                    <a:pt x="48" y="206"/>
                  </a:lnTo>
                  <a:lnTo>
                    <a:pt x="40" y="202"/>
                  </a:lnTo>
                  <a:lnTo>
                    <a:pt x="33" y="201"/>
                  </a:lnTo>
                  <a:lnTo>
                    <a:pt x="25" y="199"/>
                  </a:lnTo>
                  <a:lnTo>
                    <a:pt x="9" y="208"/>
                  </a:lnTo>
                  <a:lnTo>
                    <a:pt x="4" y="20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0" name="Freeform 258"/>
            <p:cNvSpPr>
              <a:spLocks noChangeAspect="1"/>
            </p:cNvSpPr>
            <p:nvPr/>
          </p:nvSpPr>
          <p:spPr bwMode="gray">
            <a:xfrm>
              <a:off x="1879" y="2422"/>
              <a:ext cx="45" cy="45"/>
            </a:xfrm>
            <a:custGeom>
              <a:avLst/>
              <a:gdLst/>
              <a:ahLst/>
              <a:cxnLst>
                <a:cxn ang="0">
                  <a:pos x="197" y="195"/>
                </a:cxn>
                <a:cxn ang="0">
                  <a:pos x="172" y="187"/>
                </a:cxn>
                <a:cxn ang="0">
                  <a:pos x="146" y="193"/>
                </a:cxn>
                <a:cxn ang="0">
                  <a:pos x="129" y="190"/>
                </a:cxn>
                <a:cxn ang="0">
                  <a:pos x="124" y="217"/>
                </a:cxn>
                <a:cxn ang="0">
                  <a:pos x="103" y="221"/>
                </a:cxn>
                <a:cxn ang="0">
                  <a:pos x="91" y="214"/>
                </a:cxn>
                <a:cxn ang="0">
                  <a:pos x="79" y="205"/>
                </a:cxn>
                <a:cxn ang="0">
                  <a:pos x="59" y="178"/>
                </a:cxn>
                <a:cxn ang="0">
                  <a:pos x="52" y="166"/>
                </a:cxn>
                <a:cxn ang="0">
                  <a:pos x="47" y="151"/>
                </a:cxn>
                <a:cxn ang="0">
                  <a:pos x="43" y="140"/>
                </a:cxn>
                <a:cxn ang="0">
                  <a:pos x="30" y="139"/>
                </a:cxn>
                <a:cxn ang="0">
                  <a:pos x="26" y="130"/>
                </a:cxn>
                <a:cxn ang="0">
                  <a:pos x="15" y="122"/>
                </a:cxn>
                <a:cxn ang="0">
                  <a:pos x="0" y="101"/>
                </a:cxn>
                <a:cxn ang="0">
                  <a:pos x="4" y="84"/>
                </a:cxn>
                <a:cxn ang="0">
                  <a:pos x="9" y="60"/>
                </a:cxn>
                <a:cxn ang="0">
                  <a:pos x="11" y="55"/>
                </a:cxn>
                <a:cxn ang="0">
                  <a:pos x="22" y="50"/>
                </a:cxn>
                <a:cxn ang="0">
                  <a:pos x="38" y="49"/>
                </a:cxn>
                <a:cxn ang="0">
                  <a:pos x="46" y="39"/>
                </a:cxn>
                <a:cxn ang="0">
                  <a:pos x="44" y="32"/>
                </a:cxn>
                <a:cxn ang="0">
                  <a:pos x="43" y="26"/>
                </a:cxn>
                <a:cxn ang="0">
                  <a:pos x="57" y="9"/>
                </a:cxn>
                <a:cxn ang="0">
                  <a:pos x="62" y="5"/>
                </a:cxn>
                <a:cxn ang="0">
                  <a:pos x="71" y="0"/>
                </a:cxn>
                <a:cxn ang="0">
                  <a:pos x="114" y="6"/>
                </a:cxn>
                <a:cxn ang="0">
                  <a:pos x="154" y="3"/>
                </a:cxn>
                <a:cxn ang="0">
                  <a:pos x="168" y="0"/>
                </a:cxn>
                <a:cxn ang="0">
                  <a:pos x="200" y="3"/>
                </a:cxn>
                <a:cxn ang="0">
                  <a:pos x="225" y="11"/>
                </a:cxn>
                <a:cxn ang="0">
                  <a:pos x="222" y="25"/>
                </a:cxn>
                <a:cxn ang="0">
                  <a:pos x="218" y="33"/>
                </a:cxn>
                <a:cxn ang="0">
                  <a:pos x="206" y="49"/>
                </a:cxn>
                <a:cxn ang="0">
                  <a:pos x="208" y="90"/>
                </a:cxn>
                <a:cxn ang="0">
                  <a:pos x="220" y="114"/>
                </a:cxn>
                <a:cxn ang="0">
                  <a:pos x="221" y="117"/>
                </a:cxn>
                <a:cxn ang="0">
                  <a:pos x="225" y="140"/>
                </a:cxn>
                <a:cxn ang="0">
                  <a:pos x="218" y="181"/>
                </a:cxn>
                <a:cxn ang="0">
                  <a:pos x="203" y="197"/>
                </a:cxn>
              </a:cxnLst>
              <a:rect l="0" t="0" r="r" b="b"/>
              <a:pathLst>
                <a:path w="226" h="221">
                  <a:moveTo>
                    <a:pt x="203" y="197"/>
                  </a:moveTo>
                  <a:lnTo>
                    <a:pt x="197" y="195"/>
                  </a:lnTo>
                  <a:lnTo>
                    <a:pt x="193" y="193"/>
                  </a:lnTo>
                  <a:lnTo>
                    <a:pt x="172" y="187"/>
                  </a:lnTo>
                  <a:lnTo>
                    <a:pt x="150" y="193"/>
                  </a:lnTo>
                  <a:lnTo>
                    <a:pt x="146" y="193"/>
                  </a:lnTo>
                  <a:lnTo>
                    <a:pt x="136" y="190"/>
                  </a:lnTo>
                  <a:lnTo>
                    <a:pt x="129" y="190"/>
                  </a:lnTo>
                  <a:lnTo>
                    <a:pt x="123" y="193"/>
                  </a:lnTo>
                  <a:lnTo>
                    <a:pt x="124" y="217"/>
                  </a:lnTo>
                  <a:lnTo>
                    <a:pt x="120" y="221"/>
                  </a:lnTo>
                  <a:lnTo>
                    <a:pt x="103" y="221"/>
                  </a:lnTo>
                  <a:lnTo>
                    <a:pt x="91" y="216"/>
                  </a:lnTo>
                  <a:lnTo>
                    <a:pt x="91" y="214"/>
                  </a:lnTo>
                  <a:lnTo>
                    <a:pt x="89" y="214"/>
                  </a:lnTo>
                  <a:lnTo>
                    <a:pt x="79" y="205"/>
                  </a:lnTo>
                  <a:lnTo>
                    <a:pt x="65" y="188"/>
                  </a:lnTo>
                  <a:lnTo>
                    <a:pt x="59" y="178"/>
                  </a:lnTo>
                  <a:lnTo>
                    <a:pt x="58" y="172"/>
                  </a:lnTo>
                  <a:lnTo>
                    <a:pt x="52" y="166"/>
                  </a:lnTo>
                  <a:lnTo>
                    <a:pt x="52" y="156"/>
                  </a:lnTo>
                  <a:lnTo>
                    <a:pt x="47" y="151"/>
                  </a:lnTo>
                  <a:lnTo>
                    <a:pt x="46" y="143"/>
                  </a:lnTo>
                  <a:lnTo>
                    <a:pt x="43" y="140"/>
                  </a:lnTo>
                  <a:lnTo>
                    <a:pt x="32" y="140"/>
                  </a:lnTo>
                  <a:lnTo>
                    <a:pt x="30" y="139"/>
                  </a:lnTo>
                  <a:lnTo>
                    <a:pt x="26" y="135"/>
                  </a:lnTo>
                  <a:lnTo>
                    <a:pt x="26" y="130"/>
                  </a:lnTo>
                  <a:lnTo>
                    <a:pt x="17" y="123"/>
                  </a:lnTo>
                  <a:lnTo>
                    <a:pt x="15" y="122"/>
                  </a:lnTo>
                  <a:lnTo>
                    <a:pt x="6" y="107"/>
                  </a:lnTo>
                  <a:lnTo>
                    <a:pt x="0" y="101"/>
                  </a:lnTo>
                  <a:lnTo>
                    <a:pt x="0" y="95"/>
                  </a:lnTo>
                  <a:lnTo>
                    <a:pt x="4" y="84"/>
                  </a:lnTo>
                  <a:lnTo>
                    <a:pt x="9" y="75"/>
                  </a:lnTo>
                  <a:lnTo>
                    <a:pt x="9" y="60"/>
                  </a:lnTo>
                  <a:lnTo>
                    <a:pt x="10" y="58"/>
                  </a:lnTo>
                  <a:lnTo>
                    <a:pt x="11" y="55"/>
                  </a:lnTo>
                  <a:lnTo>
                    <a:pt x="15" y="53"/>
                  </a:lnTo>
                  <a:lnTo>
                    <a:pt x="22" y="50"/>
                  </a:lnTo>
                  <a:lnTo>
                    <a:pt x="32" y="50"/>
                  </a:lnTo>
                  <a:lnTo>
                    <a:pt x="38" y="49"/>
                  </a:lnTo>
                  <a:lnTo>
                    <a:pt x="39" y="46"/>
                  </a:lnTo>
                  <a:lnTo>
                    <a:pt x="46" y="39"/>
                  </a:lnTo>
                  <a:lnTo>
                    <a:pt x="46" y="32"/>
                  </a:lnTo>
                  <a:lnTo>
                    <a:pt x="44" y="32"/>
                  </a:lnTo>
                  <a:lnTo>
                    <a:pt x="42" y="30"/>
                  </a:lnTo>
                  <a:lnTo>
                    <a:pt x="43" y="26"/>
                  </a:lnTo>
                  <a:lnTo>
                    <a:pt x="50" y="15"/>
                  </a:lnTo>
                  <a:lnTo>
                    <a:pt x="57" y="9"/>
                  </a:lnTo>
                  <a:lnTo>
                    <a:pt x="58" y="6"/>
                  </a:lnTo>
                  <a:lnTo>
                    <a:pt x="62" y="5"/>
                  </a:lnTo>
                  <a:lnTo>
                    <a:pt x="66" y="0"/>
                  </a:lnTo>
                  <a:lnTo>
                    <a:pt x="71" y="0"/>
                  </a:lnTo>
                  <a:lnTo>
                    <a:pt x="95" y="6"/>
                  </a:lnTo>
                  <a:lnTo>
                    <a:pt x="114" y="6"/>
                  </a:lnTo>
                  <a:lnTo>
                    <a:pt x="139" y="1"/>
                  </a:lnTo>
                  <a:lnTo>
                    <a:pt x="154" y="3"/>
                  </a:lnTo>
                  <a:lnTo>
                    <a:pt x="166" y="1"/>
                  </a:lnTo>
                  <a:lnTo>
                    <a:pt x="168" y="0"/>
                  </a:lnTo>
                  <a:lnTo>
                    <a:pt x="175" y="0"/>
                  </a:lnTo>
                  <a:lnTo>
                    <a:pt x="200" y="3"/>
                  </a:lnTo>
                  <a:lnTo>
                    <a:pt x="225" y="10"/>
                  </a:lnTo>
                  <a:lnTo>
                    <a:pt x="225" y="11"/>
                  </a:lnTo>
                  <a:lnTo>
                    <a:pt x="225" y="22"/>
                  </a:lnTo>
                  <a:lnTo>
                    <a:pt x="222" y="25"/>
                  </a:lnTo>
                  <a:lnTo>
                    <a:pt x="222" y="27"/>
                  </a:lnTo>
                  <a:lnTo>
                    <a:pt x="218" y="33"/>
                  </a:lnTo>
                  <a:lnTo>
                    <a:pt x="210" y="39"/>
                  </a:lnTo>
                  <a:lnTo>
                    <a:pt x="206" y="49"/>
                  </a:lnTo>
                  <a:lnTo>
                    <a:pt x="206" y="71"/>
                  </a:lnTo>
                  <a:lnTo>
                    <a:pt x="208" y="90"/>
                  </a:lnTo>
                  <a:lnTo>
                    <a:pt x="211" y="101"/>
                  </a:lnTo>
                  <a:lnTo>
                    <a:pt x="220" y="114"/>
                  </a:lnTo>
                  <a:lnTo>
                    <a:pt x="220" y="116"/>
                  </a:lnTo>
                  <a:lnTo>
                    <a:pt x="221" y="117"/>
                  </a:lnTo>
                  <a:lnTo>
                    <a:pt x="226" y="125"/>
                  </a:lnTo>
                  <a:lnTo>
                    <a:pt x="225" y="140"/>
                  </a:lnTo>
                  <a:lnTo>
                    <a:pt x="220" y="162"/>
                  </a:lnTo>
                  <a:lnTo>
                    <a:pt x="218" y="181"/>
                  </a:lnTo>
                  <a:lnTo>
                    <a:pt x="216" y="184"/>
                  </a:lnTo>
                  <a:lnTo>
                    <a:pt x="203" y="19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1" name="Freeform 259"/>
            <p:cNvSpPr>
              <a:spLocks noChangeAspect="1"/>
            </p:cNvSpPr>
            <p:nvPr/>
          </p:nvSpPr>
          <p:spPr bwMode="gray">
            <a:xfrm rot="-1047951">
              <a:off x="1790" y="2357"/>
              <a:ext cx="4" cy="4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69" y="17"/>
                </a:cxn>
                <a:cxn ang="0">
                  <a:pos x="183" y="54"/>
                </a:cxn>
                <a:cxn ang="0">
                  <a:pos x="114" y="93"/>
                </a:cxn>
                <a:cxn ang="0">
                  <a:pos x="86" y="86"/>
                </a:cxn>
                <a:cxn ang="0">
                  <a:pos x="66" y="72"/>
                </a:cxn>
                <a:cxn ang="0">
                  <a:pos x="14" y="72"/>
                </a:cxn>
                <a:cxn ang="0">
                  <a:pos x="0" y="41"/>
                </a:cxn>
                <a:cxn ang="0">
                  <a:pos x="24" y="24"/>
                </a:cxn>
                <a:cxn ang="0">
                  <a:pos x="54" y="24"/>
                </a:cxn>
                <a:cxn ang="0">
                  <a:pos x="83" y="44"/>
                </a:cxn>
                <a:cxn ang="0">
                  <a:pos x="148" y="0"/>
                </a:cxn>
              </a:cxnLst>
              <a:rect l="0" t="0" r="r" b="b"/>
              <a:pathLst>
                <a:path w="183" h="93">
                  <a:moveTo>
                    <a:pt x="148" y="0"/>
                  </a:moveTo>
                  <a:lnTo>
                    <a:pt x="169" y="17"/>
                  </a:lnTo>
                  <a:lnTo>
                    <a:pt x="183" y="54"/>
                  </a:lnTo>
                  <a:lnTo>
                    <a:pt x="114" y="93"/>
                  </a:lnTo>
                  <a:lnTo>
                    <a:pt x="86" y="86"/>
                  </a:lnTo>
                  <a:lnTo>
                    <a:pt x="66" y="72"/>
                  </a:lnTo>
                  <a:lnTo>
                    <a:pt x="14" y="72"/>
                  </a:lnTo>
                  <a:lnTo>
                    <a:pt x="0" y="41"/>
                  </a:lnTo>
                  <a:lnTo>
                    <a:pt x="24" y="24"/>
                  </a:lnTo>
                  <a:lnTo>
                    <a:pt x="54" y="24"/>
                  </a:lnTo>
                  <a:lnTo>
                    <a:pt x="83" y="44"/>
                  </a:lnTo>
                  <a:lnTo>
                    <a:pt x="148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2" name="Freeform 260"/>
            <p:cNvSpPr>
              <a:spLocks noChangeAspect="1"/>
            </p:cNvSpPr>
            <p:nvPr/>
          </p:nvSpPr>
          <p:spPr bwMode="gray">
            <a:xfrm rot="-1047951">
              <a:off x="1753" y="2352"/>
              <a:ext cx="3" cy="4"/>
            </a:xfrm>
            <a:custGeom>
              <a:avLst/>
              <a:gdLst/>
              <a:ahLst/>
              <a:cxnLst>
                <a:cxn ang="0">
                  <a:pos x="24" y="37"/>
                </a:cxn>
                <a:cxn ang="0">
                  <a:pos x="0" y="0"/>
                </a:cxn>
                <a:cxn ang="0">
                  <a:pos x="0" y="10"/>
                </a:cxn>
                <a:cxn ang="0">
                  <a:pos x="5" y="41"/>
                </a:cxn>
                <a:cxn ang="0">
                  <a:pos x="24" y="72"/>
                </a:cxn>
                <a:cxn ang="0">
                  <a:pos x="101" y="102"/>
                </a:cxn>
                <a:cxn ang="0">
                  <a:pos x="101" y="85"/>
                </a:cxn>
                <a:cxn ang="0">
                  <a:pos x="59" y="68"/>
                </a:cxn>
                <a:cxn ang="0">
                  <a:pos x="24" y="37"/>
                </a:cxn>
              </a:cxnLst>
              <a:rect l="0" t="0" r="r" b="b"/>
              <a:pathLst>
                <a:path w="101" h="102">
                  <a:moveTo>
                    <a:pt x="24" y="37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5" y="41"/>
                  </a:lnTo>
                  <a:lnTo>
                    <a:pt x="24" y="72"/>
                  </a:lnTo>
                  <a:lnTo>
                    <a:pt x="101" y="102"/>
                  </a:lnTo>
                  <a:lnTo>
                    <a:pt x="101" y="85"/>
                  </a:lnTo>
                  <a:lnTo>
                    <a:pt x="59" y="68"/>
                  </a:lnTo>
                  <a:lnTo>
                    <a:pt x="24" y="3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3" name="Freeform 261"/>
            <p:cNvSpPr>
              <a:spLocks noChangeAspect="1"/>
            </p:cNvSpPr>
            <p:nvPr/>
          </p:nvSpPr>
          <p:spPr bwMode="gray">
            <a:xfrm rot="-1047951">
              <a:off x="1758" y="2351"/>
              <a:ext cx="2" cy="4"/>
            </a:xfrm>
            <a:custGeom>
              <a:avLst/>
              <a:gdLst/>
              <a:ahLst/>
              <a:cxnLst>
                <a:cxn ang="0">
                  <a:pos x="20" y="17"/>
                </a:cxn>
                <a:cxn ang="0">
                  <a:pos x="0" y="0"/>
                </a:cxn>
                <a:cxn ang="0">
                  <a:pos x="13" y="26"/>
                </a:cxn>
                <a:cxn ang="0">
                  <a:pos x="38" y="51"/>
                </a:cxn>
                <a:cxn ang="0">
                  <a:pos x="52" y="82"/>
                </a:cxn>
                <a:cxn ang="0">
                  <a:pos x="62" y="85"/>
                </a:cxn>
                <a:cxn ang="0">
                  <a:pos x="69" y="38"/>
                </a:cxn>
                <a:cxn ang="0">
                  <a:pos x="52" y="23"/>
                </a:cxn>
                <a:cxn ang="0">
                  <a:pos x="20" y="17"/>
                </a:cxn>
              </a:cxnLst>
              <a:rect l="0" t="0" r="r" b="b"/>
              <a:pathLst>
                <a:path w="69" h="85">
                  <a:moveTo>
                    <a:pt x="20" y="17"/>
                  </a:moveTo>
                  <a:lnTo>
                    <a:pt x="0" y="0"/>
                  </a:lnTo>
                  <a:lnTo>
                    <a:pt x="13" y="26"/>
                  </a:lnTo>
                  <a:lnTo>
                    <a:pt x="38" y="51"/>
                  </a:lnTo>
                  <a:lnTo>
                    <a:pt x="52" y="82"/>
                  </a:lnTo>
                  <a:lnTo>
                    <a:pt x="62" y="85"/>
                  </a:lnTo>
                  <a:lnTo>
                    <a:pt x="69" y="38"/>
                  </a:lnTo>
                  <a:lnTo>
                    <a:pt x="52" y="23"/>
                  </a:lnTo>
                  <a:lnTo>
                    <a:pt x="20" y="1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SouthAmerica</a:t>
            </a:r>
            <a:r>
              <a:rPr lang="en-US" dirty="0" err="1" smtClean="0">
                <a:solidFill>
                  <a:srgbClr val="FE8301"/>
                </a:solidFill>
                <a:latin typeface="Lato Light" panose="020F0302020204030203" pitchFamily="34" charset="0"/>
              </a:rPr>
              <a:t>HQs</a:t>
            </a:r>
            <a:endParaRPr lang="en-US" dirty="0">
              <a:solidFill>
                <a:srgbClr val="FE8301"/>
              </a:solidFill>
              <a:latin typeface="Lato Light" panose="020F03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Tagline goes here</a:t>
            </a:r>
            <a:endParaRPr lang="en-US" dirty="0"/>
          </a:p>
        </p:txBody>
      </p:sp>
      <p:sp>
        <p:nvSpPr>
          <p:cNvPr id="383" name="TextBox 382"/>
          <p:cNvSpPr txBox="1"/>
          <p:nvPr/>
        </p:nvSpPr>
        <p:spPr>
          <a:xfrm>
            <a:off x="6427622" y="1648143"/>
            <a:ext cx="3251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Lato Light" panose="020F0302020204030203" pitchFamily="34" charset="0"/>
              </a:rPr>
              <a:t>South America</a:t>
            </a:r>
            <a:endParaRPr lang="en-US" sz="3200" dirty="0">
              <a:solidFill>
                <a:prstClr val="black">
                  <a:lumMod val="75000"/>
                  <a:lumOff val="25000"/>
                </a:prstClr>
              </a:solidFill>
              <a:latin typeface="Lato Light" panose="020F030202020403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53749" y="2098982"/>
            <a:ext cx="4867862" cy="609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Lorem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ipsum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dolor sit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amet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,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consectetur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adipiscing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elit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.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Etiam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et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convallis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orci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.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Sed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sed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velit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nec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mi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pellentesqueposuere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.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Donec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id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fermentum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nisl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. </a:t>
            </a:r>
          </a:p>
        </p:txBody>
      </p:sp>
      <p:grpSp>
        <p:nvGrpSpPr>
          <p:cNvPr id="420" name="Group 419"/>
          <p:cNvGrpSpPr/>
          <p:nvPr/>
        </p:nvGrpSpPr>
        <p:grpSpPr>
          <a:xfrm>
            <a:off x="3034352" y="2879202"/>
            <a:ext cx="751659" cy="1510340"/>
            <a:chOff x="5672402" y="4054753"/>
            <a:chExt cx="751659" cy="1510340"/>
          </a:xfrm>
        </p:grpSpPr>
        <p:grpSp>
          <p:nvGrpSpPr>
            <p:cNvPr id="412" name="Group 411"/>
            <p:cNvGrpSpPr/>
            <p:nvPr/>
          </p:nvGrpSpPr>
          <p:grpSpPr>
            <a:xfrm>
              <a:off x="5967031" y="4640032"/>
              <a:ext cx="154361" cy="925061"/>
              <a:chOff x="1979554" y="1529993"/>
              <a:chExt cx="154361" cy="925061"/>
            </a:xfrm>
          </p:grpSpPr>
          <p:cxnSp>
            <p:nvCxnSpPr>
              <p:cNvPr id="413" name="Straight Connector 412"/>
              <p:cNvCxnSpPr/>
              <p:nvPr/>
            </p:nvCxnSpPr>
            <p:spPr>
              <a:xfrm>
                <a:off x="2056736" y="1529993"/>
                <a:ext cx="1" cy="788792"/>
              </a:xfrm>
              <a:prstGeom prst="line">
                <a:avLst/>
              </a:prstGeom>
              <a:ln w="41275">
                <a:solidFill>
                  <a:srgbClr val="FE830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5" name="Oval 414"/>
              <p:cNvSpPr/>
              <p:nvPr/>
            </p:nvSpPr>
            <p:spPr>
              <a:xfrm rot="18900000">
                <a:off x="1979554" y="2300693"/>
                <a:ext cx="154361" cy="154361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rgbClr val="FE83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17" name="Teardrop 416"/>
            <p:cNvSpPr/>
            <p:nvPr/>
          </p:nvSpPr>
          <p:spPr>
            <a:xfrm rot="8100000">
              <a:off x="5672402" y="4054753"/>
              <a:ext cx="751659" cy="751659"/>
            </a:xfrm>
            <a:prstGeom prst="teardrop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9" name="TextBox 418"/>
            <p:cNvSpPr txBox="1">
              <a:spLocks noChangeAspect="1"/>
            </p:cNvSpPr>
            <p:nvPr/>
          </p:nvSpPr>
          <p:spPr>
            <a:xfrm>
              <a:off x="5854147" y="4272277"/>
              <a:ext cx="380128" cy="32708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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21" name="Group 420"/>
          <p:cNvGrpSpPr/>
          <p:nvPr/>
        </p:nvGrpSpPr>
        <p:grpSpPr>
          <a:xfrm>
            <a:off x="2343208" y="3567657"/>
            <a:ext cx="751659" cy="1510340"/>
            <a:chOff x="5672402" y="4054753"/>
            <a:chExt cx="751659" cy="1510340"/>
          </a:xfrm>
        </p:grpSpPr>
        <p:grpSp>
          <p:nvGrpSpPr>
            <p:cNvPr id="422" name="Group 421"/>
            <p:cNvGrpSpPr/>
            <p:nvPr/>
          </p:nvGrpSpPr>
          <p:grpSpPr>
            <a:xfrm>
              <a:off x="5967031" y="4640032"/>
              <a:ext cx="154361" cy="925061"/>
              <a:chOff x="1979554" y="1529993"/>
              <a:chExt cx="154361" cy="925061"/>
            </a:xfrm>
          </p:grpSpPr>
          <p:cxnSp>
            <p:nvCxnSpPr>
              <p:cNvPr id="425" name="Straight Connector 424"/>
              <p:cNvCxnSpPr/>
              <p:nvPr/>
            </p:nvCxnSpPr>
            <p:spPr>
              <a:xfrm>
                <a:off x="2056736" y="1529993"/>
                <a:ext cx="1" cy="788792"/>
              </a:xfrm>
              <a:prstGeom prst="line">
                <a:avLst/>
              </a:prstGeom>
              <a:ln w="41275">
                <a:solidFill>
                  <a:srgbClr val="FECD98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6" name="Oval 425"/>
              <p:cNvSpPr/>
              <p:nvPr/>
            </p:nvSpPr>
            <p:spPr>
              <a:xfrm rot="18900000">
                <a:off x="1979554" y="2300693"/>
                <a:ext cx="154361" cy="154361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rgbClr val="FECD9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23" name="Teardrop 422"/>
            <p:cNvSpPr/>
            <p:nvPr/>
          </p:nvSpPr>
          <p:spPr>
            <a:xfrm rot="8100000">
              <a:off x="5672402" y="4054753"/>
              <a:ext cx="751659" cy="751659"/>
            </a:xfrm>
            <a:prstGeom prst="teardrop">
              <a:avLst/>
            </a:prstGeom>
            <a:solidFill>
              <a:srgbClr val="FEC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4" name="TextBox 423"/>
            <p:cNvSpPr txBox="1">
              <a:spLocks noChangeAspect="1"/>
            </p:cNvSpPr>
            <p:nvPr/>
          </p:nvSpPr>
          <p:spPr>
            <a:xfrm>
              <a:off x="5854147" y="4272277"/>
              <a:ext cx="380128" cy="32708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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27" name="Group 426"/>
          <p:cNvGrpSpPr/>
          <p:nvPr/>
        </p:nvGrpSpPr>
        <p:grpSpPr>
          <a:xfrm>
            <a:off x="3703966" y="1693323"/>
            <a:ext cx="751659" cy="1510340"/>
            <a:chOff x="5672402" y="4054753"/>
            <a:chExt cx="751659" cy="1510340"/>
          </a:xfrm>
        </p:grpSpPr>
        <p:grpSp>
          <p:nvGrpSpPr>
            <p:cNvPr id="428" name="Group 427"/>
            <p:cNvGrpSpPr/>
            <p:nvPr/>
          </p:nvGrpSpPr>
          <p:grpSpPr>
            <a:xfrm>
              <a:off x="5967031" y="4640032"/>
              <a:ext cx="154361" cy="925061"/>
              <a:chOff x="1979554" y="1529993"/>
              <a:chExt cx="154361" cy="925061"/>
            </a:xfrm>
          </p:grpSpPr>
          <p:cxnSp>
            <p:nvCxnSpPr>
              <p:cNvPr id="431" name="Straight Connector 430"/>
              <p:cNvCxnSpPr/>
              <p:nvPr/>
            </p:nvCxnSpPr>
            <p:spPr>
              <a:xfrm>
                <a:off x="2056736" y="1529993"/>
                <a:ext cx="1" cy="788792"/>
              </a:xfrm>
              <a:prstGeom prst="line">
                <a:avLst/>
              </a:prstGeom>
              <a:ln w="41275">
                <a:solidFill>
                  <a:srgbClr val="FEA44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2" name="Oval 431"/>
              <p:cNvSpPr/>
              <p:nvPr/>
            </p:nvSpPr>
            <p:spPr>
              <a:xfrm rot="18900000">
                <a:off x="1979554" y="2300693"/>
                <a:ext cx="154361" cy="154361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rgbClr val="FEA4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29" name="Teardrop 428"/>
            <p:cNvSpPr/>
            <p:nvPr/>
          </p:nvSpPr>
          <p:spPr>
            <a:xfrm rot="8100000">
              <a:off x="5672402" y="4054753"/>
              <a:ext cx="751659" cy="751659"/>
            </a:xfrm>
            <a:prstGeom prst="teardrop">
              <a:avLst/>
            </a:prstGeom>
            <a:solidFill>
              <a:srgbClr val="FEA4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0" name="TextBox 429"/>
            <p:cNvSpPr txBox="1">
              <a:spLocks noChangeAspect="1"/>
            </p:cNvSpPr>
            <p:nvPr/>
          </p:nvSpPr>
          <p:spPr>
            <a:xfrm>
              <a:off x="5854147" y="4272277"/>
              <a:ext cx="380128" cy="32708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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33" name="Group 432"/>
          <p:cNvGrpSpPr/>
          <p:nvPr/>
        </p:nvGrpSpPr>
        <p:grpSpPr>
          <a:xfrm>
            <a:off x="2192790" y="1695425"/>
            <a:ext cx="751659" cy="1510340"/>
            <a:chOff x="5672402" y="4054753"/>
            <a:chExt cx="751659" cy="1510340"/>
          </a:xfrm>
        </p:grpSpPr>
        <p:grpSp>
          <p:nvGrpSpPr>
            <p:cNvPr id="434" name="Group 433"/>
            <p:cNvGrpSpPr/>
            <p:nvPr/>
          </p:nvGrpSpPr>
          <p:grpSpPr>
            <a:xfrm>
              <a:off x="5967031" y="4640032"/>
              <a:ext cx="154361" cy="925061"/>
              <a:chOff x="1979554" y="1529993"/>
              <a:chExt cx="154361" cy="925061"/>
            </a:xfrm>
          </p:grpSpPr>
          <p:cxnSp>
            <p:nvCxnSpPr>
              <p:cNvPr id="437" name="Straight Connector 436"/>
              <p:cNvCxnSpPr/>
              <p:nvPr/>
            </p:nvCxnSpPr>
            <p:spPr>
              <a:xfrm>
                <a:off x="2056736" y="1529993"/>
                <a:ext cx="1" cy="788792"/>
              </a:xfrm>
              <a:prstGeom prst="line">
                <a:avLst/>
              </a:prstGeom>
              <a:ln w="41275">
                <a:solidFill>
                  <a:srgbClr val="763E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8" name="Oval 437"/>
              <p:cNvSpPr/>
              <p:nvPr/>
            </p:nvSpPr>
            <p:spPr>
              <a:xfrm rot="18900000">
                <a:off x="1979554" y="2300693"/>
                <a:ext cx="154361" cy="154361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rgbClr val="763E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35" name="Teardrop 434"/>
            <p:cNvSpPr/>
            <p:nvPr/>
          </p:nvSpPr>
          <p:spPr>
            <a:xfrm rot="8100000">
              <a:off x="5672402" y="4054753"/>
              <a:ext cx="751659" cy="751659"/>
            </a:xfrm>
            <a:prstGeom prst="teardrop">
              <a:avLst/>
            </a:prstGeom>
            <a:solidFill>
              <a:srgbClr val="763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6" name="TextBox 435"/>
            <p:cNvSpPr txBox="1">
              <a:spLocks noChangeAspect="1"/>
            </p:cNvSpPr>
            <p:nvPr/>
          </p:nvSpPr>
          <p:spPr>
            <a:xfrm>
              <a:off x="5854147" y="4272277"/>
              <a:ext cx="380128" cy="32708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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479875" y="2933195"/>
            <a:ext cx="2451732" cy="1427226"/>
            <a:chOff x="6479875" y="2933195"/>
            <a:chExt cx="2451732" cy="1427226"/>
          </a:xfrm>
        </p:grpSpPr>
        <p:grpSp>
          <p:nvGrpSpPr>
            <p:cNvPr id="397" name="Group 396"/>
            <p:cNvGrpSpPr/>
            <p:nvPr/>
          </p:nvGrpSpPr>
          <p:grpSpPr>
            <a:xfrm>
              <a:off x="6672077" y="3116771"/>
              <a:ext cx="271897" cy="271897"/>
              <a:chOff x="1902793" y="2492807"/>
              <a:chExt cx="431635" cy="431635"/>
            </a:xfrm>
          </p:grpSpPr>
          <p:sp>
            <p:nvSpPr>
              <p:cNvPr id="398" name="Teardrop 397"/>
              <p:cNvSpPr/>
              <p:nvPr/>
            </p:nvSpPr>
            <p:spPr>
              <a:xfrm rot="8100000">
                <a:off x="1902793" y="2492807"/>
                <a:ext cx="431635" cy="431635"/>
              </a:xfrm>
              <a:prstGeom prst="teardrop">
                <a:avLst/>
              </a:prstGeom>
              <a:solidFill>
                <a:srgbClr val="FE8301"/>
              </a:solidFill>
              <a:ln w="381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99" name="TextBox 398"/>
              <p:cNvSpPr txBox="1">
                <a:spLocks noChangeAspect="1"/>
              </p:cNvSpPr>
              <p:nvPr/>
            </p:nvSpPr>
            <p:spPr>
              <a:xfrm>
                <a:off x="1924922" y="2554608"/>
                <a:ext cx="380128" cy="32708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000" dirty="0" smtClean="0">
                    <a:solidFill>
                      <a:prstClr val="white"/>
                    </a:solidFill>
                    <a:latin typeface="FontAwesome" pitchFamily="2" charset="0"/>
                  </a:rPr>
                  <a:t></a:t>
                </a:r>
                <a:endParaRPr lang="ru-RU" sz="1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6921072" y="3428866"/>
              <a:ext cx="1595575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520  employees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25%  profit growth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</a:t>
              </a:r>
              <a:r>
                <a:rPr lang="en-US" sz="1100" dirty="0">
                  <a:solidFill>
                    <a:prstClr val="black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   23  connections</a:t>
              </a:r>
              <a:endParaRPr lang="ru-RU" sz="11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440" name="Rounded Rectangle 439"/>
            <p:cNvSpPr/>
            <p:nvPr/>
          </p:nvSpPr>
          <p:spPr>
            <a:xfrm>
              <a:off x="6479875" y="2933195"/>
              <a:ext cx="2451732" cy="1427226"/>
            </a:xfrm>
            <a:prstGeom prst="roundRect">
              <a:avLst>
                <a:gd name="adj" fmla="val 732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7" name="TextBox 446"/>
            <p:cNvSpPr txBox="1"/>
            <p:nvPr/>
          </p:nvSpPr>
          <p:spPr>
            <a:xfrm>
              <a:off x="6909293" y="3059348"/>
              <a:ext cx="8611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Medium"/>
                </a:rPr>
                <a:t>Uruguay</a:t>
              </a:r>
              <a:endPara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Lato Medium"/>
              </a:endParaRPr>
            </a:p>
          </p:txBody>
        </p:sp>
        <p:sp>
          <p:nvSpPr>
            <p:cNvPr id="448" name="Rectangle 447"/>
            <p:cNvSpPr/>
            <p:nvPr/>
          </p:nvSpPr>
          <p:spPr>
            <a:xfrm>
              <a:off x="6904277" y="3240433"/>
              <a:ext cx="109998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45, Long Street</a:t>
              </a:r>
              <a:endParaRPr lang="en-US" sz="11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9114277" y="2934226"/>
            <a:ext cx="2451732" cy="1427226"/>
            <a:chOff x="9114277" y="2934226"/>
            <a:chExt cx="2451732" cy="1427226"/>
          </a:xfrm>
        </p:grpSpPr>
        <p:sp>
          <p:nvSpPr>
            <p:cNvPr id="444" name="Rounded Rectangle 443"/>
            <p:cNvSpPr/>
            <p:nvPr/>
          </p:nvSpPr>
          <p:spPr>
            <a:xfrm>
              <a:off x="9114277" y="2934226"/>
              <a:ext cx="2451732" cy="1427226"/>
            </a:xfrm>
            <a:prstGeom prst="roundRect">
              <a:avLst>
                <a:gd name="adj" fmla="val 732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52" name="Group 451"/>
            <p:cNvGrpSpPr/>
            <p:nvPr/>
          </p:nvGrpSpPr>
          <p:grpSpPr>
            <a:xfrm>
              <a:off x="9336959" y="3106482"/>
              <a:ext cx="271897" cy="271897"/>
              <a:chOff x="1902793" y="2492807"/>
              <a:chExt cx="431635" cy="431635"/>
            </a:xfrm>
          </p:grpSpPr>
          <p:sp>
            <p:nvSpPr>
              <p:cNvPr id="453" name="Teardrop 452"/>
              <p:cNvSpPr/>
              <p:nvPr/>
            </p:nvSpPr>
            <p:spPr>
              <a:xfrm rot="8100000">
                <a:off x="1902793" y="2492807"/>
                <a:ext cx="431635" cy="431635"/>
              </a:xfrm>
              <a:prstGeom prst="teardrop">
                <a:avLst/>
              </a:prstGeom>
              <a:solidFill>
                <a:srgbClr val="FEA440"/>
              </a:solidFill>
              <a:ln w="381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54" name="TextBox 453"/>
              <p:cNvSpPr txBox="1">
                <a:spLocks noChangeAspect="1"/>
              </p:cNvSpPr>
              <p:nvPr/>
            </p:nvSpPr>
            <p:spPr>
              <a:xfrm>
                <a:off x="1924922" y="2554608"/>
                <a:ext cx="380128" cy="32708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000" dirty="0" smtClean="0">
                    <a:solidFill>
                      <a:prstClr val="white"/>
                    </a:solidFill>
                    <a:latin typeface="FontAwesome" pitchFamily="2" charset="0"/>
                  </a:rPr>
                  <a:t></a:t>
                </a:r>
                <a:endParaRPr lang="ru-RU" sz="1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5" name="TextBox 454"/>
            <p:cNvSpPr txBox="1"/>
            <p:nvPr/>
          </p:nvSpPr>
          <p:spPr>
            <a:xfrm>
              <a:off x="9585954" y="3418577"/>
              <a:ext cx="1595575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240  employees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10%  profit growth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</a:t>
              </a:r>
              <a:r>
                <a:rPr lang="en-US" sz="1100" dirty="0">
                  <a:solidFill>
                    <a:prstClr val="black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   10  connections</a:t>
              </a:r>
              <a:endParaRPr lang="ru-RU" sz="11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456" name="TextBox 455"/>
            <p:cNvSpPr txBox="1"/>
            <p:nvPr/>
          </p:nvSpPr>
          <p:spPr>
            <a:xfrm>
              <a:off x="9574175" y="3049059"/>
              <a:ext cx="6335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Medium"/>
                </a:rPr>
                <a:t>Brazil</a:t>
              </a:r>
              <a:endPara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Lato Medium"/>
              </a:endParaRPr>
            </a:p>
          </p:txBody>
        </p:sp>
        <p:sp>
          <p:nvSpPr>
            <p:cNvPr id="457" name="Rectangle 456"/>
            <p:cNvSpPr/>
            <p:nvPr/>
          </p:nvSpPr>
          <p:spPr>
            <a:xfrm>
              <a:off x="9569159" y="3230144"/>
              <a:ext cx="125226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13, North Street, </a:t>
              </a:r>
              <a:endParaRPr lang="en-US" sz="11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114277" y="4522584"/>
            <a:ext cx="2451732" cy="1427226"/>
            <a:chOff x="9114277" y="4522584"/>
            <a:chExt cx="2451732" cy="1427226"/>
          </a:xfrm>
        </p:grpSpPr>
        <p:sp>
          <p:nvSpPr>
            <p:cNvPr id="446" name="Rounded Rectangle 445"/>
            <p:cNvSpPr/>
            <p:nvPr/>
          </p:nvSpPr>
          <p:spPr>
            <a:xfrm>
              <a:off x="9114277" y="4522584"/>
              <a:ext cx="2451732" cy="1427226"/>
            </a:xfrm>
            <a:prstGeom prst="roundRect">
              <a:avLst>
                <a:gd name="adj" fmla="val 732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58" name="Group 457"/>
            <p:cNvGrpSpPr/>
            <p:nvPr/>
          </p:nvGrpSpPr>
          <p:grpSpPr>
            <a:xfrm>
              <a:off x="9350899" y="4691542"/>
              <a:ext cx="271897" cy="271897"/>
              <a:chOff x="1902793" y="2492807"/>
              <a:chExt cx="431635" cy="431635"/>
            </a:xfrm>
          </p:grpSpPr>
          <p:sp>
            <p:nvSpPr>
              <p:cNvPr id="459" name="Teardrop 458"/>
              <p:cNvSpPr/>
              <p:nvPr/>
            </p:nvSpPr>
            <p:spPr>
              <a:xfrm rot="8100000">
                <a:off x="1902793" y="2492807"/>
                <a:ext cx="431635" cy="431635"/>
              </a:xfrm>
              <a:prstGeom prst="teardrop">
                <a:avLst/>
              </a:prstGeom>
              <a:solidFill>
                <a:srgbClr val="FECD98"/>
              </a:solidFill>
              <a:ln w="381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0" name="TextBox 459"/>
              <p:cNvSpPr txBox="1">
                <a:spLocks noChangeAspect="1"/>
              </p:cNvSpPr>
              <p:nvPr/>
            </p:nvSpPr>
            <p:spPr>
              <a:xfrm>
                <a:off x="1924922" y="2554608"/>
                <a:ext cx="380128" cy="32708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000" dirty="0" smtClean="0">
                    <a:solidFill>
                      <a:prstClr val="white"/>
                    </a:solidFill>
                    <a:latin typeface="FontAwesome" pitchFamily="2" charset="0"/>
                  </a:rPr>
                  <a:t></a:t>
                </a:r>
                <a:endParaRPr lang="ru-RU" sz="1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1" name="TextBox 460"/>
            <p:cNvSpPr txBox="1"/>
            <p:nvPr/>
          </p:nvSpPr>
          <p:spPr>
            <a:xfrm>
              <a:off x="9599894" y="5003637"/>
              <a:ext cx="1595575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50  employees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4%  profit growth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</a:t>
              </a:r>
              <a:r>
                <a:rPr lang="en-US" sz="1100" dirty="0">
                  <a:solidFill>
                    <a:prstClr val="black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   6  connections</a:t>
              </a:r>
              <a:endParaRPr lang="ru-RU" sz="11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462" name="TextBox 461"/>
            <p:cNvSpPr txBox="1"/>
            <p:nvPr/>
          </p:nvSpPr>
          <p:spPr>
            <a:xfrm>
              <a:off x="9588115" y="4634119"/>
              <a:ext cx="9509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Medium"/>
                </a:rPr>
                <a:t>Argentina</a:t>
              </a:r>
              <a:endPara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Lato Medium"/>
              </a:endParaRPr>
            </a:p>
          </p:txBody>
        </p:sp>
        <p:sp>
          <p:nvSpPr>
            <p:cNvPr id="463" name="Rectangle 462"/>
            <p:cNvSpPr/>
            <p:nvPr/>
          </p:nvSpPr>
          <p:spPr>
            <a:xfrm>
              <a:off x="9583099" y="4815204"/>
              <a:ext cx="1157689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12, South Street</a:t>
              </a:r>
              <a:endParaRPr lang="en-US" sz="11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479875" y="4521553"/>
            <a:ext cx="2451732" cy="1427226"/>
            <a:chOff x="6479875" y="4521553"/>
            <a:chExt cx="2451732" cy="1427226"/>
          </a:xfrm>
        </p:grpSpPr>
        <p:sp>
          <p:nvSpPr>
            <p:cNvPr id="445" name="Rounded Rectangle 444"/>
            <p:cNvSpPr/>
            <p:nvPr/>
          </p:nvSpPr>
          <p:spPr>
            <a:xfrm>
              <a:off x="6479875" y="4521553"/>
              <a:ext cx="2451732" cy="1427226"/>
            </a:xfrm>
            <a:prstGeom prst="roundRect">
              <a:avLst>
                <a:gd name="adj" fmla="val 732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64" name="Group 463"/>
            <p:cNvGrpSpPr/>
            <p:nvPr/>
          </p:nvGrpSpPr>
          <p:grpSpPr>
            <a:xfrm>
              <a:off x="6685968" y="4653529"/>
              <a:ext cx="271897" cy="271897"/>
              <a:chOff x="1902793" y="2492807"/>
              <a:chExt cx="431635" cy="431635"/>
            </a:xfrm>
          </p:grpSpPr>
          <p:sp>
            <p:nvSpPr>
              <p:cNvPr id="465" name="Teardrop 464"/>
              <p:cNvSpPr/>
              <p:nvPr/>
            </p:nvSpPr>
            <p:spPr>
              <a:xfrm rot="8100000">
                <a:off x="1902793" y="2492807"/>
                <a:ext cx="431635" cy="431635"/>
              </a:xfrm>
              <a:prstGeom prst="teardrop">
                <a:avLst/>
              </a:prstGeom>
              <a:solidFill>
                <a:srgbClr val="763E00"/>
              </a:solidFill>
              <a:ln w="381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6" name="TextBox 465"/>
              <p:cNvSpPr txBox="1">
                <a:spLocks noChangeAspect="1"/>
              </p:cNvSpPr>
              <p:nvPr/>
            </p:nvSpPr>
            <p:spPr>
              <a:xfrm>
                <a:off x="1924922" y="2554608"/>
                <a:ext cx="380128" cy="32708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000" dirty="0" smtClean="0">
                    <a:solidFill>
                      <a:prstClr val="white"/>
                    </a:solidFill>
                    <a:latin typeface="FontAwesome" pitchFamily="2" charset="0"/>
                  </a:rPr>
                  <a:t></a:t>
                </a:r>
                <a:endParaRPr lang="ru-RU" sz="1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7" name="TextBox 466"/>
            <p:cNvSpPr txBox="1"/>
            <p:nvPr/>
          </p:nvSpPr>
          <p:spPr>
            <a:xfrm>
              <a:off x="6934963" y="4965624"/>
              <a:ext cx="1595575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390  employees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33%  profit growth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</a:t>
              </a:r>
              <a:r>
                <a:rPr lang="en-US" sz="1100" dirty="0">
                  <a:solidFill>
                    <a:prstClr val="black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   44  connections</a:t>
              </a:r>
              <a:endParaRPr lang="ru-RU" sz="11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468" name="TextBox 467"/>
            <p:cNvSpPr txBox="1"/>
            <p:nvPr/>
          </p:nvSpPr>
          <p:spPr>
            <a:xfrm>
              <a:off x="6923184" y="4596106"/>
              <a:ext cx="5629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Medium"/>
                </a:rPr>
                <a:t>Peru</a:t>
              </a:r>
              <a:endPara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Lato Medium"/>
              </a:endParaRPr>
            </a:p>
          </p:txBody>
        </p:sp>
        <p:sp>
          <p:nvSpPr>
            <p:cNvPr id="469" name="Rectangle 468"/>
            <p:cNvSpPr/>
            <p:nvPr/>
          </p:nvSpPr>
          <p:spPr>
            <a:xfrm>
              <a:off x="6918168" y="4777191"/>
              <a:ext cx="106631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11, East Street</a:t>
              </a:r>
              <a:endParaRPr lang="en-US" sz="11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92" name="Teardrop 91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3" name="Teardrop 92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4" name="Teardrop 93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95" name="Rectangle 94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EA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04" name="Straight Connector 103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FE8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C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763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110" name="Group 109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111" name="Rectangle 110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2" name="Rectangle 111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4918916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368"/>
          <p:cNvGrpSpPr/>
          <p:nvPr/>
        </p:nvGrpSpPr>
        <p:grpSpPr bwMode="gray">
          <a:xfrm>
            <a:off x="1496481" y="1795838"/>
            <a:ext cx="3304558" cy="4061879"/>
            <a:chOff x="4455318" y="2994372"/>
            <a:chExt cx="1196974" cy="1339850"/>
          </a:xfrm>
          <a:pattFill prst="pct90">
            <a:fgClr>
              <a:srgbClr val="D6DCE5"/>
            </a:fgClr>
            <a:bgClr>
              <a:schemeClr val="bg1"/>
            </a:bgClr>
          </a:pattFill>
        </p:grpSpPr>
        <p:sp>
          <p:nvSpPr>
            <p:cNvPr id="59" name="Freeform 58"/>
            <p:cNvSpPr>
              <a:spLocks noChangeAspect="1"/>
            </p:cNvSpPr>
            <p:nvPr/>
          </p:nvSpPr>
          <p:spPr bwMode="gray">
            <a:xfrm>
              <a:off x="4918868" y="3083272"/>
              <a:ext cx="276225" cy="265113"/>
            </a:xfrm>
            <a:custGeom>
              <a:avLst/>
              <a:gdLst/>
              <a:ahLst/>
              <a:cxnLst>
                <a:cxn ang="0">
                  <a:pos x="134" y="578"/>
                </a:cxn>
                <a:cxn ang="0">
                  <a:pos x="76" y="535"/>
                </a:cxn>
                <a:cxn ang="0">
                  <a:pos x="40" y="507"/>
                </a:cxn>
                <a:cxn ang="0">
                  <a:pos x="11" y="449"/>
                </a:cxn>
                <a:cxn ang="0">
                  <a:pos x="18" y="425"/>
                </a:cxn>
                <a:cxn ang="0">
                  <a:pos x="32" y="340"/>
                </a:cxn>
                <a:cxn ang="0">
                  <a:pos x="29" y="288"/>
                </a:cxn>
                <a:cxn ang="0">
                  <a:pos x="11" y="222"/>
                </a:cxn>
                <a:cxn ang="0">
                  <a:pos x="11" y="184"/>
                </a:cxn>
                <a:cxn ang="0">
                  <a:pos x="36" y="171"/>
                </a:cxn>
                <a:cxn ang="0">
                  <a:pos x="52" y="143"/>
                </a:cxn>
                <a:cxn ang="0">
                  <a:pos x="52" y="98"/>
                </a:cxn>
                <a:cxn ang="0">
                  <a:pos x="79" y="74"/>
                </a:cxn>
                <a:cxn ang="0">
                  <a:pos x="119" y="39"/>
                </a:cxn>
                <a:cxn ang="0">
                  <a:pos x="130" y="2"/>
                </a:cxn>
                <a:cxn ang="0">
                  <a:pos x="190" y="22"/>
                </a:cxn>
                <a:cxn ang="0">
                  <a:pos x="237" y="23"/>
                </a:cxn>
                <a:cxn ang="0">
                  <a:pos x="276" y="35"/>
                </a:cxn>
                <a:cxn ang="0">
                  <a:pos x="323" y="52"/>
                </a:cxn>
                <a:cxn ang="0">
                  <a:pos x="333" y="84"/>
                </a:cxn>
                <a:cxn ang="0">
                  <a:pos x="371" y="121"/>
                </a:cxn>
                <a:cxn ang="0">
                  <a:pos x="431" y="130"/>
                </a:cxn>
                <a:cxn ang="0">
                  <a:pos x="482" y="151"/>
                </a:cxn>
                <a:cxn ang="0">
                  <a:pos x="514" y="178"/>
                </a:cxn>
                <a:cxn ang="0">
                  <a:pos x="561" y="176"/>
                </a:cxn>
                <a:cxn ang="0">
                  <a:pos x="587" y="148"/>
                </a:cxn>
                <a:cxn ang="0">
                  <a:pos x="589" y="117"/>
                </a:cxn>
                <a:cxn ang="0">
                  <a:pos x="582" y="83"/>
                </a:cxn>
                <a:cxn ang="0">
                  <a:pos x="606" y="47"/>
                </a:cxn>
                <a:cxn ang="0">
                  <a:pos x="658" y="22"/>
                </a:cxn>
                <a:cxn ang="0">
                  <a:pos x="729" y="25"/>
                </a:cxn>
                <a:cxn ang="0">
                  <a:pos x="754" y="35"/>
                </a:cxn>
                <a:cxn ang="0">
                  <a:pos x="751" y="46"/>
                </a:cxn>
                <a:cxn ang="0">
                  <a:pos x="767" y="63"/>
                </a:cxn>
                <a:cxn ang="0">
                  <a:pos x="797" y="67"/>
                </a:cxn>
                <a:cxn ang="0">
                  <a:pos x="831" y="77"/>
                </a:cxn>
                <a:cxn ang="0">
                  <a:pos x="868" y="95"/>
                </a:cxn>
                <a:cxn ang="0">
                  <a:pos x="860" y="108"/>
                </a:cxn>
                <a:cxn ang="0">
                  <a:pos x="856" y="127"/>
                </a:cxn>
                <a:cxn ang="0">
                  <a:pos x="858" y="180"/>
                </a:cxn>
                <a:cxn ang="0">
                  <a:pos x="845" y="192"/>
                </a:cxn>
                <a:cxn ang="0">
                  <a:pos x="853" y="227"/>
                </a:cxn>
                <a:cxn ang="0">
                  <a:pos x="869" y="261"/>
                </a:cxn>
                <a:cxn ang="0">
                  <a:pos x="869" y="421"/>
                </a:cxn>
                <a:cxn ang="0">
                  <a:pos x="869" y="593"/>
                </a:cxn>
                <a:cxn ang="0">
                  <a:pos x="869" y="740"/>
                </a:cxn>
                <a:cxn ang="0">
                  <a:pos x="817" y="832"/>
                </a:cxn>
                <a:cxn ang="0">
                  <a:pos x="715" y="783"/>
                </a:cxn>
                <a:cxn ang="0">
                  <a:pos x="573" y="709"/>
                </a:cxn>
                <a:cxn ang="0">
                  <a:pos x="433" y="635"/>
                </a:cxn>
                <a:cxn ang="0">
                  <a:pos x="326" y="622"/>
                </a:cxn>
                <a:cxn ang="0">
                  <a:pos x="297" y="620"/>
                </a:cxn>
                <a:cxn ang="0">
                  <a:pos x="275" y="605"/>
                </a:cxn>
                <a:cxn ang="0">
                  <a:pos x="222" y="595"/>
                </a:cxn>
                <a:cxn ang="0">
                  <a:pos x="145" y="595"/>
                </a:cxn>
              </a:cxnLst>
              <a:rect l="0" t="0" r="r" b="b"/>
              <a:pathLst>
                <a:path w="871" h="832">
                  <a:moveTo>
                    <a:pt x="140" y="598"/>
                  </a:moveTo>
                  <a:lnTo>
                    <a:pt x="138" y="592"/>
                  </a:lnTo>
                  <a:lnTo>
                    <a:pt x="134" y="578"/>
                  </a:lnTo>
                  <a:lnTo>
                    <a:pt x="116" y="549"/>
                  </a:lnTo>
                  <a:lnTo>
                    <a:pt x="87" y="535"/>
                  </a:lnTo>
                  <a:lnTo>
                    <a:pt x="76" y="535"/>
                  </a:lnTo>
                  <a:lnTo>
                    <a:pt x="57" y="534"/>
                  </a:lnTo>
                  <a:lnTo>
                    <a:pt x="43" y="519"/>
                  </a:lnTo>
                  <a:lnTo>
                    <a:pt x="40" y="507"/>
                  </a:lnTo>
                  <a:lnTo>
                    <a:pt x="39" y="487"/>
                  </a:lnTo>
                  <a:lnTo>
                    <a:pt x="29" y="471"/>
                  </a:lnTo>
                  <a:lnTo>
                    <a:pt x="11" y="449"/>
                  </a:lnTo>
                  <a:lnTo>
                    <a:pt x="6" y="436"/>
                  </a:lnTo>
                  <a:lnTo>
                    <a:pt x="7" y="428"/>
                  </a:lnTo>
                  <a:lnTo>
                    <a:pt x="18" y="425"/>
                  </a:lnTo>
                  <a:lnTo>
                    <a:pt x="27" y="418"/>
                  </a:lnTo>
                  <a:lnTo>
                    <a:pt x="28" y="362"/>
                  </a:lnTo>
                  <a:lnTo>
                    <a:pt x="32" y="340"/>
                  </a:lnTo>
                  <a:lnTo>
                    <a:pt x="32" y="327"/>
                  </a:lnTo>
                  <a:lnTo>
                    <a:pt x="29" y="319"/>
                  </a:lnTo>
                  <a:lnTo>
                    <a:pt x="29" y="288"/>
                  </a:lnTo>
                  <a:lnTo>
                    <a:pt x="28" y="266"/>
                  </a:lnTo>
                  <a:lnTo>
                    <a:pt x="23" y="243"/>
                  </a:lnTo>
                  <a:lnTo>
                    <a:pt x="11" y="222"/>
                  </a:lnTo>
                  <a:lnTo>
                    <a:pt x="0" y="207"/>
                  </a:lnTo>
                  <a:lnTo>
                    <a:pt x="1" y="191"/>
                  </a:lnTo>
                  <a:lnTo>
                    <a:pt x="11" y="184"/>
                  </a:lnTo>
                  <a:lnTo>
                    <a:pt x="12" y="181"/>
                  </a:lnTo>
                  <a:lnTo>
                    <a:pt x="24" y="180"/>
                  </a:lnTo>
                  <a:lnTo>
                    <a:pt x="36" y="171"/>
                  </a:lnTo>
                  <a:lnTo>
                    <a:pt x="46" y="163"/>
                  </a:lnTo>
                  <a:lnTo>
                    <a:pt x="52" y="153"/>
                  </a:lnTo>
                  <a:lnTo>
                    <a:pt x="52" y="143"/>
                  </a:lnTo>
                  <a:lnTo>
                    <a:pt x="46" y="115"/>
                  </a:lnTo>
                  <a:lnTo>
                    <a:pt x="48" y="106"/>
                  </a:lnTo>
                  <a:lnTo>
                    <a:pt x="52" y="98"/>
                  </a:lnTo>
                  <a:lnTo>
                    <a:pt x="65" y="92"/>
                  </a:lnTo>
                  <a:lnTo>
                    <a:pt x="75" y="85"/>
                  </a:lnTo>
                  <a:lnTo>
                    <a:pt x="79" y="74"/>
                  </a:lnTo>
                  <a:lnTo>
                    <a:pt x="108" y="55"/>
                  </a:lnTo>
                  <a:lnTo>
                    <a:pt x="114" y="50"/>
                  </a:lnTo>
                  <a:lnTo>
                    <a:pt x="119" y="39"/>
                  </a:lnTo>
                  <a:lnTo>
                    <a:pt x="118" y="3"/>
                  </a:lnTo>
                  <a:lnTo>
                    <a:pt x="119" y="0"/>
                  </a:lnTo>
                  <a:lnTo>
                    <a:pt x="130" y="2"/>
                  </a:lnTo>
                  <a:lnTo>
                    <a:pt x="142" y="9"/>
                  </a:lnTo>
                  <a:lnTo>
                    <a:pt x="169" y="20"/>
                  </a:lnTo>
                  <a:lnTo>
                    <a:pt x="190" y="22"/>
                  </a:lnTo>
                  <a:lnTo>
                    <a:pt x="211" y="17"/>
                  </a:lnTo>
                  <a:lnTo>
                    <a:pt x="226" y="18"/>
                  </a:lnTo>
                  <a:lnTo>
                    <a:pt x="237" y="23"/>
                  </a:lnTo>
                  <a:lnTo>
                    <a:pt x="250" y="24"/>
                  </a:lnTo>
                  <a:lnTo>
                    <a:pt x="267" y="29"/>
                  </a:lnTo>
                  <a:lnTo>
                    <a:pt x="276" y="35"/>
                  </a:lnTo>
                  <a:lnTo>
                    <a:pt x="297" y="45"/>
                  </a:lnTo>
                  <a:lnTo>
                    <a:pt x="309" y="47"/>
                  </a:lnTo>
                  <a:lnTo>
                    <a:pt x="323" y="52"/>
                  </a:lnTo>
                  <a:lnTo>
                    <a:pt x="329" y="58"/>
                  </a:lnTo>
                  <a:lnTo>
                    <a:pt x="333" y="71"/>
                  </a:lnTo>
                  <a:lnTo>
                    <a:pt x="333" y="84"/>
                  </a:lnTo>
                  <a:lnTo>
                    <a:pt x="342" y="99"/>
                  </a:lnTo>
                  <a:lnTo>
                    <a:pt x="358" y="115"/>
                  </a:lnTo>
                  <a:lnTo>
                    <a:pt x="371" y="121"/>
                  </a:lnTo>
                  <a:lnTo>
                    <a:pt x="379" y="124"/>
                  </a:lnTo>
                  <a:lnTo>
                    <a:pt x="415" y="125"/>
                  </a:lnTo>
                  <a:lnTo>
                    <a:pt x="431" y="130"/>
                  </a:lnTo>
                  <a:lnTo>
                    <a:pt x="459" y="140"/>
                  </a:lnTo>
                  <a:lnTo>
                    <a:pt x="474" y="149"/>
                  </a:lnTo>
                  <a:lnTo>
                    <a:pt x="482" y="151"/>
                  </a:lnTo>
                  <a:lnTo>
                    <a:pt x="490" y="154"/>
                  </a:lnTo>
                  <a:lnTo>
                    <a:pt x="496" y="162"/>
                  </a:lnTo>
                  <a:lnTo>
                    <a:pt x="514" y="178"/>
                  </a:lnTo>
                  <a:lnTo>
                    <a:pt x="529" y="184"/>
                  </a:lnTo>
                  <a:lnTo>
                    <a:pt x="543" y="184"/>
                  </a:lnTo>
                  <a:lnTo>
                    <a:pt x="561" y="176"/>
                  </a:lnTo>
                  <a:lnTo>
                    <a:pt x="571" y="170"/>
                  </a:lnTo>
                  <a:lnTo>
                    <a:pt x="581" y="159"/>
                  </a:lnTo>
                  <a:lnTo>
                    <a:pt x="587" y="148"/>
                  </a:lnTo>
                  <a:lnTo>
                    <a:pt x="593" y="138"/>
                  </a:lnTo>
                  <a:lnTo>
                    <a:pt x="594" y="130"/>
                  </a:lnTo>
                  <a:lnTo>
                    <a:pt x="589" y="117"/>
                  </a:lnTo>
                  <a:lnTo>
                    <a:pt x="588" y="108"/>
                  </a:lnTo>
                  <a:lnTo>
                    <a:pt x="582" y="98"/>
                  </a:lnTo>
                  <a:lnTo>
                    <a:pt x="582" y="83"/>
                  </a:lnTo>
                  <a:lnTo>
                    <a:pt x="586" y="70"/>
                  </a:lnTo>
                  <a:lnTo>
                    <a:pt x="598" y="55"/>
                  </a:lnTo>
                  <a:lnTo>
                    <a:pt x="606" y="47"/>
                  </a:lnTo>
                  <a:lnTo>
                    <a:pt x="625" y="33"/>
                  </a:lnTo>
                  <a:lnTo>
                    <a:pt x="641" y="24"/>
                  </a:lnTo>
                  <a:lnTo>
                    <a:pt x="658" y="22"/>
                  </a:lnTo>
                  <a:lnTo>
                    <a:pt x="670" y="17"/>
                  </a:lnTo>
                  <a:lnTo>
                    <a:pt x="701" y="15"/>
                  </a:lnTo>
                  <a:lnTo>
                    <a:pt x="729" y="25"/>
                  </a:lnTo>
                  <a:lnTo>
                    <a:pt x="737" y="29"/>
                  </a:lnTo>
                  <a:lnTo>
                    <a:pt x="745" y="30"/>
                  </a:lnTo>
                  <a:lnTo>
                    <a:pt x="754" y="35"/>
                  </a:lnTo>
                  <a:lnTo>
                    <a:pt x="755" y="45"/>
                  </a:lnTo>
                  <a:lnTo>
                    <a:pt x="754" y="47"/>
                  </a:lnTo>
                  <a:lnTo>
                    <a:pt x="751" y="46"/>
                  </a:lnTo>
                  <a:lnTo>
                    <a:pt x="753" y="54"/>
                  </a:lnTo>
                  <a:lnTo>
                    <a:pt x="762" y="61"/>
                  </a:lnTo>
                  <a:lnTo>
                    <a:pt x="767" y="63"/>
                  </a:lnTo>
                  <a:lnTo>
                    <a:pt x="772" y="62"/>
                  </a:lnTo>
                  <a:lnTo>
                    <a:pt x="787" y="65"/>
                  </a:lnTo>
                  <a:lnTo>
                    <a:pt x="797" y="67"/>
                  </a:lnTo>
                  <a:lnTo>
                    <a:pt x="801" y="68"/>
                  </a:lnTo>
                  <a:lnTo>
                    <a:pt x="815" y="74"/>
                  </a:lnTo>
                  <a:lnTo>
                    <a:pt x="831" y="77"/>
                  </a:lnTo>
                  <a:lnTo>
                    <a:pt x="856" y="78"/>
                  </a:lnTo>
                  <a:lnTo>
                    <a:pt x="864" y="83"/>
                  </a:lnTo>
                  <a:lnTo>
                    <a:pt x="868" y="95"/>
                  </a:lnTo>
                  <a:lnTo>
                    <a:pt x="871" y="97"/>
                  </a:lnTo>
                  <a:lnTo>
                    <a:pt x="863" y="99"/>
                  </a:lnTo>
                  <a:lnTo>
                    <a:pt x="860" y="108"/>
                  </a:lnTo>
                  <a:lnTo>
                    <a:pt x="852" y="116"/>
                  </a:lnTo>
                  <a:lnTo>
                    <a:pt x="852" y="119"/>
                  </a:lnTo>
                  <a:lnTo>
                    <a:pt x="856" y="127"/>
                  </a:lnTo>
                  <a:lnTo>
                    <a:pt x="857" y="154"/>
                  </a:lnTo>
                  <a:lnTo>
                    <a:pt x="860" y="171"/>
                  </a:lnTo>
                  <a:lnTo>
                    <a:pt x="858" y="180"/>
                  </a:lnTo>
                  <a:lnTo>
                    <a:pt x="858" y="183"/>
                  </a:lnTo>
                  <a:lnTo>
                    <a:pt x="848" y="187"/>
                  </a:lnTo>
                  <a:lnTo>
                    <a:pt x="845" y="192"/>
                  </a:lnTo>
                  <a:lnTo>
                    <a:pt x="845" y="196"/>
                  </a:lnTo>
                  <a:lnTo>
                    <a:pt x="846" y="217"/>
                  </a:lnTo>
                  <a:lnTo>
                    <a:pt x="853" y="227"/>
                  </a:lnTo>
                  <a:lnTo>
                    <a:pt x="855" y="230"/>
                  </a:lnTo>
                  <a:lnTo>
                    <a:pt x="852" y="243"/>
                  </a:lnTo>
                  <a:lnTo>
                    <a:pt x="869" y="261"/>
                  </a:lnTo>
                  <a:lnTo>
                    <a:pt x="869" y="304"/>
                  </a:lnTo>
                  <a:lnTo>
                    <a:pt x="869" y="362"/>
                  </a:lnTo>
                  <a:lnTo>
                    <a:pt x="869" y="421"/>
                  </a:lnTo>
                  <a:lnTo>
                    <a:pt x="869" y="479"/>
                  </a:lnTo>
                  <a:lnTo>
                    <a:pt x="869" y="535"/>
                  </a:lnTo>
                  <a:lnTo>
                    <a:pt x="869" y="593"/>
                  </a:lnTo>
                  <a:lnTo>
                    <a:pt x="869" y="649"/>
                  </a:lnTo>
                  <a:lnTo>
                    <a:pt x="869" y="687"/>
                  </a:lnTo>
                  <a:lnTo>
                    <a:pt x="869" y="740"/>
                  </a:lnTo>
                  <a:lnTo>
                    <a:pt x="869" y="799"/>
                  </a:lnTo>
                  <a:lnTo>
                    <a:pt x="817" y="799"/>
                  </a:lnTo>
                  <a:lnTo>
                    <a:pt x="817" y="832"/>
                  </a:lnTo>
                  <a:lnTo>
                    <a:pt x="808" y="831"/>
                  </a:lnTo>
                  <a:lnTo>
                    <a:pt x="761" y="807"/>
                  </a:lnTo>
                  <a:lnTo>
                    <a:pt x="715" y="783"/>
                  </a:lnTo>
                  <a:lnTo>
                    <a:pt x="667" y="759"/>
                  </a:lnTo>
                  <a:lnTo>
                    <a:pt x="620" y="734"/>
                  </a:lnTo>
                  <a:lnTo>
                    <a:pt x="573" y="709"/>
                  </a:lnTo>
                  <a:lnTo>
                    <a:pt x="527" y="685"/>
                  </a:lnTo>
                  <a:lnTo>
                    <a:pt x="480" y="659"/>
                  </a:lnTo>
                  <a:lnTo>
                    <a:pt x="433" y="635"/>
                  </a:lnTo>
                  <a:lnTo>
                    <a:pt x="387" y="610"/>
                  </a:lnTo>
                  <a:lnTo>
                    <a:pt x="376" y="605"/>
                  </a:lnTo>
                  <a:lnTo>
                    <a:pt x="326" y="622"/>
                  </a:lnTo>
                  <a:lnTo>
                    <a:pt x="320" y="625"/>
                  </a:lnTo>
                  <a:lnTo>
                    <a:pt x="303" y="630"/>
                  </a:lnTo>
                  <a:lnTo>
                    <a:pt x="297" y="620"/>
                  </a:lnTo>
                  <a:lnTo>
                    <a:pt x="293" y="616"/>
                  </a:lnTo>
                  <a:lnTo>
                    <a:pt x="278" y="609"/>
                  </a:lnTo>
                  <a:lnTo>
                    <a:pt x="275" y="605"/>
                  </a:lnTo>
                  <a:lnTo>
                    <a:pt x="270" y="601"/>
                  </a:lnTo>
                  <a:lnTo>
                    <a:pt x="261" y="599"/>
                  </a:lnTo>
                  <a:lnTo>
                    <a:pt x="222" y="595"/>
                  </a:lnTo>
                  <a:lnTo>
                    <a:pt x="179" y="596"/>
                  </a:lnTo>
                  <a:lnTo>
                    <a:pt x="148" y="594"/>
                  </a:lnTo>
                  <a:lnTo>
                    <a:pt x="145" y="595"/>
                  </a:lnTo>
                  <a:lnTo>
                    <a:pt x="140" y="59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0" name="Freeform 59"/>
            <p:cNvSpPr>
              <a:spLocks noChangeAspect="1"/>
            </p:cNvSpPr>
            <p:nvPr/>
          </p:nvSpPr>
          <p:spPr bwMode="gray">
            <a:xfrm>
              <a:off x="4464843" y="3192809"/>
              <a:ext cx="146050" cy="127000"/>
            </a:xfrm>
            <a:custGeom>
              <a:avLst/>
              <a:gdLst/>
              <a:ahLst/>
              <a:cxnLst>
                <a:cxn ang="0">
                  <a:pos x="196" y="379"/>
                </a:cxn>
                <a:cxn ang="0">
                  <a:pos x="148" y="379"/>
                </a:cxn>
                <a:cxn ang="0">
                  <a:pos x="96" y="379"/>
                </a:cxn>
                <a:cxn ang="0">
                  <a:pos x="45" y="379"/>
                </a:cxn>
                <a:cxn ang="0">
                  <a:pos x="16" y="379"/>
                </a:cxn>
                <a:cxn ang="0">
                  <a:pos x="14" y="385"/>
                </a:cxn>
                <a:cxn ang="0">
                  <a:pos x="6" y="392"/>
                </a:cxn>
                <a:cxn ang="0">
                  <a:pos x="2" y="397"/>
                </a:cxn>
                <a:cxn ang="0">
                  <a:pos x="5" y="396"/>
                </a:cxn>
                <a:cxn ang="0">
                  <a:pos x="0" y="401"/>
                </a:cxn>
                <a:cxn ang="0">
                  <a:pos x="0" y="392"/>
                </a:cxn>
                <a:cxn ang="0">
                  <a:pos x="5" y="355"/>
                </a:cxn>
                <a:cxn ang="0">
                  <a:pos x="16" y="329"/>
                </a:cxn>
                <a:cxn ang="0">
                  <a:pos x="28" y="323"/>
                </a:cxn>
                <a:cxn ang="0">
                  <a:pos x="40" y="296"/>
                </a:cxn>
                <a:cxn ang="0">
                  <a:pos x="48" y="284"/>
                </a:cxn>
                <a:cxn ang="0">
                  <a:pos x="45" y="275"/>
                </a:cxn>
                <a:cxn ang="0">
                  <a:pos x="65" y="246"/>
                </a:cxn>
                <a:cxn ang="0">
                  <a:pos x="69" y="240"/>
                </a:cxn>
                <a:cxn ang="0">
                  <a:pos x="71" y="229"/>
                </a:cxn>
                <a:cxn ang="0">
                  <a:pos x="76" y="221"/>
                </a:cxn>
                <a:cxn ang="0">
                  <a:pos x="105" y="188"/>
                </a:cxn>
                <a:cxn ang="0">
                  <a:pos x="120" y="164"/>
                </a:cxn>
                <a:cxn ang="0">
                  <a:pos x="123" y="145"/>
                </a:cxn>
                <a:cxn ang="0">
                  <a:pos x="132" y="122"/>
                </a:cxn>
                <a:cxn ang="0">
                  <a:pos x="139" y="100"/>
                </a:cxn>
                <a:cxn ang="0">
                  <a:pos x="155" y="80"/>
                </a:cxn>
                <a:cxn ang="0">
                  <a:pos x="174" y="70"/>
                </a:cxn>
                <a:cxn ang="0">
                  <a:pos x="190" y="57"/>
                </a:cxn>
                <a:cxn ang="0">
                  <a:pos x="196" y="38"/>
                </a:cxn>
                <a:cxn ang="0">
                  <a:pos x="199" y="33"/>
                </a:cxn>
                <a:cxn ang="0">
                  <a:pos x="204" y="22"/>
                </a:cxn>
                <a:cxn ang="0">
                  <a:pos x="213" y="6"/>
                </a:cxn>
                <a:cxn ang="0">
                  <a:pos x="218" y="0"/>
                </a:cxn>
                <a:cxn ang="0">
                  <a:pos x="227" y="0"/>
                </a:cxn>
                <a:cxn ang="0">
                  <a:pos x="261" y="0"/>
                </a:cxn>
                <a:cxn ang="0">
                  <a:pos x="297" y="0"/>
                </a:cxn>
                <a:cxn ang="0">
                  <a:pos x="338" y="0"/>
                </a:cxn>
                <a:cxn ang="0">
                  <a:pos x="379" y="0"/>
                </a:cxn>
                <a:cxn ang="0">
                  <a:pos x="422" y="0"/>
                </a:cxn>
                <a:cxn ang="0">
                  <a:pos x="459" y="0"/>
                </a:cxn>
                <a:cxn ang="0">
                  <a:pos x="459" y="32"/>
                </a:cxn>
                <a:cxn ang="0">
                  <a:pos x="459" y="102"/>
                </a:cxn>
                <a:cxn ang="0">
                  <a:pos x="405" y="102"/>
                </a:cxn>
                <a:cxn ang="0">
                  <a:pos x="352" y="102"/>
                </a:cxn>
                <a:cxn ang="0">
                  <a:pos x="299" y="102"/>
                </a:cxn>
                <a:cxn ang="0">
                  <a:pos x="281" y="102"/>
                </a:cxn>
                <a:cxn ang="0">
                  <a:pos x="281" y="160"/>
                </a:cxn>
                <a:cxn ang="0">
                  <a:pos x="281" y="219"/>
                </a:cxn>
                <a:cxn ang="0">
                  <a:pos x="281" y="254"/>
                </a:cxn>
                <a:cxn ang="0">
                  <a:pos x="261" y="261"/>
                </a:cxn>
                <a:cxn ang="0">
                  <a:pos x="244" y="263"/>
                </a:cxn>
                <a:cxn ang="0">
                  <a:pos x="228" y="268"/>
                </a:cxn>
                <a:cxn ang="0">
                  <a:pos x="223" y="272"/>
                </a:cxn>
                <a:cxn ang="0">
                  <a:pos x="220" y="277"/>
                </a:cxn>
                <a:cxn ang="0">
                  <a:pos x="215" y="288"/>
                </a:cxn>
                <a:cxn ang="0">
                  <a:pos x="213" y="296"/>
                </a:cxn>
                <a:cxn ang="0">
                  <a:pos x="215" y="322"/>
                </a:cxn>
                <a:cxn ang="0">
                  <a:pos x="218" y="342"/>
                </a:cxn>
                <a:cxn ang="0">
                  <a:pos x="218" y="363"/>
                </a:cxn>
                <a:cxn ang="0">
                  <a:pos x="222" y="379"/>
                </a:cxn>
                <a:cxn ang="0">
                  <a:pos x="196" y="379"/>
                </a:cxn>
              </a:cxnLst>
              <a:rect l="0" t="0" r="r" b="b"/>
              <a:pathLst>
                <a:path w="459" h="401">
                  <a:moveTo>
                    <a:pt x="196" y="379"/>
                  </a:moveTo>
                  <a:lnTo>
                    <a:pt x="148" y="379"/>
                  </a:lnTo>
                  <a:lnTo>
                    <a:pt x="96" y="379"/>
                  </a:lnTo>
                  <a:lnTo>
                    <a:pt x="45" y="379"/>
                  </a:lnTo>
                  <a:lnTo>
                    <a:pt x="16" y="379"/>
                  </a:lnTo>
                  <a:lnTo>
                    <a:pt x="14" y="385"/>
                  </a:lnTo>
                  <a:lnTo>
                    <a:pt x="6" y="392"/>
                  </a:lnTo>
                  <a:lnTo>
                    <a:pt x="2" y="397"/>
                  </a:lnTo>
                  <a:lnTo>
                    <a:pt x="5" y="396"/>
                  </a:lnTo>
                  <a:lnTo>
                    <a:pt x="0" y="401"/>
                  </a:lnTo>
                  <a:lnTo>
                    <a:pt x="0" y="392"/>
                  </a:lnTo>
                  <a:lnTo>
                    <a:pt x="5" y="355"/>
                  </a:lnTo>
                  <a:lnTo>
                    <a:pt x="16" y="329"/>
                  </a:lnTo>
                  <a:lnTo>
                    <a:pt x="28" y="323"/>
                  </a:lnTo>
                  <a:lnTo>
                    <a:pt x="40" y="296"/>
                  </a:lnTo>
                  <a:lnTo>
                    <a:pt x="48" y="284"/>
                  </a:lnTo>
                  <a:lnTo>
                    <a:pt x="45" y="275"/>
                  </a:lnTo>
                  <a:lnTo>
                    <a:pt x="65" y="246"/>
                  </a:lnTo>
                  <a:lnTo>
                    <a:pt x="69" y="240"/>
                  </a:lnTo>
                  <a:lnTo>
                    <a:pt x="71" y="229"/>
                  </a:lnTo>
                  <a:lnTo>
                    <a:pt x="76" y="221"/>
                  </a:lnTo>
                  <a:lnTo>
                    <a:pt x="105" y="188"/>
                  </a:lnTo>
                  <a:lnTo>
                    <a:pt x="120" y="164"/>
                  </a:lnTo>
                  <a:lnTo>
                    <a:pt x="123" y="145"/>
                  </a:lnTo>
                  <a:lnTo>
                    <a:pt x="132" y="122"/>
                  </a:lnTo>
                  <a:lnTo>
                    <a:pt x="139" y="100"/>
                  </a:lnTo>
                  <a:lnTo>
                    <a:pt x="155" y="80"/>
                  </a:lnTo>
                  <a:lnTo>
                    <a:pt x="174" y="70"/>
                  </a:lnTo>
                  <a:lnTo>
                    <a:pt x="190" y="57"/>
                  </a:lnTo>
                  <a:lnTo>
                    <a:pt x="196" y="38"/>
                  </a:lnTo>
                  <a:lnTo>
                    <a:pt x="199" y="33"/>
                  </a:lnTo>
                  <a:lnTo>
                    <a:pt x="204" y="22"/>
                  </a:lnTo>
                  <a:lnTo>
                    <a:pt x="213" y="6"/>
                  </a:lnTo>
                  <a:lnTo>
                    <a:pt x="218" y="0"/>
                  </a:lnTo>
                  <a:lnTo>
                    <a:pt x="227" y="0"/>
                  </a:lnTo>
                  <a:lnTo>
                    <a:pt x="261" y="0"/>
                  </a:lnTo>
                  <a:lnTo>
                    <a:pt x="297" y="0"/>
                  </a:lnTo>
                  <a:lnTo>
                    <a:pt x="338" y="0"/>
                  </a:lnTo>
                  <a:lnTo>
                    <a:pt x="379" y="0"/>
                  </a:lnTo>
                  <a:lnTo>
                    <a:pt x="422" y="0"/>
                  </a:lnTo>
                  <a:lnTo>
                    <a:pt x="459" y="0"/>
                  </a:lnTo>
                  <a:lnTo>
                    <a:pt x="459" y="32"/>
                  </a:lnTo>
                  <a:lnTo>
                    <a:pt x="459" y="102"/>
                  </a:lnTo>
                  <a:lnTo>
                    <a:pt x="405" y="102"/>
                  </a:lnTo>
                  <a:lnTo>
                    <a:pt x="352" y="102"/>
                  </a:lnTo>
                  <a:lnTo>
                    <a:pt x="299" y="102"/>
                  </a:lnTo>
                  <a:lnTo>
                    <a:pt x="281" y="102"/>
                  </a:lnTo>
                  <a:lnTo>
                    <a:pt x="281" y="160"/>
                  </a:lnTo>
                  <a:lnTo>
                    <a:pt x="281" y="219"/>
                  </a:lnTo>
                  <a:lnTo>
                    <a:pt x="281" y="254"/>
                  </a:lnTo>
                  <a:lnTo>
                    <a:pt x="261" y="261"/>
                  </a:lnTo>
                  <a:lnTo>
                    <a:pt x="244" y="263"/>
                  </a:lnTo>
                  <a:lnTo>
                    <a:pt x="228" y="268"/>
                  </a:lnTo>
                  <a:lnTo>
                    <a:pt x="223" y="272"/>
                  </a:lnTo>
                  <a:lnTo>
                    <a:pt x="220" y="277"/>
                  </a:lnTo>
                  <a:lnTo>
                    <a:pt x="215" y="288"/>
                  </a:lnTo>
                  <a:lnTo>
                    <a:pt x="213" y="296"/>
                  </a:lnTo>
                  <a:lnTo>
                    <a:pt x="215" y="322"/>
                  </a:lnTo>
                  <a:lnTo>
                    <a:pt x="218" y="342"/>
                  </a:lnTo>
                  <a:lnTo>
                    <a:pt x="218" y="363"/>
                  </a:lnTo>
                  <a:lnTo>
                    <a:pt x="222" y="379"/>
                  </a:lnTo>
                  <a:lnTo>
                    <a:pt x="196" y="37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61" name="Group 367"/>
            <p:cNvGrpSpPr/>
            <p:nvPr/>
          </p:nvGrpSpPr>
          <p:grpSpPr bwMode="gray">
            <a:xfrm>
              <a:off x="4455318" y="2994372"/>
              <a:ext cx="1196974" cy="1339850"/>
              <a:chOff x="4455318" y="2994372"/>
              <a:chExt cx="1196974" cy="1339850"/>
            </a:xfrm>
            <a:grpFill/>
          </p:grpSpPr>
          <p:sp>
            <p:nvSpPr>
              <p:cNvPr id="62" name="Freeform 61"/>
              <p:cNvSpPr>
                <a:spLocks noChangeAspect="1"/>
              </p:cNvSpPr>
              <p:nvPr/>
            </p:nvSpPr>
            <p:spPr bwMode="gray">
              <a:xfrm>
                <a:off x="4704556" y="3497609"/>
                <a:ext cx="77788" cy="114300"/>
              </a:xfrm>
              <a:custGeom>
                <a:avLst/>
                <a:gdLst/>
                <a:ahLst/>
                <a:cxnLst>
                  <a:cxn ang="0">
                    <a:pos x="239" y="279"/>
                  </a:cxn>
                  <a:cxn ang="0">
                    <a:pos x="215" y="252"/>
                  </a:cxn>
                  <a:cxn ang="0">
                    <a:pos x="209" y="231"/>
                  </a:cxn>
                  <a:cxn ang="0">
                    <a:pos x="209" y="188"/>
                  </a:cxn>
                  <a:cxn ang="0">
                    <a:pos x="204" y="114"/>
                  </a:cxn>
                  <a:cxn ang="0">
                    <a:pos x="200" y="95"/>
                  </a:cxn>
                  <a:cxn ang="0">
                    <a:pos x="194" y="68"/>
                  </a:cxn>
                  <a:cxn ang="0">
                    <a:pos x="187" y="48"/>
                  </a:cxn>
                  <a:cxn ang="0">
                    <a:pos x="176" y="33"/>
                  </a:cxn>
                  <a:cxn ang="0">
                    <a:pos x="166" y="21"/>
                  </a:cxn>
                  <a:cxn ang="0">
                    <a:pos x="170" y="11"/>
                  </a:cxn>
                  <a:cxn ang="0">
                    <a:pos x="172" y="5"/>
                  </a:cxn>
                  <a:cxn ang="0">
                    <a:pos x="162" y="3"/>
                  </a:cxn>
                  <a:cxn ang="0">
                    <a:pos x="145" y="3"/>
                  </a:cxn>
                  <a:cxn ang="0">
                    <a:pos x="129" y="12"/>
                  </a:cxn>
                  <a:cxn ang="0">
                    <a:pos x="86" y="6"/>
                  </a:cxn>
                  <a:cxn ang="0">
                    <a:pos x="47" y="5"/>
                  </a:cxn>
                  <a:cxn ang="0">
                    <a:pos x="19" y="8"/>
                  </a:cxn>
                  <a:cxn ang="0">
                    <a:pos x="14" y="24"/>
                  </a:cxn>
                  <a:cxn ang="0">
                    <a:pos x="20" y="35"/>
                  </a:cxn>
                  <a:cxn ang="0">
                    <a:pos x="24" y="44"/>
                  </a:cxn>
                  <a:cxn ang="0">
                    <a:pos x="25" y="65"/>
                  </a:cxn>
                  <a:cxn ang="0">
                    <a:pos x="25" y="82"/>
                  </a:cxn>
                  <a:cxn ang="0">
                    <a:pos x="28" y="95"/>
                  </a:cxn>
                  <a:cxn ang="0">
                    <a:pos x="30" y="103"/>
                  </a:cxn>
                  <a:cxn ang="0">
                    <a:pos x="25" y="111"/>
                  </a:cxn>
                  <a:cxn ang="0">
                    <a:pos x="31" y="116"/>
                  </a:cxn>
                  <a:cxn ang="0">
                    <a:pos x="41" y="159"/>
                  </a:cxn>
                  <a:cxn ang="0">
                    <a:pos x="36" y="165"/>
                  </a:cxn>
                  <a:cxn ang="0">
                    <a:pos x="28" y="171"/>
                  </a:cxn>
                  <a:cxn ang="0">
                    <a:pos x="22" y="182"/>
                  </a:cxn>
                  <a:cxn ang="0">
                    <a:pos x="14" y="204"/>
                  </a:cxn>
                  <a:cxn ang="0">
                    <a:pos x="11" y="220"/>
                  </a:cxn>
                  <a:cxn ang="0">
                    <a:pos x="1" y="234"/>
                  </a:cxn>
                  <a:cxn ang="0">
                    <a:pos x="0" y="259"/>
                  </a:cxn>
                  <a:cxn ang="0">
                    <a:pos x="11" y="295"/>
                  </a:cxn>
                  <a:cxn ang="0">
                    <a:pos x="22" y="301"/>
                  </a:cxn>
                  <a:cxn ang="0">
                    <a:pos x="27" y="315"/>
                  </a:cxn>
                  <a:cxn ang="0">
                    <a:pos x="21" y="331"/>
                  </a:cxn>
                  <a:cxn ang="0">
                    <a:pos x="11" y="328"/>
                  </a:cxn>
                  <a:cxn ang="0">
                    <a:pos x="5" y="336"/>
                  </a:cxn>
                  <a:cxn ang="0">
                    <a:pos x="67" y="356"/>
                  </a:cxn>
                  <a:cxn ang="0">
                    <a:pos x="95" y="338"/>
                  </a:cxn>
                  <a:cxn ang="0">
                    <a:pos x="137" y="328"/>
                  </a:cxn>
                  <a:cxn ang="0">
                    <a:pos x="183" y="302"/>
                  </a:cxn>
                  <a:cxn ang="0">
                    <a:pos x="196" y="300"/>
                  </a:cxn>
                  <a:cxn ang="0">
                    <a:pos x="219" y="300"/>
                  </a:cxn>
                  <a:cxn ang="0">
                    <a:pos x="240" y="283"/>
                  </a:cxn>
                </a:cxnLst>
                <a:rect l="0" t="0" r="r" b="b"/>
                <a:pathLst>
                  <a:path w="242" h="356">
                    <a:moveTo>
                      <a:pt x="242" y="281"/>
                    </a:moveTo>
                    <a:lnTo>
                      <a:pt x="239" y="279"/>
                    </a:lnTo>
                    <a:lnTo>
                      <a:pt x="223" y="262"/>
                    </a:lnTo>
                    <a:lnTo>
                      <a:pt x="215" y="252"/>
                    </a:lnTo>
                    <a:lnTo>
                      <a:pt x="210" y="241"/>
                    </a:lnTo>
                    <a:lnTo>
                      <a:pt x="209" y="231"/>
                    </a:lnTo>
                    <a:lnTo>
                      <a:pt x="208" y="209"/>
                    </a:lnTo>
                    <a:lnTo>
                      <a:pt x="209" y="188"/>
                    </a:lnTo>
                    <a:lnTo>
                      <a:pt x="205" y="148"/>
                    </a:lnTo>
                    <a:lnTo>
                      <a:pt x="204" y="114"/>
                    </a:lnTo>
                    <a:lnTo>
                      <a:pt x="203" y="101"/>
                    </a:lnTo>
                    <a:lnTo>
                      <a:pt x="200" y="95"/>
                    </a:lnTo>
                    <a:lnTo>
                      <a:pt x="196" y="89"/>
                    </a:lnTo>
                    <a:lnTo>
                      <a:pt x="194" y="68"/>
                    </a:lnTo>
                    <a:lnTo>
                      <a:pt x="191" y="53"/>
                    </a:lnTo>
                    <a:lnTo>
                      <a:pt x="187" y="48"/>
                    </a:lnTo>
                    <a:lnTo>
                      <a:pt x="180" y="41"/>
                    </a:lnTo>
                    <a:lnTo>
                      <a:pt x="176" y="33"/>
                    </a:lnTo>
                    <a:lnTo>
                      <a:pt x="167" y="27"/>
                    </a:lnTo>
                    <a:lnTo>
                      <a:pt x="166" y="21"/>
                    </a:lnTo>
                    <a:lnTo>
                      <a:pt x="170" y="16"/>
                    </a:lnTo>
                    <a:lnTo>
                      <a:pt x="170" y="11"/>
                    </a:lnTo>
                    <a:lnTo>
                      <a:pt x="173" y="6"/>
                    </a:lnTo>
                    <a:lnTo>
                      <a:pt x="172" y="5"/>
                    </a:lnTo>
                    <a:lnTo>
                      <a:pt x="164" y="4"/>
                    </a:lnTo>
                    <a:lnTo>
                      <a:pt x="162" y="3"/>
                    </a:lnTo>
                    <a:lnTo>
                      <a:pt x="162" y="0"/>
                    </a:lnTo>
                    <a:lnTo>
                      <a:pt x="145" y="3"/>
                    </a:lnTo>
                    <a:lnTo>
                      <a:pt x="133" y="11"/>
                    </a:lnTo>
                    <a:lnTo>
                      <a:pt x="129" y="12"/>
                    </a:lnTo>
                    <a:lnTo>
                      <a:pt x="112" y="11"/>
                    </a:lnTo>
                    <a:lnTo>
                      <a:pt x="86" y="6"/>
                    </a:lnTo>
                    <a:lnTo>
                      <a:pt x="58" y="8"/>
                    </a:lnTo>
                    <a:lnTo>
                      <a:pt x="47" y="5"/>
                    </a:lnTo>
                    <a:lnTo>
                      <a:pt x="36" y="5"/>
                    </a:lnTo>
                    <a:lnTo>
                      <a:pt x="19" y="8"/>
                    </a:lnTo>
                    <a:lnTo>
                      <a:pt x="14" y="16"/>
                    </a:lnTo>
                    <a:lnTo>
                      <a:pt x="14" y="24"/>
                    </a:lnTo>
                    <a:lnTo>
                      <a:pt x="17" y="32"/>
                    </a:lnTo>
                    <a:lnTo>
                      <a:pt x="20" y="35"/>
                    </a:lnTo>
                    <a:lnTo>
                      <a:pt x="20" y="43"/>
                    </a:lnTo>
                    <a:lnTo>
                      <a:pt x="24" y="44"/>
                    </a:lnTo>
                    <a:lnTo>
                      <a:pt x="22" y="57"/>
                    </a:lnTo>
                    <a:lnTo>
                      <a:pt x="25" y="65"/>
                    </a:lnTo>
                    <a:lnTo>
                      <a:pt x="25" y="76"/>
                    </a:lnTo>
                    <a:lnTo>
                      <a:pt x="25" y="82"/>
                    </a:lnTo>
                    <a:lnTo>
                      <a:pt x="28" y="89"/>
                    </a:lnTo>
                    <a:lnTo>
                      <a:pt x="28" y="95"/>
                    </a:lnTo>
                    <a:lnTo>
                      <a:pt x="27" y="98"/>
                    </a:lnTo>
                    <a:lnTo>
                      <a:pt x="30" y="103"/>
                    </a:lnTo>
                    <a:lnTo>
                      <a:pt x="25" y="108"/>
                    </a:lnTo>
                    <a:lnTo>
                      <a:pt x="25" y="111"/>
                    </a:lnTo>
                    <a:lnTo>
                      <a:pt x="28" y="112"/>
                    </a:lnTo>
                    <a:lnTo>
                      <a:pt x="31" y="116"/>
                    </a:lnTo>
                    <a:lnTo>
                      <a:pt x="38" y="143"/>
                    </a:lnTo>
                    <a:lnTo>
                      <a:pt x="41" y="159"/>
                    </a:lnTo>
                    <a:lnTo>
                      <a:pt x="36" y="160"/>
                    </a:lnTo>
                    <a:lnTo>
                      <a:pt x="36" y="165"/>
                    </a:lnTo>
                    <a:lnTo>
                      <a:pt x="32" y="166"/>
                    </a:lnTo>
                    <a:lnTo>
                      <a:pt x="28" y="171"/>
                    </a:lnTo>
                    <a:lnTo>
                      <a:pt x="26" y="173"/>
                    </a:lnTo>
                    <a:lnTo>
                      <a:pt x="22" y="182"/>
                    </a:lnTo>
                    <a:lnTo>
                      <a:pt x="16" y="195"/>
                    </a:lnTo>
                    <a:lnTo>
                      <a:pt x="14" y="204"/>
                    </a:lnTo>
                    <a:lnTo>
                      <a:pt x="14" y="215"/>
                    </a:lnTo>
                    <a:lnTo>
                      <a:pt x="11" y="220"/>
                    </a:lnTo>
                    <a:lnTo>
                      <a:pt x="5" y="227"/>
                    </a:lnTo>
                    <a:lnTo>
                      <a:pt x="1" y="234"/>
                    </a:lnTo>
                    <a:lnTo>
                      <a:pt x="0" y="251"/>
                    </a:lnTo>
                    <a:lnTo>
                      <a:pt x="0" y="259"/>
                    </a:lnTo>
                    <a:lnTo>
                      <a:pt x="8" y="279"/>
                    </a:lnTo>
                    <a:lnTo>
                      <a:pt x="11" y="295"/>
                    </a:lnTo>
                    <a:lnTo>
                      <a:pt x="15" y="300"/>
                    </a:lnTo>
                    <a:lnTo>
                      <a:pt x="22" y="301"/>
                    </a:lnTo>
                    <a:lnTo>
                      <a:pt x="25" y="302"/>
                    </a:lnTo>
                    <a:lnTo>
                      <a:pt x="27" y="315"/>
                    </a:lnTo>
                    <a:lnTo>
                      <a:pt x="27" y="329"/>
                    </a:lnTo>
                    <a:lnTo>
                      <a:pt x="21" y="331"/>
                    </a:lnTo>
                    <a:lnTo>
                      <a:pt x="17" y="328"/>
                    </a:lnTo>
                    <a:lnTo>
                      <a:pt x="11" y="328"/>
                    </a:lnTo>
                    <a:lnTo>
                      <a:pt x="9" y="329"/>
                    </a:lnTo>
                    <a:lnTo>
                      <a:pt x="5" y="336"/>
                    </a:lnTo>
                    <a:lnTo>
                      <a:pt x="41" y="345"/>
                    </a:lnTo>
                    <a:lnTo>
                      <a:pt x="67" y="356"/>
                    </a:lnTo>
                    <a:lnTo>
                      <a:pt x="87" y="345"/>
                    </a:lnTo>
                    <a:lnTo>
                      <a:pt x="95" y="338"/>
                    </a:lnTo>
                    <a:lnTo>
                      <a:pt x="103" y="336"/>
                    </a:lnTo>
                    <a:lnTo>
                      <a:pt x="137" y="328"/>
                    </a:lnTo>
                    <a:lnTo>
                      <a:pt x="166" y="311"/>
                    </a:lnTo>
                    <a:lnTo>
                      <a:pt x="183" y="302"/>
                    </a:lnTo>
                    <a:lnTo>
                      <a:pt x="188" y="300"/>
                    </a:lnTo>
                    <a:lnTo>
                      <a:pt x="196" y="300"/>
                    </a:lnTo>
                    <a:lnTo>
                      <a:pt x="215" y="296"/>
                    </a:lnTo>
                    <a:lnTo>
                      <a:pt x="219" y="300"/>
                    </a:lnTo>
                    <a:lnTo>
                      <a:pt x="229" y="299"/>
                    </a:lnTo>
                    <a:lnTo>
                      <a:pt x="240" y="283"/>
                    </a:lnTo>
                    <a:lnTo>
                      <a:pt x="242" y="28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62"/>
              <p:cNvSpPr>
                <a:spLocks noChangeAspect="1"/>
              </p:cNvSpPr>
              <p:nvPr/>
            </p:nvSpPr>
            <p:spPr bwMode="gray">
              <a:xfrm>
                <a:off x="4669631" y="3429347"/>
                <a:ext cx="131763" cy="98425"/>
              </a:xfrm>
              <a:custGeom>
                <a:avLst/>
                <a:gdLst/>
                <a:ahLst/>
                <a:cxnLst>
                  <a:cxn ang="0">
                    <a:pos x="242" y="9"/>
                  </a:cxn>
                  <a:cxn ang="0">
                    <a:pos x="182" y="49"/>
                  </a:cxn>
                  <a:cxn ang="0">
                    <a:pos x="113" y="91"/>
                  </a:cxn>
                  <a:cxn ang="0">
                    <a:pos x="83" y="96"/>
                  </a:cxn>
                  <a:cxn ang="0">
                    <a:pos x="64" y="119"/>
                  </a:cxn>
                  <a:cxn ang="0">
                    <a:pos x="46" y="162"/>
                  </a:cxn>
                  <a:cxn ang="0">
                    <a:pos x="16" y="188"/>
                  </a:cxn>
                  <a:cxn ang="0">
                    <a:pos x="1" y="224"/>
                  </a:cxn>
                  <a:cxn ang="0">
                    <a:pos x="1" y="259"/>
                  </a:cxn>
                  <a:cxn ang="0">
                    <a:pos x="5" y="267"/>
                  </a:cxn>
                  <a:cxn ang="0">
                    <a:pos x="11" y="275"/>
                  </a:cxn>
                  <a:cxn ang="0">
                    <a:pos x="15" y="284"/>
                  </a:cxn>
                  <a:cxn ang="0">
                    <a:pos x="24" y="291"/>
                  </a:cxn>
                  <a:cxn ang="0">
                    <a:pos x="35" y="294"/>
                  </a:cxn>
                  <a:cxn ang="0">
                    <a:pos x="40" y="295"/>
                  </a:cxn>
                  <a:cxn ang="0">
                    <a:pos x="53" y="290"/>
                  </a:cxn>
                  <a:cxn ang="0">
                    <a:pos x="79" y="283"/>
                  </a:cxn>
                  <a:cxn ang="0">
                    <a:pos x="107" y="285"/>
                  </a:cxn>
                  <a:cxn ang="0">
                    <a:pos x="119" y="290"/>
                  </a:cxn>
                  <a:cxn ang="0">
                    <a:pos x="130" y="306"/>
                  </a:cxn>
                  <a:cxn ang="0">
                    <a:pos x="141" y="305"/>
                  </a:cxn>
                  <a:cxn ang="0">
                    <a:pos x="138" y="281"/>
                  </a:cxn>
                  <a:cxn ang="0">
                    <a:pos x="133" y="259"/>
                  </a:cxn>
                  <a:cxn ang="0">
                    <a:pos x="127" y="240"/>
                  </a:cxn>
                  <a:cxn ang="0">
                    <a:pos x="149" y="221"/>
                  </a:cxn>
                  <a:cxn ang="0">
                    <a:pos x="199" y="222"/>
                  </a:cxn>
                  <a:cxn ang="0">
                    <a:pos x="246" y="227"/>
                  </a:cxn>
                  <a:cxn ang="0">
                    <a:pos x="275" y="217"/>
                  </a:cxn>
                  <a:cxn ang="0">
                    <a:pos x="317" y="227"/>
                  </a:cxn>
                  <a:cxn ang="0">
                    <a:pos x="336" y="224"/>
                  </a:cxn>
                  <a:cxn ang="0">
                    <a:pos x="344" y="214"/>
                  </a:cxn>
                  <a:cxn ang="0">
                    <a:pos x="350" y="208"/>
                  </a:cxn>
                  <a:cxn ang="0">
                    <a:pos x="364" y="195"/>
                  </a:cxn>
                  <a:cxn ang="0">
                    <a:pos x="387" y="197"/>
                  </a:cxn>
                  <a:cxn ang="0">
                    <a:pos x="410" y="185"/>
                  </a:cxn>
                  <a:cxn ang="0">
                    <a:pos x="415" y="177"/>
                  </a:cxn>
                  <a:cxn ang="0">
                    <a:pos x="417" y="171"/>
                  </a:cxn>
                  <a:cxn ang="0">
                    <a:pos x="398" y="150"/>
                  </a:cxn>
                  <a:cxn ang="0">
                    <a:pos x="408" y="145"/>
                  </a:cxn>
                  <a:cxn ang="0">
                    <a:pos x="402" y="130"/>
                  </a:cxn>
                  <a:cxn ang="0">
                    <a:pos x="387" y="133"/>
                  </a:cxn>
                  <a:cxn ang="0">
                    <a:pos x="368" y="131"/>
                  </a:cxn>
                  <a:cxn ang="0">
                    <a:pos x="345" y="108"/>
                  </a:cxn>
                  <a:cxn ang="0">
                    <a:pos x="317" y="70"/>
                  </a:cxn>
                  <a:cxn ang="0">
                    <a:pos x="302" y="39"/>
                  </a:cxn>
                  <a:cxn ang="0">
                    <a:pos x="290" y="26"/>
                  </a:cxn>
                  <a:cxn ang="0">
                    <a:pos x="295" y="0"/>
                  </a:cxn>
                </a:cxnLst>
                <a:rect l="0" t="0" r="r" b="b"/>
                <a:pathLst>
                  <a:path w="417" h="307">
                    <a:moveTo>
                      <a:pt x="295" y="0"/>
                    </a:moveTo>
                    <a:lnTo>
                      <a:pt x="262" y="1"/>
                    </a:lnTo>
                    <a:lnTo>
                      <a:pt x="242" y="9"/>
                    </a:lnTo>
                    <a:lnTo>
                      <a:pt x="234" y="12"/>
                    </a:lnTo>
                    <a:lnTo>
                      <a:pt x="219" y="25"/>
                    </a:lnTo>
                    <a:lnTo>
                      <a:pt x="182" y="49"/>
                    </a:lnTo>
                    <a:lnTo>
                      <a:pt x="170" y="65"/>
                    </a:lnTo>
                    <a:lnTo>
                      <a:pt x="151" y="79"/>
                    </a:lnTo>
                    <a:lnTo>
                      <a:pt x="113" y="91"/>
                    </a:lnTo>
                    <a:lnTo>
                      <a:pt x="101" y="93"/>
                    </a:lnTo>
                    <a:lnTo>
                      <a:pt x="89" y="95"/>
                    </a:lnTo>
                    <a:lnTo>
                      <a:pt x="83" y="96"/>
                    </a:lnTo>
                    <a:lnTo>
                      <a:pt x="74" y="102"/>
                    </a:lnTo>
                    <a:lnTo>
                      <a:pt x="69" y="108"/>
                    </a:lnTo>
                    <a:lnTo>
                      <a:pt x="64" y="119"/>
                    </a:lnTo>
                    <a:lnTo>
                      <a:pt x="60" y="134"/>
                    </a:lnTo>
                    <a:lnTo>
                      <a:pt x="53" y="152"/>
                    </a:lnTo>
                    <a:lnTo>
                      <a:pt x="46" y="162"/>
                    </a:lnTo>
                    <a:lnTo>
                      <a:pt x="30" y="174"/>
                    </a:lnTo>
                    <a:lnTo>
                      <a:pt x="20" y="183"/>
                    </a:lnTo>
                    <a:lnTo>
                      <a:pt x="16" y="188"/>
                    </a:lnTo>
                    <a:lnTo>
                      <a:pt x="11" y="197"/>
                    </a:lnTo>
                    <a:lnTo>
                      <a:pt x="10" y="206"/>
                    </a:lnTo>
                    <a:lnTo>
                      <a:pt x="1" y="224"/>
                    </a:lnTo>
                    <a:lnTo>
                      <a:pt x="0" y="235"/>
                    </a:lnTo>
                    <a:lnTo>
                      <a:pt x="0" y="248"/>
                    </a:lnTo>
                    <a:lnTo>
                      <a:pt x="1" y="259"/>
                    </a:lnTo>
                    <a:lnTo>
                      <a:pt x="4" y="260"/>
                    </a:lnTo>
                    <a:lnTo>
                      <a:pt x="4" y="262"/>
                    </a:lnTo>
                    <a:lnTo>
                      <a:pt x="5" y="267"/>
                    </a:lnTo>
                    <a:lnTo>
                      <a:pt x="6" y="268"/>
                    </a:lnTo>
                    <a:lnTo>
                      <a:pt x="8" y="269"/>
                    </a:lnTo>
                    <a:lnTo>
                      <a:pt x="11" y="275"/>
                    </a:lnTo>
                    <a:lnTo>
                      <a:pt x="14" y="276"/>
                    </a:lnTo>
                    <a:lnTo>
                      <a:pt x="15" y="279"/>
                    </a:lnTo>
                    <a:lnTo>
                      <a:pt x="15" y="284"/>
                    </a:lnTo>
                    <a:lnTo>
                      <a:pt x="19" y="284"/>
                    </a:lnTo>
                    <a:lnTo>
                      <a:pt x="22" y="287"/>
                    </a:lnTo>
                    <a:lnTo>
                      <a:pt x="24" y="291"/>
                    </a:lnTo>
                    <a:lnTo>
                      <a:pt x="31" y="295"/>
                    </a:lnTo>
                    <a:lnTo>
                      <a:pt x="31" y="294"/>
                    </a:lnTo>
                    <a:lnTo>
                      <a:pt x="35" y="294"/>
                    </a:lnTo>
                    <a:lnTo>
                      <a:pt x="37" y="291"/>
                    </a:lnTo>
                    <a:lnTo>
                      <a:pt x="38" y="291"/>
                    </a:lnTo>
                    <a:lnTo>
                      <a:pt x="40" y="295"/>
                    </a:lnTo>
                    <a:lnTo>
                      <a:pt x="47" y="298"/>
                    </a:lnTo>
                    <a:lnTo>
                      <a:pt x="51" y="296"/>
                    </a:lnTo>
                    <a:lnTo>
                      <a:pt x="53" y="290"/>
                    </a:lnTo>
                    <a:lnTo>
                      <a:pt x="59" y="289"/>
                    </a:lnTo>
                    <a:lnTo>
                      <a:pt x="67" y="286"/>
                    </a:lnTo>
                    <a:lnTo>
                      <a:pt x="79" y="283"/>
                    </a:lnTo>
                    <a:lnTo>
                      <a:pt x="89" y="280"/>
                    </a:lnTo>
                    <a:lnTo>
                      <a:pt x="96" y="280"/>
                    </a:lnTo>
                    <a:lnTo>
                      <a:pt x="107" y="285"/>
                    </a:lnTo>
                    <a:lnTo>
                      <a:pt x="112" y="280"/>
                    </a:lnTo>
                    <a:lnTo>
                      <a:pt x="113" y="280"/>
                    </a:lnTo>
                    <a:lnTo>
                      <a:pt x="119" y="290"/>
                    </a:lnTo>
                    <a:lnTo>
                      <a:pt x="124" y="291"/>
                    </a:lnTo>
                    <a:lnTo>
                      <a:pt x="125" y="296"/>
                    </a:lnTo>
                    <a:lnTo>
                      <a:pt x="130" y="306"/>
                    </a:lnTo>
                    <a:lnTo>
                      <a:pt x="133" y="307"/>
                    </a:lnTo>
                    <a:lnTo>
                      <a:pt x="139" y="307"/>
                    </a:lnTo>
                    <a:lnTo>
                      <a:pt x="141" y="305"/>
                    </a:lnTo>
                    <a:lnTo>
                      <a:pt x="138" y="298"/>
                    </a:lnTo>
                    <a:lnTo>
                      <a:pt x="138" y="292"/>
                    </a:lnTo>
                    <a:lnTo>
                      <a:pt x="138" y="281"/>
                    </a:lnTo>
                    <a:lnTo>
                      <a:pt x="135" y="273"/>
                    </a:lnTo>
                    <a:lnTo>
                      <a:pt x="137" y="260"/>
                    </a:lnTo>
                    <a:lnTo>
                      <a:pt x="133" y="259"/>
                    </a:lnTo>
                    <a:lnTo>
                      <a:pt x="133" y="251"/>
                    </a:lnTo>
                    <a:lnTo>
                      <a:pt x="130" y="248"/>
                    </a:lnTo>
                    <a:lnTo>
                      <a:pt x="127" y="240"/>
                    </a:lnTo>
                    <a:lnTo>
                      <a:pt x="128" y="232"/>
                    </a:lnTo>
                    <a:lnTo>
                      <a:pt x="132" y="224"/>
                    </a:lnTo>
                    <a:lnTo>
                      <a:pt x="149" y="221"/>
                    </a:lnTo>
                    <a:lnTo>
                      <a:pt x="160" y="221"/>
                    </a:lnTo>
                    <a:lnTo>
                      <a:pt x="171" y="224"/>
                    </a:lnTo>
                    <a:lnTo>
                      <a:pt x="199" y="222"/>
                    </a:lnTo>
                    <a:lnTo>
                      <a:pt x="225" y="227"/>
                    </a:lnTo>
                    <a:lnTo>
                      <a:pt x="242" y="228"/>
                    </a:lnTo>
                    <a:lnTo>
                      <a:pt x="246" y="227"/>
                    </a:lnTo>
                    <a:lnTo>
                      <a:pt x="258" y="219"/>
                    </a:lnTo>
                    <a:lnTo>
                      <a:pt x="275" y="216"/>
                    </a:lnTo>
                    <a:lnTo>
                      <a:pt x="275" y="217"/>
                    </a:lnTo>
                    <a:lnTo>
                      <a:pt x="310" y="222"/>
                    </a:lnTo>
                    <a:lnTo>
                      <a:pt x="313" y="227"/>
                    </a:lnTo>
                    <a:lnTo>
                      <a:pt x="317" y="227"/>
                    </a:lnTo>
                    <a:lnTo>
                      <a:pt x="320" y="225"/>
                    </a:lnTo>
                    <a:lnTo>
                      <a:pt x="334" y="225"/>
                    </a:lnTo>
                    <a:lnTo>
                      <a:pt x="336" y="224"/>
                    </a:lnTo>
                    <a:lnTo>
                      <a:pt x="339" y="220"/>
                    </a:lnTo>
                    <a:lnTo>
                      <a:pt x="343" y="220"/>
                    </a:lnTo>
                    <a:lnTo>
                      <a:pt x="344" y="214"/>
                    </a:lnTo>
                    <a:lnTo>
                      <a:pt x="347" y="211"/>
                    </a:lnTo>
                    <a:lnTo>
                      <a:pt x="348" y="210"/>
                    </a:lnTo>
                    <a:lnTo>
                      <a:pt x="350" y="208"/>
                    </a:lnTo>
                    <a:lnTo>
                      <a:pt x="354" y="209"/>
                    </a:lnTo>
                    <a:lnTo>
                      <a:pt x="361" y="197"/>
                    </a:lnTo>
                    <a:lnTo>
                      <a:pt x="364" y="195"/>
                    </a:lnTo>
                    <a:lnTo>
                      <a:pt x="370" y="195"/>
                    </a:lnTo>
                    <a:lnTo>
                      <a:pt x="379" y="199"/>
                    </a:lnTo>
                    <a:lnTo>
                      <a:pt x="387" y="197"/>
                    </a:lnTo>
                    <a:lnTo>
                      <a:pt x="393" y="199"/>
                    </a:lnTo>
                    <a:lnTo>
                      <a:pt x="398" y="197"/>
                    </a:lnTo>
                    <a:lnTo>
                      <a:pt x="410" y="185"/>
                    </a:lnTo>
                    <a:lnTo>
                      <a:pt x="412" y="182"/>
                    </a:lnTo>
                    <a:lnTo>
                      <a:pt x="412" y="181"/>
                    </a:lnTo>
                    <a:lnTo>
                      <a:pt x="415" y="177"/>
                    </a:lnTo>
                    <a:lnTo>
                      <a:pt x="417" y="172"/>
                    </a:lnTo>
                    <a:lnTo>
                      <a:pt x="417" y="170"/>
                    </a:lnTo>
                    <a:lnTo>
                      <a:pt x="417" y="171"/>
                    </a:lnTo>
                    <a:lnTo>
                      <a:pt x="406" y="161"/>
                    </a:lnTo>
                    <a:lnTo>
                      <a:pt x="399" y="154"/>
                    </a:lnTo>
                    <a:lnTo>
                      <a:pt x="398" y="150"/>
                    </a:lnTo>
                    <a:lnTo>
                      <a:pt x="399" y="146"/>
                    </a:lnTo>
                    <a:lnTo>
                      <a:pt x="403" y="145"/>
                    </a:lnTo>
                    <a:lnTo>
                      <a:pt x="408" y="145"/>
                    </a:lnTo>
                    <a:lnTo>
                      <a:pt x="409" y="142"/>
                    </a:lnTo>
                    <a:lnTo>
                      <a:pt x="408" y="140"/>
                    </a:lnTo>
                    <a:lnTo>
                      <a:pt x="402" y="130"/>
                    </a:lnTo>
                    <a:lnTo>
                      <a:pt x="396" y="127"/>
                    </a:lnTo>
                    <a:lnTo>
                      <a:pt x="392" y="128"/>
                    </a:lnTo>
                    <a:lnTo>
                      <a:pt x="387" y="133"/>
                    </a:lnTo>
                    <a:lnTo>
                      <a:pt x="382" y="134"/>
                    </a:lnTo>
                    <a:lnTo>
                      <a:pt x="379" y="134"/>
                    </a:lnTo>
                    <a:lnTo>
                      <a:pt x="368" y="131"/>
                    </a:lnTo>
                    <a:lnTo>
                      <a:pt x="360" y="127"/>
                    </a:lnTo>
                    <a:lnTo>
                      <a:pt x="349" y="114"/>
                    </a:lnTo>
                    <a:lnTo>
                      <a:pt x="345" y="108"/>
                    </a:lnTo>
                    <a:lnTo>
                      <a:pt x="339" y="93"/>
                    </a:lnTo>
                    <a:lnTo>
                      <a:pt x="334" y="84"/>
                    </a:lnTo>
                    <a:lnTo>
                      <a:pt x="317" y="70"/>
                    </a:lnTo>
                    <a:lnTo>
                      <a:pt x="305" y="55"/>
                    </a:lnTo>
                    <a:lnTo>
                      <a:pt x="301" y="48"/>
                    </a:lnTo>
                    <a:lnTo>
                      <a:pt x="302" y="39"/>
                    </a:lnTo>
                    <a:lnTo>
                      <a:pt x="301" y="37"/>
                    </a:lnTo>
                    <a:lnTo>
                      <a:pt x="291" y="28"/>
                    </a:lnTo>
                    <a:lnTo>
                      <a:pt x="290" y="26"/>
                    </a:lnTo>
                    <a:lnTo>
                      <a:pt x="293" y="16"/>
                    </a:lnTo>
                    <a:lnTo>
                      <a:pt x="294" y="5"/>
                    </a:lnTo>
                    <a:lnTo>
                      <a:pt x="295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63"/>
              <p:cNvSpPr>
                <a:spLocks noChangeAspect="1"/>
              </p:cNvSpPr>
              <p:nvPr/>
            </p:nvSpPr>
            <p:spPr bwMode="gray">
              <a:xfrm>
                <a:off x="4906168" y="3469034"/>
                <a:ext cx="133350" cy="195263"/>
              </a:xfrm>
              <a:custGeom>
                <a:avLst/>
                <a:gdLst/>
                <a:ahLst/>
                <a:cxnLst>
                  <a:cxn ang="0">
                    <a:pos x="220" y="581"/>
                  </a:cxn>
                  <a:cxn ang="0">
                    <a:pos x="170" y="579"/>
                  </a:cxn>
                  <a:cxn ang="0">
                    <a:pos x="74" y="585"/>
                  </a:cxn>
                  <a:cxn ang="0">
                    <a:pos x="79" y="536"/>
                  </a:cxn>
                  <a:cxn ang="0">
                    <a:pos x="75" y="520"/>
                  </a:cxn>
                  <a:cxn ang="0">
                    <a:pos x="63" y="502"/>
                  </a:cxn>
                  <a:cxn ang="0">
                    <a:pos x="68" y="494"/>
                  </a:cxn>
                  <a:cxn ang="0">
                    <a:pos x="58" y="484"/>
                  </a:cxn>
                  <a:cxn ang="0">
                    <a:pos x="32" y="480"/>
                  </a:cxn>
                  <a:cxn ang="0">
                    <a:pos x="11" y="456"/>
                  </a:cxn>
                  <a:cxn ang="0">
                    <a:pos x="3" y="448"/>
                  </a:cxn>
                  <a:cxn ang="0">
                    <a:pos x="7" y="432"/>
                  </a:cxn>
                  <a:cxn ang="0">
                    <a:pos x="19" y="400"/>
                  </a:cxn>
                  <a:cxn ang="0">
                    <a:pos x="39" y="358"/>
                  </a:cxn>
                  <a:cxn ang="0">
                    <a:pos x="62" y="328"/>
                  </a:cxn>
                  <a:cxn ang="0">
                    <a:pos x="101" y="323"/>
                  </a:cxn>
                  <a:cxn ang="0">
                    <a:pos x="130" y="339"/>
                  </a:cxn>
                  <a:cxn ang="0">
                    <a:pos x="143" y="350"/>
                  </a:cxn>
                  <a:cxn ang="0">
                    <a:pos x="168" y="342"/>
                  </a:cxn>
                  <a:cxn ang="0">
                    <a:pos x="198" y="280"/>
                  </a:cxn>
                  <a:cxn ang="0">
                    <a:pos x="210" y="241"/>
                  </a:cxn>
                  <a:cxn ang="0">
                    <a:pos x="238" y="217"/>
                  </a:cxn>
                  <a:cxn ang="0">
                    <a:pos x="249" y="171"/>
                  </a:cxn>
                  <a:cxn ang="0">
                    <a:pos x="263" y="131"/>
                  </a:cxn>
                  <a:cxn ang="0">
                    <a:pos x="279" y="95"/>
                  </a:cxn>
                  <a:cxn ang="0">
                    <a:pos x="307" y="77"/>
                  </a:cxn>
                  <a:cxn ang="0">
                    <a:pos x="327" y="48"/>
                  </a:cxn>
                  <a:cxn ang="0">
                    <a:pos x="323" y="23"/>
                  </a:cxn>
                  <a:cxn ang="0">
                    <a:pos x="310" y="15"/>
                  </a:cxn>
                  <a:cxn ang="0">
                    <a:pos x="332" y="0"/>
                  </a:cxn>
                  <a:cxn ang="0">
                    <a:pos x="340" y="4"/>
                  </a:cxn>
                  <a:cxn ang="0">
                    <a:pos x="355" y="48"/>
                  </a:cxn>
                  <a:cxn ang="0">
                    <a:pos x="349" y="90"/>
                  </a:cxn>
                  <a:cxn ang="0">
                    <a:pos x="374" y="140"/>
                  </a:cxn>
                  <a:cxn ang="0">
                    <a:pos x="376" y="157"/>
                  </a:cxn>
                  <a:cxn ang="0">
                    <a:pos x="337" y="154"/>
                  </a:cxn>
                  <a:cxn ang="0">
                    <a:pos x="315" y="159"/>
                  </a:cxn>
                  <a:cxn ang="0">
                    <a:pos x="311" y="192"/>
                  </a:cxn>
                  <a:cxn ang="0">
                    <a:pos x="338" y="215"/>
                  </a:cxn>
                  <a:cxn ang="0">
                    <a:pos x="360" y="230"/>
                  </a:cxn>
                  <a:cxn ang="0">
                    <a:pos x="376" y="292"/>
                  </a:cxn>
                  <a:cxn ang="0">
                    <a:pos x="370" y="323"/>
                  </a:cxn>
                  <a:cxn ang="0">
                    <a:pos x="343" y="369"/>
                  </a:cxn>
                  <a:cxn ang="0">
                    <a:pos x="335" y="407"/>
                  </a:cxn>
                  <a:cxn ang="0">
                    <a:pos x="345" y="458"/>
                  </a:cxn>
                  <a:cxn ang="0">
                    <a:pos x="390" y="528"/>
                  </a:cxn>
                  <a:cxn ang="0">
                    <a:pos x="418" y="559"/>
                  </a:cxn>
                  <a:cxn ang="0">
                    <a:pos x="413" y="615"/>
                  </a:cxn>
                  <a:cxn ang="0">
                    <a:pos x="366" y="592"/>
                  </a:cxn>
                  <a:cxn ang="0">
                    <a:pos x="264" y="585"/>
                  </a:cxn>
                </a:cxnLst>
                <a:rect l="0" t="0" r="r" b="b"/>
                <a:pathLst>
                  <a:path w="420" h="615">
                    <a:moveTo>
                      <a:pt x="264" y="585"/>
                    </a:moveTo>
                    <a:lnTo>
                      <a:pt x="256" y="582"/>
                    </a:lnTo>
                    <a:lnTo>
                      <a:pt x="220" y="581"/>
                    </a:lnTo>
                    <a:lnTo>
                      <a:pt x="204" y="577"/>
                    </a:lnTo>
                    <a:lnTo>
                      <a:pt x="184" y="581"/>
                    </a:lnTo>
                    <a:lnTo>
                      <a:pt x="170" y="579"/>
                    </a:lnTo>
                    <a:lnTo>
                      <a:pt x="156" y="582"/>
                    </a:lnTo>
                    <a:lnTo>
                      <a:pt x="116" y="582"/>
                    </a:lnTo>
                    <a:lnTo>
                      <a:pt x="74" y="585"/>
                    </a:lnTo>
                    <a:lnTo>
                      <a:pt x="70" y="586"/>
                    </a:lnTo>
                    <a:lnTo>
                      <a:pt x="74" y="552"/>
                    </a:lnTo>
                    <a:lnTo>
                      <a:pt x="79" y="536"/>
                    </a:lnTo>
                    <a:lnTo>
                      <a:pt x="79" y="529"/>
                    </a:lnTo>
                    <a:lnTo>
                      <a:pt x="81" y="527"/>
                    </a:lnTo>
                    <a:lnTo>
                      <a:pt x="75" y="520"/>
                    </a:lnTo>
                    <a:lnTo>
                      <a:pt x="69" y="513"/>
                    </a:lnTo>
                    <a:lnTo>
                      <a:pt x="66" y="509"/>
                    </a:lnTo>
                    <a:lnTo>
                      <a:pt x="63" y="502"/>
                    </a:lnTo>
                    <a:lnTo>
                      <a:pt x="63" y="500"/>
                    </a:lnTo>
                    <a:lnTo>
                      <a:pt x="66" y="499"/>
                    </a:lnTo>
                    <a:lnTo>
                      <a:pt x="68" y="494"/>
                    </a:lnTo>
                    <a:lnTo>
                      <a:pt x="68" y="485"/>
                    </a:lnTo>
                    <a:lnTo>
                      <a:pt x="64" y="483"/>
                    </a:lnTo>
                    <a:lnTo>
                      <a:pt x="58" y="484"/>
                    </a:lnTo>
                    <a:lnTo>
                      <a:pt x="57" y="488"/>
                    </a:lnTo>
                    <a:lnTo>
                      <a:pt x="52" y="489"/>
                    </a:lnTo>
                    <a:lnTo>
                      <a:pt x="32" y="480"/>
                    </a:lnTo>
                    <a:lnTo>
                      <a:pt x="27" y="471"/>
                    </a:lnTo>
                    <a:lnTo>
                      <a:pt x="21" y="456"/>
                    </a:lnTo>
                    <a:lnTo>
                      <a:pt x="11" y="456"/>
                    </a:lnTo>
                    <a:lnTo>
                      <a:pt x="6" y="458"/>
                    </a:lnTo>
                    <a:lnTo>
                      <a:pt x="1" y="455"/>
                    </a:lnTo>
                    <a:lnTo>
                      <a:pt x="3" y="448"/>
                    </a:lnTo>
                    <a:lnTo>
                      <a:pt x="0" y="446"/>
                    </a:lnTo>
                    <a:lnTo>
                      <a:pt x="0" y="439"/>
                    </a:lnTo>
                    <a:lnTo>
                      <a:pt x="7" y="432"/>
                    </a:lnTo>
                    <a:lnTo>
                      <a:pt x="14" y="423"/>
                    </a:lnTo>
                    <a:lnTo>
                      <a:pt x="17" y="414"/>
                    </a:lnTo>
                    <a:lnTo>
                      <a:pt x="19" y="400"/>
                    </a:lnTo>
                    <a:lnTo>
                      <a:pt x="22" y="385"/>
                    </a:lnTo>
                    <a:lnTo>
                      <a:pt x="31" y="369"/>
                    </a:lnTo>
                    <a:lnTo>
                      <a:pt x="39" y="358"/>
                    </a:lnTo>
                    <a:lnTo>
                      <a:pt x="47" y="350"/>
                    </a:lnTo>
                    <a:lnTo>
                      <a:pt x="58" y="345"/>
                    </a:lnTo>
                    <a:lnTo>
                      <a:pt x="62" y="328"/>
                    </a:lnTo>
                    <a:lnTo>
                      <a:pt x="64" y="328"/>
                    </a:lnTo>
                    <a:lnTo>
                      <a:pt x="79" y="328"/>
                    </a:lnTo>
                    <a:lnTo>
                      <a:pt x="101" y="323"/>
                    </a:lnTo>
                    <a:lnTo>
                      <a:pt x="116" y="324"/>
                    </a:lnTo>
                    <a:lnTo>
                      <a:pt x="127" y="334"/>
                    </a:lnTo>
                    <a:lnTo>
                      <a:pt x="130" y="339"/>
                    </a:lnTo>
                    <a:lnTo>
                      <a:pt x="130" y="340"/>
                    </a:lnTo>
                    <a:lnTo>
                      <a:pt x="134" y="343"/>
                    </a:lnTo>
                    <a:lnTo>
                      <a:pt x="143" y="350"/>
                    </a:lnTo>
                    <a:lnTo>
                      <a:pt x="156" y="351"/>
                    </a:lnTo>
                    <a:lnTo>
                      <a:pt x="165" y="348"/>
                    </a:lnTo>
                    <a:lnTo>
                      <a:pt x="168" y="342"/>
                    </a:lnTo>
                    <a:lnTo>
                      <a:pt x="170" y="333"/>
                    </a:lnTo>
                    <a:lnTo>
                      <a:pt x="188" y="302"/>
                    </a:lnTo>
                    <a:lnTo>
                      <a:pt x="198" y="280"/>
                    </a:lnTo>
                    <a:lnTo>
                      <a:pt x="200" y="273"/>
                    </a:lnTo>
                    <a:lnTo>
                      <a:pt x="204" y="257"/>
                    </a:lnTo>
                    <a:lnTo>
                      <a:pt x="210" y="241"/>
                    </a:lnTo>
                    <a:lnTo>
                      <a:pt x="221" y="229"/>
                    </a:lnTo>
                    <a:lnTo>
                      <a:pt x="236" y="222"/>
                    </a:lnTo>
                    <a:lnTo>
                      <a:pt x="238" y="217"/>
                    </a:lnTo>
                    <a:lnTo>
                      <a:pt x="240" y="211"/>
                    </a:lnTo>
                    <a:lnTo>
                      <a:pt x="241" y="199"/>
                    </a:lnTo>
                    <a:lnTo>
                      <a:pt x="249" y="171"/>
                    </a:lnTo>
                    <a:lnTo>
                      <a:pt x="251" y="160"/>
                    </a:lnTo>
                    <a:lnTo>
                      <a:pt x="254" y="149"/>
                    </a:lnTo>
                    <a:lnTo>
                      <a:pt x="263" y="131"/>
                    </a:lnTo>
                    <a:lnTo>
                      <a:pt x="270" y="108"/>
                    </a:lnTo>
                    <a:lnTo>
                      <a:pt x="274" y="101"/>
                    </a:lnTo>
                    <a:lnTo>
                      <a:pt x="279" y="95"/>
                    </a:lnTo>
                    <a:lnTo>
                      <a:pt x="288" y="85"/>
                    </a:lnTo>
                    <a:lnTo>
                      <a:pt x="291" y="84"/>
                    </a:lnTo>
                    <a:lnTo>
                      <a:pt x="307" y="77"/>
                    </a:lnTo>
                    <a:lnTo>
                      <a:pt x="310" y="74"/>
                    </a:lnTo>
                    <a:lnTo>
                      <a:pt x="329" y="61"/>
                    </a:lnTo>
                    <a:lnTo>
                      <a:pt x="327" y="48"/>
                    </a:lnTo>
                    <a:lnTo>
                      <a:pt x="328" y="31"/>
                    </a:lnTo>
                    <a:lnTo>
                      <a:pt x="326" y="26"/>
                    </a:lnTo>
                    <a:lnTo>
                      <a:pt x="323" y="23"/>
                    </a:lnTo>
                    <a:lnTo>
                      <a:pt x="322" y="22"/>
                    </a:lnTo>
                    <a:lnTo>
                      <a:pt x="311" y="18"/>
                    </a:lnTo>
                    <a:lnTo>
                      <a:pt x="310" y="15"/>
                    </a:lnTo>
                    <a:lnTo>
                      <a:pt x="315" y="15"/>
                    </a:lnTo>
                    <a:lnTo>
                      <a:pt x="323" y="3"/>
                    </a:lnTo>
                    <a:lnTo>
                      <a:pt x="332" y="0"/>
                    </a:lnTo>
                    <a:lnTo>
                      <a:pt x="338" y="0"/>
                    </a:lnTo>
                    <a:lnTo>
                      <a:pt x="340" y="1"/>
                    </a:lnTo>
                    <a:lnTo>
                      <a:pt x="340" y="4"/>
                    </a:lnTo>
                    <a:lnTo>
                      <a:pt x="347" y="32"/>
                    </a:lnTo>
                    <a:lnTo>
                      <a:pt x="353" y="41"/>
                    </a:lnTo>
                    <a:lnTo>
                      <a:pt x="355" y="48"/>
                    </a:lnTo>
                    <a:lnTo>
                      <a:pt x="354" y="68"/>
                    </a:lnTo>
                    <a:lnTo>
                      <a:pt x="353" y="79"/>
                    </a:lnTo>
                    <a:lnTo>
                      <a:pt x="349" y="90"/>
                    </a:lnTo>
                    <a:lnTo>
                      <a:pt x="349" y="98"/>
                    </a:lnTo>
                    <a:lnTo>
                      <a:pt x="359" y="119"/>
                    </a:lnTo>
                    <a:lnTo>
                      <a:pt x="374" y="140"/>
                    </a:lnTo>
                    <a:lnTo>
                      <a:pt x="376" y="146"/>
                    </a:lnTo>
                    <a:lnTo>
                      <a:pt x="377" y="155"/>
                    </a:lnTo>
                    <a:lnTo>
                      <a:pt x="376" y="157"/>
                    </a:lnTo>
                    <a:lnTo>
                      <a:pt x="372" y="160"/>
                    </a:lnTo>
                    <a:lnTo>
                      <a:pt x="353" y="156"/>
                    </a:lnTo>
                    <a:lnTo>
                      <a:pt x="337" y="154"/>
                    </a:lnTo>
                    <a:lnTo>
                      <a:pt x="322" y="155"/>
                    </a:lnTo>
                    <a:lnTo>
                      <a:pt x="318" y="156"/>
                    </a:lnTo>
                    <a:lnTo>
                      <a:pt x="315" y="159"/>
                    </a:lnTo>
                    <a:lnTo>
                      <a:pt x="310" y="165"/>
                    </a:lnTo>
                    <a:lnTo>
                      <a:pt x="310" y="179"/>
                    </a:lnTo>
                    <a:lnTo>
                      <a:pt x="311" y="192"/>
                    </a:lnTo>
                    <a:lnTo>
                      <a:pt x="322" y="205"/>
                    </a:lnTo>
                    <a:lnTo>
                      <a:pt x="329" y="211"/>
                    </a:lnTo>
                    <a:lnTo>
                      <a:pt x="338" y="215"/>
                    </a:lnTo>
                    <a:lnTo>
                      <a:pt x="350" y="217"/>
                    </a:lnTo>
                    <a:lnTo>
                      <a:pt x="354" y="220"/>
                    </a:lnTo>
                    <a:lnTo>
                      <a:pt x="360" y="230"/>
                    </a:lnTo>
                    <a:lnTo>
                      <a:pt x="370" y="257"/>
                    </a:lnTo>
                    <a:lnTo>
                      <a:pt x="375" y="275"/>
                    </a:lnTo>
                    <a:lnTo>
                      <a:pt x="376" y="292"/>
                    </a:lnTo>
                    <a:lnTo>
                      <a:pt x="377" y="295"/>
                    </a:lnTo>
                    <a:lnTo>
                      <a:pt x="380" y="297"/>
                    </a:lnTo>
                    <a:lnTo>
                      <a:pt x="370" y="323"/>
                    </a:lnTo>
                    <a:lnTo>
                      <a:pt x="360" y="338"/>
                    </a:lnTo>
                    <a:lnTo>
                      <a:pt x="353" y="354"/>
                    </a:lnTo>
                    <a:lnTo>
                      <a:pt x="343" y="369"/>
                    </a:lnTo>
                    <a:lnTo>
                      <a:pt x="332" y="380"/>
                    </a:lnTo>
                    <a:lnTo>
                      <a:pt x="332" y="393"/>
                    </a:lnTo>
                    <a:lnTo>
                      <a:pt x="335" y="407"/>
                    </a:lnTo>
                    <a:lnTo>
                      <a:pt x="334" y="424"/>
                    </a:lnTo>
                    <a:lnTo>
                      <a:pt x="335" y="440"/>
                    </a:lnTo>
                    <a:lnTo>
                      <a:pt x="345" y="458"/>
                    </a:lnTo>
                    <a:lnTo>
                      <a:pt x="354" y="469"/>
                    </a:lnTo>
                    <a:lnTo>
                      <a:pt x="378" y="516"/>
                    </a:lnTo>
                    <a:lnTo>
                      <a:pt x="390" y="528"/>
                    </a:lnTo>
                    <a:lnTo>
                      <a:pt x="413" y="548"/>
                    </a:lnTo>
                    <a:lnTo>
                      <a:pt x="420" y="548"/>
                    </a:lnTo>
                    <a:lnTo>
                      <a:pt x="418" y="559"/>
                    </a:lnTo>
                    <a:lnTo>
                      <a:pt x="420" y="602"/>
                    </a:lnTo>
                    <a:lnTo>
                      <a:pt x="418" y="612"/>
                    </a:lnTo>
                    <a:lnTo>
                      <a:pt x="413" y="615"/>
                    </a:lnTo>
                    <a:lnTo>
                      <a:pt x="390" y="597"/>
                    </a:lnTo>
                    <a:lnTo>
                      <a:pt x="380" y="597"/>
                    </a:lnTo>
                    <a:lnTo>
                      <a:pt x="366" y="592"/>
                    </a:lnTo>
                    <a:lnTo>
                      <a:pt x="351" y="591"/>
                    </a:lnTo>
                    <a:lnTo>
                      <a:pt x="340" y="585"/>
                    </a:lnTo>
                    <a:lnTo>
                      <a:pt x="264" y="58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64"/>
              <p:cNvSpPr>
                <a:spLocks noChangeAspect="1"/>
              </p:cNvSpPr>
              <p:nvPr/>
            </p:nvSpPr>
            <p:spPr bwMode="gray">
              <a:xfrm>
                <a:off x="4772818" y="3475384"/>
                <a:ext cx="52388" cy="107950"/>
              </a:xfrm>
              <a:custGeom>
                <a:avLst/>
                <a:gdLst/>
                <a:ahLst/>
                <a:cxnLst>
                  <a:cxn ang="0">
                    <a:pos x="147" y="30"/>
                  </a:cxn>
                  <a:cxn ang="0">
                    <a:pos x="128" y="12"/>
                  </a:cxn>
                  <a:cxn ang="0">
                    <a:pos x="114" y="0"/>
                  </a:cxn>
                  <a:cxn ang="0">
                    <a:pos x="101" y="5"/>
                  </a:cxn>
                  <a:cxn ang="0">
                    <a:pos x="90" y="12"/>
                  </a:cxn>
                  <a:cxn ang="0">
                    <a:pos x="90" y="25"/>
                  </a:cxn>
                  <a:cxn ang="0">
                    <a:pos x="90" y="26"/>
                  </a:cxn>
                  <a:cxn ang="0">
                    <a:pos x="85" y="35"/>
                  </a:cxn>
                  <a:cxn ang="0">
                    <a:pos x="83" y="39"/>
                  </a:cxn>
                  <a:cxn ang="0">
                    <a:pos x="66" y="53"/>
                  </a:cxn>
                  <a:cxn ang="0">
                    <a:pos x="52" y="53"/>
                  </a:cxn>
                  <a:cxn ang="0">
                    <a:pos x="37" y="49"/>
                  </a:cxn>
                  <a:cxn ang="0">
                    <a:pos x="27" y="63"/>
                  </a:cxn>
                  <a:cxn ang="0">
                    <a:pos x="21" y="64"/>
                  </a:cxn>
                  <a:cxn ang="0">
                    <a:pos x="17" y="68"/>
                  </a:cxn>
                  <a:cxn ang="0">
                    <a:pos x="12" y="74"/>
                  </a:cxn>
                  <a:cxn ang="0">
                    <a:pos x="6" y="80"/>
                  </a:cxn>
                  <a:cxn ang="0">
                    <a:pos x="1" y="95"/>
                  </a:cxn>
                  <a:cxn ang="0">
                    <a:pos x="0" y="113"/>
                  </a:cxn>
                  <a:cxn ang="0">
                    <a:pos x="11" y="121"/>
                  </a:cxn>
                  <a:cxn ang="0">
                    <a:pos x="20" y="124"/>
                  </a:cxn>
                  <a:cxn ang="0">
                    <a:pos x="41" y="159"/>
                  </a:cxn>
                  <a:cxn ang="0">
                    <a:pos x="50" y="189"/>
                  </a:cxn>
                  <a:cxn ang="0">
                    <a:pos x="54" y="204"/>
                  </a:cxn>
                  <a:cxn ang="0">
                    <a:pos x="58" y="234"/>
                  </a:cxn>
                  <a:cxn ang="0">
                    <a:pos x="54" y="308"/>
                  </a:cxn>
                  <a:cxn ang="0">
                    <a:pos x="58" y="331"/>
                  </a:cxn>
                  <a:cxn ang="0">
                    <a:pos x="61" y="339"/>
                  </a:cxn>
                  <a:cxn ang="0">
                    <a:pos x="112" y="337"/>
                  </a:cxn>
                  <a:cxn ang="0">
                    <a:pos x="107" y="295"/>
                  </a:cxn>
                  <a:cxn ang="0">
                    <a:pos x="113" y="265"/>
                  </a:cxn>
                  <a:cxn ang="0">
                    <a:pos x="113" y="215"/>
                  </a:cxn>
                  <a:cxn ang="0">
                    <a:pos x="129" y="183"/>
                  </a:cxn>
                  <a:cxn ang="0">
                    <a:pos x="133" y="159"/>
                  </a:cxn>
                  <a:cxn ang="0">
                    <a:pos x="156" y="138"/>
                  </a:cxn>
                  <a:cxn ang="0">
                    <a:pos x="160" y="129"/>
                  </a:cxn>
                  <a:cxn ang="0">
                    <a:pos x="160" y="124"/>
                  </a:cxn>
                  <a:cxn ang="0">
                    <a:pos x="155" y="117"/>
                  </a:cxn>
                  <a:cxn ang="0">
                    <a:pos x="160" y="109"/>
                  </a:cxn>
                  <a:cxn ang="0">
                    <a:pos x="166" y="107"/>
                  </a:cxn>
                  <a:cxn ang="0">
                    <a:pos x="162" y="74"/>
                  </a:cxn>
                  <a:cxn ang="0">
                    <a:pos x="151" y="59"/>
                  </a:cxn>
                  <a:cxn ang="0">
                    <a:pos x="151" y="43"/>
                  </a:cxn>
                </a:cxnLst>
                <a:rect l="0" t="0" r="r" b="b"/>
                <a:pathLst>
                  <a:path w="166" h="340">
                    <a:moveTo>
                      <a:pt x="156" y="37"/>
                    </a:moveTo>
                    <a:lnTo>
                      <a:pt x="147" y="30"/>
                    </a:lnTo>
                    <a:lnTo>
                      <a:pt x="140" y="25"/>
                    </a:lnTo>
                    <a:lnTo>
                      <a:pt x="128" y="12"/>
                    </a:lnTo>
                    <a:lnTo>
                      <a:pt x="117" y="1"/>
                    </a:lnTo>
                    <a:lnTo>
                      <a:pt x="114" y="0"/>
                    </a:lnTo>
                    <a:lnTo>
                      <a:pt x="106" y="4"/>
                    </a:lnTo>
                    <a:lnTo>
                      <a:pt x="101" y="5"/>
                    </a:lnTo>
                    <a:lnTo>
                      <a:pt x="90" y="8"/>
                    </a:lnTo>
                    <a:lnTo>
                      <a:pt x="90" y="12"/>
                    </a:lnTo>
                    <a:lnTo>
                      <a:pt x="97" y="21"/>
                    </a:lnTo>
                    <a:lnTo>
                      <a:pt x="90" y="25"/>
                    </a:lnTo>
                    <a:lnTo>
                      <a:pt x="90" y="24"/>
                    </a:lnTo>
                    <a:lnTo>
                      <a:pt x="90" y="26"/>
                    </a:lnTo>
                    <a:lnTo>
                      <a:pt x="88" y="31"/>
                    </a:lnTo>
                    <a:lnTo>
                      <a:pt x="85" y="35"/>
                    </a:lnTo>
                    <a:lnTo>
                      <a:pt x="85" y="36"/>
                    </a:lnTo>
                    <a:lnTo>
                      <a:pt x="83" y="39"/>
                    </a:lnTo>
                    <a:lnTo>
                      <a:pt x="71" y="51"/>
                    </a:lnTo>
                    <a:lnTo>
                      <a:pt x="66" y="53"/>
                    </a:lnTo>
                    <a:lnTo>
                      <a:pt x="60" y="51"/>
                    </a:lnTo>
                    <a:lnTo>
                      <a:pt x="52" y="53"/>
                    </a:lnTo>
                    <a:lnTo>
                      <a:pt x="43" y="49"/>
                    </a:lnTo>
                    <a:lnTo>
                      <a:pt x="37" y="49"/>
                    </a:lnTo>
                    <a:lnTo>
                      <a:pt x="34" y="51"/>
                    </a:lnTo>
                    <a:lnTo>
                      <a:pt x="27" y="63"/>
                    </a:lnTo>
                    <a:lnTo>
                      <a:pt x="23" y="62"/>
                    </a:lnTo>
                    <a:lnTo>
                      <a:pt x="21" y="64"/>
                    </a:lnTo>
                    <a:lnTo>
                      <a:pt x="20" y="65"/>
                    </a:lnTo>
                    <a:lnTo>
                      <a:pt x="17" y="68"/>
                    </a:lnTo>
                    <a:lnTo>
                      <a:pt x="16" y="74"/>
                    </a:lnTo>
                    <a:lnTo>
                      <a:pt x="12" y="74"/>
                    </a:lnTo>
                    <a:lnTo>
                      <a:pt x="9" y="78"/>
                    </a:lnTo>
                    <a:lnTo>
                      <a:pt x="6" y="80"/>
                    </a:lnTo>
                    <a:lnTo>
                      <a:pt x="5" y="87"/>
                    </a:lnTo>
                    <a:lnTo>
                      <a:pt x="1" y="95"/>
                    </a:lnTo>
                    <a:lnTo>
                      <a:pt x="0" y="105"/>
                    </a:lnTo>
                    <a:lnTo>
                      <a:pt x="0" y="113"/>
                    </a:lnTo>
                    <a:lnTo>
                      <a:pt x="5" y="117"/>
                    </a:lnTo>
                    <a:lnTo>
                      <a:pt x="11" y="121"/>
                    </a:lnTo>
                    <a:lnTo>
                      <a:pt x="15" y="121"/>
                    </a:lnTo>
                    <a:lnTo>
                      <a:pt x="20" y="124"/>
                    </a:lnTo>
                    <a:lnTo>
                      <a:pt x="32" y="139"/>
                    </a:lnTo>
                    <a:lnTo>
                      <a:pt x="41" y="159"/>
                    </a:lnTo>
                    <a:lnTo>
                      <a:pt x="47" y="180"/>
                    </a:lnTo>
                    <a:lnTo>
                      <a:pt x="50" y="189"/>
                    </a:lnTo>
                    <a:lnTo>
                      <a:pt x="52" y="195"/>
                    </a:lnTo>
                    <a:lnTo>
                      <a:pt x="54" y="204"/>
                    </a:lnTo>
                    <a:lnTo>
                      <a:pt x="56" y="215"/>
                    </a:lnTo>
                    <a:lnTo>
                      <a:pt x="58" y="234"/>
                    </a:lnTo>
                    <a:lnTo>
                      <a:pt x="58" y="285"/>
                    </a:lnTo>
                    <a:lnTo>
                      <a:pt x="54" y="308"/>
                    </a:lnTo>
                    <a:lnTo>
                      <a:pt x="54" y="318"/>
                    </a:lnTo>
                    <a:lnTo>
                      <a:pt x="58" y="331"/>
                    </a:lnTo>
                    <a:lnTo>
                      <a:pt x="60" y="338"/>
                    </a:lnTo>
                    <a:lnTo>
                      <a:pt x="61" y="339"/>
                    </a:lnTo>
                    <a:lnTo>
                      <a:pt x="68" y="340"/>
                    </a:lnTo>
                    <a:lnTo>
                      <a:pt x="112" y="337"/>
                    </a:lnTo>
                    <a:lnTo>
                      <a:pt x="109" y="334"/>
                    </a:lnTo>
                    <a:lnTo>
                      <a:pt x="107" y="295"/>
                    </a:lnTo>
                    <a:lnTo>
                      <a:pt x="108" y="286"/>
                    </a:lnTo>
                    <a:lnTo>
                      <a:pt x="113" y="265"/>
                    </a:lnTo>
                    <a:lnTo>
                      <a:pt x="112" y="235"/>
                    </a:lnTo>
                    <a:lnTo>
                      <a:pt x="113" y="215"/>
                    </a:lnTo>
                    <a:lnTo>
                      <a:pt x="117" y="203"/>
                    </a:lnTo>
                    <a:lnTo>
                      <a:pt x="129" y="183"/>
                    </a:lnTo>
                    <a:lnTo>
                      <a:pt x="130" y="168"/>
                    </a:lnTo>
                    <a:lnTo>
                      <a:pt x="133" y="159"/>
                    </a:lnTo>
                    <a:lnTo>
                      <a:pt x="141" y="149"/>
                    </a:lnTo>
                    <a:lnTo>
                      <a:pt x="156" y="138"/>
                    </a:lnTo>
                    <a:lnTo>
                      <a:pt x="156" y="132"/>
                    </a:lnTo>
                    <a:lnTo>
                      <a:pt x="160" y="129"/>
                    </a:lnTo>
                    <a:lnTo>
                      <a:pt x="160" y="128"/>
                    </a:lnTo>
                    <a:lnTo>
                      <a:pt x="160" y="124"/>
                    </a:lnTo>
                    <a:lnTo>
                      <a:pt x="155" y="119"/>
                    </a:lnTo>
                    <a:lnTo>
                      <a:pt x="155" y="117"/>
                    </a:lnTo>
                    <a:lnTo>
                      <a:pt x="157" y="111"/>
                    </a:lnTo>
                    <a:lnTo>
                      <a:pt x="160" y="109"/>
                    </a:lnTo>
                    <a:lnTo>
                      <a:pt x="165" y="109"/>
                    </a:lnTo>
                    <a:lnTo>
                      <a:pt x="166" y="107"/>
                    </a:lnTo>
                    <a:lnTo>
                      <a:pt x="166" y="89"/>
                    </a:lnTo>
                    <a:lnTo>
                      <a:pt x="162" y="74"/>
                    </a:lnTo>
                    <a:lnTo>
                      <a:pt x="161" y="69"/>
                    </a:lnTo>
                    <a:lnTo>
                      <a:pt x="151" y="59"/>
                    </a:lnTo>
                    <a:lnTo>
                      <a:pt x="150" y="54"/>
                    </a:lnTo>
                    <a:lnTo>
                      <a:pt x="151" y="43"/>
                    </a:lnTo>
                    <a:lnTo>
                      <a:pt x="156" y="3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65"/>
              <p:cNvSpPr>
                <a:spLocks noChangeAspect="1"/>
              </p:cNvSpPr>
              <p:nvPr/>
            </p:nvSpPr>
            <p:spPr bwMode="gray">
              <a:xfrm>
                <a:off x="4991892" y="3275359"/>
                <a:ext cx="187325" cy="287338"/>
              </a:xfrm>
              <a:custGeom>
                <a:avLst/>
                <a:gdLst/>
                <a:ahLst/>
                <a:cxnLst>
                  <a:cxn ang="0">
                    <a:pos x="99" y="122"/>
                  </a:cxn>
                  <a:cxn ang="0">
                    <a:pos x="106" y="143"/>
                  </a:cxn>
                  <a:cxn ang="0">
                    <a:pos x="122" y="160"/>
                  </a:cxn>
                  <a:cxn ang="0">
                    <a:pos x="117" y="276"/>
                  </a:cxn>
                  <a:cxn ang="0">
                    <a:pos x="19" y="479"/>
                  </a:cxn>
                  <a:cxn ang="0">
                    <a:pos x="13" y="502"/>
                  </a:cxn>
                  <a:cxn ang="0">
                    <a:pos x="3" y="520"/>
                  </a:cxn>
                  <a:cxn ang="0">
                    <a:pos x="30" y="534"/>
                  </a:cxn>
                  <a:cxn ang="0">
                    <a:pos x="57" y="568"/>
                  </a:cxn>
                  <a:cxn ang="0">
                    <a:pos x="83" y="571"/>
                  </a:cxn>
                  <a:cxn ang="0">
                    <a:pos x="95" y="587"/>
                  </a:cxn>
                  <a:cxn ang="0">
                    <a:pos x="68" y="608"/>
                  </a:cxn>
                  <a:cxn ang="0">
                    <a:pos x="77" y="640"/>
                  </a:cxn>
                  <a:cxn ang="0">
                    <a:pos x="84" y="676"/>
                  </a:cxn>
                  <a:cxn ang="0">
                    <a:pos x="79" y="706"/>
                  </a:cxn>
                  <a:cxn ang="0">
                    <a:pos x="106" y="754"/>
                  </a:cxn>
                  <a:cxn ang="0">
                    <a:pos x="102" y="768"/>
                  </a:cxn>
                  <a:cxn ang="0">
                    <a:pos x="52" y="763"/>
                  </a:cxn>
                  <a:cxn ang="0">
                    <a:pos x="40" y="773"/>
                  </a:cxn>
                  <a:cxn ang="0">
                    <a:pos x="52" y="813"/>
                  </a:cxn>
                  <a:cxn ang="0">
                    <a:pos x="80" y="825"/>
                  </a:cxn>
                  <a:cxn ang="0">
                    <a:pos x="100" y="865"/>
                  </a:cxn>
                  <a:cxn ang="0">
                    <a:pos x="107" y="903"/>
                  </a:cxn>
                  <a:cxn ang="0">
                    <a:pos x="122" y="902"/>
                  </a:cxn>
                  <a:cxn ang="0">
                    <a:pos x="139" y="903"/>
                  </a:cxn>
                  <a:cxn ang="0">
                    <a:pos x="167" y="892"/>
                  </a:cxn>
                  <a:cxn ang="0">
                    <a:pos x="175" y="882"/>
                  </a:cxn>
                  <a:cxn ang="0">
                    <a:pos x="185" y="889"/>
                  </a:cxn>
                  <a:cxn ang="0">
                    <a:pos x="198" y="897"/>
                  </a:cxn>
                  <a:cxn ang="0">
                    <a:pos x="215" y="888"/>
                  </a:cxn>
                  <a:cxn ang="0">
                    <a:pos x="245" y="875"/>
                  </a:cxn>
                  <a:cxn ang="0">
                    <a:pos x="267" y="871"/>
                  </a:cxn>
                  <a:cxn ang="0">
                    <a:pos x="294" y="864"/>
                  </a:cxn>
                  <a:cxn ang="0">
                    <a:pos x="306" y="857"/>
                  </a:cxn>
                  <a:cxn ang="0">
                    <a:pos x="316" y="841"/>
                  </a:cxn>
                  <a:cxn ang="0">
                    <a:pos x="307" y="827"/>
                  </a:cxn>
                  <a:cxn ang="0">
                    <a:pos x="321" y="818"/>
                  </a:cxn>
                  <a:cxn ang="0">
                    <a:pos x="354" y="814"/>
                  </a:cxn>
                  <a:cxn ang="0">
                    <a:pos x="379" y="811"/>
                  </a:cxn>
                  <a:cxn ang="0">
                    <a:pos x="393" y="807"/>
                  </a:cxn>
                  <a:cxn ang="0">
                    <a:pos x="417" y="792"/>
                  </a:cxn>
                  <a:cxn ang="0">
                    <a:pos x="440" y="763"/>
                  </a:cxn>
                  <a:cxn ang="0">
                    <a:pos x="455" y="749"/>
                  </a:cxn>
                  <a:cxn ang="0">
                    <a:pos x="467" y="720"/>
                  </a:cxn>
                  <a:cxn ang="0">
                    <a:pos x="495" y="711"/>
                  </a:cxn>
                  <a:cxn ang="0">
                    <a:pos x="524" y="701"/>
                  </a:cxn>
                  <a:cxn ang="0">
                    <a:pos x="518" y="679"/>
                  </a:cxn>
                  <a:cxn ang="0">
                    <a:pos x="498" y="640"/>
                  </a:cxn>
                  <a:cxn ang="0">
                    <a:pos x="478" y="612"/>
                  </a:cxn>
                  <a:cxn ang="0">
                    <a:pos x="470" y="597"/>
                  </a:cxn>
                  <a:cxn ang="0">
                    <a:pos x="479" y="572"/>
                  </a:cxn>
                  <a:cxn ang="0">
                    <a:pos x="484" y="544"/>
                  </a:cxn>
                  <a:cxn ang="0">
                    <a:pos x="494" y="533"/>
                  </a:cxn>
                  <a:cxn ang="0">
                    <a:pos x="509" y="494"/>
                  </a:cxn>
                  <a:cxn ang="0">
                    <a:pos x="526" y="455"/>
                  </a:cxn>
                  <a:cxn ang="0">
                    <a:pos x="542" y="443"/>
                  </a:cxn>
                  <a:cxn ang="0">
                    <a:pos x="586" y="441"/>
                  </a:cxn>
                  <a:cxn ang="0">
                    <a:pos x="588" y="283"/>
                  </a:cxn>
                  <a:cxn ang="0">
                    <a:pos x="532" y="202"/>
                  </a:cxn>
                  <a:cxn ang="0">
                    <a:pos x="391" y="129"/>
                  </a:cxn>
                  <a:cxn ang="0">
                    <a:pos x="251" y="54"/>
                  </a:cxn>
                  <a:cxn ang="0">
                    <a:pos x="147" y="0"/>
                  </a:cxn>
                  <a:cxn ang="0">
                    <a:pos x="91" y="106"/>
                  </a:cxn>
                </a:cxnLst>
                <a:rect l="0" t="0" r="r" b="b"/>
                <a:pathLst>
                  <a:path w="588" h="905">
                    <a:moveTo>
                      <a:pt x="91" y="106"/>
                    </a:moveTo>
                    <a:lnTo>
                      <a:pt x="94" y="112"/>
                    </a:lnTo>
                    <a:lnTo>
                      <a:pt x="99" y="122"/>
                    </a:lnTo>
                    <a:lnTo>
                      <a:pt x="99" y="124"/>
                    </a:lnTo>
                    <a:lnTo>
                      <a:pt x="102" y="131"/>
                    </a:lnTo>
                    <a:lnTo>
                      <a:pt x="106" y="143"/>
                    </a:lnTo>
                    <a:lnTo>
                      <a:pt x="110" y="149"/>
                    </a:lnTo>
                    <a:lnTo>
                      <a:pt x="116" y="155"/>
                    </a:lnTo>
                    <a:lnTo>
                      <a:pt x="122" y="160"/>
                    </a:lnTo>
                    <a:lnTo>
                      <a:pt x="145" y="173"/>
                    </a:lnTo>
                    <a:lnTo>
                      <a:pt x="132" y="197"/>
                    </a:lnTo>
                    <a:lnTo>
                      <a:pt x="117" y="276"/>
                    </a:lnTo>
                    <a:lnTo>
                      <a:pt x="111" y="375"/>
                    </a:lnTo>
                    <a:lnTo>
                      <a:pt x="107" y="380"/>
                    </a:lnTo>
                    <a:lnTo>
                      <a:pt x="19" y="479"/>
                    </a:lnTo>
                    <a:lnTo>
                      <a:pt x="19" y="490"/>
                    </a:lnTo>
                    <a:lnTo>
                      <a:pt x="13" y="493"/>
                    </a:lnTo>
                    <a:lnTo>
                      <a:pt x="13" y="502"/>
                    </a:lnTo>
                    <a:lnTo>
                      <a:pt x="5" y="504"/>
                    </a:lnTo>
                    <a:lnTo>
                      <a:pt x="0" y="509"/>
                    </a:lnTo>
                    <a:lnTo>
                      <a:pt x="3" y="520"/>
                    </a:lnTo>
                    <a:lnTo>
                      <a:pt x="19" y="525"/>
                    </a:lnTo>
                    <a:lnTo>
                      <a:pt x="22" y="531"/>
                    </a:lnTo>
                    <a:lnTo>
                      <a:pt x="30" y="534"/>
                    </a:lnTo>
                    <a:lnTo>
                      <a:pt x="36" y="543"/>
                    </a:lnTo>
                    <a:lnTo>
                      <a:pt x="40" y="564"/>
                    </a:lnTo>
                    <a:lnTo>
                      <a:pt x="57" y="568"/>
                    </a:lnTo>
                    <a:lnTo>
                      <a:pt x="69" y="565"/>
                    </a:lnTo>
                    <a:lnTo>
                      <a:pt x="75" y="569"/>
                    </a:lnTo>
                    <a:lnTo>
                      <a:pt x="83" y="571"/>
                    </a:lnTo>
                    <a:lnTo>
                      <a:pt x="90" y="569"/>
                    </a:lnTo>
                    <a:lnTo>
                      <a:pt x="97" y="582"/>
                    </a:lnTo>
                    <a:lnTo>
                      <a:pt x="95" y="587"/>
                    </a:lnTo>
                    <a:lnTo>
                      <a:pt x="94" y="596"/>
                    </a:lnTo>
                    <a:lnTo>
                      <a:pt x="84" y="603"/>
                    </a:lnTo>
                    <a:lnTo>
                      <a:pt x="68" y="608"/>
                    </a:lnTo>
                    <a:lnTo>
                      <a:pt x="70" y="609"/>
                    </a:lnTo>
                    <a:lnTo>
                      <a:pt x="70" y="612"/>
                    </a:lnTo>
                    <a:lnTo>
                      <a:pt x="77" y="640"/>
                    </a:lnTo>
                    <a:lnTo>
                      <a:pt x="83" y="649"/>
                    </a:lnTo>
                    <a:lnTo>
                      <a:pt x="85" y="656"/>
                    </a:lnTo>
                    <a:lnTo>
                      <a:pt x="84" y="676"/>
                    </a:lnTo>
                    <a:lnTo>
                      <a:pt x="83" y="687"/>
                    </a:lnTo>
                    <a:lnTo>
                      <a:pt x="79" y="698"/>
                    </a:lnTo>
                    <a:lnTo>
                      <a:pt x="79" y="706"/>
                    </a:lnTo>
                    <a:lnTo>
                      <a:pt x="89" y="727"/>
                    </a:lnTo>
                    <a:lnTo>
                      <a:pt x="104" y="748"/>
                    </a:lnTo>
                    <a:lnTo>
                      <a:pt x="106" y="754"/>
                    </a:lnTo>
                    <a:lnTo>
                      <a:pt x="107" y="763"/>
                    </a:lnTo>
                    <a:lnTo>
                      <a:pt x="106" y="765"/>
                    </a:lnTo>
                    <a:lnTo>
                      <a:pt x="102" y="768"/>
                    </a:lnTo>
                    <a:lnTo>
                      <a:pt x="83" y="764"/>
                    </a:lnTo>
                    <a:lnTo>
                      <a:pt x="67" y="762"/>
                    </a:lnTo>
                    <a:lnTo>
                      <a:pt x="52" y="763"/>
                    </a:lnTo>
                    <a:lnTo>
                      <a:pt x="48" y="764"/>
                    </a:lnTo>
                    <a:lnTo>
                      <a:pt x="45" y="767"/>
                    </a:lnTo>
                    <a:lnTo>
                      <a:pt x="40" y="773"/>
                    </a:lnTo>
                    <a:lnTo>
                      <a:pt x="40" y="787"/>
                    </a:lnTo>
                    <a:lnTo>
                      <a:pt x="41" y="800"/>
                    </a:lnTo>
                    <a:lnTo>
                      <a:pt x="52" y="813"/>
                    </a:lnTo>
                    <a:lnTo>
                      <a:pt x="59" y="819"/>
                    </a:lnTo>
                    <a:lnTo>
                      <a:pt x="68" y="823"/>
                    </a:lnTo>
                    <a:lnTo>
                      <a:pt x="80" y="825"/>
                    </a:lnTo>
                    <a:lnTo>
                      <a:pt x="84" y="828"/>
                    </a:lnTo>
                    <a:lnTo>
                      <a:pt x="90" y="838"/>
                    </a:lnTo>
                    <a:lnTo>
                      <a:pt x="100" y="865"/>
                    </a:lnTo>
                    <a:lnTo>
                      <a:pt x="105" y="883"/>
                    </a:lnTo>
                    <a:lnTo>
                      <a:pt x="106" y="900"/>
                    </a:lnTo>
                    <a:lnTo>
                      <a:pt x="107" y="903"/>
                    </a:lnTo>
                    <a:lnTo>
                      <a:pt x="110" y="905"/>
                    </a:lnTo>
                    <a:lnTo>
                      <a:pt x="113" y="903"/>
                    </a:lnTo>
                    <a:lnTo>
                      <a:pt x="122" y="902"/>
                    </a:lnTo>
                    <a:lnTo>
                      <a:pt x="128" y="900"/>
                    </a:lnTo>
                    <a:lnTo>
                      <a:pt x="133" y="900"/>
                    </a:lnTo>
                    <a:lnTo>
                      <a:pt x="139" y="903"/>
                    </a:lnTo>
                    <a:lnTo>
                      <a:pt x="144" y="902"/>
                    </a:lnTo>
                    <a:lnTo>
                      <a:pt x="154" y="894"/>
                    </a:lnTo>
                    <a:lnTo>
                      <a:pt x="167" y="892"/>
                    </a:lnTo>
                    <a:lnTo>
                      <a:pt x="170" y="884"/>
                    </a:lnTo>
                    <a:lnTo>
                      <a:pt x="174" y="884"/>
                    </a:lnTo>
                    <a:lnTo>
                      <a:pt x="175" y="882"/>
                    </a:lnTo>
                    <a:lnTo>
                      <a:pt x="178" y="882"/>
                    </a:lnTo>
                    <a:lnTo>
                      <a:pt x="181" y="883"/>
                    </a:lnTo>
                    <a:lnTo>
                      <a:pt x="185" y="889"/>
                    </a:lnTo>
                    <a:lnTo>
                      <a:pt x="187" y="892"/>
                    </a:lnTo>
                    <a:lnTo>
                      <a:pt x="194" y="898"/>
                    </a:lnTo>
                    <a:lnTo>
                      <a:pt x="198" y="897"/>
                    </a:lnTo>
                    <a:lnTo>
                      <a:pt x="201" y="893"/>
                    </a:lnTo>
                    <a:lnTo>
                      <a:pt x="209" y="892"/>
                    </a:lnTo>
                    <a:lnTo>
                      <a:pt x="215" y="888"/>
                    </a:lnTo>
                    <a:lnTo>
                      <a:pt x="219" y="886"/>
                    </a:lnTo>
                    <a:lnTo>
                      <a:pt x="223" y="882"/>
                    </a:lnTo>
                    <a:lnTo>
                      <a:pt x="245" y="875"/>
                    </a:lnTo>
                    <a:lnTo>
                      <a:pt x="251" y="875"/>
                    </a:lnTo>
                    <a:lnTo>
                      <a:pt x="260" y="875"/>
                    </a:lnTo>
                    <a:lnTo>
                      <a:pt x="267" y="871"/>
                    </a:lnTo>
                    <a:lnTo>
                      <a:pt x="291" y="871"/>
                    </a:lnTo>
                    <a:lnTo>
                      <a:pt x="293" y="870"/>
                    </a:lnTo>
                    <a:lnTo>
                      <a:pt x="294" y="864"/>
                    </a:lnTo>
                    <a:lnTo>
                      <a:pt x="296" y="861"/>
                    </a:lnTo>
                    <a:lnTo>
                      <a:pt x="301" y="860"/>
                    </a:lnTo>
                    <a:lnTo>
                      <a:pt x="306" y="857"/>
                    </a:lnTo>
                    <a:lnTo>
                      <a:pt x="309" y="849"/>
                    </a:lnTo>
                    <a:lnTo>
                      <a:pt x="314" y="845"/>
                    </a:lnTo>
                    <a:lnTo>
                      <a:pt x="316" y="841"/>
                    </a:lnTo>
                    <a:lnTo>
                      <a:pt x="314" y="834"/>
                    </a:lnTo>
                    <a:lnTo>
                      <a:pt x="307" y="829"/>
                    </a:lnTo>
                    <a:lnTo>
                      <a:pt x="307" y="827"/>
                    </a:lnTo>
                    <a:lnTo>
                      <a:pt x="309" y="823"/>
                    </a:lnTo>
                    <a:lnTo>
                      <a:pt x="311" y="822"/>
                    </a:lnTo>
                    <a:lnTo>
                      <a:pt x="321" y="818"/>
                    </a:lnTo>
                    <a:lnTo>
                      <a:pt x="332" y="817"/>
                    </a:lnTo>
                    <a:lnTo>
                      <a:pt x="352" y="817"/>
                    </a:lnTo>
                    <a:lnTo>
                      <a:pt x="354" y="814"/>
                    </a:lnTo>
                    <a:lnTo>
                      <a:pt x="364" y="813"/>
                    </a:lnTo>
                    <a:lnTo>
                      <a:pt x="371" y="811"/>
                    </a:lnTo>
                    <a:lnTo>
                      <a:pt x="379" y="811"/>
                    </a:lnTo>
                    <a:lnTo>
                      <a:pt x="384" y="813"/>
                    </a:lnTo>
                    <a:lnTo>
                      <a:pt x="391" y="810"/>
                    </a:lnTo>
                    <a:lnTo>
                      <a:pt x="393" y="807"/>
                    </a:lnTo>
                    <a:lnTo>
                      <a:pt x="398" y="800"/>
                    </a:lnTo>
                    <a:lnTo>
                      <a:pt x="404" y="798"/>
                    </a:lnTo>
                    <a:lnTo>
                      <a:pt x="417" y="792"/>
                    </a:lnTo>
                    <a:lnTo>
                      <a:pt x="420" y="789"/>
                    </a:lnTo>
                    <a:lnTo>
                      <a:pt x="424" y="779"/>
                    </a:lnTo>
                    <a:lnTo>
                      <a:pt x="440" y="763"/>
                    </a:lnTo>
                    <a:lnTo>
                      <a:pt x="445" y="762"/>
                    </a:lnTo>
                    <a:lnTo>
                      <a:pt x="449" y="759"/>
                    </a:lnTo>
                    <a:lnTo>
                      <a:pt x="455" y="749"/>
                    </a:lnTo>
                    <a:lnTo>
                      <a:pt x="462" y="747"/>
                    </a:lnTo>
                    <a:lnTo>
                      <a:pt x="462" y="731"/>
                    </a:lnTo>
                    <a:lnTo>
                      <a:pt x="467" y="720"/>
                    </a:lnTo>
                    <a:lnTo>
                      <a:pt x="473" y="715"/>
                    </a:lnTo>
                    <a:lnTo>
                      <a:pt x="479" y="712"/>
                    </a:lnTo>
                    <a:lnTo>
                      <a:pt x="495" y="711"/>
                    </a:lnTo>
                    <a:lnTo>
                      <a:pt x="504" y="708"/>
                    </a:lnTo>
                    <a:lnTo>
                      <a:pt x="515" y="705"/>
                    </a:lnTo>
                    <a:lnTo>
                      <a:pt x="524" y="701"/>
                    </a:lnTo>
                    <a:lnTo>
                      <a:pt x="524" y="693"/>
                    </a:lnTo>
                    <a:lnTo>
                      <a:pt x="521" y="684"/>
                    </a:lnTo>
                    <a:lnTo>
                      <a:pt x="518" y="679"/>
                    </a:lnTo>
                    <a:lnTo>
                      <a:pt x="511" y="676"/>
                    </a:lnTo>
                    <a:lnTo>
                      <a:pt x="510" y="674"/>
                    </a:lnTo>
                    <a:lnTo>
                      <a:pt x="498" y="640"/>
                    </a:lnTo>
                    <a:lnTo>
                      <a:pt x="493" y="624"/>
                    </a:lnTo>
                    <a:lnTo>
                      <a:pt x="494" y="608"/>
                    </a:lnTo>
                    <a:lnTo>
                      <a:pt x="478" y="612"/>
                    </a:lnTo>
                    <a:lnTo>
                      <a:pt x="473" y="613"/>
                    </a:lnTo>
                    <a:lnTo>
                      <a:pt x="470" y="613"/>
                    </a:lnTo>
                    <a:lnTo>
                      <a:pt x="470" y="597"/>
                    </a:lnTo>
                    <a:lnTo>
                      <a:pt x="471" y="592"/>
                    </a:lnTo>
                    <a:lnTo>
                      <a:pt x="477" y="581"/>
                    </a:lnTo>
                    <a:lnTo>
                      <a:pt x="479" y="572"/>
                    </a:lnTo>
                    <a:lnTo>
                      <a:pt x="479" y="558"/>
                    </a:lnTo>
                    <a:lnTo>
                      <a:pt x="481" y="548"/>
                    </a:lnTo>
                    <a:lnTo>
                      <a:pt x="484" y="544"/>
                    </a:lnTo>
                    <a:lnTo>
                      <a:pt x="492" y="539"/>
                    </a:lnTo>
                    <a:lnTo>
                      <a:pt x="493" y="538"/>
                    </a:lnTo>
                    <a:lnTo>
                      <a:pt x="494" y="533"/>
                    </a:lnTo>
                    <a:lnTo>
                      <a:pt x="493" y="525"/>
                    </a:lnTo>
                    <a:lnTo>
                      <a:pt x="493" y="512"/>
                    </a:lnTo>
                    <a:lnTo>
                      <a:pt x="509" y="494"/>
                    </a:lnTo>
                    <a:lnTo>
                      <a:pt x="521" y="477"/>
                    </a:lnTo>
                    <a:lnTo>
                      <a:pt x="525" y="466"/>
                    </a:lnTo>
                    <a:lnTo>
                      <a:pt x="526" y="455"/>
                    </a:lnTo>
                    <a:lnTo>
                      <a:pt x="529" y="446"/>
                    </a:lnTo>
                    <a:lnTo>
                      <a:pt x="530" y="445"/>
                    </a:lnTo>
                    <a:lnTo>
                      <a:pt x="542" y="443"/>
                    </a:lnTo>
                    <a:lnTo>
                      <a:pt x="551" y="442"/>
                    </a:lnTo>
                    <a:lnTo>
                      <a:pt x="580" y="442"/>
                    </a:lnTo>
                    <a:lnTo>
                      <a:pt x="586" y="441"/>
                    </a:lnTo>
                    <a:lnTo>
                      <a:pt x="588" y="392"/>
                    </a:lnTo>
                    <a:lnTo>
                      <a:pt x="588" y="337"/>
                    </a:lnTo>
                    <a:lnTo>
                      <a:pt x="588" y="283"/>
                    </a:lnTo>
                    <a:lnTo>
                      <a:pt x="588" y="227"/>
                    </a:lnTo>
                    <a:lnTo>
                      <a:pt x="579" y="226"/>
                    </a:lnTo>
                    <a:lnTo>
                      <a:pt x="532" y="202"/>
                    </a:lnTo>
                    <a:lnTo>
                      <a:pt x="486" y="178"/>
                    </a:lnTo>
                    <a:lnTo>
                      <a:pt x="438" y="154"/>
                    </a:lnTo>
                    <a:lnTo>
                      <a:pt x="391" y="129"/>
                    </a:lnTo>
                    <a:lnTo>
                      <a:pt x="344" y="104"/>
                    </a:lnTo>
                    <a:lnTo>
                      <a:pt x="298" y="79"/>
                    </a:lnTo>
                    <a:lnTo>
                      <a:pt x="251" y="54"/>
                    </a:lnTo>
                    <a:lnTo>
                      <a:pt x="204" y="30"/>
                    </a:lnTo>
                    <a:lnTo>
                      <a:pt x="158" y="5"/>
                    </a:lnTo>
                    <a:lnTo>
                      <a:pt x="147" y="0"/>
                    </a:lnTo>
                    <a:lnTo>
                      <a:pt x="97" y="17"/>
                    </a:lnTo>
                    <a:lnTo>
                      <a:pt x="91" y="20"/>
                    </a:lnTo>
                    <a:lnTo>
                      <a:pt x="91" y="10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66"/>
              <p:cNvSpPr>
                <a:spLocks noChangeAspect="1"/>
              </p:cNvSpPr>
              <p:nvPr/>
            </p:nvSpPr>
            <p:spPr bwMode="gray">
              <a:xfrm>
                <a:off x="5395117" y="3373784"/>
                <a:ext cx="114300" cy="103188"/>
              </a:xfrm>
              <a:custGeom>
                <a:avLst/>
                <a:gdLst/>
                <a:ahLst/>
                <a:cxnLst>
                  <a:cxn ang="0">
                    <a:pos x="100" y="24"/>
                  </a:cxn>
                  <a:cxn ang="0">
                    <a:pos x="58" y="43"/>
                  </a:cxn>
                  <a:cxn ang="0">
                    <a:pos x="31" y="56"/>
                  </a:cxn>
                  <a:cxn ang="0">
                    <a:pos x="23" y="94"/>
                  </a:cxn>
                  <a:cxn ang="0">
                    <a:pos x="4" y="163"/>
                  </a:cxn>
                  <a:cxn ang="0">
                    <a:pos x="3" y="216"/>
                  </a:cxn>
                  <a:cxn ang="0">
                    <a:pos x="23" y="219"/>
                  </a:cxn>
                  <a:cxn ang="0">
                    <a:pos x="31" y="213"/>
                  </a:cxn>
                  <a:cxn ang="0">
                    <a:pos x="47" y="215"/>
                  </a:cxn>
                  <a:cxn ang="0">
                    <a:pos x="75" y="184"/>
                  </a:cxn>
                  <a:cxn ang="0">
                    <a:pos x="92" y="195"/>
                  </a:cxn>
                  <a:cxn ang="0">
                    <a:pos x="103" y="210"/>
                  </a:cxn>
                  <a:cxn ang="0">
                    <a:pos x="129" y="206"/>
                  </a:cxn>
                  <a:cxn ang="0">
                    <a:pos x="140" y="197"/>
                  </a:cxn>
                  <a:cxn ang="0">
                    <a:pos x="150" y="208"/>
                  </a:cxn>
                  <a:cxn ang="0">
                    <a:pos x="163" y="202"/>
                  </a:cxn>
                  <a:cxn ang="0">
                    <a:pos x="182" y="206"/>
                  </a:cxn>
                  <a:cxn ang="0">
                    <a:pos x="189" y="208"/>
                  </a:cxn>
                  <a:cxn ang="0">
                    <a:pos x="224" y="223"/>
                  </a:cxn>
                  <a:cxn ang="0">
                    <a:pos x="251" y="246"/>
                  </a:cxn>
                  <a:cxn ang="0">
                    <a:pos x="285" y="277"/>
                  </a:cxn>
                  <a:cxn ang="0">
                    <a:pos x="297" y="299"/>
                  </a:cxn>
                  <a:cxn ang="0">
                    <a:pos x="317" y="316"/>
                  </a:cxn>
                  <a:cxn ang="0">
                    <a:pos x="343" y="310"/>
                  </a:cxn>
                  <a:cxn ang="0">
                    <a:pos x="350" y="296"/>
                  </a:cxn>
                  <a:cxn ang="0">
                    <a:pos x="340" y="282"/>
                  </a:cxn>
                  <a:cxn ang="0">
                    <a:pos x="326" y="277"/>
                  </a:cxn>
                  <a:cxn ang="0">
                    <a:pos x="318" y="261"/>
                  </a:cxn>
                  <a:cxn ang="0">
                    <a:pos x="307" y="253"/>
                  </a:cxn>
                  <a:cxn ang="0">
                    <a:pos x="296" y="242"/>
                  </a:cxn>
                  <a:cxn ang="0">
                    <a:pos x="286" y="237"/>
                  </a:cxn>
                  <a:cxn ang="0">
                    <a:pos x="264" y="201"/>
                  </a:cxn>
                  <a:cxn ang="0">
                    <a:pos x="240" y="192"/>
                  </a:cxn>
                  <a:cxn ang="0">
                    <a:pos x="229" y="181"/>
                  </a:cxn>
                  <a:cxn ang="0">
                    <a:pos x="215" y="176"/>
                  </a:cxn>
                  <a:cxn ang="0">
                    <a:pos x="205" y="179"/>
                  </a:cxn>
                  <a:cxn ang="0">
                    <a:pos x="194" y="162"/>
                  </a:cxn>
                  <a:cxn ang="0">
                    <a:pos x="192" y="153"/>
                  </a:cxn>
                  <a:cxn ang="0">
                    <a:pos x="182" y="153"/>
                  </a:cxn>
                  <a:cxn ang="0">
                    <a:pos x="184" y="168"/>
                  </a:cxn>
                  <a:cxn ang="0">
                    <a:pos x="176" y="163"/>
                  </a:cxn>
                  <a:cxn ang="0">
                    <a:pos x="171" y="145"/>
                  </a:cxn>
                  <a:cxn ang="0">
                    <a:pos x="162" y="141"/>
                  </a:cxn>
                  <a:cxn ang="0">
                    <a:pos x="160" y="129"/>
                  </a:cxn>
                  <a:cxn ang="0">
                    <a:pos x="145" y="104"/>
                  </a:cxn>
                  <a:cxn ang="0">
                    <a:pos x="139" y="68"/>
                  </a:cxn>
                  <a:cxn ang="0">
                    <a:pos x="132" y="38"/>
                  </a:cxn>
                  <a:cxn ang="0">
                    <a:pos x="120" y="16"/>
                  </a:cxn>
                  <a:cxn ang="0">
                    <a:pos x="113" y="0"/>
                  </a:cxn>
                </a:cxnLst>
                <a:rect l="0" t="0" r="r" b="b"/>
                <a:pathLst>
                  <a:path w="360" h="324">
                    <a:moveTo>
                      <a:pt x="109" y="0"/>
                    </a:moveTo>
                    <a:lnTo>
                      <a:pt x="107" y="9"/>
                    </a:lnTo>
                    <a:lnTo>
                      <a:pt x="100" y="24"/>
                    </a:lnTo>
                    <a:lnTo>
                      <a:pt x="87" y="30"/>
                    </a:lnTo>
                    <a:lnTo>
                      <a:pt x="79" y="33"/>
                    </a:lnTo>
                    <a:lnTo>
                      <a:pt x="58" y="43"/>
                    </a:lnTo>
                    <a:lnTo>
                      <a:pt x="53" y="50"/>
                    </a:lnTo>
                    <a:lnTo>
                      <a:pt x="44" y="55"/>
                    </a:lnTo>
                    <a:lnTo>
                      <a:pt x="31" y="56"/>
                    </a:lnTo>
                    <a:lnTo>
                      <a:pt x="27" y="65"/>
                    </a:lnTo>
                    <a:lnTo>
                      <a:pt x="23" y="86"/>
                    </a:lnTo>
                    <a:lnTo>
                      <a:pt x="23" y="94"/>
                    </a:lnTo>
                    <a:lnTo>
                      <a:pt x="20" y="115"/>
                    </a:lnTo>
                    <a:lnTo>
                      <a:pt x="11" y="149"/>
                    </a:lnTo>
                    <a:lnTo>
                      <a:pt x="4" y="163"/>
                    </a:lnTo>
                    <a:lnTo>
                      <a:pt x="0" y="180"/>
                    </a:lnTo>
                    <a:lnTo>
                      <a:pt x="0" y="200"/>
                    </a:lnTo>
                    <a:lnTo>
                      <a:pt x="3" y="216"/>
                    </a:lnTo>
                    <a:lnTo>
                      <a:pt x="5" y="217"/>
                    </a:lnTo>
                    <a:lnTo>
                      <a:pt x="20" y="217"/>
                    </a:lnTo>
                    <a:lnTo>
                      <a:pt x="23" y="219"/>
                    </a:lnTo>
                    <a:lnTo>
                      <a:pt x="27" y="219"/>
                    </a:lnTo>
                    <a:lnTo>
                      <a:pt x="30" y="216"/>
                    </a:lnTo>
                    <a:lnTo>
                      <a:pt x="31" y="213"/>
                    </a:lnTo>
                    <a:lnTo>
                      <a:pt x="34" y="210"/>
                    </a:lnTo>
                    <a:lnTo>
                      <a:pt x="42" y="210"/>
                    </a:lnTo>
                    <a:lnTo>
                      <a:pt x="47" y="215"/>
                    </a:lnTo>
                    <a:lnTo>
                      <a:pt x="47" y="218"/>
                    </a:lnTo>
                    <a:lnTo>
                      <a:pt x="55" y="228"/>
                    </a:lnTo>
                    <a:lnTo>
                      <a:pt x="75" y="184"/>
                    </a:lnTo>
                    <a:lnTo>
                      <a:pt x="79" y="189"/>
                    </a:lnTo>
                    <a:lnTo>
                      <a:pt x="85" y="195"/>
                    </a:lnTo>
                    <a:lnTo>
                      <a:pt x="92" y="195"/>
                    </a:lnTo>
                    <a:lnTo>
                      <a:pt x="95" y="196"/>
                    </a:lnTo>
                    <a:lnTo>
                      <a:pt x="95" y="199"/>
                    </a:lnTo>
                    <a:lnTo>
                      <a:pt x="103" y="210"/>
                    </a:lnTo>
                    <a:lnTo>
                      <a:pt x="112" y="210"/>
                    </a:lnTo>
                    <a:lnTo>
                      <a:pt x="116" y="208"/>
                    </a:lnTo>
                    <a:lnTo>
                      <a:pt x="129" y="206"/>
                    </a:lnTo>
                    <a:lnTo>
                      <a:pt x="135" y="201"/>
                    </a:lnTo>
                    <a:lnTo>
                      <a:pt x="135" y="197"/>
                    </a:lnTo>
                    <a:lnTo>
                      <a:pt x="140" y="197"/>
                    </a:lnTo>
                    <a:lnTo>
                      <a:pt x="145" y="202"/>
                    </a:lnTo>
                    <a:lnTo>
                      <a:pt x="148" y="208"/>
                    </a:lnTo>
                    <a:lnTo>
                      <a:pt x="150" y="208"/>
                    </a:lnTo>
                    <a:lnTo>
                      <a:pt x="151" y="207"/>
                    </a:lnTo>
                    <a:lnTo>
                      <a:pt x="159" y="206"/>
                    </a:lnTo>
                    <a:lnTo>
                      <a:pt x="163" y="202"/>
                    </a:lnTo>
                    <a:lnTo>
                      <a:pt x="167" y="202"/>
                    </a:lnTo>
                    <a:lnTo>
                      <a:pt x="172" y="206"/>
                    </a:lnTo>
                    <a:lnTo>
                      <a:pt x="182" y="206"/>
                    </a:lnTo>
                    <a:lnTo>
                      <a:pt x="184" y="210"/>
                    </a:lnTo>
                    <a:lnTo>
                      <a:pt x="187" y="210"/>
                    </a:lnTo>
                    <a:lnTo>
                      <a:pt x="189" y="208"/>
                    </a:lnTo>
                    <a:lnTo>
                      <a:pt x="202" y="207"/>
                    </a:lnTo>
                    <a:lnTo>
                      <a:pt x="214" y="218"/>
                    </a:lnTo>
                    <a:lnTo>
                      <a:pt x="224" y="223"/>
                    </a:lnTo>
                    <a:lnTo>
                      <a:pt x="231" y="224"/>
                    </a:lnTo>
                    <a:lnTo>
                      <a:pt x="243" y="235"/>
                    </a:lnTo>
                    <a:lnTo>
                      <a:pt x="251" y="246"/>
                    </a:lnTo>
                    <a:lnTo>
                      <a:pt x="256" y="255"/>
                    </a:lnTo>
                    <a:lnTo>
                      <a:pt x="273" y="267"/>
                    </a:lnTo>
                    <a:lnTo>
                      <a:pt x="285" y="277"/>
                    </a:lnTo>
                    <a:lnTo>
                      <a:pt x="291" y="283"/>
                    </a:lnTo>
                    <a:lnTo>
                      <a:pt x="294" y="292"/>
                    </a:lnTo>
                    <a:lnTo>
                      <a:pt x="297" y="299"/>
                    </a:lnTo>
                    <a:lnTo>
                      <a:pt x="306" y="303"/>
                    </a:lnTo>
                    <a:lnTo>
                      <a:pt x="313" y="309"/>
                    </a:lnTo>
                    <a:lnTo>
                      <a:pt x="317" y="316"/>
                    </a:lnTo>
                    <a:lnTo>
                      <a:pt x="323" y="324"/>
                    </a:lnTo>
                    <a:lnTo>
                      <a:pt x="328" y="318"/>
                    </a:lnTo>
                    <a:lnTo>
                      <a:pt x="343" y="310"/>
                    </a:lnTo>
                    <a:lnTo>
                      <a:pt x="360" y="299"/>
                    </a:lnTo>
                    <a:lnTo>
                      <a:pt x="356" y="293"/>
                    </a:lnTo>
                    <a:lnTo>
                      <a:pt x="350" y="296"/>
                    </a:lnTo>
                    <a:lnTo>
                      <a:pt x="344" y="292"/>
                    </a:lnTo>
                    <a:lnTo>
                      <a:pt x="342" y="289"/>
                    </a:lnTo>
                    <a:lnTo>
                      <a:pt x="340" y="282"/>
                    </a:lnTo>
                    <a:lnTo>
                      <a:pt x="339" y="281"/>
                    </a:lnTo>
                    <a:lnTo>
                      <a:pt x="331" y="280"/>
                    </a:lnTo>
                    <a:lnTo>
                      <a:pt x="326" y="277"/>
                    </a:lnTo>
                    <a:lnTo>
                      <a:pt x="324" y="274"/>
                    </a:lnTo>
                    <a:lnTo>
                      <a:pt x="322" y="264"/>
                    </a:lnTo>
                    <a:lnTo>
                      <a:pt x="318" y="261"/>
                    </a:lnTo>
                    <a:lnTo>
                      <a:pt x="317" y="256"/>
                    </a:lnTo>
                    <a:lnTo>
                      <a:pt x="311" y="255"/>
                    </a:lnTo>
                    <a:lnTo>
                      <a:pt x="307" y="253"/>
                    </a:lnTo>
                    <a:lnTo>
                      <a:pt x="302" y="243"/>
                    </a:lnTo>
                    <a:lnTo>
                      <a:pt x="301" y="240"/>
                    </a:lnTo>
                    <a:lnTo>
                      <a:pt x="296" y="242"/>
                    </a:lnTo>
                    <a:lnTo>
                      <a:pt x="291" y="239"/>
                    </a:lnTo>
                    <a:lnTo>
                      <a:pt x="289" y="239"/>
                    </a:lnTo>
                    <a:lnTo>
                      <a:pt x="286" y="237"/>
                    </a:lnTo>
                    <a:lnTo>
                      <a:pt x="286" y="232"/>
                    </a:lnTo>
                    <a:lnTo>
                      <a:pt x="279" y="223"/>
                    </a:lnTo>
                    <a:lnTo>
                      <a:pt x="264" y="201"/>
                    </a:lnTo>
                    <a:lnTo>
                      <a:pt x="256" y="196"/>
                    </a:lnTo>
                    <a:lnTo>
                      <a:pt x="246" y="196"/>
                    </a:lnTo>
                    <a:lnTo>
                      <a:pt x="240" y="192"/>
                    </a:lnTo>
                    <a:lnTo>
                      <a:pt x="236" y="192"/>
                    </a:lnTo>
                    <a:lnTo>
                      <a:pt x="232" y="189"/>
                    </a:lnTo>
                    <a:lnTo>
                      <a:pt x="229" y="181"/>
                    </a:lnTo>
                    <a:lnTo>
                      <a:pt x="226" y="179"/>
                    </a:lnTo>
                    <a:lnTo>
                      <a:pt x="221" y="176"/>
                    </a:lnTo>
                    <a:lnTo>
                      <a:pt x="215" y="176"/>
                    </a:lnTo>
                    <a:lnTo>
                      <a:pt x="213" y="180"/>
                    </a:lnTo>
                    <a:lnTo>
                      <a:pt x="209" y="181"/>
                    </a:lnTo>
                    <a:lnTo>
                      <a:pt x="205" y="179"/>
                    </a:lnTo>
                    <a:lnTo>
                      <a:pt x="199" y="170"/>
                    </a:lnTo>
                    <a:lnTo>
                      <a:pt x="195" y="165"/>
                    </a:lnTo>
                    <a:lnTo>
                      <a:pt x="194" y="162"/>
                    </a:lnTo>
                    <a:lnTo>
                      <a:pt x="197" y="157"/>
                    </a:lnTo>
                    <a:lnTo>
                      <a:pt x="195" y="154"/>
                    </a:lnTo>
                    <a:lnTo>
                      <a:pt x="192" y="153"/>
                    </a:lnTo>
                    <a:lnTo>
                      <a:pt x="188" y="149"/>
                    </a:lnTo>
                    <a:lnTo>
                      <a:pt x="184" y="151"/>
                    </a:lnTo>
                    <a:lnTo>
                      <a:pt x="182" y="153"/>
                    </a:lnTo>
                    <a:lnTo>
                      <a:pt x="182" y="158"/>
                    </a:lnTo>
                    <a:lnTo>
                      <a:pt x="186" y="162"/>
                    </a:lnTo>
                    <a:lnTo>
                      <a:pt x="184" y="168"/>
                    </a:lnTo>
                    <a:lnTo>
                      <a:pt x="182" y="168"/>
                    </a:lnTo>
                    <a:lnTo>
                      <a:pt x="177" y="165"/>
                    </a:lnTo>
                    <a:lnTo>
                      <a:pt x="176" y="163"/>
                    </a:lnTo>
                    <a:lnTo>
                      <a:pt x="176" y="158"/>
                    </a:lnTo>
                    <a:lnTo>
                      <a:pt x="173" y="156"/>
                    </a:lnTo>
                    <a:lnTo>
                      <a:pt x="171" y="145"/>
                    </a:lnTo>
                    <a:lnTo>
                      <a:pt x="170" y="143"/>
                    </a:lnTo>
                    <a:lnTo>
                      <a:pt x="165" y="142"/>
                    </a:lnTo>
                    <a:lnTo>
                      <a:pt x="162" y="141"/>
                    </a:lnTo>
                    <a:lnTo>
                      <a:pt x="162" y="137"/>
                    </a:lnTo>
                    <a:lnTo>
                      <a:pt x="160" y="136"/>
                    </a:lnTo>
                    <a:lnTo>
                      <a:pt x="160" y="129"/>
                    </a:lnTo>
                    <a:lnTo>
                      <a:pt x="154" y="125"/>
                    </a:lnTo>
                    <a:lnTo>
                      <a:pt x="150" y="120"/>
                    </a:lnTo>
                    <a:lnTo>
                      <a:pt x="145" y="104"/>
                    </a:lnTo>
                    <a:lnTo>
                      <a:pt x="144" y="94"/>
                    </a:lnTo>
                    <a:lnTo>
                      <a:pt x="141" y="84"/>
                    </a:lnTo>
                    <a:lnTo>
                      <a:pt x="139" y="68"/>
                    </a:lnTo>
                    <a:lnTo>
                      <a:pt x="138" y="63"/>
                    </a:lnTo>
                    <a:lnTo>
                      <a:pt x="134" y="49"/>
                    </a:lnTo>
                    <a:lnTo>
                      <a:pt x="132" y="38"/>
                    </a:lnTo>
                    <a:lnTo>
                      <a:pt x="130" y="30"/>
                    </a:lnTo>
                    <a:lnTo>
                      <a:pt x="125" y="20"/>
                    </a:lnTo>
                    <a:lnTo>
                      <a:pt x="120" y="16"/>
                    </a:lnTo>
                    <a:lnTo>
                      <a:pt x="118" y="8"/>
                    </a:lnTo>
                    <a:lnTo>
                      <a:pt x="114" y="1"/>
                    </a:lnTo>
                    <a:lnTo>
                      <a:pt x="113" y="0"/>
                    </a:lnTo>
                    <a:lnTo>
                      <a:pt x="109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67"/>
              <p:cNvSpPr>
                <a:spLocks noChangeAspect="1"/>
              </p:cNvSpPr>
              <p:nvPr/>
            </p:nvSpPr>
            <p:spPr bwMode="gray">
              <a:xfrm>
                <a:off x="4548981" y="3245197"/>
                <a:ext cx="282575" cy="269875"/>
              </a:xfrm>
              <a:custGeom>
                <a:avLst/>
                <a:gdLst/>
                <a:ahLst/>
                <a:cxnLst>
                  <a:cxn ang="0">
                    <a:pos x="727" y="243"/>
                  </a:cxn>
                  <a:cxn ang="0">
                    <a:pos x="755" y="259"/>
                  </a:cxn>
                  <a:cxn ang="0">
                    <a:pos x="780" y="281"/>
                  </a:cxn>
                  <a:cxn ang="0">
                    <a:pos x="809" y="291"/>
                  </a:cxn>
                  <a:cxn ang="0">
                    <a:pos x="839" y="303"/>
                  </a:cxn>
                  <a:cxn ang="0">
                    <a:pos x="841" y="319"/>
                  </a:cxn>
                  <a:cxn ang="0">
                    <a:pos x="840" y="336"/>
                  </a:cxn>
                  <a:cxn ang="0">
                    <a:pos x="858" y="356"/>
                  </a:cxn>
                  <a:cxn ang="0">
                    <a:pos x="890" y="346"/>
                  </a:cxn>
                  <a:cxn ang="0">
                    <a:pos x="891" y="522"/>
                  </a:cxn>
                  <a:cxn ang="0">
                    <a:pos x="861" y="550"/>
                  </a:cxn>
                  <a:cxn ang="0">
                    <a:pos x="829" y="559"/>
                  </a:cxn>
                  <a:cxn ang="0">
                    <a:pos x="674" y="582"/>
                  </a:cxn>
                  <a:cxn ang="0">
                    <a:pos x="561" y="631"/>
                  </a:cxn>
                  <a:cxn ang="0">
                    <a:pos x="468" y="677"/>
                  </a:cxn>
                  <a:cxn ang="0">
                    <a:pos x="439" y="716"/>
                  </a:cxn>
                  <a:cxn ang="0">
                    <a:pos x="395" y="770"/>
                  </a:cxn>
                  <a:cxn ang="0">
                    <a:pos x="379" y="830"/>
                  </a:cxn>
                  <a:cxn ang="0">
                    <a:pos x="361" y="835"/>
                  </a:cxn>
                  <a:cxn ang="0">
                    <a:pos x="336" y="846"/>
                  </a:cxn>
                  <a:cxn ang="0">
                    <a:pos x="325" y="828"/>
                  </a:cxn>
                  <a:cxn ang="0">
                    <a:pos x="312" y="828"/>
                  </a:cxn>
                  <a:cxn ang="0">
                    <a:pos x="299" y="831"/>
                  </a:cxn>
                  <a:cxn ang="0">
                    <a:pos x="282" y="846"/>
                  </a:cxn>
                  <a:cxn ang="0">
                    <a:pos x="266" y="844"/>
                  </a:cxn>
                  <a:cxn ang="0">
                    <a:pos x="256" y="835"/>
                  </a:cxn>
                  <a:cxn ang="0">
                    <a:pos x="239" y="840"/>
                  </a:cxn>
                  <a:cxn ang="0">
                    <a:pos x="227" y="842"/>
                  </a:cxn>
                  <a:cxn ang="0">
                    <a:pos x="210" y="806"/>
                  </a:cxn>
                  <a:cxn ang="0">
                    <a:pos x="191" y="808"/>
                  </a:cxn>
                  <a:cxn ang="0">
                    <a:pos x="201" y="792"/>
                  </a:cxn>
                  <a:cxn ang="0">
                    <a:pos x="201" y="782"/>
                  </a:cxn>
                  <a:cxn ang="0">
                    <a:pos x="183" y="767"/>
                  </a:cxn>
                  <a:cxn ang="0">
                    <a:pos x="178" y="737"/>
                  </a:cxn>
                  <a:cxn ang="0">
                    <a:pos x="170" y="721"/>
                  </a:cxn>
                  <a:cxn ang="0">
                    <a:pos x="153" y="720"/>
                  </a:cxn>
                  <a:cxn ang="0">
                    <a:pos x="136" y="743"/>
                  </a:cxn>
                  <a:cxn ang="0">
                    <a:pos x="99" y="736"/>
                  </a:cxn>
                  <a:cxn ang="0">
                    <a:pos x="78" y="750"/>
                  </a:cxn>
                  <a:cxn ang="0">
                    <a:pos x="52" y="747"/>
                  </a:cxn>
                  <a:cxn ang="0">
                    <a:pos x="43" y="732"/>
                  </a:cxn>
                  <a:cxn ang="0">
                    <a:pos x="44" y="717"/>
                  </a:cxn>
                  <a:cxn ang="0">
                    <a:pos x="45" y="697"/>
                  </a:cxn>
                  <a:cxn ang="0">
                    <a:pos x="36" y="682"/>
                  </a:cxn>
                  <a:cxn ang="0">
                    <a:pos x="24" y="673"/>
                  </a:cxn>
                  <a:cxn ang="0">
                    <a:pos x="9" y="652"/>
                  </a:cxn>
                  <a:cxn ang="0">
                    <a:pos x="9" y="621"/>
                  </a:cxn>
                  <a:cxn ang="0">
                    <a:pos x="1" y="608"/>
                  </a:cxn>
                  <a:cxn ang="0">
                    <a:pos x="30" y="554"/>
                  </a:cxn>
                  <a:cxn ang="0">
                    <a:pos x="45" y="533"/>
                  </a:cxn>
                  <a:cxn ang="0">
                    <a:pos x="84" y="572"/>
                  </a:cxn>
                  <a:cxn ang="0">
                    <a:pos x="344" y="555"/>
                  </a:cxn>
                  <a:cxn ang="0">
                    <a:pos x="341" y="389"/>
                  </a:cxn>
                  <a:cxn ang="0">
                    <a:pos x="313" y="114"/>
                  </a:cxn>
                </a:cxnLst>
                <a:rect l="0" t="0" r="r" b="b"/>
                <a:pathLst>
                  <a:path w="891" h="851">
                    <a:moveTo>
                      <a:pt x="462" y="44"/>
                    </a:moveTo>
                    <a:lnTo>
                      <a:pt x="724" y="226"/>
                    </a:lnTo>
                    <a:lnTo>
                      <a:pt x="724" y="231"/>
                    </a:lnTo>
                    <a:lnTo>
                      <a:pt x="728" y="234"/>
                    </a:lnTo>
                    <a:lnTo>
                      <a:pt x="727" y="243"/>
                    </a:lnTo>
                    <a:lnTo>
                      <a:pt x="728" y="247"/>
                    </a:lnTo>
                    <a:lnTo>
                      <a:pt x="734" y="250"/>
                    </a:lnTo>
                    <a:lnTo>
                      <a:pt x="742" y="252"/>
                    </a:lnTo>
                    <a:lnTo>
                      <a:pt x="753" y="258"/>
                    </a:lnTo>
                    <a:lnTo>
                      <a:pt x="755" y="259"/>
                    </a:lnTo>
                    <a:lnTo>
                      <a:pt x="756" y="265"/>
                    </a:lnTo>
                    <a:lnTo>
                      <a:pt x="758" y="270"/>
                    </a:lnTo>
                    <a:lnTo>
                      <a:pt x="765" y="276"/>
                    </a:lnTo>
                    <a:lnTo>
                      <a:pt x="770" y="279"/>
                    </a:lnTo>
                    <a:lnTo>
                      <a:pt x="780" y="281"/>
                    </a:lnTo>
                    <a:lnTo>
                      <a:pt x="788" y="280"/>
                    </a:lnTo>
                    <a:lnTo>
                      <a:pt x="791" y="281"/>
                    </a:lnTo>
                    <a:lnTo>
                      <a:pt x="794" y="288"/>
                    </a:lnTo>
                    <a:lnTo>
                      <a:pt x="798" y="291"/>
                    </a:lnTo>
                    <a:lnTo>
                      <a:pt x="809" y="291"/>
                    </a:lnTo>
                    <a:lnTo>
                      <a:pt x="813" y="293"/>
                    </a:lnTo>
                    <a:lnTo>
                      <a:pt x="818" y="293"/>
                    </a:lnTo>
                    <a:lnTo>
                      <a:pt x="826" y="298"/>
                    </a:lnTo>
                    <a:lnTo>
                      <a:pt x="835" y="301"/>
                    </a:lnTo>
                    <a:lnTo>
                      <a:pt x="839" y="303"/>
                    </a:lnTo>
                    <a:lnTo>
                      <a:pt x="840" y="307"/>
                    </a:lnTo>
                    <a:lnTo>
                      <a:pt x="841" y="307"/>
                    </a:lnTo>
                    <a:lnTo>
                      <a:pt x="842" y="313"/>
                    </a:lnTo>
                    <a:lnTo>
                      <a:pt x="841" y="315"/>
                    </a:lnTo>
                    <a:lnTo>
                      <a:pt x="841" y="319"/>
                    </a:lnTo>
                    <a:lnTo>
                      <a:pt x="844" y="324"/>
                    </a:lnTo>
                    <a:lnTo>
                      <a:pt x="844" y="325"/>
                    </a:lnTo>
                    <a:lnTo>
                      <a:pt x="840" y="328"/>
                    </a:lnTo>
                    <a:lnTo>
                      <a:pt x="839" y="330"/>
                    </a:lnTo>
                    <a:lnTo>
                      <a:pt x="840" y="336"/>
                    </a:lnTo>
                    <a:lnTo>
                      <a:pt x="837" y="341"/>
                    </a:lnTo>
                    <a:lnTo>
                      <a:pt x="837" y="346"/>
                    </a:lnTo>
                    <a:lnTo>
                      <a:pt x="845" y="355"/>
                    </a:lnTo>
                    <a:lnTo>
                      <a:pt x="851" y="356"/>
                    </a:lnTo>
                    <a:lnTo>
                      <a:pt x="858" y="356"/>
                    </a:lnTo>
                    <a:lnTo>
                      <a:pt x="867" y="351"/>
                    </a:lnTo>
                    <a:lnTo>
                      <a:pt x="875" y="351"/>
                    </a:lnTo>
                    <a:lnTo>
                      <a:pt x="885" y="346"/>
                    </a:lnTo>
                    <a:lnTo>
                      <a:pt x="890" y="344"/>
                    </a:lnTo>
                    <a:lnTo>
                      <a:pt x="890" y="346"/>
                    </a:lnTo>
                    <a:lnTo>
                      <a:pt x="891" y="347"/>
                    </a:lnTo>
                    <a:lnTo>
                      <a:pt x="891" y="358"/>
                    </a:lnTo>
                    <a:lnTo>
                      <a:pt x="891" y="414"/>
                    </a:lnTo>
                    <a:lnTo>
                      <a:pt x="891" y="468"/>
                    </a:lnTo>
                    <a:lnTo>
                      <a:pt x="891" y="522"/>
                    </a:lnTo>
                    <a:lnTo>
                      <a:pt x="888" y="523"/>
                    </a:lnTo>
                    <a:lnTo>
                      <a:pt x="878" y="529"/>
                    </a:lnTo>
                    <a:lnTo>
                      <a:pt x="874" y="535"/>
                    </a:lnTo>
                    <a:lnTo>
                      <a:pt x="873" y="543"/>
                    </a:lnTo>
                    <a:lnTo>
                      <a:pt x="861" y="550"/>
                    </a:lnTo>
                    <a:lnTo>
                      <a:pt x="857" y="553"/>
                    </a:lnTo>
                    <a:lnTo>
                      <a:pt x="855" y="556"/>
                    </a:lnTo>
                    <a:lnTo>
                      <a:pt x="855" y="561"/>
                    </a:lnTo>
                    <a:lnTo>
                      <a:pt x="842" y="560"/>
                    </a:lnTo>
                    <a:lnTo>
                      <a:pt x="829" y="559"/>
                    </a:lnTo>
                    <a:lnTo>
                      <a:pt x="829" y="562"/>
                    </a:lnTo>
                    <a:lnTo>
                      <a:pt x="824" y="561"/>
                    </a:lnTo>
                    <a:lnTo>
                      <a:pt x="735" y="562"/>
                    </a:lnTo>
                    <a:lnTo>
                      <a:pt x="711" y="582"/>
                    </a:lnTo>
                    <a:lnTo>
                      <a:pt x="674" y="582"/>
                    </a:lnTo>
                    <a:lnTo>
                      <a:pt x="641" y="583"/>
                    </a:lnTo>
                    <a:lnTo>
                      <a:pt x="621" y="591"/>
                    </a:lnTo>
                    <a:lnTo>
                      <a:pt x="613" y="594"/>
                    </a:lnTo>
                    <a:lnTo>
                      <a:pt x="598" y="607"/>
                    </a:lnTo>
                    <a:lnTo>
                      <a:pt x="561" y="631"/>
                    </a:lnTo>
                    <a:lnTo>
                      <a:pt x="549" y="647"/>
                    </a:lnTo>
                    <a:lnTo>
                      <a:pt x="530" y="661"/>
                    </a:lnTo>
                    <a:lnTo>
                      <a:pt x="492" y="673"/>
                    </a:lnTo>
                    <a:lnTo>
                      <a:pt x="480" y="675"/>
                    </a:lnTo>
                    <a:lnTo>
                      <a:pt x="468" y="677"/>
                    </a:lnTo>
                    <a:lnTo>
                      <a:pt x="462" y="678"/>
                    </a:lnTo>
                    <a:lnTo>
                      <a:pt x="453" y="684"/>
                    </a:lnTo>
                    <a:lnTo>
                      <a:pt x="448" y="690"/>
                    </a:lnTo>
                    <a:lnTo>
                      <a:pt x="443" y="701"/>
                    </a:lnTo>
                    <a:lnTo>
                      <a:pt x="439" y="716"/>
                    </a:lnTo>
                    <a:lnTo>
                      <a:pt x="432" y="734"/>
                    </a:lnTo>
                    <a:lnTo>
                      <a:pt x="425" y="744"/>
                    </a:lnTo>
                    <a:lnTo>
                      <a:pt x="409" y="756"/>
                    </a:lnTo>
                    <a:lnTo>
                      <a:pt x="399" y="765"/>
                    </a:lnTo>
                    <a:lnTo>
                      <a:pt x="395" y="770"/>
                    </a:lnTo>
                    <a:lnTo>
                      <a:pt x="390" y="779"/>
                    </a:lnTo>
                    <a:lnTo>
                      <a:pt x="389" y="788"/>
                    </a:lnTo>
                    <a:lnTo>
                      <a:pt x="380" y="806"/>
                    </a:lnTo>
                    <a:lnTo>
                      <a:pt x="379" y="817"/>
                    </a:lnTo>
                    <a:lnTo>
                      <a:pt x="379" y="830"/>
                    </a:lnTo>
                    <a:lnTo>
                      <a:pt x="380" y="841"/>
                    </a:lnTo>
                    <a:lnTo>
                      <a:pt x="369" y="844"/>
                    </a:lnTo>
                    <a:lnTo>
                      <a:pt x="367" y="842"/>
                    </a:lnTo>
                    <a:lnTo>
                      <a:pt x="363" y="836"/>
                    </a:lnTo>
                    <a:lnTo>
                      <a:pt x="361" y="835"/>
                    </a:lnTo>
                    <a:lnTo>
                      <a:pt x="350" y="835"/>
                    </a:lnTo>
                    <a:lnTo>
                      <a:pt x="346" y="836"/>
                    </a:lnTo>
                    <a:lnTo>
                      <a:pt x="344" y="842"/>
                    </a:lnTo>
                    <a:lnTo>
                      <a:pt x="340" y="842"/>
                    </a:lnTo>
                    <a:lnTo>
                      <a:pt x="336" y="846"/>
                    </a:lnTo>
                    <a:lnTo>
                      <a:pt x="326" y="846"/>
                    </a:lnTo>
                    <a:lnTo>
                      <a:pt x="328" y="844"/>
                    </a:lnTo>
                    <a:lnTo>
                      <a:pt x="326" y="833"/>
                    </a:lnTo>
                    <a:lnTo>
                      <a:pt x="325" y="829"/>
                    </a:lnTo>
                    <a:lnTo>
                      <a:pt x="325" y="828"/>
                    </a:lnTo>
                    <a:lnTo>
                      <a:pt x="325" y="823"/>
                    </a:lnTo>
                    <a:lnTo>
                      <a:pt x="323" y="819"/>
                    </a:lnTo>
                    <a:lnTo>
                      <a:pt x="320" y="820"/>
                    </a:lnTo>
                    <a:lnTo>
                      <a:pt x="314" y="820"/>
                    </a:lnTo>
                    <a:lnTo>
                      <a:pt x="312" y="828"/>
                    </a:lnTo>
                    <a:lnTo>
                      <a:pt x="310" y="828"/>
                    </a:lnTo>
                    <a:lnTo>
                      <a:pt x="304" y="824"/>
                    </a:lnTo>
                    <a:lnTo>
                      <a:pt x="302" y="824"/>
                    </a:lnTo>
                    <a:lnTo>
                      <a:pt x="299" y="828"/>
                    </a:lnTo>
                    <a:lnTo>
                      <a:pt x="299" y="831"/>
                    </a:lnTo>
                    <a:lnTo>
                      <a:pt x="301" y="837"/>
                    </a:lnTo>
                    <a:lnTo>
                      <a:pt x="299" y="840"/>
                    </a:lnTo>
                    <a:lnTo>
                      <a:pt x="288" y="840"/>
                    </a:lnTo>
                    <a:lnTo>
                      <a:pt x="282" y="842"/>
                    </a:lnTo>
                    <a:lnTo>
                      <a:pt x="282" y="846"/>
                    </a:lnTo>
                    <a:lnTo>
                      <a:pt x="280" y="851"/>
                    </a:lnTo>
                    <a:lnTo>
                      <a:pt x="276" y="851"/>
                    </a:lnTo>
                    <a:lnTo>
                      <a:pt x="272" y="849"/>
                    </a:lnTo>
                    <a:lnTo>
                      <a:pt x="269" y="844"/>
                    </a:lnTo>
                    <a:lnTo>
                      <a:pt x="266" y="844"/>
                    </a:lnTo>
                    <a:lnTo>
                      <a:pt x="264" y="845"/>
                    </a:lnTo>
                    <a:lnTo>
                      <a:pt x="262" y="846"/>
                    </a:lnTo>
                    <a:lnTo>
                      <a:pt x="261" y="846"/>
                    </a:lnTo>
                    <a:lnTo>
                      <a:pt x="260" y="840"/>
                    </a:lnTo>
                    <a:lnTo>
                      <a:pt x="256" y="835"/>
                    </a:lnTo>
                    <a:lnTo>
                      <a:pt x="253" y="834"/>
                    </a:lnTo>
                    <a:lnTo>
                      <a:pt x="249" y="837"/>
                    </a:lnTo>
                    <a:lnTo>
                      <a:pt x="244" y="836"/>
                    </a:lnTo>
                    <a:lnTo>
                      <a:pt x="242" y="837"/>
                    </a:lnTo>
                    <a:lnTo>
                      <a:pt x="239" y="840"/>
                    </a:lnTo>
                    <a:lnTo>
                      <a:pt x="238" y="844"/>
                    </a:lnTo>
                    <a:lnTo>
                      <a:pt x="235" y="847"/>
                    </a:lnTo>
                    <a:lnTo>
                      <a:pt x="229" y="849"/>
                    </a:lnTo>
                    <a:lnTo>
                      <a:pt x="229" y="846"/>
                    </a:lnTo>
                    <a:lnTo>
                      <a:pt x="227" y="842"/>
                    </a:lnTo>
                    <a:lnTo>
                      <a:pt x="222" y="840"/>
                    </a:lnTo>
                    <a:lnTo>
                      <a:pt x="220" y="835"/>
                    </a:lnTo>
                    <a:lnTo>
                      <a:pt x="215" y="835"/>
                    </a:lnTo>
                    <a:lnTo>
                      <a:pt x="211" y="829"/>
                    </a:lnTo>
                    <a:lnTo>
                      <a:pt x="210" y="806"/>
                    </a:lnTo>
                    <a:lnTo>
                      <a:pt x="210" y="802"/>
                    </a:lnTo>
                    <a:lnTo>
                      <a:pt x="205" y="801"/>
                    </a:lnTo>
                    <a:lnTo>
                      <a:pt x="200" y="801"/>
                    </a:lnTo>
                    <a:lnTo>
                      <a:pt x="194" y="808"/>
                    </a:lnTo>
                    <a:lnTo>
                      <a:pt x="191" y="808"/>
                    </a:lnTo>
                    <a:lnTo>
                      <a:pt x="191" y="801"/>
                    </a:lnTo>
                    <a:lnTo>
                      <a:pt x="192" y="798"/>
                    </a:lnTo>
                    <a:lnTo>
                      <a:pt x="197" y="797"/>
                    </a:lnTo>
                    <a:lnTo>
                      <a:pt x="197" y="792"/>
                    </a:lnTo>
                    <a:lnTo>
                      <a:pt x="201" y="792"/>
                    </a:lnTo>
                    <a:lnTo>
                      <a:pt x="204" y="788"/>
                    </a:lnTo>
                    <a:lnTo>
                      <a:pt x="207" y="788"/>
                    </a:lnTo>
                    <a:lnTo>
                      <a:pt x="207" y="782"/>
                    </a:lnTo>
                    <a:lnTo>
                      <a:pt x="206" y="782"/>
                    </a:lnTo>
                    <a:lnTo>
                      <a:pt x="201" y="782"/>
                    </a:lnTo>
                    <a:lnTo>
                      <a:pt x="197" y="779"/>
                    </a:lnTo>
                    <a:lnTo>
                      <a:pt x="194" y="776"/>
                    </a:lnTo>
                    <a:lnTo>
                      <a:pt x="189" y="766"/>
                    </a:lnTo>
                    <a:lnTo>
                      <a:pt x="184" y="769"/>
                    </a:lnTo>
                    <a:lnTo>
                      <a:pt x="183" y="767"/>
                    </a:lnTo>
                    <a:lnTo>
                      <a:pt x="183" y="750"/>
                    </a:lnTo>
                    <a:lnTo>
                      <a:pt x="181" y="745"/>
                    </a:lnTo>
                    <a:lnTo>
                      <a:pt x="179" y="745"/>
                    </a:lnTo>
                    <a:lnTo>
                      <a:pt x="179" y="739"/>
                    </a:lnTo>
                    <a:lnTo>
                      <a:pt x="178" y="737"/>
                    </a:lnTo>
                    <a:lnTo>
                      <a:pt x="174" y="737"/>
                    </a:lnTo>
                    <a:lnTo>
                      <a:pt x="173" y="737"/>
                    </a:lnTo>
                    <a:lnTo>
                      <a:pt x="174" y="724"/>
                    </a:lnTo>
                    <a:lnTo>
                      <a:pt x="174" y="723"/>
                    </a:lnTo>
                    <a:lnTo>
                      <a:pt x="170" y="721"/>
                    </a:lnTo>
                    <a:lnTo>
                      <a:pt x="168" y="721"/>
                    </a:lnTo>
                    <a:lnTo>
                      <a:pt x="164" y="724"/>
                    </a:lnTo>
                    <a:lnTo>
                      <a:pt x="163" y="724"/>
                    </a:lnTo>
                    <a:lnTo>
                      <a:pt x="156" y="720"/>
                    </a:lnTo>
                    <a:lnTo>
                      <a:pt x="153" y="720"/>
                    </a:lnTo>
                    <a:lnTo>
                      <a:pt x="152" y="721"/>
                    </a:lnTo>
                    <a:lnTo>
                      <a:pt x="152" y="729"/>
                    </a:lnTo>
                    <a:lnTo>
                      <a:pt x="149" y="733"/>
                    </a:lnTo>
                    <a:lnTo>
                      <a:pt x="136" y="737"/>
                    </a:lnTo>
                    <a:lnTo>
                      <a:pt x="136" y="743"/>
                    </a:lnTo>
                    <a:lnTo>
                      <a:pt x="134" y="747"/>
                    </a:lnTo>
                    <a:lnTo>
                      <a:pt x="120" y="743"/>
                    </a:lnTo>
                    <a:lnTo>
                      <a:pt x="110" y="737"/>
                    </a:lnTo>
                    <a:lnTo>
                      <a:pt x="102" y="736"/>
                    </a:lnTo>
                    <a:lnTo>
                      <a:pt x="99" y="736"/>
                    </a:lnTo>
                    <a:lnTo>
                      <a:pt x="95" y="742"/>
                    </a:lnTo>
                    <a:lnTo>
                      <a:pt x="89" y="743"/>
                    </a:lnTo>
                    <a:lnTo>
                      <a:pt x="87" y="749"/>
                    </a:lnTo>
                    <a:lnTo>
                      <a:pt x="83" y="753"/>
                    </a:lnTo>
                    <a:lnTo>
                      <a:pt x="78" y="750"/>
                    </a:lnTo>
                    <a:lnTo>
                      <a:pt x="70" y="739"/>
                    </a:lnTo>
                    <a:lnTo>
                      <a:pt x="67" y="737"/>
                    </a:lnTo>
                    <a:lnTo>
                      <a:pt x="62" y="737"/>
                    </a:lnTo>
                    <a:lnTo>
                      <a:pt x="56" y="743"/>
                    </a:lnTo>
                    <a:lnTo>
                      <a:pt x="52" y="747"/>
                    </a:lnTo>
                    <a:lnTo>
                      <a:pt x="48" y="748"/>
                    </a:lnTo>
                    <a:lnTo>
                      <a:pt x="43" y="744"/>
                    </a:lnTo>
                    <a:lnTo>
                      <a:pt x="38" y="740"/>
                    </a:lnTo>
                    <a:lnTo>
                      <a:pt x="39" y="737"/>
                    </a:lnTo>
                    <a:lnTo>
                      <a:pt x="43" y="732"/>
                    </a:lnTo>
                    <a:lnTo>
                      <a:pt x="43" y="728"/>
                    </a:lnTo>
                    <a:lnTo>
                      <a:pt x="46" y="724"/>
                    </a:lnTo>
                    <a:lnTo>
                      <a:pt x="48" y="723"/>
                    </a:lnTo>
                    <a:lnTo>
                      <a:pt x="48" y="721"/>
                    </a:lnTo>
                    <a:lnTo>
                      <a:pt x="44" y="717"/>
                    </a:lnTo>
                    <a:lnTo>
                      <a:pt x="44" y="710"/>
                    </a:lnTo>
                    <a:lnTo>
                      <a:pt x="46" y="706"/>
                    </a:lnTo>
                    <a:lnTo>
                      <a:pt x="46" y="702"/>
                    </a:lnTo>
                    <a:lnTo>
                      <a:pt x="45" y="699"/>
                    </a:lnTo>
                    <a:lnTo>
                      <a:pt x="45" y="697"/>
                    </a:lnTo>
                    <a:lnTo>
                      <a:pt x="46" y="697"/>
                    </a:lnTo>
                    <a:lnTo>
                      <a:pt x="45" y="694"/>
                    </a:lnTo>
                    <a:lnTo>
                      <a:pt x="41" y="689"/>
                    </a:lnTo>
                    <a:lnTo>
                      <a:pt x="39" y="684"/>
                    </a:lnTo>
                    <a:lnTo>
                      <a:pt x="36" y="682"/>
                    </a:lnTo>
                    <a:lnTo>
                      <a:pt x="35" y="678"/>
                    </a:lnTo>
                    <a:lnTo>
                      <a:pt x="32" y="674"/>
                    </a:lnTo>
                    <a:lnTo>
                      <a:pt x="32" y="670"/>
                    </a:lnTo>
                    <a:lnTo>
                      <a:pt x="27" y="670"/>
                    </a:lnTo>
                    <a:lnTo>
                      <a:pt x="24" y="673"/>
                    </a:lnTo>
                    <a:lnTo>
                      <a:pt x="20" y="673"/>
                    </a:lnTo>
                    <a:lnTo>
                      <a:pt x="19" y="672"/>
                    </a:lnTo>
                    <a:lnTo>
                      <a:pt x="17" y="666"/>
                    </a:lnTo>
                    <a:lnTo>
                      <a:pt x="9" y="654"/>
                    </a:lnTo>
                    <a:lnTo>
                      <a:pt x="9" y="652"/>
                    </a:lnTo>
                    <a:lnTo>
                      <a:pt x="14" y="646"/>
                    </a:lnTo>
                    <a:lnTo>
                      <a:pt x="13" y="641"/>
                    </a:lnTo>
                    <a:lnTo>
                      <a:pt x="11" y="635"/>
                    </a:lnTo>
                    <a:lnTo>
                      <a:pt x="11" y="629"/>
                    </a:lnTo>
                    <a:lnTo>
                      <a:pt x="9" y="621"/>
                    </a:lnTo>
                    <a:lnTo>
                      <a:pt x="6" y="618"/>
                    </a:lnTo>
                    <a:lnTo>
                      <a:pt x="5" y="618"/>
                    </a:lnTo>
                    <a:lnTo>
                      <a:pt x="3" y="614"/>
                    </a:lnTo>
                    <a:lnTo>
                      <a:pt x="1" y="614"/>
                    </a:lnTo>
                    <a:lnTo>
                      <a:pt x="1" y="608"/>
                    </a:lnTo>
                    <a:lnTo>
                      <a:pt x="3" y="600"/>
                    </a:lnTo>
                    <a:lnTo>
                      <a:pt x="2" y="597"/>
                    </a:lnTo>
                    <a:lnTo>
                      <a:pt x="0" y="594"/>
                    </a:lnTo>
                    <a:lnTo>
                      <a:pt x="23" y="572"/>
                    </a:lnTo>
                    <a:lnTo>
                      <a:pt x="30" y="554"/>
                    </a:lnTo>
                    <a:lnTo>
                      <a:pt x="34" y="543"/>
                    </a:lnTo>
                    <a:lnTo>
                      <a:pt x="39" y="532"/>
                    </a:lnTo>
                    <a:lnTo>
                      <a:pt x="41" y="530"/>
                    </a:lnTo>
                    <a:lnTo>
                      <a:pt x="45" y="532"/>
                    </a:lnTo>
                    <a:lnTo>
                      <a:pt x="45" y="533"/>
                    </a:lnTo>
                    <a:lnTo>
                      <a:pt x="51" y="534"/>
                    </a:lnTo>
                    <a:lnTo>
                      <a:pt x="55" y="537"/>
                    </a:lnTo>
                    <a:lnTo>
                      <a:pt x="60" y="550"/>
                    </a:lnTo>
                    <a:lnTo>
                      <a:pt x="70" y="568"/>
                    </a:lnTo>
                    <a:lnTo>
                      <a:pt x="84" y="572"/>
                    </a:lnTo>
                    <a:lnTo>
                      <a:pt x="87" y="572"/>
                    </a:lnTo>
                    <a:lnTo>
                      <a:pt x="113" y="550"/>
                    </a:lnTo>
                    <a:lnTo>
                      <a:pt x="200" y="553"/>
                    </a:lnTo>
                    <a:lnTo>
                      <a:pt x="271" y="554"/>
                    </a:lnTo>
                    <a:lnTo>
                      <a:pt x="344" y="555"/>
                    </a:lnTo>
                    <a:lnTo>
                      <a:pt x="362" y="555"/>
                    </a:lnTo>
                    <a:lnTo>
                      <a:pt x="374" y="508"/>
                    </a:lnTo>
                    <a:lnTo>
                      <a:pt x="352" y="501"/>
                    </a:lnTo>
                    <a:lnTo>
                      <a:pt x="346" y="444"/>
                    </a:lnTo>
                    <a:lnTo>
                      <a:pt x="341" y="389"/>
                    </a:lnTo>
                    <a:lnTo>
                      <a:pt x="335" y="335"/>
                    </a:lnTo>
                    <a:lnTo>
                      <a:pt x="329" y="281"/>
                    </a:lnTo>
                    <a:lnTo>
                      <a:pt x="324" y="226"/>
                    </a:lnTo>
                    <a:lnTo>
                      <a:pt x="318" y="169"/>
                    </a:lnTo>
                    <a:lnTo>
                      <a:pt x="313" y="114"/>
                    </a:lnTo>
                    <a:lnTo>
                      <a:pt x="307" y="58"/>
                    </a:lnTo>
                    <a:lnTo>
                      <a:pt x="301" y="0"/>
                    </a:lnTo>
                    <a:lnTo>
                      <a:pt x="398" y="0"/>
                    </a:lnTo>
                    <a:lnTo>
                      <a:pt x="462" y="4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68"/>
              <p:cNvSpPr>
                <a:spLocks noChangeAspect="1"/>
              </p:cNvSpPr>
              <p:nvPr/>
            </p:nvSpPr>
            <p:spPr bwMode="gray">
              <a:xfrm>
                <a:off x="4887118" y="2994372"/>
                <a:ext cx="69850" cy="147638"/>
              </a:xfrm>
              <a:custGeom>
                <a:avLst/>
                <a:gdLst/>
                <a:ahLst/>
                <a:cxnLst>
                  <a:cxn ang="0">
                    <a:pos x="123" y="461"/>
                  </a:cxn>
                  <a:cxn ang="0">
                    <a:pos x="145" y="444"/>
                  </a:cxn>
                  <a:cxn ang="0">
                    <a:pos x="151" y="424"/>
                  </a:cxn>
                  <a:cxn ang="0">
                    <a:pos x="147" y="387"/>
                  </a:cxn>
                  <a:cxn ang="0">
                    <a:pos x="164" y="373"/>
                  </a:cxn>
                  <a:cxn ang="0">
                    <a:pos x="178" y="355"/>
                  </a:cxn>
                  <a:cxn ang="0">
                    <a:pos x="213" y="331"/>
                  </a:cxn>
                  <a:cxn ang="0">
                    <a:pos x="217" y="284"/>
                  </a:cxn>
                  <a:cxn ang="0">
                    <a:pos x="212" y="277"/>
                  </a:cxn>
                  <a:cxn ang="0">
                    <a:pos x="202" y="278"/>
                  </a:cxn>
                  <a:cxn ang="0">
                    <a:pos x="198" y="269"/>
                  </a:cxn>
                  <a:cxn ang="0">
                    <a:pos x="186" y="251"/>
                  </a:cxn>
                  <a:cxn ang="0">
                    <a:pos x="172" y="252"/>
                  </a:cxn>
                  <a:cxn ang="0">
                    <a:pos x="164" y="249"/>
                  </a:cxn>
                  <a:cxn ang="0">
                    <a:pos x="153" y="246"/>
                  </a:cxn>
                  <a:cxn ang="0">
                    <a:pos x="138" y="226"/>
                  </a:cxn>
                  <a:cxn ang="0">
                    <a:pos x="150" y="219"/>
                  </a:cxn>
                  <a:cxn ang="0">
                    <a:pos x="153" y="203"/>
                  </a:cxn>
                  <a:cxn ang="0">
                    <a:pos x="166" y="195"/>
                  </a:cxn>
                  <a:cxn ang="0">
                    <a:pos x="185" y="181"/>
                  </a:cxn>
                  <a:cxn ang="0">
                    <a:pos x="198" y="163"/>
                  </a:cxn>
                  <a:cxn ang="0">
                    <a:pos x="204" y="132"/>
                  </a:cxn>
                  <a:cxn ang="0">
                    <a:pos x="194" y="111"/>
                  </a:cxn>
                  <a:cxn ang="0">
                    <a:pos x="181" y="101"/>
                  </a:cxn>
                  <a:cxn ang="0">
                    <a:pos x="172" y="79"/>
                  </a:cxn>
                  <a:cxn ang="0">
                    <a:pos x="183" y="59"/>
                  </a:cxn>
                  <a:cxn ang="0">
                    <a:pos x="207" y="31"/>
                  </a:cxn>
                  <a:cxn ang="0">
                    <a:pos x="194" y="19"/>
                  </a:cxn>
                  <a:cxn ang="0">
                    <a:pos x="182" y="32"/>
                  </a:cxn>
                  <a:cxn ang="0">
                    <a:pos x="171" y="39"/>
                  </a:cxn>
                  <a:cxn ang="0">
                    <a:pos x="161" y="24"/>
                  </a:cxn>
                  <a:cxn ang="0">
                    <a:pos x="155" y="9"/>
                  </a:cxn>
                  <a:cxn ang="0">
                    <a:pos x="138" y="0"/>
                  </a:cxn>
                  <a:cxn ang="0">
                    <a:pos x="115" y="2"/>
                  </a:cxn>
                  <a:cxn ang="0">
                    <a:pos x="91" y="13"/>
                  </a:cxn>
                  <a:cxn ang="0">
                    <a:pos x="79" y="24"/>
                  </a:cxn>
                  <a:cxn ang="0">
                    <a:pos x="73" y="31"/>
                  </a:cxn>
                  <a:cxn ang="0">
                    <a:pos x="62" y="41"/>
                  </a:cxn>
                  <a:cxn ang="0">
                    <a:pos x="51" y="55"/>
                  </a:cxn>
                  <a:cxn ang="0">
                    <a:pos x="58" y="61"/>
                  </a:cxn>
                  <a:cxn ang="0">
                    <a:pos x="52" y="101"/>
                  </a:cxn>
                  <a:cxn ang="0">
                    <a:pos x="56" y="134"/>
                  </a:cxn>
                  <a:cxn ang="0">
                    <a:pos x="59" y="147"/>
                  </a:cxn>
                  <a:cxn ang="0">
                    <a:pos x="49" y="185"/>
                  </a:cxn>
                  <a:cxn ang="0">
                    <a:pos x="27" y="208"/>
                  </a:cxn>
                  <a:cxn ang="0">
                    <a:pos x="14" y="217"/>
                  </a:cxn>
                  <a:cxn ang="0">
                    <a:pos x="3" y="226"/>
                  </a:cxn>
                  <a:cxn ang="0">
                    <a:pos x="3" y="234"/>
                  </a:cxn>
                  <a:cxn ang="0">
                    <a:pos x="14" y="272"/>
                  </a:cxn>
                  <a:cxn ang="0">
                    <a:pos x="37" y="285"/>
                  </a:cxn>
                  <a:cxn ang="0">
                    <a:pos x="46" y="323"/>
                  </a:cxn>
                  <a:cxn ang="0">
                    <a:pos x="89" y="348"/>
                  </a:cxn>
                  <a:cxn ang="0">
                    <a:pos x="91" y="349"/>
                  </a:cxn>
                  <a:cxn ang="0">
                    <a:pos x="110" y="459"/>
                  </a:cxn>
                </a:cxnLst>
                <a:rect l="0" t="0" r="r" b="b"/>
                <a:pathLst>
                  <a:path w="218" h="462">
                    <a:moveTo>
                      <a:pt x="111" y="462"/>
                    </a:moveTo>
                    <a:lnTo>
                      <a:pt x="123" y="461"/>
                    </a:lnTo>
                    <a:lnTo>
                      <a:pt x="135" y="452"/>
                    </a:lnTo>
                    <a:lnTo>
                      <a:pt x="145" y="444"/>
                    </a:lnTo>
                    <a:lnTo>
                      <a:pt x="151" y="434"/>
                    </a:lnTo>
                    <a:lnTo>
                      <a:pt x="151" y="424"/>
                    </a:lnTo>
                    <a:lnTo>
                      <a:pt x="145" y="396"/>
                    </a:lnTo>
                    <a:lnTo>
                      <a:pt x="147" y="387"/>
                    </a:lnTo>
                    <a:lnTo>
                      <a:pt x="151" y="379"/>
                    </a:lnTo>
                    <a:lnTo>
                      <a:pt x="164" y="373"/>
                    </a:lnTo>
                    <a:lnTo>
                      <a:pt x="174" y="365"/>
                    </a:lnTo>
                    <a:lnTo>
                      <a:pt x="178" y="355"/>
                    </a:lnTo>
                    <a:lnTo>
                      <a:pt x="207" y="336"/>
                    </a:lnTo>
                    <a:lnTo>
                      <a:pt x="213" y="331"/>
                    </a:lnTo>
                    <a:lnTo>
                      <a:pt x="218" y="320"/>
                    </a:lnTo>
                    <a:lnTo>
                      <a:pt x="217" y="284"/>
                    </a:lnTo>
                    <a:lnTo>
                      <a:pt x="218" y="281"/>
                    </a:lnTo>
                    <a:lnTo>
                      <a:pt x="212" y="277"/>
                    </a:lnTo>
                    <a:lnTo>
                      <a:pt x="208" y="278"/>
                    </a:lnTo>
                    <a:lnTo>
                      <a:pt x="202" y="278"/>
                    </a:lnTo>
                    <a:lnTo>
                      <a:pt x="198" y="273"/>
                    </a:lnTo>
                    <a:lnTo>
                      <a:pt x="198" y="269"/>
                    </a:lnTo>
                    <a:lnTo>
                      <a:pt x="191" y="251"/>
                    </a:lnTo>
                    <a:lnTo>
                      <a:pt x="186" y="251"/>
                    </a:lnTo>
                    <a:lnTo>
                      <a:pt x="177" y="257"/>
                    </a:lnTo>
                    <a:lnTo>
                      <a:pt x="172" y="252"/>
                    </a:lnTo>
                    <a:lnTo>
                      <a:pt x="170" y="246"/>
                    </a:lnTo>
                    <a:lnTo>
                      <a:pt x="164" y="249"/>
                    </a:lnTo>
                    <a:lnTo>
                      <a:pt x="159" y="249"/>
                    </a:lnTo>
                    <a:lnTo>
                      <a:pt x="153" y="246"/>
                    </a:lnTo>
                    <a:lnTo>
                      <a:pt x="142" y="239"/>
                    </a:lnTo>
                    <a:lnTo>
                      <a:pt x="138" y="226"/>
                    </a:lnTo>
                    <a:lnTo>
                      <a:pt x="138" y="215"/>
                    </a:lnTo>
                    <a:lnTo>
                      <a:pt x="150" y="219"/>
                    </a:lnTo>
                    <a:lnTo>
                      <a:pt x="150" y="210"/>
                    </a:lnTo>
                    <a:lnTo>
                      <a:pt x="153" y="203"/>
                    </a:lnTo>
                    <a:lnTo>
                      <a:pt x="160" y="201"/>
                    </a:lnTo>
                    <a:lnTo>
                      <a:pt x="166" y="195"/>
                    </a:lnTo>
                    <a:lnTo>
                      <a:pt x="172" y="192"/>
                    </a:lnTo>
                    <a:lnTo>
                      <a:pt x="185" y="181"/>
                    </a:lnTo>
                    <a:lnTo>
                      <a:pt x="192" y="174"/>
                    </a:lnTo>
                    <a:lnTo>
                      <a:pt x="198" y="163"/>
                    </a:lnTo>
                    <a:lnTo>
                      <a:pt x="207" y="140"/>
                    </a:lnTo>
                    <a:lnTo>
                      <a:pt x="204" y="132"/>
                    </a:lnTo>
                    <a:lnTo>
                      <a:pt x="202" y="116"/>
                    </a:lnTo>
                    <a:lnTo>
                      <a:pt x="194" y="111"/>
                    </a:lnTo>
                    <a:lnTo>
                      <a:pt x="191" y="104"/>
                    </a:lnTo>
                    <a:lnTo>
                      <a:pt x="181" y="101"/>
                    </a:lnTo>
                    <a:lnTo>
                      <a:pt x="176" y="95"/>
                    </a:lnTo>
                    <a:lnTo>
                      <a:pt x="172" y="79"/>
                    </a:lnTo>
                    <a:lnTo>
                      <a:pt x="175" y="66"/>
                    </a:lnTo>
                    <a:lnTo>
                      <a:pt x="183" y="59"/>
                    </a:lnTo>
                    <a:lnTo>
                      <a:pt x="194" y="55"/>
                    </a:lnTo>
                    <a:lnTo>
                      <a:pt x="207" y="31"/>
                    </a:lnTo>
                    <a:lnTo>
                      <a:pt x="201" y="19"/>
                    </a:lnTo>
                    <a:lnTo>
                      <a:pt x="194" y="19"/>
                    </a:lnTo>
                    <a:lnTo>
                      <a:pt x="188" y="27"/>
                    </a:lnTo>
                    <a:lnTo>
                      <a:pt x="182" y="32"/>
                    </a:lnTo>
                    <a:lnTo>
                      <a:pt x="175" y="35"/>
                    </a:lnTo>
                    <a:lnTo>
                      <a:pt x="171" y="39"/>
                    </a:lnTo>
                    <a:lnTo>
                      <a:pt x="160" y="35"/>
                    </a:lnTo>
                    <a:lnTo>
                      <a:pt x="161" y="24"/>
                    </a:lnTo>
                    <a:lnTo>
                      <a:pt x="156" y="15"/>
                    </a:lnTo>
                    <a:lnTo>
                      <a:pt x="155" y="9"/>
                    </a:lnTo>
                    <a:lnTo>
                      <a:pt x="156" y="7"/>
                    </a:lnTo>
                    <a:lnTo>
                      <a:pt x="138" y="0"/>
                    </a:lnTo>
                    <a:lnTo>
                      <a:pt x="128" y="0"/>
                    </a:lnTo>
                    <a:lnTo>
                      <a:pt x="115" y="2"/>
                    </a:lnTo>
                    <a:lnTo>
                      <a:pt x="104" y="7"/>
                    </a:lnTo>
                    <a:lnTo>
                      <a:pt x="91" y="13"/>
                    </a:lnTo>
                    <a:lnTo>
                      <a:pt x="83" y="19"/>
                    </a:lnTo>
                    <a:lnTo>
                      <a:pt x="79" y="24"/>
                    </a:lnTo>
                    <a:lnTo>
                      <a:pt x="75" y="25"/>
                    </a:lnTo>
                    <a:lnTo>
                      <a:pt x="73" y="31"/>
                    </a:lnTo>
                    <a:lnTo>
                      <a:pt x="68" y="35"/>
                    </a:lnTo>
                    <a:lnTo>
                      <a:pt x="62" y="41"/>
                    </a:lnTo>
                    <a:lnTo>
                      <a:pt x="53" y="50"/>
                    </a:lnTo>
                    <a:lnTo>
                      <a:pt x="51" y="55"/>
                    </a:lnTo>
                    <a:lnTo>
                      <a:pt x="57" y="57"/>
                    </a:lnTo>
                    <a:lnTo>
                      <a:pt x="58" y="61"/>
                    </a:lnTo>
                    <a:lnTo>
                      <a:pt x="53" y="93"/>
                    </a:lnTo>
                    <a:lnTo>
                      <a:pt x="52" y="101"/>
                    </a:lnTo>
                    <a:lnTo>
                      <a:pt x="54" y="111"/>
                    </a:lnTo>
                    <a:lnTo>
                      <a:pt x="56" y="134"/>
                    </a:lnTo>
                    <a:lnTo>
                      <a:pt x="59" y="140"/>
                    </a:lnTo>
                    <a:lnTo>
                      <a:pt x="59" y="147"/>
                    </a:lnTo>
                    <a:lnTo>
                      <a:pt x="53" y="171"/>
                    </a:lnTo>
                    <a:lnTo>
                      <a:pt x="49" y="185"/>
                    </a:lnTo>
                    <a:lnTo>
                      <a:pt x="30" y="197"/>
                    </a:lnTo>
                    <a:lnTo>
                      <a:pt x="27" y="208"/>
                    </a:lnTo>
                    <a:lnTo>
                      <a:pt x="19" y="212"/>
                    </a:lnTo>
                    <a:lnTo>
                      <a:pt x="14" y="217"/>
                    </a:lnTo>
                    <a:lnTo>
                      <a:pt x="13" y="220"/>
                    </a:lnTo>
                    <a:lnTo>
                      <a:pt x="3" y="226"/>
                    </a:lnTo>
                    <a:lnTo>
                      <a:pt x="0" y="226"/>
                    </a:lnTo>
                    <a:lnTo>
                      <a:pt x="3" y="234"/>
                    </a:lnTo>
                    <a:lnTo>
                      <a:pt x="8" y="246"/>
                    </a:lnTo>
                    <a:lnTo>
                      <a:pt x="14" y="272"/>
                    </a:lnTo>
                    <a:lnTo>
                      <a:pt x="32" y="279"/>
                    </a:lnTo>
                    <a:lnTo>
                      <a:pt x="37" y="285"/>
                    </a:lnTo>
                    <a:lnTo>
                      <a:pt x="46" y="305"/>
                    </a:lnTo>
                    <a:lnTo>
                      <a:pt x="46" y="323"/>
                    </a:lnTo>
                    <a:lnTo>
                      <a:pt x="64" y="336"/>
                    </a:lnTo>
                    <a:lnTo>
                      <a:pt x="89" y="348"/>
                    </a:lnTo>
                    <a:lnTo>
                      <a:pt x="91" y="348"/>
                    </a:lnTo>
                    <a:lnTo>
                      <a:pt x="91" y="349"/>
                    </a:lnTo>
                    <a:lnTo>
                      <a:pt x="105" y="422"/>
                    </a:lnTo>
                    <a:lnTo>
                      <a:pt x="110" y="459"/>
                    </a:lnTo>
                    <a:lnTo>
                      <a:pt x="111" y="46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69"/>
              <p:cNvSpPr>
                <a:spLocks noChangeAspect="1"/>
              </p:cNvSpPr>
              <p:nvPr/>
            </p:nvSpPr>
            <p:spPr bwMode="gray">
              <a:xfrm>
                <a:off x="5187155" y="3115022"/>
                <a:ext cx="195263" cy="192088"/>
              </a:xfrm>
              <a:custGeom>
                <a:avLst/>
                <a:gdLst/>
                <a:ahLst/>
                <a:cxnLst>
                  <a:cxn ang="0">
                    <a:pos x="24" y="438"/>
                  </a:cxn>
                  <a:cxn ang="0">
                    <a:pos x="24" y="265"/>
                  </a:cxn>
                  <a:cxn ang="0">
                    <a:pos x="7" y="146"/>
                  </a:cxn>
                  <a:cxn ang="0">
                    <a:pos x="1" y="120"/>
                  </a:cxn>
                  <a:cxn ang="0">
                    <a:pos x="3" y="90"/>
                  </a:cxn>
                  <a:cxn ang="0">
                    <a:pos x="15" y="74"/>
                  </a:cxn>
                  <a:cxn ang="0">
                    <a:pos x="7" y="22"/>
                  </a:cxn>
                  <a:cxn ang="0">
                    <a:pos x="18" y="2"/>
                  </a:cxn>
                  <a:cxn ang="0">
                    <a:pos x="35" y="8"/>
                  </a:cxn>
                  <a:cxn ang="0">
                    <a:pos x="91" y="7"/>
                  </a:cxn>
                  <a:cxn ang="0">
                    <a:pos x="153" y="27"/>
                  </a:cxn>
                  <a:cxn ang="0">
                    <a:pos x="185" y="38"/>
                  </a:cxn>
                  <a:cxn ang="0">
                    <a:pos x="228" y="45"/>
                  </a:cxn>
                  <a:cxn ang="0">
                    <a:pos x="269" y="40"/>
                  </a:cxn>
                  <a:cxn ang="0">
                    <a:pos x="311" y="13"/>
                  </a:cxn>
                  <a:cxn ang="0">
                    <a:pos x="336" y="8"/>
                  </a:cxn>
                  <a:cxn ang="0">
                    <a:pos x="322" y="20"/>
                  </a:cxn>
                  <a:cxn ang="0">
                    <a:pos x="349" y="13"/>
                  </a:cxn>
                  <a:cxn ang="0">
                    <a:pos x="365" y="11"/>
                  </a:cxn>
                  <a:cxn ang="0">
                    <a:pos x="400" y="6"/>
                  </a:cxn>
                  <a:cxn ang="0">
                    <a:pos x="408" y="16"/>
                  </a:cxn>
                  <a:cxn ang="0">
                    <a:pos x="426" y="28"/>
                  </a:cxn>
                  <a:cxn ang="0">
                    <a:pos x="447" y="40"/>
                  </a:cxn>
                  <a:cxn ang="0">
                    <a:pos x="463" y="34"/>
                  </a:cxn>
                  <a:cxn ang="0">
                    <a:pos x="510" y="29"/>
                  </a:cxn>
                  <a:cxn ang="0">
                    <a:pos x="523" y="35"/>
                  </a:cxn>
                  <a:cxn ang="0">
                    <a:pos x="561" y="144"/>
                  </a:cxn>
                  <a:cxn ang="0">
                    <a:pos x="539" y="211"/>
                  </a:cxn>
                  <a:cxn ang="0">
                    <a:pos x="538" y="234"/>
                  </a:cxn>
                  <a:cxn ang="0">
                    <a:pos x="518" y="242"/>
                  </a:cxn>
                  <a:cxn ang="0">
                    <a:pos x="486" y="207"/>
                  </a:cxn>
                  <a:cxn ang="0">
                    <a:pos x="473" y="175"/>
                  </a:cxn>
                  <a:cxn ang="0">
                    <a:pos x="454" y="144"/>
                  </a:cxn>
                  <a:cxn ang="0">
                    <a:pos x="440" y="109"/>
                  </a:cxn>
                  <a:cxn ang="0">
                    <a:pos x="436" y="104"/>
                  </a:cxn>
                  <a:cxn ang="0">
                    <a:pos x="429" y="119"/>
                  </a:cxn>
                  <a:cxn ang="0">
                    <a:pos x="437" y="143"/>
                  </a:cxn>
                  <a:cxn ang="0">
                    <a:pos x="441" y="167"/>
                  </a:cxn>
                  <a:cxn ang="0">
                    <a:pos x="475" y="223"/>
                  </a:cxn>
                  <a:cxn ang="0">
                    <a:pos x="490" y="256"/>
                  </a:cxn>
                  <a:cxn ang="0">
                    <a:pos x="512" y="304"/>
                  </a:cxn>
                  <a:cxn ang="0">
                    <a:pos x="530" y="346"/>
                  </a:cxn>
                  <a:cxn ang="0">
                    <a:pos x="558" y="401"/>
                  </a:cxn>
                  <a:cxn ang="0">
                    <a:pos x="578" y="444"/>
                  </a:cxn>
                  <a:cxn ang="0">
                    <a:pos x="608" y="471"/>
                  </a:cxn>
                  <a:cxn ang="0">
                    <a:pos x="598" y="476"/>
                  </a:cxn>
                  <a:cxn ang="0">
                    <a:pos x="598" y="488"/>
                  </a:cxn>
                  <a:cxn ang="0">
                    <a:pos x="581" y="545"/>
                  </a:cxn>
                  <a:cxn ang="0">
                    <a:pos x="526" y="578"/>
                  </a:cxn>
                  <a:cxn ang="0">
                    <a:pos x="473" y="592"/>
                  </a:cxn>
                  <a:cxn ang="0">
                    <a:pos x="378" y="579"/>
                  </a:cxn>
                  <a:cxn ang="0">
                    <a:pos x="366" y="590"/>
                  </a:cxn>
                  <a:cxn ang="0">
                    <a:pos x="233" y="590"/>
                  </a:cxn>
                  <a:cxn ang="0">
                    <a:pos x="77" y="590"/>
                  </a:cxn>
                </a:cxnLst>
                <a:rect l="0" t="0" r="r" b="b"/>
                <a:pathLst>
                  <a:path w="612" h="605">
                    <a:moveTo>
                      <a:pt x="24" y="552"/>
                    </a:moveTo>
                    <a:lnTo>
                      <a:pt x="24" y="496"/>
                    </a:lnTo>
                    <a:lnTo>
                      <a:pt x="24" y="438"/>
                    </a:lnTo>
                    <a:lnTo>
                      <a:pt x="24" y="382"/>
                    </a:lnTo>
                    <a:lnTo>
                      <a:pt x="24" y="324"/>
                    </a:lnTo>
                    <a:lnTo>
                      <a:pt x="24" y="265"/>
                    </a:lnTo>
                    <a:lnTo>
                      <a:pt x="24" y="207"/>
                    </a:lnTo>
                    <a:lnTo>
                      <a:pt x="24" y="164"/>
                    </a:lnTo>
                    <a:lnTo>
                      <a:pt x="7" y="146"/>
                    </a:lnTo>
                    <a:lnTo>
                      <a:pt x="10" y="133"/>
                    </a:lnTo>
                    <a:lnTo>
                      <a:pt x="8" y="130"/>
                    </a:lnTo>
                    <a:lnTo>
                      <a:pt x="1" y="120"/>
                    </a:lnTo>
                    <a:lnTo>
                      <a:pt x="0" y="99"/>
                    </a:lnTo>
                    <a:lnTo>
                      <a:pt x="0" y="95"/>
                    </a:lnTo>
                    <a:lnTo>
                      <a:pt x="3" y="90"/>
                    </a:lnTo>
                    <a:lnTo>
                      <a:pt x="13" y="86"/>
                    </a:lnTo>
                    <a:lnTo>
                      <a:pt x="13" y="83"/>
                    </a:lnTo>
                    <a:lnTo>
                      <a:pt x="15" y="74"/>
                    </a:lnTo>
                    <a:lnTo>
                      <a:pt x="12" y="57"/>
                    </a:lnTo>
                    <a:lnTo>
                      <a:pt x="11" y="30"/>
                    </a:lnTo>
                    <a:lnTo>
                      <a:pt x="7" y="22"/>
                    </a:lnTo>
                    <a:lnTo>
                      <a:pt x="7" y="19"/>
                    </a:lnTo>
                    <a:lnTo>
                      <a:pt x="15" y="11"/>
                    </a:lnTo>
                    <a:lnTo>
                      <a:pt x="18" y="2"/>
                    </a:lnTo>
                    <a:lnTo>
                      <a:pt x="26" y="0"/>
                    </a:lnTo>
                    <a:lnTo>
                      <a:pt x="28" y="6"/>
                    </a:lnTo>
                    <a:lnTo>
                      <a:pt x="35" y="8"/>
                    </a:lnTo>
                    <a:lnTo>
                      <a:pt x="54" y="3"/>
                    </a:lnTo>
                    <a:lnTo>
                      <a:pt x="67" y="3"/>
                    </a:lnTo>
                    <a:lnTo>
                      <a:pt x="91" y="7"/>
                    </a:lnTo>
                    <a:lnTo>
                      <a:pt x="123" y="12"/>
                    </a:lnTo>
                    <a:lnTo>
                      <a:pt x="142" y="19"/>
                    </a:lnTo>
                    <a:lnTo>
                      <a:pt x="153" y="27"/>
                    </a:lnTo>
                    <a:lnTo>
                      <a:pt x="169" y="29"/>
                    </a:lnTo>
                    <a:lnTo>
                      <a:pt x="177" y="31"/>
                    </a:lnTo>
                    <a:lnTo>
                      <a:pt x="185" y="38"/>
                    </a:lnTo>
                    <a:lnTo>
                      <a:pt x="201" y="38"/>
                    </a:lnTo>
                    <a:lnTo>
                      <a:pt x="214" y="39"/>
                    </a:lnTo>
                    <a:lnTo>
                      <a:pt x="228" y="45"/>
                    </a:lnTo>
                    <a:lnTo>
                      <a:pt x="239" y="52"/>
                    </a:lnTo>
                    <a:lnTo>
                      <a:pt x="255" y="47"/>
                    </a:lnTo>
                    <a:lnTo>
                      <a:pt x="269" y="40"/>
                    </a:lnTo>
                    <a:lnTo>
                      <a:pt x="285" y="28"/>
                    </a:lnTo>
                    <a:lnTo>
                      <a:pt x="301" y="20"/>
                    </a:lnTo>
                    <a:lnTo>
                      <a:pt x="311" y="13"/>
                    </a:lnTo>
                    <a:lnTo>
                      <a:pt x="324" y="12"/>
                    </a:lnTo>
                    <a:lnTo>
                      <a:pt x="334" y="8"/>
                    </a:lnTo>
                    <a:lnTo>
                      <a:pt x="336" y="8"/>
                    </a:lnTo>
                    <a:lnTo>
                      <a:pt x="336" y="11"/>
                    </a:lnTo>
                    <a:lnTo>
                      <a:pt x="324" y="16"/>
                    </a:lnTo>
                    <a:lnTo>
                      <a:pt x="322" y="20"/>
                    </a:lnTo>
                    <a:lnTo>
                      <a:pt x="324" y="20"/>
                    </a:lnTo>
                    <a:lnTo>
                      <a:pt x="344" y="17"/>
                    </a:lnTo>
                    <a:lnTo>
                      <a:pt x="349" y="13"/>
                    </a:lnTo>
                    <a:lnTo>
                      <a:pt x="354" y="7"/>
                    </a:lnTo>
                    <a:lnTo>
                      <a:pt x="361" y="11"/>
                    </a:lnTo>
                    <a:lnTo>
                      <a:pt x="365" y="11"/>
                    </a:lnTo>
                    <a:lnTo>
                      <a:pt x="388" y="11"/>
                    </a:lnTo>
                    <a:lnTo>
                      <a:pt x="390" y="11"/>
                    </a:lnTo>
                    <a:lnTo>
                      <a:pt x="400" y="6"/>
                    </a:lnTo>
                    <a:lnTo>
                      <a:pt x="401" y="8"/>
                    </a:lnTo>
                    <a:lnTo>
                      <a:pt x="405" y="14"/>
                    </a:lnTo>
                    <a:lnTo>
                      <a:pt x="408" y="16"/>
                    </a:lnTo>
                    <a:lnTo>
                      <a:pt x="411" y="20"/>
                    </a:lnTo>
                    <a:lnTo>
                      <a:pt x="416" y="24"/>
                    </a:lnTo>
                    <a:lnTo>
                      <a:pt x="426" y="28"/>
                    </a:lnTo>
                    <a:lnTo>
                      <a:pt x="431" y="35"/>
                    </a:lnTo>
                    <a:lnTo>
                      <a:pt x="435" y="40"/>
                    </a:lnTo>
                    <a:lnTo>
                      <a:pt x="447" y="40"/>
                    </a:lnTo>
                    <a:lnTo>
                      <a:pt x="456" y="39"/>
                    </a:lnTo>
                    <a:lnTo>
                      <a:pt x="459" y="35"/>
                    </a:lnTo>
                    <a:lnTo>
                      <a:pt x="463" y="34"/>
                    </a:lnTo>
                    <a:lnTo>
                      <a:pt x="468" y="40"/>
                    </a:lnTo>
                    <a:lnTo>
                      <a:pt x="491" y="38"/>
                    </a:lnTo>
                    <a:lnTo>
                      <a:pt x="510" y="29"/>
                    </a:lnTo>
                    <a:lnTo>
                      <a:pt x="521" y="20"/>
                    </a:lnTo>
                    <a:lnTo>
                      <a:pt x="523" y="30"/>
                    </a:lnTo>
                    <a:lnTo>
                      <a:pt x="523" y="35"/>
                    </a:lnTo>
                    <a:lnTo>
                      <a:pt x="527" y="41"/>
                    </a:lnTo>
                    <a:lnTo>
                      <a:pt x="545" y="99"/>
                    </a:lnTo>
                    <a:lnTo>
                      <a:pt x="561" y="144"/>
                    </a:lnTo>
                    <a:lnTo>
                      <a:pt x="554" y="164"/>
                    </a:lnTo>
                    <a:lnTo>
                      <a:pt x="549" y="187"/>
                    </a:lnTo>
                    <a:lnTo>
                      <a:pt x="539" y="211"/>
                    </a:lnTo>
                    <a:lnTo>
                      <a:pt x="539" y="221"/>
                    </a:lnTo>
                    <a:lnTo>
                      <a:pt x="539" y="228"/>
                    </a:lnTo>
                    <a:lnTo>
                      <a:pt x="538" y="234"/>
                    </a:lnTo>
                    <a:lnTo>
                      <a:pt x="534" y="238"/>
                    </a:lnTo>
                    <a:lnTo>
                      <a:pt x="527" y="242"/>
                    </a:lnTo>
                    <a:lnTo>
                      <a:pt x="518" y="242"/>
                    </a:lnTo>
                    <a:lnTo>
                      <a:pt x="510" y="235"/>
                    </a:lnTo>
                    <a:lnTo>
                      <a:pt x="499" y="219"/>
                    </a:lnTo>
                    <a:lnTo>
                      <a:pt x="486" y="207"/>
                    </a:lnTo>
                    <a:lnTo>
                      <a:pt x="476" y="192"/>
                    </a:lnTo>
                    <a:lnTo>
                      <a:pt x="474" y="189"/>
                    </a:lnTo>
                    <a:lnTo>
                      <a:pt x="473" y="175"/>
                    </a:lnTo>
                    <a:lnTo>
                      <a:pt x="469" y="165"/>
                    </a:lnTo>
                    <a:lnTo>
                      <a:pt x="458" y="154"/>
                    </a:lnTo>
                    <a:lnTo>
                      <a:pt x="454" y="144"/>
                    </a:lnTo>
                    <a:lnTo>
                      <a:pt x="447" y="135"/>
                    </a:lnTo>
                    <a:lnTo>
                      <a:pt x="442" y="115"/>
                    </a:lnTo>
                    <a:lnTo>
                      <a:pt x="440" y="109"/>
                    </a:lnTo>
                    <a:lnTo>
                      <a:pt x="438" y="105"/>
                    </a:lnTo>
                    <a:lnTo>
                      <a:pt x="436" y="104"/>
                    </a:lnTo>
                    <a:lnTo>
                      <a:pt x="436" y="104"/>
                    </a:lnTo>
                    <a:lnTo>
                      <a:pt x="432" y="108"/>
                    </a:lnTo>
                    <a:lnTo>
                      <a:pt x="433" y="113"/>
                    </a:lnTo>
                    <a:lnTo>
                      <a:pt x="429" y="119"/>
                    </a:lnTo>
                    <a:lnTo>
                      <a:pt x="427" y="131"/>
                    </a:lnTo>
                    <a:lnTo>
                      <a:pt x="429" y="135"/>
                    </a:lnTo>
                    <a:lnTo>
                      <a:pt x="437" y="143"/>
                    </a:lnTo>
                    <a:lnTo>
                      <a:pt x="440" y="148"/>
                    </a:lnTo>
                    <a:lnTo>
                      <a:pt x="442" y="154"/>
                    </a:lnTo>
                    <a:lnTo>
                      <a:pt x="441" y="167"/>
                    </a:lnTo>
                    <a:lnTo>
                      <a:pt x="443" y="174"/>
                    </a:lnTo>
                    <a:lnTo>
                      <a:pt x="458" y="203"/>
                    </a:lnTo>
                    <a:lnTo>
                      <a:pt x="475" y="223"/>
                    </a:lnTo>
                    <a:lnTo>
                      <a:pt x="483" y="230"/>
                    </a:lnTo>
                    <a:lnTo>
                      <a:pt x="487" y="232"/>
                    </a:lnTo>
                    <a:lnTo>
                      <a:pt x="490" y="256"/>
                    </a:lnTo>
                    <a:lnTo>
                      <a:pt x="495" y="265"/>
                    </a:lnTo>
                    <a:lnTo>
                      <a:pt x="506" y="278"/>
                    </a:lnTo>
                    <a:lnTo>
                      <a:pt x="512" y="304"/>
                    </a:lnTo>
                    <a:lnTo>
                      <a:pt x="515" y="314"/>
                    </a:lnTo>
                    <a:lnTo>
                      <a:pt x="517" y="323"/>
                    </a:lnTo>
                    <a:lnTo>
                      <a:pt x="530" y="346"/>
                    </a:lnTo>
                    <a:lnTo>
                      <a:pt x="535" y="362"/>
                    </a:lnTo>
                    <a:lnTo>
                      <a:pt x="545" y="374"/>
                    </a:lnTo>
                    <a:lnTo>
                      <a:pt x="558" y="401"/>
                    </a:lnTo>
                    <a:lnTo>
                      <a:pt x="562" y="412"/>
                    </a:lnTo>
                    <a:lnTo>
                      <a:pt x="567" y="418"/>
                    </a:lnTo>
                    <a:lnTo>
                      <a:pt x="578" y="444"/>
                    </a:lnTo>
                    <a:lnTo>
                      <a:pt x="588" y="455"/>
                    </a:lnTo>
                    <a:lnTo>
                      <a:pt x="604" y="469"/>
                    </a:lnTo>
                    <a:lnTo>
                      <a:pt x="608" y="471"/>
                    </a:lnTo>
                    <a:lnTo>
                      <a:pt x="612" y="476"/>
                    </a:lnTo>
                    <a:lnTo>
                      <a:pt x="612" y="479"/>
                    </a:lnTo>
                    <a:lnTo>
                      <a:pt x="598" y="476"/>
                    </a:lnTo>
                    <a:lnTo>
                      <a:pt x="596" y="476"/>
                    </a:lnTo>
                    <a:lnTo>
                      <a:pt x="594" y="479"/>
                    </a:lnTo>
                    <a:lnTo>
                      <a:pt x="598" y="488"/>
                    </a:lnTo>
                    <a:lnTo>
                      <a:pt x="599" y="513"/>
                    </a:lnTo>
                    <a:lnTo>
                      <a:pt x="603" y="525"/>
                    </a:lnTo>
                    <a:lnTo>
                      <a:pt x="581" y="545"/>
                    </a:lnTo>
                    <a:lnTo>
                      <a:pt x="567" y="540"/>
                    </a:lnTo>
                    <a:lnTo>
                      <a:pt x="555" y="571"/>
                    </a:lnTo>
                    <a:lnTo>
                      <a:pt x="526" y="578"/>
                    </a:lnTo>
                    <a:lnTo>
                      <a:pt x="518" y="603"/>
                    </a:lnTo>
                    <a:lnTo>
                      <a:pt x="491" y="605"/>
                    </a:lnTo>
                    <a:lnTo>
                      <a:pt x="473" y="592"/>
                    </a:lnTo>
                    <a:lnTo>
                      <a:pt x="376" y="590"/>
                    </a:lnTo>
                    <a:lnTo>
                      <a:pt x="381" y="579"/>
                    </a:lnTo>
                    <a:lnTo>
                      <a:pt x="378" y="579"/>
                    </a:lnTo>
                    <a:lnTo>
                      <a:pt x="376" y="578"/>
                    </a:lnTo>
                    <a:lnTo>
                      <a:pt x="373" y="578"/>
                    </a:lnTo>
                    <a:lnTo>
                      <a:pt x="366" y="590"/>
                    </a:lnTo>
                    <a:lnTo>
                      <a:pt x="338" y="590"/>
                    </a:lnTo>
                    <a:lnTo>
                      <a:pt x="285" y="590"/>
                    </a:lnTo>
                    <a:lnTo>
                      <a:pt x="233" y="590"/>
                    </a:lnTo>
                    <a:lnTo>
                      <a:pt x="180" y="590"/>
                    </a:lnTo>
                    <a:lnTo>
                      <a:pt x="129" y="590"/>
                    </a:lnTo>
                    <a:lnTo>
                      <a:pt x="77" y="590"/>
                    </a:lnTo>
                    <a:lnTo>
                      <a:pt x="24" y="590"/>
                    </a:lnTo>
                    <a:lnTo>
                      <a:pt x="24" y="55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70"/>
              <p:cNvSpPr>
                <a:spLocks noChangeAspect="1"/>
              </p:cNvSpPr>
              <p:nvPr/>
            </p:nvSpPr>
            <p:spPr bwMode="gray">
              <a:xfrm>
                <a:off x="4610893" y="2999134"/>
                <a:ext cx="352425" cy="358775"/>
              </a:xfrm>
              <a:custGeom>
                <a:avLst/>
                <a:gdLst/>
                <a:ahLst/>
                <a:cxnLst>
                  <a:cxn ang="0">
                    <a:pos x="0" y="608"/>
                  </a:cxn>
                  <a:cxn ang="0">
                    <a:pos x="66" y="499"/>
                  </a:cxn>
                  <a:cxn ang="0">
                    <a:pos x="97" y="485"/>
                  </a:cxn>
                  <a:cxn ang="0">
                    <a:pos x="114" y="474"/>
                  </a:cxn>
                  <a:cxn ang="0">
                    <a:pos x="178" y="463"/>
                  </a:cxn>
                  <a:cxn ang="0">
                    <a:pos x="196" y="437"/>
                  </a:cxn>
                  <a:cxn ang="0">
                    <a:pos x="274" y="403"/>
                  </a:cxn>
                  <a:cxn ang="0">
                    <a:pos x="267" y="390"/>
                  </a:cxn>
                  <a:cxn ang="0">
                    <a:pos x="268" y="372"/>
                  </a:cxn>
                  <a:cxn ang="0">
                    <a:pos x="268" y="355"/>
                  </a:cxn>
                  <a:cxn ang="0">
                    <a:pos x="308" y="348"/>
                  </a:cxn>
                  <a:cxn ang="0">
                    <a:pos x="316" y="328"/>
                  </a:cxn>
                  <a:cxn ang="0">
                    <a:pos x="371" y="324"/>
                  </a:cxn>
                  <a:cxn ang="0">
                    <a:pos x="409" y="327"/>
                  </a:cxn>
                  <a:cxn ang="0">
                    <a:pos x="416" y="304"/>
                  </a:cxn>
                  <a:cxn ang="0">
                    <a:pos x="393" y="268"/>
                  </a:cxn>
                  <a:cxn ang="0">
                    <a:pos x="391" y="238"/>
                  </a:cxn>
                  <a:cxn ang="0">
                    <a:pos x="387" y="204"/>
                  </a:cxn>
                  <a:cxn ang="0">
                    <a:pos x="381" y="167"/>
                  </a:cxn>
                  <a:cxn ang="0">
                    <a:pos x="373" y="155"/>
                  </a:cxn>
                  <a:cxn ang="0">
                    <a:pos x="371" y="137"/>
                  </a:cxn>
                  <a:cxn ang="0">
                    <a:pos x="438" y="91"/>
                  </a:cxn>
                  <a:cxn ang="0">
                    <a:pos x="484" y="73"/>
                  </a:cxn>
                  <a:cxn ang="0">
                    <a:pos x="543" y="41"/>
                  </a:cxn>
                  <a:cxn ang="0">
                    <a:pos x="640" y="20"/>
                  </a:cxn>
                  <a:cxn ang="0">
                    <a:pos x="689" y="14"/>
                  </a:cxn>
                  <a:cxn ang="0">
                    <a:pos x="764" y="27"/>
                  </a:cxn>
                  <a:cxn ang="0">
                    <a:pos x="819" y="0"/>
                  </a:cxn>
                  <a:cxn ang="0">
                    <a:pos x="866" y="9"/>
                  </a:cxn>
                  <a:cxn ang="0">
                    <a:pos x="921" y="10"/>
                  </a:cxn>
                  <a:cxn ang="0">
                    <a:pos x="935" y="26"/>
                  </a:cxn>
                  <a:cxn ang="0">
                    <a:pos x="926" y="78"/>
                  </a:cxn>
                  <a:cxn ang="0">
                    <a:pos x="932" y="132"/>
                  </a:cxn>
                  <a:cxn ang="0">
                    <a:pos x="892" y="197"/>
                  </a:cxn>
                  <a:cxn ang="0">
                    <a:pos x="876" y="219"/>
                  </a:cxn>
                  <a:cxn ang="0">
                    <a:pos x="919" y="290"/>
                  </a:cxn>
                  <a:cxn ang="0">
                    <a:pos x="964" y="334"/>
                  </a:cxn>
                  <a:cxn ang="0">
                    <a:pos x="973" y="457"/>
                  </a:cxn>
                  <a:cxn ang="0">
                    <a:pos x="1001" y="554"/>
                  </a:cxn>
                  <a:cxn ang="0">
                    <a:pos x="999" y="684"/>
                  </a:cxn>
                  <a:cxn ang="0">
                    <a:pos x="1001" y="737"/>
                  </a:cxn>
                  <a:cxn ang="0">
                    <a:pos x="1048" y="801"/>
                  </a:cxn>
                  <a:cxn ang="0">
                    <a:pos x="1112" y="864"/>
                  </a:cxn>
                  <a:cxn ang="0">
                    <a:pos x="911" y="1005"/>
                  </a:cxn>
                  <a:cxn ang="0">
                    <a:pos x="704" y="1115"/>
                  </a:cxn>
                  <a:cxn ang="0">
                    <a:pos x="663" y="1129"/>
                  </a:cxn>
                  <a:cxn ang="0">
                    <a:pos x="645" y="1109"/>
                  </a:cxn>
                  <a:cxn ang="0">
                    <a:pos x="646" y="1092"/>
                  </a:cxn>
                  <a:cxn ang="0">
                    <a:pos x="644" y="1076"/>
                  </a:cxn>
                  <a:cxn ang="0">
                    <a:pos x="614" y="1064"/>
                  </a:cxn>
                  <a:cxn ang="0">
                    <a:pos x="585" y="1054"/>
                  </a:cxn>
                  <a:cxn ang="0">
                    <a:pos x="560" y="1032"/>
                  </a:cxn>
                  <a:cxn ang="0">
                    <a:pos x="532" y="1016"/>
                  </a:cxn>
                  <a:cxn ang="0">
                    <a:pos x="203" y="773"/>
                  </a:cxn>
                </a:cxnLst>
                <a:rect l="0" t="0" r="r" b="b"/>
                <a:pathLst>
                  <a:path w="1112" h="1129">
                    <a:moveTo>
                      <a:pt x="203" y="773"/>
                    </a:moveTo>
                    <a:lnTo>
                      <a:pt x="126" y="722"/>
                    </a:lnTo>
                    <a:lnTo>
                      <a:pt x="67" y="684"/>
                    </a:lnTo>
                    <a:lnTo>
                      <a:pt x="0" y="640"/>
                    </a:lnTo>
                    <a:lnTo>
                      <a:pt x="0" y="608"/>
                    </a:lnTo>
                    <a:lnTo>
                      <a:pt x="0" y="539"/>
                    </a:lnTo>
                    <a:lnTo>
                      <a:pt x="26" y="519"/>
                    </a:lnTo>
                    <a:lnTo>
                      <a:pt x="47" y="505"/>
                    </a:lnTo>
                    <a:lnTo>
                      <a:pt x="59" y="505"/>
                    </a:lnTo>
                    <a:lnTo>
                      <a:pt x="66" y="499"/>
                    </a:lnTo>
                    <a:lnTo>
                      <a:pt x="72" y="495"/>
                    </a:lnTo>
                    <a:lnTo>
                      <a:pt x="79" y="489"/>
                    </a:lnTo>
                    <a:lnTo>
                      <a:pt x="83" y="485"/>
                    </a:lnTo>
                    <a:lnTo>
                      <a:pt x="90" y="487"/>
                    </a:lnTo>
                    <a:lnTo>
                      <a:pt x="97" y="485"/>
                    </a:lnTo>
                    <a:lnTo>
                      <a:pt x="102" y="488"/>
                    </a:lnTo>
                    <a:lnTo>
                      <a:pt x="110" y="488"/>
                    </a:lnTo>
                    <a:lnTo>
                      <a:pt x="113" y="487"/>
                    </a:lnTo>
                    <a:lnTo>
                      <a:pt x="113" y="478"/>
                    </a:lnTo>
                    <a:lnTo>
                      <a:pt x="114" y="474"/>
                    </a:lnTo>
                    <a:lnTo>
                      <a:pt x="131" y="476"/>
                    </a:lnTo>
                    <a:lnTo>
                      <a:pt x="136" y="473"/>
                    </a:lnTo>
                    <a:lnTo>
                      <a:pt x="145" y="473"/>
                    </a:lnTo>
                    <a:lnTo>
                      <a:pt x="161" y="471"/>
                    </a:lnTo>
                    <a:lnTo>
                      <a:pt x="178" y="463"/>
                    </a:lnTo>
                    <a:lnTo>
                      <a:pt x="184" y="458"/>
                    </a:lnTo>
                    <a:lnTo>
                      <a:pt x="190" y="453"/>
                    </a:lnTo>
                    <a:lnTo>
                      <a:pt x="193" y="447"/>
                    </a:lnTo>
                    <a:lnTo>
                      <a:pt x="193" y="445"/>
                    </a:lnTo>
                    <a:lnTo>
                      <a:pt x="196" y="437"/>
                    </a:lnTo>
                    <a:lnTo>
                      <a:pt x="206" y="430"/>
                    </a:lnTo>
                    <a:lnTo>
                      <a:pt x="221" y="424"/>
                    </a:lnTo>
                    <a:lnTo>
                      <a:pt x="227" y="424"/>
                    </a:lnTo>
                    <a:lnTo>
                      <a:pt x="253" y="407"/>
                    </a:lnTo>
                    <a:lnTo>
                      <a:pt x="274" y="403"/>
                    </a:lnTo>
                    <a:lnTo>
                      <a:pt x="276" y="399"/>
                    </a:lnTo>
                    <a:lnTo>
                      <a:pt x="275" y="396"/>
                    </a:lnTo>
                    <a:lnTo>
                      <a:pt x="270" y="392"/>
                    </a:lnTo>
                    <a:lnTo>
                      <a:pt x="269" y="390"/>
                    </a:lnTo>
                    <a:lnTo>
                      <a:pt x="267" y="390"/>
                    </a:lnTo>
                    <a:lnTo>
                      <a:pt x="264" y="391"/>
                    </a:lnTo>
                    <a:lnTo>
                      <a:pt x="263" y="391"/>
                    </a:lnTo>
                    <a:lnTo>
                      <a:pt x="264" y="380"/>
                    </a:lnTo>
                    <a:lnTo>
                      <a:pt x="269" y="375"/>
                    </a:lnTo>
                    <a:lnTo>
                      <a:pt x="268" y="372"/>
                    </a:lnTo>
                    <a:lnTo>
                      <a:pt x="263" y="372"/>
                    </a:lnTo>
                    <a:lnTo>
                      <a:pt x="262" y="370"/>
                    </a:lnTo>
                    <a:lnTo>
                      <a:pt x="262" y="364"/>
                    </a:lnTo>
                    <a:lnTo>
                      <a:pt x="263" y="359"/>
                    </a:lnTo>
                    <a:lnTo>
                      <a:pt x="268" y="355"/>
                    </a:lnTo>
                    <a:lnTo>
                      <a:pt x="273" y="355"/>
                    </a:lnTo>
                    <a:lnTo>
                      <a:pt x="280" y="356"/>
                    </a:lnTo>
                    <a:lnTo>
                      <a:pt x="287" y="355"/>
                    </a:lnTo>
                    <a:lnTo>
                      <a:pt x="295" y="354"/>
                    </a:lnTo>
                    <a:lnTo>
                      <a:pt x="308" y="348"/>
                    </a:lnTo>
                    <a:lnTo>
                      <a:pt x="311" y="345"/>
                    </a:lnTo>
                    <a:lnTo>
                      <a:pt x="312" y="339"/>
                    </a:lnTo>
                    <a:lnTo>
                      <a:pt x="311" y="334"/>
                    </a:lnTo>
                    <a:lnTo>
                      <a:pt x="313" y="329"/>
                    </a:lnTo>
                    <a:lnTo>
                      <a:pt x="316" y="328"/>
                    </a:lnTo>
                    <a:lnTo>
                      <a:pt x="323" y="331"/>
                    </a:lnTo>
                    <a:lnTo>
                      <a:pt x="327" y="329"/>
                    </a:lnTo>
                    <a:lnTo>
                      <a:pt x="330" y="327"/>
                    </a:lnTo>
                    <a:lnTo>
                      <a:pt x="340" y="324"/>
                    </a:lnTo>
                    <a:lnTo>
                      <a:pt x="371" y="324"/>
                    </a:lnTo>
                    <a:lnTo>
                      <a:pt x="376" y="323"/>
                    </a:lnTo>
                    <a:lnTo>
                      <a:pt x="387" y="324"/>
                    </a:lnTo>
                    <a:lnTo>
                      <a:pt x="399" y="324"/>
                    </a:lnTo>
                    <a:lnTo>
                      <a:pt x="407" y="328"/>
                    </a:lnTo>
                    <a:lnTo>
                      <a:pt x="409" y="327"/>
                    </a:lnTo>
                    <a:lnTo>
                      <a:pt x="409" y="324"/>
                    </a:lnTo>
                    <a:lnTo>
                      <a:pt x="407" y="320"/>
                    </a:lnTo>
                    <a:lnTo>
                      <a:pt x="408" y="313"/>
                    </a:lnTo>
                    <a:lnTo>
                      <a:pt x="411" y="306"/>
                    </a:lnTo>
                    <a:lnTo>
                      <a:pt x="416" y="304"/>
                    </a:lnTo>
                    <a:lnTo>
                      <a:pt x="416" y="302"/>
                    </a:lnTo>
                    <a:lnTo>
                      <a:pt x="409" y="297"/>
                    </a:lnTo>
                    <a:lnTo>
                      <a:pt x="400" y="289"/>
                    </a:lnTo>
                    <a:lnTo>
                      <a:pt x="393" y="274"/>
                    </a:lnTo>
                    <a:lnTo>
                      <a:pt x="393" y="268"/>
                    </a:lnTo>
                    <a:lnTo>
                      <a:pt x="391" y="261"/>
                    </a:lnTo>
                    <a:lnTo>
                      <a:pt x="388" y="253"/>
                    </a:lnTo>
                    <a:lnTo>
                      <a:pt x="389" y="248"/>
                    </a:lnTo>
                    <a:lnTo>
                      <a:pt x="391" y="242"/>
                    </a:lnTo>
                    <a:lnTo>
                      <a:pt x="391" y="238"/>
                    </a:lnTo>
                    <a:lnTo>
                      <a:pt x="391" y="234"/>
                    </a:lnTo>
                    <a:lnTo>
                      <a:pt x="383" y="226"/>
                    </a:lnTo>
                    <a:lnTo>
                      <a:pt x="386" y="223"/>
                    </a:lnTo>
                    <a:lnTo>
                      <a:pt x="386" y="213"/>
                    </a:lnTo>
                    <a:lnTo>
                      <a:pt x="387" y="204"/>
                    </a:lnTo>
                    <a:lnTo>
                      <a:pt x="384" y="193"/>
                    </a:lnTo>
                    <a:lnTo>
                      <a:pt x="382" y="186"/>
                    </a:lnTo>
                    <a:lnTo>
                      <a:pt x="386" y="178"/>
                    </a:lnTo>
                    <a:lnTo>
                      <a:pt x="380" y="170"/>
                    </a:lnTo>
                    <a:lnTo>
                      <a:pt x="381" y="167"/>
                    </a:lnTo>
                    <a:lnTo>
                      <a:pt x="382" y="167"/>
                    </a:lnTo>
                    <a:lnTo>
                      <a:pt x="383" y="165"/>
                    </a:lnTo>
                    <a:lnTo>
                      <a:pt x="381" y="161"/>
                    </a:lnTo>
                    <a:lnTo>
                      <a:pt x="377" y="160"/>
                    </a:lnTo>
                    <a:lnTo>
                      <a:pt x="373" y="155"/>
                    </a:lnTo>
                    <a:lnTo>
                      <a:pt x="372" y="153"/>
                    </a:lnTo>
                    <a:lnTo>
                      <a:pt x="366" y="148"/>
                    </a:lnTo>
                    <a:lnTo>
                      <a:pt x="364" y="143"/>
                    </a:lnTo>
                    <a:lnTo>
                      <a:pt x="364" y="138"/>
                    </a:lnTo>
                    <a:lnTo>
                      <a:pt x="371" y="137"/>
                    </a:lnTo>
                    <a:lnTo>
                      <a:pt x="384" y="132"/>
                    </a:lnTo>
                    <a:lnTo>
                      <a:pt x="399" y="123"/>
                    </a:lnTo>
                    <a:lnTo>
                      <a:pt x="418" y="100"/>
                    </a:lnTo>
                    <a:lnTo>
                      <a:pt x="429" y="92"/>
                    </a:lnTo>
                    <a:lnTo>
                      <a:pt x="438" y="91"/>
                    </a:lnTo>
                    <a:lnTo>
                      <a:pt x="445" y="92"/>
                    </a:lnTo>
                    <a:lnTo>
                      <a:pt x="456" y="82"/>
                    </a:lnTo>
                    <a:lnTo>
                      <a:pt x="467" y="87"/>
                    </a:lnTo>
                    <a:lnTo>
                      <a:pt x="478" y="82"/>
                    </a:lnTo>
                    <a:lnTo>
                      <a:pt x="484" y="73"/>
                    </a:lnTo>
                    <a:lnTo>
                      <a:pt x="491" y="65"/>
                    </a:lnTo>
                    <a:lnTo>
                      <a:pt x="497" y="62"/>
                    </a:lnTo>
                    <a:lnTo>
                      <a:pt x="505" y="59"/>
                    </a:lnTo>
                    <a:lnTo>
                      <a:pt x="516" y="51"/>
                    </a:lnTo>
                    <a:lnTo>
                      <a:pt x="543" y="41"/>
                    </a:lnTo>
                    <a:lnTo>
                      <a:pt x="555" y="37"/>
                    </a:lnTo>
                    <a:lnTo>
                      <a:pt x="608" y="33"/>
                    </a:lnTo>
                    <a:lnTo>
                      <a:pt x="620" y="33"/>
                    </a:lnTo>
                    <a:lnTo>
                      <a:pt x="630" y="28"/>
                    </a:lnTo>
                    <a:lnTo>
                      <a:pt x="640" y="20"/>
                    </a:lnTo>
                    <a:lnTo>
                      <a:pt x="646" y="22"/>
                    </a:lnTo>
                    <a:lnTo>
                      <a:pt x="658" y="21"/>
                    </a:lnTo>
                    <a:lnTo>
                      <a:pt x="663" y="24"/>
                    </a:lnTo>
                    <a:lnTo>
                      <a:pt x="673" y="21"/>
                    </a:lnTo>
                    <a:lnTo>
                      <a:pt x="689" y="14"/>
                    </a:lnTo>
                    <a:lnTo>
                      <a:pt x="705" y="14"/>
                    </a:lnTo>
                    <a:lnTo>
                      <a:pt x="720" y="12"/>
                    </a:lnTo>
                    <a:lnTo>
                      <a:pt x="744" y="15"/>
                    </a:lnTo>
                    <a:lnTo>
                      <a:pt x="753" y="24"/>
                    </a:lnTo>
                    <a:lnTo>
                      <a:pt x="764" y="27"/>
                    </a:lnTo>
                    <a:lnTo>
                      <a:pt x="775" y="25"/>
                    </a:lnTo>
                    <a:lnTo>
                      <a:pt x="784" y="20"/>
                    </a:lnTo>
                    <a:lnTo>
                      <a:pt x="801" y="16"/>
                    </a:lnTo>
                    <a:lnTo>
                      <a:pt x="812" y="12"/>
                    </a:lnTo>
                    <a:lnTo>
                      <a:pt x="819" y="0"/>
                    </a:lnTo>
                    <a:lnTo>
                      <a:pt x="832" y="4"/>
                    </a:lnTo>
                    <a:lnTo>
                      <a:pt x="840" y="10"/>
                    </a:lnTo>
                    <a:lnTo>
                      <a:pt x="846" y="10"/>
                    </a:lnTo>
                    <a:lnTo>
                      <a:pt x="855" y="14"/>
                    </a:lnTo>
                    <a:lnTo>
                      <a:pt x="866" y="9"/>
                    </a:lnTo>
                    <a:lnTo>
                      <a:pt x="872" y="1"/>
                    </a:lnTo>
                    <a:lnTo>
                      <a:pt x="892" y="9"/>
                    </a:lnTo>
                    <a:lnTo>
                      <a:pt x="900" y="15"/>
                    </a:lnTo>
                    <a:lnTo>
                      <a:pt x="913" y="14"/>
                    </a:lnTo>
                    <a:lnTo>
                      <a:pt x="921" y="10"/>
                    </a:lnTo>
                    <a:lnTo>
                      <a:pt x="935" y="12"/>
                    </a:lnTo>
                    <a:lnTo>
                      <a:pt x="948" y="10"/>
                    </a:lnTo>
                    <a:lnTo>
                      <a:pt x="946" y="16"/>
                    </a:lnTo>
                    <a:lnTo>
                      <a:pt x="941" y="20"/>
                    </a:lnTo>
                    <a:lnTo>
                      <a:pt x="935" y="26"/>
                    </a:lnTo>
                    <a:lnTo>
                      <a:pt x="926" y="35"/>
                    </a:lnTo>
                    <a:lnTo>
                      <a:pt x="924" y="40"/>
                    </a:lnTo>
                    <a:lnTo>
                      <a:pt x="930" y="42"/>
                    </a:lnTo>
                    <a:lnTo>
                      <a:pt x="931" y="46"/>
                    </a:lnTo>
                    <a:lnTo>
                      <a:pt x="926" y="78"/>
                    </a:lnTo>
                    <a:lnTo>
                      <a:pt x="925" y="86"/>
                    </a:lnTo>
                    <a:lnTo>
                      <a:pt x="927" y="96"/>
                    </a:lnTo>
                    <a:lnTo>
                      <a:pt x="929" y="119"/>
                    </a:lnTo>
                    <a:lnTo>
                      <a:pt x="932" y="125"/>
                    </a:lnTo>
                    <a:lnTo>
                      <a:pt x="932" y="132"/>
                    </a:lnTo>
                    <a:lnTo>
                      <a:pt x="926" y="156"/>
                    </a:lnTo>
                    <a:lnTo>
                      <a:pt x="922" y="170"/>
                    </a:lnTo>
                    <a:lnTo>
                      <a:pt x="903" y="182"/>
                    </a:lnTo>
                    <a:lnTo>
                      <a:pt x="900" y="193"/>
                    </a:lnTo>
                    <a:lnTo>
                      <a:pt x="892" y="197"/>
                    </a:lnTo>
                    <a:lnTo>
                      <a:pt x="887" y="202"/>
                    </a:lnTo>
                    <a:lnTo>
                      <a:pt x="886" y="205"/>
                    </a:lnTo>
                    <a:lnTo>
                      <a:pt x="876" y="211"/>
                    </a:lnTo>
                    <a:lnTo>
                      <a:pt x="873" y="211"/>
                    </a:lnTo>
                    <a:lnTo>
                      <a:pt x="876" y="219"/>
                    </a:lnTo>
                    <a:lnTo>
                      <a:pt x="881" y="231"/>
                    </a:lnTo>
                    <a:lnTo>
                      <a:pt x="887" y="257"/>
                    </a:lnTo>
                    <a:lnTo>
                      <a:pt x="905" y="264"/>
                    </a:lnTo>
                    <a:lnTo>
                      <a:pt x="910" y="270"/>
                    </a:lnTo>
                    <a:lnTo>
                      <a:pt x="919" y="290"/>
                    </a:lnTo>
                    <a:lnTo>
                      <a:pt x="919" y="308"/>
                    </a:lnTo>
                    <a:lnTo>
                      <a:pt x="937" y="321"/>
                    </a:lnTo>
                    <a:lnTo>
                      <a:pt x="962" y="333"/>
                    </a:lnTo>
                    <a:lnTo>
                      <a:pt x="964" y="333"/>
                    </a:lnTo>
                    <a:lnTo>
                      <a:pt x="964" y="334"/>
                    </a:lnTo>
                    <a:lnTo>
                      <a:pt x="978" y="407"/>
                    </a:lnTo>
                    <a:lnTo>
                      <a:pt x="983" y="444"/>
                    </a:lnTo>
                    <a:lnTo>
                      <a:pt x="984" y="447"/>
                    </a:lnTo>
                    <a:lnTo>
                      <a:pt x="983" y="450"/>
                    </a:lnTo>
                    <a:lnTo>
                      <a:pt x="973" y="457"/>
                    </a:lnTo>
                    <a:lnTo>
                      <a:pt x="972" y="473"/>
                    </a:lnTo>
                    <a:lnTo>
                      <a:pt x="983" y="487"/>
                    </a:lnTo>
                    <a:lnTo>
                      <a:pt x="995" y="509"/>
                    </a:lnTo>
                    <a:lnTo>
                      <a:pt x="1000" y="532"/>
                    </a:lnTo>
                    <a:lnTo>
                      <a:pt x="1001" y="554"/>
                    </a:lnTo>
                    <a:lnTo>
                      <a:pt x="1001" y="585"/>
                    </a:lnTo>
                    <a:lnTo>
                      <a:pt x="1004" y="593"/>
                    </a:lnTo>
                    <a:lnTo>
                      <a:pt x="1004" y="606"/>
                    </a:lnTo>
                    <a:lnTo>
                      <a:pt x="1000" y="628"/>
                    </a:lnTo>
                    <a:lnTo>
                      <a:pt x="999" y="684"/>
                    </a:lnTo>
                    <a:lnTo>
                      <a:pt x="990" y="691"/>
                    </a:lnTo>
                    <a:lnTo>
                      <a:pt x="979" y="693"/>
                    </a:lnTo>
                    <a:lnTo>
                      <a:pt x="978" y="702"/>
                    </a:lnTo>
                    <a:lnTo>
                      <a:pt x="983" y="715"/>
                    </a:lnTo>
                    <a:lnTo>
                      <a:pt x="1001" y="737"/>
                    </a:lnTo>
                    <a:lnTo>
                      <a:pt x="1011" y="753"/>
                    </a:lnTo>
                    <a:lnTo>
                      <a:pt x="1012" y="773"/>
                    </a:lnTo>
                    <a:lnTo>
                      <a:pt x="1015" y="785"/>
                    </a:lnTo>
                    <a:lnTo>
                      <a:pt x="1029" y="800"/>
                    </a:lnTo>
                    <a:lnTo>
                      <a:pt x="1048" y="801"/>
                    </a:lnTo>
                    <a:lnTo>
                      <a:pt x="1059" y="801"/>
                    </a:lnTo>
                    <a:lnTo>
                      <a:pt x="1088" y="815"/>
                    </a:lnTo>
                    <a:lnTo>
                      <a:pt x="1106" y="844"/>
                    </a:lnTo>
                    <a:lnTo>
                      <a:pt x="1110" y="858"/>
                    </a:lnTo>
                    <a:lnTo>
                      <a:pt x="1112" y="864"/>
                    </a:lnTo>
                    <a:lnTo>
                      <a:pt x="1086" y="882"/>
                    </a:lnTo>
                    <a:lnTo>
                      <a:pt x="1042" y="913"/>
                    </a:lnTo>
                    <a:lnTo>
                      <a:pt x="999" y="944"/>
                    </a:lnTo>
                    <a:lnTo>
                      <a:pt x="956" y="974"/>
                    </a:lnTo>
                    <a:lnTo>
                      <a:pt x="911" y="1005"/>
                    </a:lnTo>
                    <a:lnTo>
                      <a:pt x="867" y="1036"/>
                    </a:lnTo>
                    <a:lnTo>
                      <a:pt x="824" y="1066"/>
                    </a:lnTo>
                    <a:lnTo>
                      <a:pt x="781" y="1096"/>
                    </a:lnTo>
                    <a:lnTo>
                      <a:pt x="766" y="1101"/>
                    </a:lnTo>
                    <a:lnTo>
                      <a:pt x="704" y="1115"/>
                    </a:lnTo>
                    <a:lnTo>
                      <a:pt x="695" y="1117"/>
                    </a:lnTo>
                    <a:lnTo>
                      <a:pt x="690" y="1119"/>
                    </a:lnTo>
                    <a:lnTo>
                      <a:pt x="680" y="1124"/>
                    </a:lnTo>
                    <a:lnTo>
                      <a:pt x="672" y="1124"/>
                    </a:lnTo>
                    <a:lnTo>
                      <a:pt x="663" y="1129"/>
                    </a:lnTo>
                    <a:lnTo>
                      <a:pt x="656" y="1129"/>
                    </a:lnTo>
                    <a:lnTo>
                      <a:pt x="650" y="1128"/>
                    </a:lnTo>
                    <a:lnTo>
                      <a:pt x="642" y="1119"/>
                    </a:lnTo>
                    <a:lnTo>
                      <a:pt x="642" y="1114"/>
                    </a:lnTo>
                    <a:lnTo>
                      <a:pt x="645" y="1109"/>
                    </a:lnTo>
                    <a:lnTo>
                      <a:pt x="644" y="1103"/>
                    </a:lnTo>
                    <a:lnTo>
                      <a:pt x="645" y="1101"/>
                    </a:lnTo>
                    <a:lnTo>
                      <a:pt x="649" y="1098"/>
                    </a:lnTo>
                    <a:lnTo>
                      <a:pt x="649" y="1096"/>
                    </a:lnTo>
                    <a:lnTo>
                      <a:pt x="646" y="1092"/>
                    </a:lnTo>
                    <a:lnTo>
                      <a:pt x="646" y="1088"/>
                    </a:lnTo>
                    <a:lnTo>
                      <a:pt x="647" y="1086"/>
                    </a:lnTo>
                    <a:lnTo>
                      <a:pt x="646" y="1080"/>
                    </a:lnTo>
                    <a:lnTo>
                      <a:pt x="645" y="1080"/>
                    </a:lnTo>
                    <a:lnTo>
                      <a:pt x="644" y="1076"/>
                    </a:lnTo>
                    <a:lnTo>
                      <a:pt x="640" y="1074"/>
                    </a:lnTo>
                    <a:lnTo>
                      <a:pt x="631" y="1071"/>
                    </a:lnTo>
                    <a:lnTo>
                      <a:pt x="623" y="1066"/>
                    </a:lnTo>
                    <a:lnTo>
                      <a:pt x="618" y="1066"/>
                    </a:lnTo>
                    <a:lnTo>
                      <a:pt x="614" y="1064"/>
                    </a:lnTo>
                    <a:lnTo>
                      <a:pt x="603" y="1064"/>
                    </a:lnTo>
                    <a:lnTo>
                      <a:pt x="599" y="1061"/>
                    </a:lnTo>
                    <a:lnTo>
                      <a:pt x="596" y="1054"/>
                    </a:lnTo>
                    <a:lnTo>
                      <a:pt x="593" y="1053"/>
                    </a:lnTo>
                    <a:lnTo>
                      <a:pt x="585" y="1054"/>
                    </a:lnTo>
                    <a:lnTo>
                      <a:pt x="575" y="1052"/>
                    </a:lnTo>
                    <a:lnTo>
                      <a:pt x="570" y="1049"/>
                    </a:lnTo>
                    <a:lnTo>
                      <a:pt x="563" y="1043"/>
                    </a:lnTo>
                    <a:lnTo>
                      <a:pt x="561" y="1038"/>
                    </a:lnTo>
                    <a:lnTo>
                      <a:pt x="560" y="1032"/>
                    </a:lnTo>
                    <a:lnTo>
                      <a:pt x="558" y="1031"/>
                    </a:lnTo>
                    <a:lnTo>
                      <a:pt x="547" y="1025"/>
                    </a:lnTo>
                    <a:lnTo>
                      <a:pt x="539" y="1023"/>
                    </a:lnTo>
                    <a:lnTo>
                      <a:pt x="533" y="1020"/>
                    </a:lnTo>
                    <a:lnTo>
                      <a:pt x="532" y="1016"/>
                    </a:lnTo>
                    <a:lnTo>
                      <a:pt x="533" y="1007"/>
                    </a:lnTo>
                    <a:lnTo>
                      <a:pt x="529" y="1004"/>
                    </a:lnTo>
                    <a:lnTo>
                      <a:pt x="529" y="999"/>
                    </a:lnTo>
                    <a:lnTo>
                      <a:pt x="267" y="817"/>
                    </a:lnTo>
                    <a:lnTo>
                      <a:pt x="203" y="77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Freeform 71"/>
              <p:cNvSpPr>
                <a:spLocks noChangeAspect="1"/>
              </p:cNvSpPr>
              <p:nvPr/>
            </p:nvSpPr>
            <p:spPr bwMode="gray">
              <a:xfrm>
                <a:off x="4464843" y="3202334"/>
                <a:ext cx="209550" cy="231775"/>
              </a:xfrm>
              <a:custGeom>
                <a:avLst/>
                <a:gdLst/>
                <a:ahLst/>
                <a:cxnLst>
                  <a:cxn ang="0">
                    <a:pos x="96" y="347"/>
                  </a:cxn>
                  <a:cxn ang="0">
                    <a:pos x="14" y="353"/>
                  </a:cxn>
                  <a:cxn ang="0">
                    <a:pos x="5" y="364"/>
                  </a:cxn>
                  <a:cxn ang="0">
                    <a:pos x="0" y="369"/>
                  </a:cxn>
                  <a:cxn ang="0">
                    <a:pos x="22" y="391"/>
                  </a:cxn>
                  <a:cxn ang="0">
                    <a:pos x="40" y="409"/>
                  </a:cxn>
                  <a:cxn ang="0">
                    <a:pos x="41" y="437"/>
                  </a:cxn>
                  <a:cxn ang="0">
                    <a:pos x="28" y="460"/>
                  </a:cxn>
                  <a:cxn ang="0">
                    <a:pos x="49" y="501"/>
                  </a:cxn>
                  <a:cxn ang="0">
                    <a:pos x="50" y="563"/>
                  </a:cxn>
                  <a:cxn ang="0">
                    <a:pos x="30" y="623"/>
                  </a:cxn>
                  <a:cxn ang="0">
                    <a:pos x="24" y="650"/>
                  </a:cxn>
                  <a:cxn ang="0">
                    <a:pos x="37" y="627"/>
                  </a:cxn>
                  <a:cxn ang="0">
                    <a:pos x="50" y="627"/>
                  </a:cxn>
                  <a:cxn ang="0">
                    <a:pos x="76" y="628"/>
                  </a:cxn>
                  <a:cxn ang="0">
                    <a:pos x="98" y="624"/>
                  </a:cxn>
                  <a:cxn ang="0">
                    <a:pos x="102" y="619"/>
                  </a:cxn>
                  <a:cxn ang="0">
                    <a:pos x="119" y="620"/>
                  </a:cxn>
                  <a:cxn ang="0">
                    <a:pos x="141" y="620"/>
                  </a:cxn>
                  <a:cxn ang="0">
                    <a:pos x="161" y="635"/>
                  </a:cxn>
                  <a:cxn ang="0">
                    <a:pos x="173" y="647"/>
                  </a:cxn>
                  <a:cxn ang="0">
                    <a:pos x="183" y="651"/>
                  </a:cxn>
                  <a:cxn ang="0">
                    <a:pos x="200" y="662"/>
                  </a:cxn>
                  <a:cxn ang="0">
                    <a:pos x="209" y="677"/>
                  </a:cxn>
                  <a:cxn ang="0">
                    <a:pos x="215" y="686"/>
                  </a:cxn>
                  <a:cxn ang="0">
                    <a:pos x="222" y="692"/>
                  </a:cxn>
                  <a:cxn ang="0">
                    <a:pos x="223" y="698"/>
                  </a:cxn>
                  <a:cxn ang="0">
                    <a:pos x="231" y="704"/>
                  </a:cxn>
                  <a:cxn ang="0">
                    <a:pos x="244" y="709"/>
                  </a:cxn>
                  <a:cxn ang="0">
                    <a:pos x="250" y="719"/>
                  </a:cxn>
                  <a:cxn ang="0">
                    <a:pos x="286" y="705"/>
                  </a:cxn>
                  <a:cxn ang="0">
                    <a:pos x="302" y="665"/>
                  </a:cxn>
                  <a:cxn ang="0">
                    <a:pos x="308" y="666"/>
                  </a:cxn>
                  <a:cxn ang="0">
                    <a:pos x="323" y="683"/>
                  </a:cxn>
                  <a:cxn ang="0">
                    <a:pos x="350" y="705"/>
                  </a:cxn>
                  <a:cxn ang="0">
                    <a:pos x="534" y="687"/>
                  </a:cxn>
                  <a:cxn ang="0">
                    <a:pos x="637" y="641"/>
                  </a:cxn>
                  <a:cxn ang="0">
                    <a:pos x="604" y="522"/>
                  </a:cxn>
                  <a:cxn ang="0">
                    <a:pos x="587" y="359"/>
                  </a:cxn>
                  <a:cxn ang="0">
                    <a:pos x="570" y="191"/>
                  </a:cxn>
                  <a:cxn ang="0">
                    <a:pos x="584" y="82"/>
                  </a:cxn>
                  <a:cxn ang="0">
                    <a:pos x="458" y="70"/>
                  </a:cxn>
                  <a:cxn ang="0">
                    <a:pos x="299" y="70"/>
                  </a:cxn>
                  <a:cxn ang="0">
                    <a:pos x="281" y="187"/>
                  </a:cxn>
                  <a:cxn ang="0">
                    <a:pos x="244" y="231"/>
                  </a:cxn>
                  <a:cxn ang="0">
                    <a:pos x="220" y="245"/>
                  </a:cxn>
                  <a:cxn ang="0">
                    <a:pos x="215" y="290"/>
                  </a:cxn>
                  <a:cxn ang="0">
                    <a:pos x="222" y="347"/>
                  </a:cxn>
                </a:cxnLst>
                <a:rect l="0" t="0" r="r" b="b"/>
                <a:pathLst>
                  <a:path w="661" h="727">
                    <a:moveTo>
                      <a:pt x="196" y="347"/>
                    </a:moveTo>
                    <a:lnTo>
                      <a:pt x="148" y="347"/>
                    </a:lnTo>
                    <a:lnTo>
                      <a:pt x="96" y="347"/>
                    </a:lnTo>
                    <a:lnTo>
                      <a:pt x="45" y="347"/>
                    </a:lnTo>
                    <a:lnTo>
                      <a:pt x="16" y="347"/>
                    </a:lnTo>
                    <a:lnTo>
                      <a:pt x="14" y="353"/>
                    </a:lnTo>
                    <a:lnTo>
                      <a:pt x="6" y="360"/>
                    </a:lnTo>
                    <a:lnTo>
                      <a:pt x="2" y="365"/>
                    </a:lnTo>
                    <a:lnTo>
                      <a:pt x="5" y="364"/>
                    </a:lnTo>
                    <a:lnTo>
                      <a:pt x="0" y="369"/>
                    </a:lnTo>
                    <a:lnTo>
                      <a:pt x="0" y="371"/>
                    </a:lnTo>
                    <a:lnTo>
                      <a:pt x="0" y="369"/>
                    </a:lnTo>
                    <a:lnTo>
                      <a:pt x="10" y="365"/>
                    </a:lnTo>
                    <a:lnTo>
                      <a:pt x="12" y="369"/>
                    </a:lnTo>
                    <a:lnTo>
                      <a:pt x="22" y="391"/>
                    </a:lnTo>
                    <a:lnTo>
                      <a:pt x="23" y="393"/>
                    </a:lnTo>
                    <a:lnTo>
                      <a:pt x="30" y="391"/>
                    </a:lnTo>
                    <a:lnTo>
                      <a:pt x="40" y="409"/>
                    </a:lnTo>
                    <a:lnTo>
                      <a:pt x="41" y="414"/>
                    </a:lnTo>
                    <a:lnTo>
                      <a:pt x="41" y="429"/>
                    </a:lnTo>
                    <a:lnTo>
                      <a:pt x="41" y="437"/>
                    </a:lnTo>
                    <a:lnTo>
                      <a:pt x="35" y="455"/>
                    </a:lnTo>
                    <a:lnTo>
                      <a:pt x="33" y="458"/>
                    </a:lnTo>
                    <a:lnTo>
                      <a:pt x="28" y="460"/>
                    </a:lnTo>
                    <a:lnTo>
                      <a:pt x="27" y="463"/>
                    </a:lnTo>
                    <a:lnTo>
                      <a:pt x="45" y="488"/>
                    </a:lnTo>
                    <a:lnTo>
                      <a:pt x="49" y="501"/>
                    </a:lnTo>
                    <a:lnTo>
                      <a:pt x="50" y="515"/>
                    </a:lnTo>
                    <a:lnTo>
                      <a:pt x="51" y="527"/>
                    </a:lnTo>
                    <a:lnTo>
                      <a:pt x="50" y="563"/>
                    </a:lnTo>
                    <a:lnTo>
                      <a:pt x="46" y="577"/>
                    </a:lnTo>
                    <a:lnTo>
                      <a:pt x="32" y="614"/>
                    </a:lnTo>
                    <a:lnTo>
                      <a:pt x="30" y="623"/>
                    </a:lnTo>
                    <a:lnTo>
                      <a:pt x="24" y="639"/>
                    </a:lnTo>
                    <a:lnTo>
                      <a:pt x="23" y="651"/>
                    </a:lnTo>
                    <a:lnTo>
                      <a:pt x="24" y="650"/>
                    </a:lnTo>
                    <a:lnTo>
                      <a:pt x="28" y="647"/>
                    </a:lnTo>
                    <a:lnTo>
                      <a:pt x="32" y="640"/>
                    </a:lnTo>
                    <a:lnTo>
                      <a:pt x="37" y="627"/>
                    </a:lnTo>
                    <a:lnTo>
                      <a:pt x="40" y="627"/>
                    </a:lnTo>
                    <a:lnTo>
                      <a:pt x="43" y="625"/>
                    </a:lnTo>
                    <a:lnTo>
                      <a:pt x="50" y="627"/>
                    </a:lnTo>
                    <a:lnTo>
                      <a:pt x="59" y="627"/>
                    </a:lnTo>
                    <a:lnTo>
                      <a:pt x="69" y="629"/>
                    </a:lnTo>
                    <a:lnTo>
                      <a:pt x="76" y="628"/>
                    </a:lnTo>
                    <a:lnTo>
                      <a:pt x="78" y="625"/>
                    </a:lnTo>
                    <a:lnTo>
                      <a:pt x="89" y="623"/>
                    </a:lnTo>
                    <a:lnTo>
                      <a:pt x="98" y="624"/>
                    </a:lnTo>
                    <a:lnTo>
                      <a:pt x="100" y="623"/>
                    </a:lnTo>
                    <a:lnTo>
                      <a:pt x="100" y="619"/>
                    </a:lnTo>
                    <a:lnTo>
                      <a:pt x="102" y="619"/>
                    </a:lnTo>
                    <a:lnTo>
                      <a:pt x="108" y="619"/>
                    </a:lnTo>
                    <a:lnTo>
                      <a:pt x="113" y="618"/>
                    </a:lnTo>
                    <a:lnTo>
                      <a:pt x="119" y="620"/>
                    </a:lnTo>
                    <a:lnTo>
                      <a:pt x="135" y="620"/>
                    </a:lnTo>
                    <a:lnTo>
                      <a:pt x="136" y="622"/>
                    </a:lnTo>
                    <a:lnTo>
                      <a:pt x="141" y="620"/>
                    </a:lnTo>
                    <a:lnTo>
                      <a:pt x="143" y="625"/>
                    </a:lnTo>
                    <a:lnTo>
                      <a:pt x="150" y="627"/>
                    </a:lnTo>
                    <a:lnTo>
                      <a:pt x="161" y="635"/>
                    </a:lnTo>
                    <a:lnTo>
                      <a:pt x="162" y="641"/>
                    </a:lnTo>
                    <a:lnTo>
                      <a:pt x="169" y="649"/>
                    </a:lnTo>
                    <a:lnTo>
                      <a:pt x="173" y="647"/>
                    </a:lnTo>
                    <a:lnTo>
                      <a:pt x="179" y="646"/>
                    </a:lnTo>
                    <a:lnTo>
                      <a:pt x="179" y="650"/>
                    </a:lnTo>
                    <a:lnTo>
                      <a:pt x="183" y="651"/>
                    </a:lnTo>
                    <a:lnTo>
                      <a:pt x="188" y="647"/>
                    </a:lnTo>
                    <a:lnTo>
                      <a:pt x="190" y="647"/>
                    </a:lnTo>
                    <a:lnTo>
                      <a:pt x="200" y="662"/>
                    </a:lnTo>
                    <a:lnTo>
                      <a:pt x="205" y="672"/>
                    </a:lnTo>
                    <a:lnTo>
                      <a:pt x="205" y="676"/>
                    </a:lnTo>
                    <a:lnTo>
                      <a:pt x="209" y="677"/>
                    </a:lnTo>
                    <a:lnTo>
                      <a:pt x="212" y="682"/>
                    </a:lnTo>
                    <a:lnTo>
                      <a:pt x="212" y="684"/>
                    </a:lnTo>
                    <a:lnTo>
                      <a:pt x="215" y="686"/>
                    </a:lnTo>
                    <a:lnTo>
                      <a:pt x="218" y="684"/>
                    </a:lnTo>
                    <a:lnTo>
                      <a:pt x="220" y="684"/>
                    </a:lnTo>
                    <a:lnTo>
                      <a:pt x="222" y="692"/>
                    </a:lnTo>
                    <a:lnTo>
                      <a:pt x="225" y="693"/>
                    </a:lnTo>
                    <a:lnTo>
                      <a:pt x="227" y="697"/>
                    </a:lnTo>
                    <a:lnTo>
                      <a:pt x="223" y="698"/>
                    </a:lnTo>
                    <a:lnTo>
                      <a:pt x="223" y="699"/>
                    </a:lnTo>
                    <a:lnTo>
                      <a:pt x="228" y="700"/>
                    </a:lnTo>
                    <a:lnTo>
                      <a:pt x="231" y="704"/>
                    </a:lnTo>
                    <a:lnTo>
                      <a:pt x="234" y="706"/>
                    </a:lnTo>
                    <a:lnTo>
                      <a:pt x="238" y="706"/>
                    </a:lnTo>
                    <a:lnTo>
                      <a:pt x="244" y="709"/>
                    </a:lnTo>
                    <a:lnTo>
                      <a:pt x="247" y="713"/>
                    </a:lnTo>
                    <a:lnTo>
                      <a:pt x="248" y="717"/>
                    </a:lnTo>
                    <a:lnTo>
                      <a:pt x="250" y="719"/>
                    </a:lnTo>
                    <a:lnTo>
                      <a:pt x="256" y="721"/>
                    </a:lnTo>
                    <a:lnTo>
                      <a:pt x="263" y="727"/>
                    </a:lnTo>
                    <a:lnTo>
                      <a:pt x="286" y="705"/>
                    </a:lnTo>
                    <a:lnTo>
                      <a:pt x="293" y="687"/>
                    </a:lnTo>
                    <a:lnTo>
                      <a:pt x="297" y="676"/>
                    </a:lnTo>
                    <a:lnTo>
                      <a:pt x="302" y="665"/>
                    </a:lnTo>
                    <a:lnTo>
                      <a:pt x="304" y="663"/>
                    </a:lnTo>
                    <a:lnTo>
                      <a:pt x="307" y="665"/>
                    </a:lnTo>
                    <a:lnTo>
                      <a:pt x="308" y="666"/>
                    </a:lnTo>
                    <a:lnTo>
                      <a:pt x="314" y="667"/>
                    </a:lnTo>
                    <a:lnTo>
                      <a:pt x="318" y="670"/>
                    </a:lnTo>
                    <a:lnTo>
                      <a:pt x="323" y="683"/>
                    </a:lnTo>
                    <a:lnTo>
                      <a:pt x="333" y="701"/>
                    </a:lnTo>
                    <a:lnTo>
                      <a:pt x="347" y="705"/>
                    </a:lnTo>
                    <a:lnTo>
                      <a:pt x="350" y="705"/>
                    </a:lnTo>
                    <a:lnTo>
                      <a:pt x="376" y="683"/>
                    </a:lnTo>
                    <a:lnTo>
                      <a:pt x="463" y="686"/>
                    </a:lnTo>
                    <a:lnTo>
                      <a:pt x="534" y="687"/>
                    </a:lnTo>
                    <a:lnTo>
                      <a:pt x="607" y="688"/>
                    </a:lnTo>
                    <a:lnTo>
                      <a:pt x="625" y="688"/>
                    </a:lnTo>
                    <a:lnTo>
                      <a:pt x="637" y="641"/>
                    </a:lnTo>
                    <a:lnTo>
                      <a:pt x="615" y="634"/>
                    </a:lnTo>
                    <a:lnTo>
                      <a:pt x="609" y="577"/>
                    </a:lnTo>
                    <a:lnTo>
                      <a:pt x="604" y="522"/>
                    </a:lnTo>
                    <a:lnTo>
                      <a:pt x="598" y="468"/>
                    </a:lnTo>
                    <a:lnTo>
                      <a:pt x="592" y="414"/>
                    </a:lnTo>
                    <a:lnTo>
                      <a:pt x="587" y="359"/>
                    </a:lnTo>
                    <a:lnTo>
                      <a:pt x="581" y="302"/>
                    </a:lnTo>
                    <a:lnTo>
                      <a:pt x="576" y="247"/>
                    </a:lnTo>
                    <a:lnTo>
                      <a:pt x="570" y="191"/>
                    </a:lnTo>
                    <a:lnTo>
                      <a:pt x="564" y="133"/>
                    </a:lnTo>
                    <a:lnTo>
                      <a:pt x="661" y="133"/>
                    </a:lnTo>
                    <a:lnTo>
                      <a:pt x="584" y="82"/>
                    </a:lnTo>
                    <a:lnTo>
                      <a:pt x="525" y="44"/>
                    </a:lnTo>
                    <a:lnTo>
                      <a:pt x="458" y="0"/>
                    </a:lnTo>
                    <a:lnTo>
                      <a:pt x="458" y="70"/>
                    </a:lnTo>
                    <a:lnTo>
                      <a:pt x="405" y="70"/>
                    </a:lnTo>
                    <a:lnTo>
                      <a:pt x="352" y="70"/>
                    </a:lnTo>
                    <a:lnTo>
                      <a:pt x="299" y="70"/>
                    </a:lnTo>
                    <a:lnTo>
                      <a:pt x="281" y="70"/>
                    </a:lnTo>
                    <a:lnTo>
                      <a:pt x="281" y="128"/>
                    </a:lnTo>
                    <a:lnTo>
                      <a:pt x="281" y="187"/>
                    </a:lnTo>
                    <a:lnTo>
                      <a:pt x="281" y="222"/>
                    </a:lnTo>
                    <a:lnTo>
                      <a:pt x="261" y="229"/>
                    </a:lnTo>
                    <a:lnTo>
                      <a:pt x="244" y="231"/>
                    </a:lnTo>
                    <a:lnTo>
                      <a:pt x="228" y="236"/>
                    </a:lnTo>
                    <a:lnTo>
                      <a:pt x="223" y="240"/>
                    </a:lnTo>
                    <a:lnTo>
                      <a:pt x="220" y="245"/>
                    </a:lnTo>
                    <a:lnTo>
                      <a:pt x="215" y="256"/>
                    </a:lnTo>
                    <a:lnTo>
                      <a:pt x="213" y="264"/>
                    </a:lnTo>
                    <a:lnTo>
                      <a:pt x="215" y="290"/>
                    </a:lnTo>
                    <a:lnTo>
                      <a:pt x="218" y="310"/>
                    </a:lnTo>
                    <a:lnTo>
                      <a:pt x="218" y="331"/>
                    </a:lnTo>
                    <a:lnTo>
                      <a:pt x="222" y="347"/>
                    </a:lnTo>
                    <a:lnTo>
                      <a:pt x="196" y="34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Freeform 72"/>
              <p:cNvSpPr>
                <a:spLocks noChangeAspect="1"/>
              </p:cNvSpPr>
              <p:nvPr/>
            </p:nvSpPr>
            <p:spPr bwMode="gray">
              <a:xfrm>
                <a:off x="4534693" y="3026122"/>
                <a:ext cx="207963" cy="166688"/>
              </a:xfrm>
              <a:custGeom>
                <a:avLst/>
                <a:gdLst/>
                <a:ahLst/>
                <a:cxnLst>
                  <a:cxn ang="0">
                    <a:pos x="204" y="526"/>
                  </a:cxn>
                  <a:cxn ang="0">
                    <a:pos x="79" y="526"/>
                  </a:cxn>
                  <a:cxn ang="0">
                    <a:pos x="0" y="526"/>
                  </a:cxn>
                  <a:cxn ang="0">
                    <a:pos x="27" y="511"/>
                  </a:cxn>
                  <a:cxn ang="0">
                    <a:pos x="86" y="487"/>
                  </a:cxn>
                  <a:cxn ang="0">
                    <a:pos x="112" y="464"/>
                  </a:cxn>
                  <a:cxn ang="0">
                    <a:pos x="144" y="439"/>
                  </a:cxn>
                  <a:cxn ang="0">
                    <a:pos x="166" y="411"/>
                  </a:cxn>
                  <a:cxn ang="0">
                    <a:pos x="182" y="362"/>
                  </a:cxn>
                  <a:cxn ang="0">
                    <a:pos x="175" y="305"/>
                  </a:cxn>
                  <a:cxn ang="0">
                    <a:pos x="194" y="263"/>
                  </a:cxn>
                  <a:cxn ang="0">
                    <a:pos x="214" y="235"/>
                  </a:cxn>
                  <a:cxn ang="0">
                    <a:pos x="244" y="184"/>
                  </a:cxn>
                  <a:cxn ang="0">
                    <a:pos x="299" y="155"/>
                  </a:cxn>
                  <a:cxn ang="0">
                    <a:pos x="348" y="120"/>
                  </a:cxn>
                  <a:cxn ang="0">
                    <a:pos x="376" y="56"/>
                  </a:cxn>
                  <a:cxn ang="0">
                    <a:pos x="419" y="0"/>
                  </a:cxn>
                  <a:cxn ang="0">
                    <a:pos x="465" y="48"/>
                  </a:cxn>
                  <a:cxn ang="0">
                    <a:pos x="507" y="45"/>
                  </a:cxn>
                  <a:cxn ang="0">
                    <a:pos x="548" y="40"/>
                  </a:cxn>
                  <a:cxn ang="0">
                    <a:pos x="574" y="53"/>
                  </a:cxn>
                  <a:cxn ang="0">
                    <a:pos x="604" y="56"/>
                  </a:cxn>
                  <a:cxn ang="0">
                    <a:pos x="612" y="71"/>
                  </a:cxn>
                  <a:cxn ang="0">
                    <a:pos x="621" y="79"/>
                  </a:cxn>
                  <a:cxn ang="0">
                    <a:pos x="621" y="85"/>
                  </a:cxn>
                  <a:cxn ang="0">
                    <a:pos x="622" y="104"/>
                  </a:cxn>
                  <a:cxn ang="0">
                    <a:pos x="626" y="131"/>
                  </a:cxn>
                  <a:cxn ang="0">
                    <a:pos x="631" y="152"/>
                  </a:cxn>
                  <a:cxn ang="0">
                    <a:pos x="629" y="166"/>
                  </a:cxn>
                  <a:cxn ang="0">
                    <a:pos x="633" y="186"/>
                  </a:cxn>
                  <a:cxn ang="0">
                    <a:pos x="649" y="215"/>
                  </a:cxn>
                  <a:cxn ang="0">
                    <a:pos x="651" y="224"/>
                  </a:cxn>
                  <a:cxn ang="0">
                    <a:pos x="649" y="242"/>
                  </a:cxn>
                  <a:cxn ang="0">
                    <a:pos x="639" y="242"/>
                  </a:cxn>
                  <a:cxn ang="0">
                    <a:pos x="611" y="242"/>
                  </a:cxn>
                  <a:cxn ang="0">
                    <a:pos x="567" y="247"/>
                  </a:cxn>
                  <a:cxn ang="0">
                    <a:pos x="553" y="247"/>
                  </a:cxn>
                  <a:cxn ang="0">
                    <a:pos x="551" y="263"/>
                  </a:cxn>
                  <a:cxn ang="0">
                    <a:pos x="527" y="273"/>
                  </a:cxn>
                  <a:cxn ang="0">
                    <a:pos x="508" y="273"/>
                  </a:cxn>
                  <a:cxn ang="0">
                    <a:pos x="502" y="288"/>
                  </a:cxn>
                  <a:cxn ang="0">
                    <a:pos x="509" y="293"/>
                  </a:cxn>
                  <a:cxn ang="0">
                    <a:pos x="504" y="309"/>
                  </a:cxn>
                  <a:cxn ang="0">
                    <a:pos x="510" y="310"/>
                  </a:cxn>
                  <a:cxn ang="0">
                    <a:pos x="514" y="321"/>
                  </a:cxn>
                  <a:cxn ang="0">
                    <a:pos x="461" y="342"/>
                  </a:cxn>
                  <a:cxn ang="0">
                    <a:pos x="433" y="363"/>
                  </a:cxn>
                  <a:cxn ang="0">
                    <a:pos x="424" y="376"/>
                  </a:cxn>
                  <a:cxn ang="0">
                    <a:pos x="385" y="391"/>
                  </a:cxn>
                  <a:cxn ang="0">
                    <a:pos x="354" y="392"/>
                  </a:cxn>
                  <a:cxn ang="0">
                    <a:pos x="350" y="406"/>
                  </a:cxn>
                  <a:cxn ang="0">
                    <a:pos x="330" y="405"/>
                  </a:cxn>
                  <a:cxn ang="0">
                    <a:pos x="312" y="413"/>
                  </a:cxn>
                  <a:cxn ang="0">
                    <a:pos x="287" y="423"/>
                  </a:cxn>
                </a:cxnLst>
                <a:rect l="0" t="0" r="r" b="b"/>
                <a:pathLst>
                  <a:path w="656" h="526">
                    <a:moveTo>
                      <a:pt x="240" y="457"/>
                    </a:moveTo>
                    <a:lnTo>
                      <a:pt x="240" y="526"/>
                    </a:lnTo>
                    <a:lnTo>
                      <a:pt x="204" y="526"/>
                    </a:lnTo>
                    <a:lnTo>
                      <a:pt x="161" y="526"/>
                    </a:lnTo>
                    <a:lnTo>
                      <a:pt x="120" y="526"/>
                    </a:lnTo>
                    <a:lnTo>
                      <a:pt x="79" y="526"/>
                    </a:lnTo>
                    <a:lnTo>
                      <a:pt x="43" y="526"/>
                    </a:lnTo>
                    <a:lnTo>
                      <a:pt x="9" y="526"/>
                    </a:lnTo>
                    <a:lnTo>
                      <a:pt x="0" y="526"/>
                    </a:lnTo>
                    <a:lnTo>
                      <a:pt x="5" y="515"/>
                    </a:lnTo>
                    <a:lnTo>
                      <a:pt x="14" y="511"/>
                    </a:lnTo>
                    <a:lnTo>
                      <a:pt x="27" y="511"/>
                    </a:lnTo>
                    <a:lnTo>
                      <a:pt x="46" y="507"/>
                    </a:lnTo>
                    <a:lnTo>
                      <a:pt x="77" y="495"/>
                    </a:lnTo>
                    <a:lnTo>
                      <a:pt x="86" y="487"/>
                    </a:lnTo>
                    <a:lnTo>
                      <a:pt x="97" y="475"/>
                    </a:lnTo>
                    <a:lnTo>
                      <a:pt x="101" y="472"/>
                    </a:lnTo>
                    <a:lnTo>
                      <a:pt x="112" y="464"/>
                    </a:lnTo>
                    <a:lnTo>
                      <a:pt x="129" y="456"/>
                    </a:lnTo>
                    <a:lnTo>
                      <a:pt x="140" y="445"/>
                    </a:lnTo>
                    <a:lnTo>
                      <a:pt x="144" y="439"/>
                    </a:lnTo>
                    <a:lnTo>
                      <a:pt x="149" y="437"/>
                    </a:lnTo>
                    <a:lnTo>
                      <a:pt x="154" y="433"/>
                    </a:lnTo>
                    <a:lnTo>
                      <a:pt x="166" y="411"/>
                    </a:lnTo>
                    <a:lnTo>
                      <a:pt x="182" y="384"/>
                    </a:lnTo>
                    <a:lnTo>
                      <a:pt x="183" y="379"/>
                    </a:lnTo>
                    <a:lnTo>
                      <a:pt x="182" y="362"/>
                    </a:lnTo>
                    <a:lnTo>
                      <a:pt x="172" y="343"/>
                    </a:lnTo>
                    <a:lnTo>
                      <a:pt x="175" y="332"/>
                    </a:lnTo>
                    <a:lnTo>
                      <a:pt x="175" y="305"/>
                    </a:lnTo>
                    <a:lnTo>
                      <a:pt x="177" y="297"/>
                    </a:lnTo>
                    <a:lnTo>
                      <a:pt x="194" y="267"/>
                    </a:lnTo>
                    <a:lnTo>
                      <a:pt x="194" y="263"/>
                    </a:lnTo>
                    <a:lnTo>
                      <a:pt x="207" y="256"/>
                    </a:lnTo>
                    <a:lnTo>
                      <a:pt x="204" y="258"/>
                    </a:lnTo>
                    <a:lnTo>
                      <a:pt x="214" y="235"/>
                    </a:lnTo>
                    <a:lnTo>
                      <a:pt x="213" y="224"/>
                    </a:lnTo>
                    <a:lnTo>
                      <a:pt x="235" y="198"/>
                    </a:lnTo>
                    <a:lnTo>
                      <a:pt x="244" y="184"/>
                    </a:lnTo>
                    <a:lnTo>
                      <a:pt x="253" y="175"/>
                    </a:lnTo>
                    <a:lnTo>
                      <a:pt x="271" y="166"/>
                    </a:lnTo>
                    <a:lnTo>
                      <a:pt x="299" y="155"/>
                    </a:lnTo>
                    <a:lnTo>
                      <a:pt x="314" y="148"/>
                    </a:lnTo>
                    <a:lnTo>
                      <a:pt x="337" y="132"/>
                    </a:lnTo>
                    <a:lnTo>
                      <a:pt x="348" y="120"/>
                    </a:lnTo>
                    <a:lnTo>
                      <a:pt x="354" y="102"/>
                    </a:lnTo>
                    <a:lnTo>
                      <a:pt x="365" y="89"/>
                    </a:lnTo>
                    <a:lnTo>
                      <a:pt x="376" y="56"/>
                    </a:lnTo>
                    <a:lnTo>
                      <a:pt x="392" y="12"/>
                    </a:lnTo>
                    <a:lnTo>
                      <a:pt x="398" y="7"/>
                    </a:lnTo>
                    <a:lnTo>
                      <a:pt x="419" y="0"/>
                    </a:lnTo>
                    <a:lnTo>
                      <a:pt x="429" y="18"/>
                    </a:lnTo>
                    <a:lnTo>
                      <a:pt x="443" y="32"/>
                    </a:lnTo>
                    <a:lnTo>
                      <a:pt x="465" y="48"/>
                    </a:lnTo>
                    <a:lnTo>
                      <a:pt x="475" y="51"/>
                    </a:lnTo>
                    <a:lnTo>
                      <a:pt x="499" y="42"/>
                    </a:lnTo>
                    <a:lnTo>
                      <a:pt x="507" y="45"/>
                    </a:lnTo>
                    <a:lnTo>
                      <a:pt x="525" y="45"/>
                    </a:lnTo>
                    <a:lnTo>
                      <a:pt x="541" y="43"/>
                    </a:lnTo>
                    <a:lnTo>
                      <a:pt x="548" y="40"/>
                    </a:lnTo>
                    <a:lnTo>
                      <a:pt x="557" y="45"/>
                    </a:lnTo>
                    <a:lnTo>
                      <a:pt x="564" y="51"/>
                    </a:lnTo>
                    <a:lnTo>
                      <a:pt x="574" y="53"/>
                    </a:lnTo>
                    <a:lnTo>
                      <a:pt x="580" y="53"/>
                    </a:lnTo>
                    <a:lnTo>
                      <a:pt x="585" y="52"/>
                    </a:lnTo>
                    <a:lnTo>
                      <a:pt x="604" y="56"/>
                    </a:lnTo>
                    <a:lnTo>
                      <a:pt x="604" y="61"/>
                    </a:lnTo>
                    <a:lnTo>
                      <a:pt x="606" y="66"/>
                    </a:lnTo>
                    <a:lnTo>
                      <a:pt x="612" y="71"/>
                    </a:lnTo>
                    <a:lnTo>
                      <a:pt x="613" y="73"/>
                    </a:lnTo>
                    <a:lnTo>
                      <a:pt x="617" y="78"/>
                    </a:lnTo>
                    <a:lnTo>
                      <a:pt x="621" y="79"/>
                    </a:lnTo>
                    <a:lnTo>
                      <a:pt x="623" y="83"/>
                    </a:lnTo>
                    <a:lnTo>
                      <a:pt x="622" y="85"/>
                    </a:lnTo>
                    <a:lnTo>
                      <a:pt x="621" y="85"/>
                    </a:lnTo>
                    <a:lnTo>
                      <a:pt x="620" y="88"/>
                    </a:lnTo>
                    <a:lnTo>
                      <a:pt x="626" y="96"/>
                    </a:lnTo>
                    <a:lnTo>
                      <a:pt x="622" y="104"/>
                    </a:lnTo>
                    <a:lnTo>
                      <a:pt x="624" y="111"/>
                    </a:lnTo>
                    <a:lnTo>
                      <a:pt x="627" y="122"/>
                    </a:lnTo>
                    <a:lnTo>
                      <a:pt x="626" y="131"/>
                    </a:lnTo>
                    <a:lnTo>
                      <a:pt x="626" y="141"/>
                    </a:lnTo>
                    <a:lnTo>
                      <a:pt x="623" y="144"/>
                    </a:lnTo>
                    <a:lnTo>
                      <a:pt x="631" y="152"/>
                    </a:lnTo>
                    <a:lnTo>
                      <a:pt x="631" y="156"/>
                    </a:lnTo>
                    <a:lnTo>
                      <a:pt x="631" y="160"/>
                    </a:lnTo>
                    <a:lnTo>
                      <a:pt x="629" y="166"/>
                    </a:lnTo>
                    <a:lnTo>
                      <a:pt x="628" y="171"/>
                    </a:lnTo>
                    <a:lnTo>
                      <a:pt x="631" y="179"/>
                    </a:lnTo>
                    <a:lnTo>
                      <a:pt x="633" y="186"/>
                    </a:lnTo>
                    <a:lnTo>
                      <a:pt x="633" y="192"/>
                    </a:lnTo>
                    <a:lnTo>
                      <a:pt x="640" y="207"/>
                    </a:lnTo>
                    <a:lnTo>
                      <a:pt x="649" y="215"/>
                    </a:lnTo>
                    <a:lnTo>
                      <a:pt x="656" y="220"/>
                    </a:lnTo>
                    <a:lnTo>
                      <a:pt x="656" y="222"/>
                    </a:lnTo>
                    <a:lnTo>
                      <a:pt x="651" y="224"/>
                    </a:lnTo>
                    <a:lnTo>
                      <a:pt x="648" y="231"/>
                    </a:lnTo>
                    <a:lnTo>
                      <a:pt x="647" y="238"/>
                    </a:lnTo>
                    <a:lnTo>
                      <a:pt x="649" y="242"/>
                    </a:lnTo>
                    <a:lnTo>
                      <a:pt x="649" y="245"/>
                    </a:lnTo>
                    <a:lnTo>
                      <a:pt x="647" y="246"/>
                    </a:lnTo>
                    <a:lnTo>
                      <a:pt x="639" y="242"/>
                    </a:lnTo>
                    <a:lnTo>
                      <a:pt x="627" y="242"/>
                    </a:lnTo>
                    <a:lnTo>
                      <a:pt x="616" y="241"/>
                    </a:lnTo>
                    <a:lnTo>
                      <a:pt x="611" y="242"/>
                    </a:lnTo>
                    <a:lnTo>
                      <a:pt x="580" y="242"/>
                    </a:lnTo>
                    <a:lnTo>
                      <a:pt x="570" y="245"/>
                    </a:lnTo>
                    <a:lnTo>
                      <a:pt x="567" y="247"/>
                    </a:lnTo>
                    <a:lnTo>
                      <a:pt x="563" y="249"/>
                    </a:lnTo>
                    <a:lnTo>
                      <a:pt x="556" y="246"/>
                    </a:lnTo>
                    <a:lnTo>
                      <a:pt x="553" y="247"/>
                    </a:lnTo>
                    <a:lnTo>
                      <a:pt x="551" y="252"/>
                    </a:lnTo>
                    <a:lnTo>
                      <a:pt x="552" y="257"/>
                    </a:lnTo>
                    <a:lnTo>
                      <a:pt x="551" y="263"/>
                    </a:lnTo>
                    <a:lnTo>
                      <a:pt x="548" y="266"/>
                    </a:lnTo>
                    <a:lnTo>
                      <a:pt x="535" y="272"/>
                    </a:lnTo>
                    <a:lnTo>
                      <a:pt x="527" y="273"/>
                    </a:lnTo>
                    <a:lnTo>
                      <a:pt x="520" y="274"/>
                    </a:lnTo>
                    <a:lnTo>
                      <a:pt x="513" y="273"/>
                    </a:lnTo>
                    <a:lnTo>
                      <a:pt x="508" y="273"/>
                    </a:lnTo>
                    <a:lnTo>
                      <a:pt x="503" y="277"/>
                    </a:lnTo>
                    <a:lnTo>
                      <a:pt x="502" y="282"/>
                    </a:lnTo>
                    <a:lnTo>
                      <a:pt x="502" y="288"/>
                    </a:lnTo>
                    <a:lnTo>
                      <a:pt x="503" y="290"/>
                    </a:lnTo>
                    <a:lnTo>
                      <a:pt x="508" y="290"/>
                    </a:lnTo>
                    <a:lnTo>
                      <a:pt x="509" y="293"/>
                    </a:lnTo>
                    <a:lnTo>
                      <a:pt x="504" y="298"/>
                    </a:lnTo>
                    <a:lnTo>
                      <a:pt x="503" y="309"/>
                    </a:lnTo>
                    <a:lnTo>
                      <a:pt x="504" y="309"/>
                    </a:lnTo>
                    <a:lnTo>
                      <a:pt x="507" y="308"/>
                    </a:lnTo>
                    <a:lnTo>
                      <a:pt x="509" y="308"/>
                    </a:lnTo>
                    <a:lnTo>
                      <a:pt x="510" y="310"/>
                    </a:lnTo>
                    <a:lnTo>
                      <a:pt x="515" y="314"/>
                    </a:lnTo>
                    <a:lnTo>
                      <a:pt x="516" y="317"/>
                    </a:lnTo>
                    <a:lnTo>
                      <a:pt x="514" y="321"/>
                    </a:lnTo>
                    <a:lnTo>
                      <a:pt x="493" y="325"/>
                    </a:lnTo>
                    <a:lnTo>
                      <a:pt x="467" y="342"/>
                    </a:lnTo>
                    <a:lnTo>
                      <a:pt x="461" y="342"/>
                    </a:lnTo>
                    <a:lnTo>
                      <a:pt x="446" y="348"/>
                    </a:lnTo>
                    <a:lnTo>
                      <a:pt x="436" y="355"/>
                    </a:lnTo>
                    <a:lnTo>
                      <a:pt x="433" y="363"/>
                    </a:lnTo>
                    <a:lnTo>
                      <a:pt x="433" y="365"/>
                    </a:lnTo>
                    <a:lnTo>
                      <a:pt x="430" y="371"/>
                    </a:lnTo>
                    <a:lnTo>
                      <a:pt x="424" y="376"/>
                    </a:lnTo>
                    <a:lnTo>
                      <a:pt x="418" y="381"/>
                    </a:lnTo>
                    <a:lnTo>
                      <a:pt x="401" y="389"/>
                    </a:lnTo>
                    <a:lnTo>
                      <a:pt x="385" y="391"/>
                    </a:lnTo>
                    <a:lnTo>
                      <a:pt x="376" y="391"/>
                    </a:lnTo>
                    <a:lnTo>
                      <a:pt x="371" y="394"/>
                    </a:lnTo>
                    <a:lnTo>
                      <a:pt x="354" y="392"/>
                    </a:lnTo>
                    <a:lnTo>
                      <a:pt x="353" y="396"/>
                    </a:lnTo>
                    <a:lnTo>
                      <a:pt x="353" y="405"/>
                    </a:lnTo>
                    <a:lnTo>
                      <a:pt x="350" y="406"/>
                    </a:lnTo>
                    <a:lnTo>
                      <a:pt x="342" y="406"/>
                    </a:lnTo>
                    <a:lnTo>
                      <a:pt x="337" y="403"/>
                    </a:lnTo>
                    <a:lnTo>
                      <a:pt x="330" y="405"/>
                    </a:lnTo>
                    <a:lnTo>
                      <a:pt x="323" y="403"/>
                    </a:lnTo>
                    <a:lnTo>
                      <a:pt x="319" y="407"/>
                    </a:lnTo>
                    <a:lnTo>
                      <a:pt x="312" y="413"/>
                    </a:lnTo>
                    <a:lnTo>
                      <a:pt x="306" y="417"/>
                    </a:lnTo>
                    <a:lnTo>
                      <a:pt x="299" y="423"/>
                    </a:lnTo>
                    <a:lnTo>
                      <a:pt x="287" y="423"/>
                    </a:lnTo>
                    <a:lnTo>
                      <a:pt x="266" y="437"/>
                    </a:lnTo>
                    <a:lnTo>
                      <a:pt x="240" y="45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4" name="Freeform 73"/>
              <p:cNvSpPr>
                <a:spLocks noChangeAspect="1"/>
              </p:cNvSpPr>
              <p:nvPr/>
            </p:nvSpPr>
            <p:spPr bwMode="gray">
              <a:xfrm>
                <a:off x="5474492" y="3484909"/>
                <a:ext cx="177800" cy="234950"/>
              </a:xfrm>
              <a:custGeom>
                <a:avLst/>
                <a:gdLst/>
                <a:ahLst/>
                <a:cxnLst>
                  <a:cxn ang="0">
                    <a:pos x="6" y="708"/>
                  </a:cxn>
                  <a:cxn ang="0">
                    <a:pos x="0" y="604"/>
                  </a:cxn>
                  <a:cxn ang="0">
                    <a:pos x="3" y="496"/>
                  </a:cxn>
                  <a:cxn ang="0">
                    <a:pos x="48" y="437"/>
                  </a:cxn>
                  <a:cxn ang="0">
                    <a:pos x="102" y="414"/>
                  </a:cxn>
                  <a:cxn ang="0">
                    <a:pos x="148" y="384"/>
                  </a:cxn>
                  <a:cxn ang="0">
                    <a:pos x="302" y="297"/>
                  </a:cxn>
                  <a:cxn ang="0">
                    <a:pos x="384" y="212"/>
                  </a:cxn>
                  <a:cxn ang="0">
                    <a:pos x="166" y="154"/>
                  </a:cxn>
                  <a:cxn ang="0">
                    <a:pos x="132" y="122"/>
                  </a:cxn>
                  <a:cxn ang="0">
                    <a:pos x="119" y="107"/>
                  </a:cxn>
                  <a:cxn ang="0">
                    <a:pos x="103" y="88"/>
                  </a:cxn>
                  <a:cxn ang="0">
                    <a:pos x="103" y="55"/>
                  </a:cxn>
                  <a:cxn ang="0">
                    <a:pos x="120" y="25"/>
                  </a:cxn>
                  <a:cxn ang="0">
                    <a:pos x="130" y="29"/>
                  </a:cxn>
                  <a:cxn ang="0">
                    <a:pos x="151" y="57"/>
                  </a:cxn>
                  <a:cxn ang="0">
                    <a:pos x="186" y="84"/>
                  </a:cxn>
                  <a:cxn ang="0">
                    <a:pos x="222" y="77"/>
                  </a:cxn>
                  <a:cxn ang="0">
                    <a:pos x="248" y="64"/>
                  </a:cxn>
                  <a:cxn ang="0">
                    <a:pos x="258" y="57"/>
                  </a:cxn>
                  <a:cxn ang="0">
                    <a:pos x="269" y="61"/>
                  </a:cxn>
                  <a:cxn ang="0">
                    <a:pos x="291" y="67"/>
                  </a:cxn>
                  <a:cxn ang="0">
                    <a:pos x="317" y="61"/>
                  </a:cxn>
                  <a:cxn ang="0">
                    <a:pos x="336" y="48"/>
                  </a:cxn>
                  <a:cxn ang="0">
                    <a:pos x="365" y="46"/>
                  </a:cxn>
                  <a:cxn ang="0">
                    <a:pos x="393" y="43"/>
                  </a:cxn>
                  <a:cxn ang="0">
                    <a:pos x="417" y="33"/>
                  </a:cxn>
                  <a:cxn ang="0">
                    <a:pos x="451" y="28"/>
                  </a:cxn>
                  <a:cxn ang="0">
                    <a:pos x="473" y="25"/>
                  </a:cxn>
                  <a:cxn ang="0">
                    <a:pos x="501" y="17"/>
                  </a:cxn>
                  <a:cxn ang="0">
                    <a:pos x="527" y="0"/>
                  </a:cxn>
                  <a:cxn ang="0">
                    <a:pos x="555" y="7"/>
                  </a:cxn>
                  <a:cxn ang="0">
                    <a:pos x="555" y="19"/>
                  </a:cxn>
                  <a:cxn ang="0">
                    <a:pos x="548" y="41"/>
                  </a:cxn>
                  <a:cxn ang="0">
                    <a:pos x="552" y="59"/>
                  </a:cxn>
                  <a:cxn ang="0">
                    <a:pos x="551" y="78"/>
                  </a:cxn>
                  <a:cxn ang="0">
                    <a:pos x="551" y="84"/>
                  </a:cxn>
                  <a:cxn ang="0">
                    <a:pos x="556" y="84"/>
                  </a:cxn>
                  <a:cxn ang="0">
                    <a:pos x="560" y="91"/>
                  </a:cxn>
                  <a:cxn ang="0">
                    <a:pos x="545" y="88"/>
                  </a:cxn>
                  <a:cxn ang="0">
                    <a:pos x="539" y="99"/>
                  </a:cxn>
                  <a:cxn ang="0">
                    <a:pos x="530" y="145"/>
                  </a:cxn>
                  <a:cxn ang="0">
                    <a:pos x="518" y="164"/>
                  </a:cxn>
                  <a:cxn ang="0">
                    <a:pos x="497" y="202"/>
                  </a:cxn>
                  <a:cxn ang="0">
                    <a:pos x="485" y="215"/>
                  </a:cxn>
                  <a:cxn ang="0">
                    <a:pos x="479" y="237"/>
                  </a:cxn>
                  <a:cxn ang="0">
                    <a:pos x="444" y="303"/>
                  </a:cxn>
                  <a:cxn ang="0">
                    <a:pos x="422" y="351"/>
                  </a:cxn>
                  <a:cxn ang="0">
                    <a:pos x="414" y="358"/>
                  </a:cxn>
                  <a:cxn ang="0">
                    <a:pos x="389" y="389"/>
                  </a:cxn>
                  <a:cxn ang="0">
                    <a:pos x="382" y="405"/>
                  </a:cxn>
                  <a:cxn ang="0">
                    <a:pos x="363" y="432"/>
                  </a:cxn>
                  <a:cxn ang="0">
                    <a:pos x="334" y="461"/>
                  </a:cxn>
                  <a:cxn ang="0">
                    <a:pos x="297" y="492"/>
                  </a:cxn>
                  <a:cxn ang="0">
                    <a:pos x="277" y="520"/>
                  </a:cxn>
                  <a:cxn ang="0">
                    <a:pos x="243" y="545"/>
                  </a:cxn>
                  <a:cxn ang="0">
                    <a:pos x="216" y="554"/>
                  </a:cxn>
                  <a:cxn ang="0">
                    <a:pos x="120" y="640"/>
                  </a:cxn>
                  <a:cxn ang="0">
                    <a:pos x="91" y="663"/>
                  </a:cxn>
                  <a:cxn ang="0">
                    <a:pos x="87" y="665"/>
                  </a:cxn>
                  <a:cxn ang="0">
                    <a:pos x="83" y="674"/>
                  </a:cxn>
                  <a:cxn ang="0">
                    <a:pos x="61" y="705"/>
                  </a:cxn>
                  <a:cxn ang="0">
                    <a:pos x="32" y="739"/>
                  </a:cxn>
                </a:cxnLst>
                <a:rect l="0" t="0" r="r" b="b"/>
                <a:pathLst>
                  <a:path w="561" h="740">
                    <a:moveTo>
                      <a:pt x="30" y="740"/>
                    </a:moveTo>
                    <a:lnTo>
                      <a:pt x="29" y="737"/>
                    </a:lnTo>
                    <a:lnTo>
                      <a:pt x="6" y="708"/>
                    </a:lnTo>
                    <a:lnTo>
                      <a:pt x="0" y="700"/>
                    </a:lnTo>
                    <a:lnTo>
                      <a:pt x="0" y="657"/>
                    </a:lnTo>
                    <a:lnTo>
                      <a:pt x="0" y="604"/>
                    </a:lnTo>
                    <a:lnTo>
                      <a:pt x="0" y="551"/>
                    </a:lnTo>
                    <a:lnTo>
                      <a:pt x="0" y="498"/>
                    </a:lnTo>
                    <a:lnTo>
                      <a:pt x="3" y="496"/>
                    </a:lnTo>
                    <a:lnTo>
                      <a:pt x="25" y="474"/>
                    </a:lnTo>
                    <a:lnTo>
                      <a:pt x="46" y="442"/>
                    </a:lnTo>
                    <a:lnTo>
                      <a:pt x="48" y="437"/>
                    </a:lnTo>
                    <a:lnTo>
                      <a:pt x="51" y="433"/>
                    </a:lnTo>
                    <a:lnTo>
                      <a:pt x="66" y="426"/>
                    </a:lnTo>
                    <a:lnTo>
                      <a:pt x="102" y="414"/>
                    </a:lnTo>
                    <a:lnTo>
                      <a:pt x="114" y="401"/>
                    </a:lnTo>
                    <a:lnTo>
                      <a:pt x="127" y="393"/>
                    </a:lnTo>
                    <a:lnTo>
                      <a:pt x="148" y="384"/>
                    </a:lnTo>
                    <a:lnTo>
                      <a:pt x="157" y="379"/>
                    </a:lnTo>
                    <a:lnTo>
                      <a:pt x="221" y="379"/>
                    </a:lnTo>
                    <a:lnTo>
                      <a:pt x="302" y="297"/>
                    </a:lnTo>
                    <a:lnTo>
                      <a:pt x="373" y="227"/>
                    </a:lnTo>
                    <a:lnTo>
                      <a:pt x="383" y="215"/>
                    </a:lnTo>
                    <a:lnTo>
                      <a:pt x="384" y="212"/>
                    </a:lnTo>
                    <a:lnTo>
                      <a:pt x="331" y="213"/>
                    </a:lnTo>
                    <a:lnTo>
                      <a:pt x="244" y="181"/>
                    </a:lnTo>
                    <a:lnTo>
                      <a:pt x="166" y="154"/>
                    </a:lnTo>
                    <a:lnTo>
                      <a:pt x="159" y="147"/>
                    </a:lnTo>
                    <a:lnTo>
                      <a:pt x="140" y="132"/>
                    </a:lnTo>
                    <a:lnTo>
                      <a:pt x="132" y="122"/>
                    </a:lnTo>
                    <a:lnTo>
                      <a:pt x="126" y="116"/>
                    </a:lnTo>
                    <a:lnTo>
                      <a:pt x="124" y="110"/>
                    </a:lnTo>
                    <a:lnTo>
                      <a:pt x="119" y="107"/>
                    </a:lnTo>
                    <a:lnTo>
                      <a:pt x="113" y="100"/>
                    </a:lnTo>
                    <a:lnTo>
                      <a:pt x="110" y="95"/>
                    </a:lnTo>
                    <a:lnTo>
                      <a:pt x="103" y="88"/>
                    </a:lnTo>
                    <a:lnTo>
                      <a:pt x="98" y="65"/>
                    </a:lnTo>
                    <a:lnTo>
                      <a:pt x="99" y="60"/>
                    </a:lnTo>
                    <a:lnTo>
                      <a:pt x="103" y="55"/>
                    </a:lnTo>
                    <a:lnTo>
                      <a:pt x="105" y="49"/>
                    </a:lnTo>
                    <a:lnTo>
                      <a:pt x="115" y="37"/>
                    </a:lnTo>
                    <a:lnTo>
                      <a:pt x="120" y="25"/>
                    </a:lnTo>
                    <a:lnTo>
                      <a:pt x="123" y="23"/>
                    </a:lnTo>
                    <a:lnTo>
                      <a:pt x="125" y="27"/>
                    </a:lnTo>
                    <a:lnTo>
                      <a:pt x="130" y="29"/>
                    </a:lnTo>
                    <a:lnTo>
                      <a:pt x="135" y="38"/>
                    </a:lnTo>
                    <a:lnTo>
                      <a:pt x="140" y="41"/>
                    </a:lnTo>
                    <a:lnTo>
                      <a:pt x="151" y="57"/>
                    </a:lnTo>
                    <a:lnTo>
                      <a:pt x="167" y="73"/>
                    </a:lnTo>
                    <a:lnTo>
                      <a:pt x="179" y="82"/>
                    </a:lnTo>
                    <a:lnTo>
                      <a:pt x="186" y="84"/>
                    </a:lnTo>
                    <a:lnTo>
                      <a:pt x="193" y="82"/>
                    </a:lnTo>
                    <a:lnTo>
                      <a:pt x="215" y="83"/>
                    </a:lnTo>
                    <a:lnTo>
                      <a:pt x="222" y="77"/>
                    </a:lnTo>
                    <a:lnTo>
                      <a:pt x="231" y="72"/>
                    </a:lnTo>
                    <a:lnTo>
                      <a:pt x="238" y="70"/>
                    </a:lnTo>
                    <a:lnTo>
                      <a:pt x="248" y="64"/>
                    </a:lnTo>
                    <a:lnTo>
                      <a:pt x="253" y="62"/>
                    </a:lnTo>
                    <a:lnTo>
                      <a:pt x="255" y="60"/>
                    </a:lnTo>
                    <a:lnTo>
                      <a:pt x="258" y="57"/>
                    </a:lnTo>
                    <a:lnTo>
                      <a:pt x="260" y="57"/>
                    </a:lnTo>
                    <a:lnTo>
                      <a:pt x="265" y="61"/>
                    </a:lnTo>
                    <a:lnTo>
                      <a:pt x="269" y="61"/>
                    </a:lnTo>
                    <a:lnTo>
                      <a:pt x="271" y="62"/>
                    </a:lnTo>
                    <a:lnTo>
                      <a:pt x="283" y="61"/>
                    </a:lnTo>
                    <a:lnTo>
                      <a:pt x="291" y="67"/>
                    </a:lnTo>
                    <a:lnTo>
                      <a:pt x="302" y="67"/>
                    </a:lnTo>
                    <a:lnTo>
                      <a:pt x="312" y="65"/>
                    </a:lnTo>
                    <a:lnTo>
                      <a:pt x="317" y="61"/>
                    </a:lnTo>
                    <a:lnTo>
                      <a:pt x="322" y="56"/>
                    </a:lnTo>
                    <a:lnTo>
                      <a:pt x="331" y="54"/>
                    </a:lnTo>
                    <a:lnTo>
                      <a:pt x="336" y="48"/>
                    </a:lnTo>
                    <a:lnTo>
                      <a:pt x="342" y="44"/>
                    </a:lnTo>
                    <a:lnTo>
                      <a:pt x="353" y="41"/>
                    </a:lnTo>
                    <a:lnTo>
                      <a:pt x="365" y="46"/>
                    </a:lnTo>
                    <a:lnTo>
                      <a:pt x="372" y="45"/>
                    </a:lnTo>
                    <a:lnTo>
                      <a:pt x="382" y="44"/>
                    </a:lnTo>
                    <a:lnTo>
                      <a:pt x="393" y="43"/>
                    </a:lnTo>
                    <a:lnTo>
                      <a:pt x="398" y="41"/>
                    </a:lnTo>
                    <a:lnTo>
                      <a:pt x="411" y="33"/>
                    </a:lnTo>
                    <a:lnTo>
                      <a:pt x="417" y="33"/>
                    </a:lnTo>
                    <a:lnTo>
                      <a:pt x="430" y="37"/>
                    </a:lnTo>
                    <a:lnTo>
                      <a:pt x="447" y="29"/>
                    </a:lnTo>
                    <a:lnTo>
                      <a:pt x="451" y="28"/>
                    </a:lnTo>
                    <a:lnTo>
                      <a:pt x="458" y="29"/>
                    </a:lnTo>
                    <a:lnTo>
                      <a:pt x="462" y="24"/>
                    </a:lnTo>
                    <a:lnTo>
                      <a:pt x="473" y="25"/>
                    </a:lnTo>
                    <a:lnTo>
                      <a:pt x="481" y="24"/>
                    </a:lnTo>
                    <a:lnTo>
                      <a:pt x="496" y="21"/>
                    </a:lnTo>
                    <a:lnTo>
                      <a:pt x="501" y="17"/>
                    </a:lnTo>
                    <a:lnTo>
                      <a:pt x="514" y="12"/>
                    </a:lnTo>
                    <a:lnTo>
                      <a:pt x="518" y="2"/>
                    </a:lnTo>
                    <a:lnTo>
                      <a:pt x="527" y="0"/>
                    </a:lnTo>
                    <a:lnTo>
                      <a:pt x="535" y="0"/>
                    </a:lnTo>
                    <a:lnTo>
                      <a:pt x="546" y="7"/>
                    </a:lnTo>
                    <a:lnTo>
                      <a:pt x="555" y="7"/>
                    </a:lnTo>
                    <a:lnTo>
                      <a:pt x="556" y="8"/>
                    </a:lnTo>
                    <a:lnTo>
                      <a:pt x="555" y="14"/>
                    </a:lnTo>
                    <a:lnTo>
                      <a:pt x="555" y="19"/>
                    </a:lnTo>
                    <a:lnTo>
                      <a:pt x="549" y="27"/>
                    </a:lnTo>
                    <a:lnTo>
                      <a:pt x="548" y="33"/>
                    </a:lnTo>
                    <a:lnTo>
                      <a:pt x="548" y="41"/>
                    </a:lnTo>
                    <a:lnTo>
                      <a:pt x="554" y="46"/>
                    </a:lnTo>
                    <a:lnTo>
                      <a:pt x="551" y="52"/>
                    </a:lnTo>
                    <a:lnTo>
                      <a:pt x="552" y="59"/>
                    </a:lnTo>
                    <a:lnTo>
                      <a:pt x="551" y="66"/>
                    </a:lnTo>
                    <a:lnTo>
                      <a:pt x="552" y="75"/>
                    </a:lnTo>
                    <a:lnTo>
                      <a:pt x="551" y="78"/>
                    </a:lnTo>
                    <a:lnTo>
                      <a:pt x="544" y="83"/>
                    </a:lnTo>
                    <a:lnTo>
                      <a:pt x="545" y="86"/>
                    </a:lnTo>
                    <a:lnTo>
                      <a:pt x="551" y="84"/>
                    </a:lnTo>
                    <a:lnTo>
                      <a:pt x="552" y="82"/>
                    </a:lnTo>
                    <a:lnTo>
                      <a:pt x="554" y="82"/>
                    </a:lnTo>
                    <a:lnTo>
                      <a:pt x="556" y="84"/>
                    </a:lnTo>
                    <a:lnTo>
                      <a:pt x="561" y="86"/>
                    </a:lnTo>
                    <a:lnTo>
                      <a:pt x="561" y="89"/>
                    </a:lnTo>
                    <a:lnTo>
                      <a:pt x="560" y="91"/>
                    </a:lnTo>
                    <a:lnTo>
                      <a:pt x="559" y="91"/>
                    </a:lnTo>
                    <a:lnTo>
                      <a:pt x="552" y="88"/>
                    </a:lnTo>
                    <a:lnTo>
                      <a:pt x="545" y="88"/>
                    </a:lnTo>
                    <a:lnTo>
                      <a:pt x="540" y="91"/>
                    </a:lnTo>
                    <a:lnTo>
                      <a:pt x="539" y="92"/>
                    </a:lnTo>
                    <a:lnTo>
                      <a:pt x="539" y="99"/>
                    </a:lnTo>
                    <a:lnTo>
                      <a:pt x="533" y="125"/>
                    </a:lnTo>
                    <a:lnTo>
                      <a:pt x="533" y="141"/>
                    </a:lnTo>
                    <a:lnTo>
                      <a:pt x="530" y="145"/>
                    </a:lnTo>
                    <a:lnTo>
                      <a:pt x="528" y="156"/>
                    </a:lnTo>
                    <a:lnTo>
                      <a:pt x="524" y="159"/>
                    </a:lnTo>
                    <a:lnTo>
                      <a:pt x="518" y="164"/>
                    </a:lnTo>
                    <a:lnTo>
                      <a:pt x="511" y="181"/>
                    </a:lnTo>
                    <a:lnTo>
                      <a:pt x="502" y="190"/>
                    </a:lnTo>
                    <a:lnTo>
                      <a:pt x="497" y="202"/>
                    </a:lnTo>
                    <a:lnTo>
                      <a:pt x="497" y="204"/>
                    </a:lnTo>
                    <a:lnTo>
                      <a:pt x="492" y="207"/>
                    </a:lnTo>
                    <a:lnTo>
                      <a:pt x="485" y="215"/>
                    </a:lnTo>
                    <a:lnTo>
                      <a:pt x="482" y="220"/>
                    </a:lnTo>
                    <a:lnTo>
                      <a:pt x="480" y="226"/>
                    </a:lnTo>
                    <a:lnTo>
                      <a:pt x="479" y="237"/>
                    </a:lnTo>
                    <a:lnTo>
                      <a:pt x="462" y="271"/>
                    </a:lnTo>
                    <a:lnTo>
                      <a:pt x="447" y="296"/>
                    </a:lnTo>
                    <a:lnTo>
                      <a:pt x="444" y="303"/>
                    </a:lnTo>
                    <a:lnTo>
                      <a:pt x="438" y="325"/>
                    </a:lnTo>
                    <a:lnTo>
                      <a:pt x="431" y="344"/>
                    </a:lnTo>
                    <a:lnTo>
                      <a:pt x="422" y="351"/>
                    </a:lnTo>
                    <a:lnTo>
                      <a:pt x="419" y="353"/>
                    </a:lnTo>
                    <a:lnTo>
                      <a:pt x="416" y="357"/>
                    </a:lnTo>
                    <a:lnTo>
                      <a:pt x="414" y="358"/>
                    </a:lnTo>
                    <a:lnTo>
                      <a:pt x="409" y="363"/>
                    </a:lnTo>
                    <a:lnTo>
                      <a:pt x="394" y="378"/>
                    </a:lnTo>
                    <a:lnTo>
                      <a:pt x="389" y="389"/>
                    </a:lnTo>
                    <a:lnTo>
                      <a:pt x="389" y="390"/>
                    </a:lnTo>
                    <a:lnTo>
                      <a:pt x="388" y="395"/>
                    </a:lnTo>
                    <a:lnTo>
                      <a:pt x="382" y="405"/>
                    </a:lnTo>
                    <a:lnTo>
                      <a:pt x="373" y="420"/>
                    </a:lnTo>
                    <a:lnTo>
                      <a:pt x="362" y="432"/>
                    </a:lnTo>
                    <a:lnTo>
                      <a:pt x="363" y="432"/>
                    </a:lnTo>
                    <a:lnTo>
                      <a:pt x="352" y="442"/>
                    </a:lnTo>
                    <a:lnTo>
                      <a:pt x="340" y="453"/>
                    </a:lnTo>
                    <a:lnTo>
                      <a:pt x="334" y="461"/>
                    </a:lnTo>
                    <a:lnTo>
                      <a:pt x="323" y="474"/>
                    </a:lnTo>
                    <a:lnTo>
                      <a:pt x="306" y="486"/>
                    </a:lnTo>
                    <a:lnTo>
                      <a:pt x="297" y="492"/>
                    </a:lnTo>
                    <a:lnTo>
                      <a:pt x="297" y="495"/>
                    </a:lnTo>
                    <a:lnTo>
                      <a:pt x="290" y="506"/>
                    </a:lnTo>
                    <a:lnTo>
                      <a:pt x="277" y="520"/>
                    </a:lnTo>
                    <a:lnTo>
                      <a:pt x="264" y="532"/>
                    </a:lnTo>
                    <a:lnTo>
                      <a:pt x="249" y="541"/>
                    </a:lnTo>
                    <a:lnTo>
                      <a:pt x="243" y="545"/>
                    </a:lnTo>
                    <a:lnTo>
                      <a:pt x="231" y="549"/>
                    </a:lnTo>
                    <a:lnTo>
                      <a:pt x="223" y="550"/>
                    </a:lnTo>
                    <a:lnTo>
                      <a:pt x="216" y="554"/>
                    </a:lnTo>
                    <a:lnTo>
                      <a:pt x="193" y="572"/>
                    </a:lnTo>
                    <a:lnTo>
                      <a:pt x="139" y="620"/>
                    </a:lnTo>
                    <a:lnTo>
                      <a:pt x="120" y="640"/>
                    </a:lnTo>
                    <a:lnTo>
                      <a:pt x="113" y="648"/>
                    </a:lnTo>
                    <a:lnTo>
                      <a:pt x="103" y="659"/>
                    </a:lnTo>
                    <a:lnTo>
                      <a:pt x="91" y="663"/>
                    </a:lnTo>
                    <a:lnTo>
                      <a:pt x="87" y="660"/>
                    </a:lnTo>
                    <a:lnTo>
                      <a:pt x="84" y="665"/>
                    </a:lnTo>
                    <a:lnTo>
                      <a:pt x="87" y="665"/>
                    </a:lnTo>
                    <a:lnTo>
                      <a:pt x="88" y="669"/>
                    </a:lnTo>
                    <a:lnTo>
                      <a:pt x="87" y="672"/>
                    </a:lnTo>
                    <a:lnTo>
                      <a:pt x="83" y="674"/>
                    </a:lnTo>
                    <a:lnTo>
                      <a:pt x="81" y="681"/>
                    </a:lnTo>
                    <a:lnTo>
                      <a:pt x="75" y="691"/>
                    </a:lnTo>
                    <a:lnTo>
                      <a:pt x="61" y="705"/>
                    </a:lnTo>
                    <a:lnTo>
                      <a:pt x="50" y="718"/>
                    </a:lnTo>
                    <a:lnTo>
                      <a:pt x="37" y="730"/>
                    </a:lnTo>
                    <a:lnTo>
                      <a:pt x="32" y="739"/>
                    </a:lnTo>
                    <a:lnTo>
                      <a:pt x="30" y="74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Freeform 74"/>
              <p:cNvSpPr>
                <a:spLocks noChangeAspect="1"/>
              </p:cNvSpPr>
              <p:nvPr/>
            </p:nvSpPr>
            <p:spPr bwMode="gray">
              <a:xfrm>
                <a:off x="4761706" y="3272184"/>
                <a:ext cx="276225" cy="215900"/>
              </a:xfrm>
              <a:custGeom>
                <a:avLst/>
                <a:gdLst/>
                <a:ahLst/>
                <a:cxnLst>
                  <a:cxn ang="0">
                    <a:pos x="222" y="381"/>
                  </a:cxn>
                  <a:cxn ang="0">
                    <a:pos x="209" y="442"/>
                  </a:cxn>
                  <a:cxn ang="0">
                    <a:pos x="192" y="463"/>
                  </a:cxn>
                  <a:cxn ang="0">
                    <a:pos x="186" y="474"/>
                  </a:cxn>
                  <a:cxn ang="0">
                    <a:pos x="160" y="475"/>
                  </a:cxn>
                  <a:cxn ang="0">
                    <a:pos x="42" y="495"/>
                  </a:cxn>
                  <a:cxn ang="0">
                    <a:pos x="3" y="511"/>
                  </a:cxn>
                  <a:cxn ang="0">
                    <a:pos x="11" y="532"/>
                  </a:cxn>
                  <a:cxn ang="0">
                    <a:pos x="15" y="550"/>
                  </a:cxn>
                  <a:cxn ang="0">
                    <a:pos x="49" y="588"/>
                  </a:cxn>
                  <a:cxn ang="0">
                    <a:pos x="70" y="622"/>
                  </a:cxn>
                  <a:cxn ang="0">
                    <a:pos x="92" y="629"/>
                  </a:cxn>
                  <a:cxn ang="0">
                    <a:pos x="106" y="622"/>
                  </a:cxn>
                  <a:cxn ang="0">
                    <a:pos x="119" y="637"/>
                  </a:cxn>
                  <a:cxn ang="0">
                    <a:pos x="109" y="641"/>
                  </a:cxn>
                  <a:cxn ang="0">
                    <a:pos x="116" y="656"/>
                  </a:cxn>
                  <a:cxn ang="0">
                    <a:pos x="127" y="653"/>
                  </a:cxn>
                  <a:cxn ang="0">
                    <a:pos x="143" y="645"/>
                  </a:cxn>
                  <a:cxn ang="0">
                    <a:pos x="165" y="653"/>
                  </a:cxn>
                  <a:cxn ang="0">
                    <a:pos x="193" y="678"/>
                  </a:cxn>
                  <a:cxn ang="0">
                    <a:pos x="193" y="637"/>
                  </a:cxn>
                  <a:cxn ang="0">
                    <a:pos x="206" y="624"/>
                  </a:cxn>
                  <a:cxn ang="0">
                    <a:pos x="221" y="586"/>
                  </a:cxn>
                  <a:cxn ang="0">
                    <a:pos x="259" y="565"/>
                  </a:cxn>
                  <a:cxn ang="0">
                    <a:pos x="291" y="561"/>
                  </a:cxn>
                  <a:cxn ang="0">
                    <a:pos x="365" y="602"/>
                  </a:cxn>
                  <a:cxn ang="0">
                    <a:pos x="386" y="609"/>
                  </a:cxn>
                  <a:cxn ang="0">
                    <a:pos x="418" y="588"/>
                  </a:cxn>
                  <a:cxn ang="0">
                    <a:pos x="471" y="613"/>
                  </a:cxn>
                  <a:cxn ang="0">
                    <a:pos x="519" y="618"/>
                  </a:cxn>
                  <a:cxn ang="0">
                    <a:pos x="559" y="588"/>
                  </a:cxn>
                  <a:cxn ang="0">
                    <a:pos x="613" y="587"/>
                  </a:cxn>
                  <a:cxn ang="0">
                    <a:pos x="647" y="591"/>
                  </a:cxn>
                  <a:cxn ang="0">
                    <a:pos x="672" y="597"/>
                  </a:cxn>
                  <a:cxn ang="0">
                    <a:pos x="688" y="582"/>
                  </a:cxn>
                  <a:cxn ang="0">
                    <a:pos x="708" y="576"/>
                  </a:cxn>
                  <a:cxn ang="0">
                    <a:pos x="718" y="561"/>
                  </a:cxn>
                  <a:cxn ang="0">
                    <a:pos x="709" y="545"/>
                  </a:cxn>
                  <a:cxn ang="0">
                    <a:pos x="725" y="533"/>
                  </a:cxn>
                  <a:cxn ang="0">
                    <a:pos x="732" y="515"/>
                  </a:cxn>
                  <a:cxn ang="0">
                    <a:pos x="746" y="501"/>
                  </a:cxn>
                  <a:cxn ang="0">
                    <a:pos x="838" y="386"/>
                  </a:cxn>
                  <a:cxn ang="0">
                    <a:pos x="872" y="184"/>
                  </a:cxn>
                  <a:cxn ang="0">
                    <a:pos x="837" y="160"/>
                  </a:cxn>
                  <a:cxn ang="0">
                    <a:pos x="826" y="135"/>
                  </a:cxn>
                  <a:cxn ang="0">
                    <a:pos x="818" y="117"/>
                  </a:cxn>
                  <a:cxn ang="0">
                    <a:pos x="795" y="26"/>
                  </a:cxn>
                  <a:cxn ang="0">
                    <a:pos x="773" y="11"/>
                  </a:cxn>
                  <a:cxn ang="0">
                    <a:pos x="720" y="1"/>
                  </a:cxn>
                  <a:cxn ang="0">
                    <a:pos x="643" y="1"/>
                  </a:cxn>
                  <a:cxn ang="0">
                    <a:pos x="568" y="53"/>
                  </a:cxn>
                  <a:cxn ang="0">
                    <a:pos x="437" y="145"/>
                  </a:cxn>
                  <a:cxn ang="0">
                    <a:pos x="307" y="236"/>
                  </a:cxn>
                  <a:cxn ang="0">
                    <a:pos x="221" y="257"/>
                  </a:cxn>
                  <a:cxn ang="0">
                    <a:pos x="222" y="271"/>
                  </a:cxn>
                </a:cxnLst>
                <a:rect l="0" t="0" r="r" b="b"/>
                <a:pathLst>
                  <a:path w="872" h="678">
                    <a:moveTo>
                      <a:pt x="222" y="271"/>
                    </a:moveTo>
                    <a:lnTo>
                      <a:pt x="222" y="327"/>
                    </a:lnTo>
                    <a:lnTo>
                      <a:pt x="222" y="381"/>
                    </a:lnTo>
                    <a:lnTo>
                      <a:pt x="222" y="435"/>
                    </a:lnTo>
                    <a:lnTo>
                      <a:pt x="219" y="436"/>
                    </a:lnTo>
                    <a:lnTo>
                      <a:pt x="209" y="442"/>
                    </a:lnTo>
                    <a:lnTo>
                      <a:pt x="205" y="448"/>
                    </a:lnTo>
                    <a:lnTo>
                      <a:pt x="204" y="456"/>
                    </a:lnTo>
                    <a:lnTo>
                      <a:pt x="192" y="463"/>
                    </a:lnTo>
                    <a:lnTo>
                      <a:pt x="188" y="466"/>
                    </a:lnTo>
                    <a:lnTo>
                      <a:pt x="186" y="469"/>
                    </a:lnTo>
                    <a:lnTo>
                      <a:pt x="186" y="474"/>
                    </a:lnTo>
                    <a:lnTo>
                      <a:pt x="173" y="473"/>
                    </a:lnTo>
                    <a:lnTo>
                      <a:pt x="160" y="472"/>
                    </a:lnTo>
                    <a:lnTo>
                      <a:pt x="160" y="475"/>
                    </a:lnTo>
                    <a:lnTo>
                      <a:pt x="155" y="474"/>
                    </a:lnTo>
                    <a:lnTo>
                      <a:pt x="66" y="475"/>
                    </a:lnTo>
                    <a:lnTo>
                      <a:pt x="42" y="495"/>
                    </a:lnTo>
                    <a:lnTo>
                      <a:pt x="5" y="495"/>
                    </a:lnTo>
                    <a:lnTo>
                      <a:pt x="4" y="499"/>
                    </a:lnTo>
                    <a:lnTo>
                      <a:pt x="3" y="511"/>
                    </a:lnTo>
                    <a:lnTo>
                      <a:pt x="0" y="521"/>
                    </a:lnTo>
                    <a:lnTo>
                      <a:pt x="1" y="523"/>
                    </a:lnTo>
                    <a:lnTo>
                      <a:pt x="11" y="532"/>
                    </a:lnTo>
                    <a:lnTo>
                      <a:pt x="12" y="534"/>
                    </a:lnTo>
                    <a:lnTo>
                      <a:pt x="11" y="543"/>
                    </a:lnTo>
                    <a:lnTo>
                      <a:pt x="15" y="550"/>
                    </a:lnTo>
                    <a:lnTo>
                      <a:pt x="27" y="565"/>
                    </a:lnTo>
                    <a:lnTo>
                      <a:pt x="44" y="579"/>
                    </a:lnTo>
                    <a:lnTo>
                      <a:pt x="49" y="588"/>
                    </a:lnTo>
                    <a:lnTo>
                      <a:pt x="55" y="603"/>
                    </a:lnTo>
                    <a:lnTo>
                      <a:pt x="59" y="609"/>
                    </a:lnTo>
                    <a:lnTo>
                      <a:pt x="70" y="622"/>
                    </a:lnTo>
                    <a:lnTo>
                      <a:pt x="78" y="626"/>
                    </a:lnTo>
                    <a:lnTo>
                      <a:pt x="89" y="629"/>
                    </a:lnTo>
                    <a:lnTo>
                      <a:pt x="92" y="629"/>
                    </a:lnTo>
                    <a:lnTo>
                      <a:pt x="97" y="628"/>
                    </a:lnTo>
                    <a:lnTo>
                      <a:pt x="102" y="623"/>
                    </a:lnTo>
                    <a:lnTo>
                      <a:pt x="106" y="622"/>
                    </a:lnTo>
                    <a:lnTo>
                      <a:pt x="112" y="625"/>
                    </a:lnTo>
                    <a:lnTo>
                      <a:pt x="118" y="635"/>
                    </a:lnTo>
                    <a:lnTo>
                      <a:pt x="119" y="637"/>
                    </a:lnTo>
                    <a:lnTo>
                      <a:pt x="118" y="640"/>
                    </a:lnTo>
                    <a:lnTo>
                      <a:pt x="113" y="640"/>
                    </a:lnTo>
                    <a:lnTo>
                      <a:pt x="109" y="641"/>
                    </a:lnTo>
                    <a:lnTo>
                      <a:pt x="108" y="645"/>
                    </a:lnTo>
                    <a:lnTo>
                      <a:pt x="109" y="649"/>
                    </a:lnTo>
                    <a:lnTo>
                      <a:pt x="116" y="656"/>
                    </a:lnTo>
                    <a:lnTo>
                      <a:pt x="127" y="666"/>
                    </a:lnTo>
                    <a:lnTo>
                      <a:pt x="134" y="662"/>
                    </a:lnTo>
                    <a:lnTo>
                      <a:pt x="127" y="653"/>
                    </a:lnTo>
                    <a:lnTo>
                      <a:pt x="127" y="649"/>
                    </a:lnTo>
                    <a:lnTo>
                      <a:pt x="138" y="646"/>
                    </a:lnTo>
                    <a:lnTo>
                      <a:pt x="143" y="645"/>
                    </a:lnTo>
                    <a:lnTo>
                      <a:pt x="151" y="641"/>
                    </a:lnTo>
                    <a:lnTo>
                      <a:pt x="154" y="642"/>
                    </a:lnTo>
                    <a:lnTo>
                      <a:pt x="165" y="653"/>
                    </a:lnTo>
                    <a:lnTo>
                      <a:pt x="177" y="666"/>
                    </a:lnTo>
                    <a:lnTo>
                      <a:pt x="184" y="671"/>
                    </a:lnTo>
                    <a:lnTo>
                      <a:pt x="193" y="678"/>
                    </a:lnTo>
                    <a:lnTo>
                      <a:pt x="194" y="671"/>
                    </a:lnTo>
                    <a:lnTo>
                      <a:pt x="192" y="646"/>
                    </a:lnTo>
                    <a:lnTo>
                      <a:pt x="193" y="637"/>
                    </a:lnTo>
                    <a:lnTo>
                      <a:pt x="195" y="633"/>
                    </a:lnTo>
                    <a:lnTo>
                      <a:pt x="199" y="628"/>
                    </a:lnTo>
                    <a:lnTo>
                      <a:pt x="206" y="624"/>
                    </a:lnTo>
                    <a:lnTo>
                      <a:pt x="211" y="618"/>
                    </a:lnTo>
                    <a:lnTo>
                      <a:pt x="219" y="604"/>
                    </a:lnTo>
                    <a:lnTo>
                      <a:pt x="221" y="586"/>
                    </a:lnTo>
                    <a:lnTo>
                      <a:pt x="222" y="582"/>
                    </a:lnTo>
                    <a:lnTo>
                      <a:pt x="240" y="570"/>
                    </a:lnTo>
                    <a:lnTo>
                      <a:pt x="259" y="565"/>
                    </a:lnTo>
                    <a:lnTo>
                      <a:pt x="277" y="565"/>
                    </a:lnTo>
                    <a:lnTo>
                      <a:pt x="283" y="564"/>
                    </a:lnTo>
                    <a:lnTo>
                      <a:pt x="291" y="561"/>
                    </a:lnTo>
                    <a:lnTo>
                      <a:pt x="306" y="563"/>
                    </a:lnTo>
                    <a:lnTo>
                      <a:pt x="343" y="581"/>
                    </a:lnTo>
                    <a:lnTo>
                      <a:pt x="365" y="602"/>
                    </a:lnTo>
                    <a:lnTo>
                      <a:pt x="372" y="607"/>
                    </a:lnTo>
                    <a:lnTo>
                      <a:pt x="377" y="609"/>
                    </a:lnTo>
                    <a:lnTo>
                      <a:pt x="386" y="609"/>
                    </a:lnTo>
                    <a:lnTo>
                      <a:pt x="392" y="599"/>
                    </a:lnTo>
                    <a:lnTo>
                      <a:pt x="408" y="591"/>
                    </a:lnTo>
                    <a:lnTo>
                      <a:pt x="418" y="588"/>
                    </a:lnTo>
                    <a:lnTo>
                      <a:pt x="430" y="588"/>
                    </a:lnTo>
                    <a:lnTo>
                      <a:pt x="447" y="598"/>
                    </a:lnTo>
                    <a:lnTo>
                      <a:pt x="471" y="613"/>
                    </a:lnTo>
                    <a:lnTo>
                      <a:pt x="483" y="617"/>
                    </a:lnTo>
                    <a:lnTo>
                      <a:pt x="506" y="619"/>
                    </a:lnTo>
                    <a:lnTo>
                      <a:pt x="519" y="618"/>
                    </a:lnTo>
                    <a:lnTo>
                      <a:pt x="533" y="608"/>
                    </a:lnTo>
                    <a:lnTo>
                      <a:pt x="550" y="593"/>
                    </a:lnTo>
                    <a:lnTo>
                      <a:pt x="559" y="588"/>
                    </a:lnTo>
                    <a:lnTo>
                      <a:pt x="585" y="588"/>
                    </a:lnTo>
                    <a:lnTo>
                      <a:pt x="603" y="591"/>
                    </a:lnTo>
                    <a:lnTo>
                      <a:pt x="613" y="587"/>
                    </a:lnTo>
                    <a:lnTo>
                      <a:pt x="633" y="585"/>
                    </a:lnTo>
                    <a:lnTo>
                      <a:pt x="640" y="587"/>
                    </a:lnTo>
                    <a:lnTo>
                      <a:pt x="647" y="591"/>
                    </a:lnTo>
                    <a:lnTo>
                      <a:pt x="655" y="593"/>
                    </a:lnTo>
                    <a:lnTo>
                      <a:pt x="661" y="597"/>
                    </a:lnTo>
                    <a:lnTo>
                      <a:pt x="672" y="597"/>
                    </a:lnTo>
                    <a:lnTo>
                      <a:pt x="678" y="593"/>
                    </a:lnTo>
                    <a:lnTo>
                      <a:pt x="688" y="583"/>
                    </a:lnTo>
                    <a:lnTo>
                      <a:pt x="688" y="582"/>
                    </a:lnTo>
                    <a:lnTo>
                      <a:pt x="694" y="577"/>
                    </a:lnTo>
                    <a:lnTo>
                      <a:pt x="702" y="576"/>
                    </a:lnTo>
                    <a:lnTo>
                      <a:pt x="708" y="576"/>
                    </a:lnTo>
                    <a:lnTo>
                      <a:pt x="714" y="564"/>
                    </a:lnTo>
                    <a:lnTo>
                      <a:pt x="715" y="564"/>
                    </a:lnTo>
                    <a:lnTo>
                      <a:pt x="718" y="561"/>
                    </a:lnTo>
                    <a:lnTo>
                      <a:pt x="713" y="556"/>
                    </a:lnTo>
                    <a:lnTo>
                      <a:pt x="709" y="550"/>
                    </a:lnTo>
                    <a:lnTo>
                      <a:pt x="709" y="545"/>
                    </a:lnTo>
                    <a:lnTo>
                      <a:pt x="714" y="538"/>
                    </a:lnTo>
                    <a:lnTo>
                      <a:pt x="720" y="534"/>
                    </a:lnTo>
                    <a:lnTo>
                      <a:pt x="725" y="533"/>
                    </a:lnTo>
                    <a:lnTo>
                      <a:pt x="730" y="531"/>
                    </a:lnTo>
                    <a:lnTo>
                      <a:pt x="727" y="520"/>
                    </a:lnTo>
                    <a:lnTo>
                      <a:pt x="732" y="515"/>
                    </a:lnTo>
                    <a:lnTo>
                      <a:pt x="740" y="513"/>
                    </a:lnTo>
                    <a:lnTo>
                      <a:pt x="740" y="504"/>
                    </a:lnTo>
                    <a:lnTo>
                      <a:pt x="746" y="501"/>
                    </a:lnTo>
                    <a:lnTo>
                      <a:pt x="746" y="490"/>
                    </a:lnTo>
                    <a:lnTo>
                      <a:pt x="834" y="391"/>
                    </a:lnTo>
                    <a:lnTo>
                      <a:pt x="838" y="386"/>
                    </a:lnTo>
                    <a:lnTo>
                      <a:pt x="844" y="287"/>
                    </a:lnTo>
                    <a:lnTo>
                      <a:pt x="859" y="208"/>
                    </a:lnTo>
                    <a:lnTo>
                      <a:pt x="872" y="184"/>
                    </a:lnTo>
                    <a:lnTo>
                      <a:pt x="849" y="171"/>
                    </a:lnTo>
                    <a:lnTo>
                      <a:pt x="843" y="166"/>
                    </a:lnTo>
                    <a:lnTo>
                      <a:pt x="837" y="160"/>
                    </a:lnTo>
                    <a:lnTo>
                      <a:pt x="833" y="154"/>
                    </a:lnTo>
                    <a:lnTo>
                      <a:pt x="829" y="142"/>
                    </a:lnTo>
                    <a:lnTo>
                      <a:pt x="826" y="135"/>
                    </a:lnTo>
                    <a:lnTo>
                      <a:pt x="826" y="133"/>
                    </a:lnTo>
                    <a:lnTo>
                      <a:pt x="821" y="123"/>
                    </a:lnTo>
                    <a:lnTo>
                      <a:pt x="818" y="117"/>
                    </a:lnTo>
                    <a:lnTo>
                      <a:pt x="818" y="31"/>
                    </a:lnTo>
                    <a:lnTo>
                      <a:pt x="801" y="36"/>
                    </a:lnTo>
                    <a:lnTo>
                      <a:pt x="795" y="26"/>
                    </a:lnTo>
                    <a:lnTo>
                      <a:pt x="791" y="22"/>
                    </a:lnTo>
                    <a:lnTo>
                      <a:pt x="776" y="15"/>
                    </a:lnTo>
                    <a:lnTo>
                      <a:pt x="773" y="11"/>
                    </a:lnTo>
                    <a:lnTo>
                      <a:pt x="768" y="7"/>
                    </a:lnTo>
                    <a:lnTo>
                      <a:pt x="759" y="5"/>
                    </a:lnTo>
                    <a:lnTo>
                      <a:pt x="720" y="1"/>
                    </a:lnTo>
                    <a:lnTo>
                      <a:pt x="677" y="2"/>
                    </a:lnTo>
                    <a:lnTo>
                      <a:pt x="646" y="0"/>
                    </a:lnTo>
                    <a:lnTo>
                      <a:pt x="643" y="1"/>
                    </a:lnTo>
                    <a:lnTo>
                      <a:pt x="638" y="4"/>
                    </a:lnTo>
                    <a:lnTo>
                      <a:pt x="612" y="22"/>
                    </a:lnTo>
                    <a:lnTo>
                      <a:pt x="568" y="53"/>
                    </a:lnTo>
                    <a:lnTo>
                      <a:pt x="525" y="84"/>
                    </a:lnTo>
                    <a:lnTo>
                      <a:pt x="482" y="114"/>
                    </a:lnTo>
                    <a:lnTo>
                      <a:pt x="437" y="145"/>
                    </a:lnTo>
                    <a:lnTo>
                      <a:pt x="393" y="176"/>
                    </a:lnTo>
                    <a:lnTo>
                      <a:pt x="350" y="206"/>
                    </a:lnTo>
                    <a:lnTo>
                      <a:pt x="307" y="236"/>
                    </a:lnTo>
                    <a:lnTo>
                      <a:pt x="292" y="241"/>
                    </a:lnTo>
                    <a:lnTo>
                      <a:pt x="230" y="255"/>
                    </a:lnTo>
                    <a:lnTo>
                      <a:pt x="221" y="257"/>
                    </a:lnTo>
                    <a:lnTo>
                      <a:pt x="221" y="259"/>
                    </a:lnTo>
                    <a:lnTo>
                      <a:pt x="222" y="260"/>
                    </a:lnTo>
                    <a:lnTo>
                      <a:pt x="222" y="27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Freeform 18"/>
              <p:cNvSpPr>
                <a:spLocks noChangeAspect="1"/>
              </p:cNvSpPr>
              <p:nvPr/>
            </p:nvSpPr>
            <p:spPr bwMode="gray">
              <a:xfrm>
                <a:off x="5334792" y="3432522"/>
                <a:ext cx="261938" cy="198438"/>
              </a:xfrm>
              <a:custGeom>
                <a:avLst/>
                <a:gdLst/>
                <a:ahLst/>
                <a:cxnLst>
                  <a:cxn ang="0">
                    <a:pos x="174" y="105"/>
                  </a:cxn>
                  <a:cxn ang="0">
                    <a:pos x="149" y="125"/>
                  </a:cxn>
                  <a:cxn ang="0">
                    <a:pos x="104" y="215"/>
                  </a:cxn>
                  <a:cxn ang="0">
                    <a:pos x="81" y="225"/>
                  </a:cxn>
                  <a:cxn ang="0">
                    <a:pos x="67" y="242"/>
                  </a:cxn>
                  <a:cxn ang="0">
                    <a:pos x="67" y="270"/>
                  </a:cxn>
                  <a:cxn ang="0">
                    <a:pos x="61" y="346"/>
                  </a:cxn>
                  <a:cxn ang="0">
                    <a:pos x="21" y="355"/>
                  </a:cxn>
                  <a:cxn ang="0">
                    <a:pos x="5" y="378"/>
                  </a:cxn>
                  <a:cxn ang="0">
                    <a:pos x="12" y="390"/>
                  </a:cxn>
                  <a:cxn ang="0">
                    <a:pos x="39" y="399"/>
                  </a:cxn>
                  <a:cxn ang="0">
                    <a:pos x="58" y="424"/>
                  </a:cxn>
                  <a:cxn ang="0">
                    <a:pos x="93" y="453"/>
                  </a:cxn>
                  <a:cxn ang="0">
                    <a:pos x="113" y="502"/>
                  </a:cxn>
                  <a:cxn ang="0">
                    <a:pos x="150" y="522"/>
                  </a:cxn>
                  <a:cxn ang="0">
                    <a:pos x="157" y="544"/>
                  </a:cxn>
                  <a:cxn ang="0">
                    <a:pos x="185" y="569"/>
                  </a:cxn>
                  <a:cxn ang="0">
                    <a:pos x="255" y="600"/>
                  </a:cxn>
                  <a:cxn ang="0">
                    <a:pos x="303" y="619"/>
                  </a:cxn>
                  <a:cxn ang="0">
                    <a:pos x="373" y="614"/>
                  </a:cxn>
                  <a:cxn ang="0">
                    <a:pos x="427" y="588"/>
                  </a:cxn>
                  <a:cxn ang="0">
                    <a:pos x="483" y="604"/>
                  </a:cxn>
                  <a:cxn ang="0">
                    <a:pos x="506" y="592"/>
                  </a:cxn>
                  <a:cxn ang="0">
                    <a:pos x="567" y="559"/>
                  </a:cxn>
                  <a:cxn ang="0">
                    <a:pos x="661" y="545"/>
                  </a:cxn>
                  <a:cxn ang="0">
                    <a:pos x="823" y="381"/>
                  </a:cxn>
                  <a:cxn ang="0">
                    <a:pos x="684" y="347"/>
                  </a:cxn>
                  <a:cxn ang="0">
                    <a:pos x="579" y="298"/>
                  </a:cxn>
                  <a:cxn ang="0">
                    <a:pos x="564" y="276"/>
                  </a:cxn>
                  <a:cxn ang="0">
                    <a:pos x="550" y="261"/>
                  </a:cxn>
                  <a:cxn ang="0">
                    <a:pos x="539" y="226"/>
                  </a:cxn>
                  <a:cxn ang="0">
                    <a:pos x="534" y="212"/>
                  </a:cxn>
                  <a:cxn ang="0">
                    <a:pos x="516" y="218"/>
                  </a:cxn>
                  <a:cxn ang="0">
                    <a:pos x="504" y="220"/>
                  </a:cxn>
                  <a:cxn ang="0">
                    <a:pos x="484" y="203"/>
                  </a:cxn>
                  <a:cxn ang="0">
                    <a:pos x="499" y="177"/>
                  </a:cxn>
                  <a:cxn ang="0">
                    <a:pos x="512" y="140"/>
                  </a:cxn>
                  <a:cxn ang="0">
                    <a:pos x="495" y="119"/>
                  </a:cxn>
                  <a:cxn ang="0">
                    <a:pos x="480" y="99"/>
                  </a:cxn>
                  <a:cxn ang="0">
                    <a:pos x="445" y="71"/>
                  </a:cxn>
                  <a:cxn ang="0">
                    <a:pos x="420" y="40"/>
                  </a:cxn>
                  <a:cxn ang="0">
                    <a:pos x="389" y="23"/>
                  </a:cxn>
                  <a:cxn ang="0">
                    <a:pos x="372" y="26"/>
                  </a:cxn>
                  <a:cxn ang="0">
                    <a:pos x="356" y="18"/>
                  </a:cxn>
                  <a:cxn ang="0">
                    <a:pos x="340" y="23"/>
                  </a:cxn>
                  <a:cxn ang="0">
                    <a:pos x="334" y="18"/>
                  </a:cxn>
                  <a:cxn ang="0">
                    <a:pos x="324" y="17"/>
                  </a:cxn>
                  <a:cxn ang="0">
                    <a:pos x="301" y="26"/>
                  </a:cxn>
                  <a:cxn ang="0">
                    <a:pos x="284" y="12"/>
                  </a:cxn>
                  <a:cxn ang="0">
                    <a:pos x="268" y="5"/>
                  </a:cxn>
                  <a:cxn ang="0">
                    <a:pos x="236" y="34"/>
                  </a:cxn>
                  <a:cxn ang="0">
                    <a:pos x="223" y="26"/>
                  </a:cxn>
                  <a:cxn ang="0">
                    <a:pos x="216" y="35"/>
                  </a:cxn>
                  <a:cxn ang="0">
                    <a:pos x="194" y="33"/>
                  </a:cxn>
                </a:cxnLst>
                <a:rect l="0" t="0" r="r" b="b"/>
                <a:pathLst>
                  <a:path w="824" h="626">
                    <a:moveTo>
                      <a:pt x="192" y="32"/>
                    </a:moveTo>
                    <a:lnTo>
                      <a:pt x="192" y="48"/>
                    </a:lnTo>
                    <a:lnTo>
                      <a:pt x="174" y="105"/>
                    </a:lnTo>
                    <a:lnTo>
                      <a:pt x="167" y="113"/>
                    </a:lnTo>
                    <a:lnTo>
                      <a:pt x="158" y="115"/>
                    </a:lnTo>
                    <a:lnTo>
                      <a:pt x="149" y="125"/>
                    </a:lnTo>
                    <a:lnTo>
                      <a:pt x="114" y="174"/>
                    </a:lnTo>
                    <a:lnTo>
                      <a:pt x="109" y="188"/>
                    </a:lnTo>
                    <a:lnTo>
                      <a:pt x="104" y="215"/>
                    </a:lnTo>
                    <a:lnTo>
                      <a:pt x="99" y="220"/>
                    </a:lnTo>
                    <a:lnTo>
                      <a:pt x="88" y="220"/>
                    </a:lnTo>
                    <a:lnTo>
                      <a:pt x="81" y="225"/>
                    </a:lnTo>
                    <a:lnTo>
                      <a:pt x="74" y="237"/>
                    </a:lnTo>
                    <a:lnTo>
                      <a:pt x="71" y="244"/>
                    </a:lnTo>
                    <a:lnTo>
                      <a:pt x="67" y="242"/>
                    </a:lnTo>
                    <a:lnTo>
                      <a:pt x="67" y="253"/>
                    </a:lnTo>
                    <a:lnTo>
                      <a:pt x="69" y="259"/>
                    </a:lnTo>
                    <a:lnTo>
                      <a:pt x="67" y="270"/>
                    </a:lnTo>
                    <a:lnTo>
                      <a:pt x="63" y="286"/>
                    </a:lnTo>
                    <a:lnTo>
                      <a:pt x="63" y="331"/>
                    </a:lnTo>
                    <a:lnTo>
                      <a:pt x="61" y="346"/>
                    </a:lnTo>
                    <a:lnTo>
                      <a:pt x="54" y="352"/>
                    </a:lnTo>
                    <a:lnTo>
                      <a:pt x="43" y="357"/>
                    </a:lnTo>
                    <a:lnTo>
                      <a:pt x="21" y="355"/>
                    </a:lnTo>
                    <a:lnTo>
                      <a:pt x="11" y="359"/>
                    </a:lnTo>
                    <a:lnTo>
                      <a:pt x="11" y="373"/>
                    </a:lnTo>
                    <a:lnTo>
                      <a:pt x="5" y="378"/>
                    </a:lnTo>
                    <a:lnTo>
                      <a:pt x="0" y="386"/>
                    </a:lnTo>
                    <a:lnTo>
                      <a:pt x="6" y="390"/>
                    </a:lnTo>
                    <a:lnTo>
                      <a:pt x="12" y="390"/>
                    </a:lnTo>
                    <a:lnTo>
                      <a:pt x="20" y="397"/>
                    </a:lnTo>
                    <a:lnTo>
                      <a:pt x="28" y="395"/>
                    </a:lnTo>
                    <a:lnTo>
                      <a:pt x="39" y="399"/>
                    </a:lnTo>
                    <a:lnTo>
                      <a:pt x="48" y="404"/>
                    </a:lnTo>
                    <a:lnTo>
                      <a:pt x="56" y="414"/>
                    </a:lnTo>
                    <a:lnTo>
                      <a:pt x="58" y="424"/>
                    </a:lnTo>
                    <a:lnTo>
                      <a:pt x="64" y="432"/>
                    </a:lnTo>
                    <a:lnTo>
                      <a:pt x="71" y="440"/>
                    </a:lnTo>
                    <a:lnTo>
                      <a:pt x="93" y="453"/>
                    </a:lnTo>
                    <a:lnTo>
                      <a:pt x="98" y="463"/>
                    </a:lnTo>
                    <a:lnTo>
                      <a:pt x="103" y="475"/>
                    </a:lnTo>
                    <a:lnTo>
                      <a:pt x="113" y="502"/>
                    </a:lnTo>
                    <a:lnTo>
                      <a:pt x="118" y="511"/>
                    </a:lnTo>
                    <a:lnTo>
                      <a:pt x="126" y="517"/>
                    </a:lnTo>
                    <a:lnTo>
                      <a:pt x="150" y="522"/>
                    </a:lnTo>
                    <a:lnTo>
                      <a:pt x="157" y="527"/>
                    </a:lnTo>
                    <a:lnTo>
                      <a:pt x="158" y="534"/>
                    </a:lnTo>
                    <a:lnTo>
                      <a:pt x="157" y="544"/>
                    </a:lnTo>
                    <a:lnTo>
                      <a:pt x="156" y="566"/>
                    </a:lnTo>
                    <a:lnTo>
                      <a:pt x="169" y="571"/>
                    </a:lnTo>
                    <a:lnTo>
                      <a:pt x="185" y="569"/>
                    </a:lnTo>
                    <a:lnTo>
                      <a:pt x="200" y="570"/>
                    </a:lnTo>
                    <a:lnTo>
                      <a:pt x="217" y="578"/>
                    </a:lnTo>
                    <a:lnTo>
                      <a:pt x="255" y="600"/>
                    </a:lnTo>
                    <a:lnTo>
                      <a:pt x="266" y="613"/>
                    </a:lnTo>
                    <a:lnTo>
                      <a:pt x="286" y="619"/>
                    </a:lnTo>
                    <a:lnTo>
                      <a:pt x="303" y="619"/>
                    </a:lnTo>
                    <a:lnTo>
                      <a:pt x="325" y="625"/>
                    </a:lnTo>
                    <a:lnTo>
                      <a:pt x="350" y="626"/>
                    </a:lnTo>
                    <a:lnTo>
                      <a:pt x="373" y="614"/>
                    </a:lnTo>
                    <a:lnTo>
                      <a:pt x="389" y="598"/>
                    </a:lnTo>
                    <a:lnTo>
                      <a:pt x="408" y="592"/>
                    </a:lnTo>
                    <a:lnTo>
                      <a:pt x="427" y="588"/>
                    </a:lnTo>
                    <a:lnTo>
                      <a:pt x="461" y="604"/>
                    </a:lnTo>
                    <a:lnTo>
                      <a:pt x="474" y="603"/>
                    </a:lnTo>
                    <a:lnTo>
                      <a:pt x="483" y="604"/>
                    </a:lnTo>
                    <a:lnTo>
                      <a:pt x="488" y="603"/>
                    </a:lnTo>
                    <a:lnTo>
                      <a:pt x="491" y="599"/>
                    </a:lnTo>
                    <a:lnTo>
                      <a:pt x="506" y="592"/>
                    </a:lnTo>
                    <a:lnTo>
                      <a:pt x="542" y="580"/>
                    </a:lnTo>
                    <a:lnTo>
                      <a:pt x="554" y="567"/>
                    </a:lnTo>
                    <a:lnTo>
                      <a:pt x="567" y="559"/>
                    </a:lnTo>
                    <a:lnTo>
                      <a:pt x="588" y="550"/>
                    </a:lnTo>
                    <a:lnTo>
                      <a:pt x="596" y="545"/>
                    </a:lnTo>
                    <a:lnTo>
                      <a:pt x="661" y="545"/>
                    </a:lnTo>
                    <a:lnTo>
                      <a:pt x="742" y="463"/>
                    </a:lnTo>
                    <a:lnTo>
                      <a:pt x="813" y="393"/>
                    </a:lnTo>
                    <a:lnTo>
                      <a:pt x="823" y="381"/>
                    </a:lnTo>
                    <a:lnTo>
                      <a:pt x="824" y="378"/>
                    </a:lnTo>
                    <a:lnTo>
                      <a:pt x="771" y="379"/>
                    </a:lnTo>
                    <a:lnTo>
                      <a:pt x="684" y="347"/>
                    </a:lnTo>
                    <a:lnTo>
                      <a:pt x="606" y="320"/>
                    </a:lnTo>
                    <a:lnTo>
                      <a:pt x="599" y="313"/>
                    </a:lnTo>
                    <a:lnTo>
                      <a:pt x="579" y="298"/>
                    </a:lnTo>
                    <a:lnTo>
                      <a:pt x="572" y="288"/>
                    </a:lnTo>
                    <a:lnTo>
                      <a:pt x="566" y="282"/>
                    </a:lnTo>
                    <a:lnTo>
                      <a:pt x="564" y="276"/>
                    </a:lnTo>
                    <a:lnTo>
                      <a:pt x="559" y="273"/>
                    </a:lnTo>
                    <a:lnTo>
                      <a:pt x="553" y="266"/>
                    </a:lnTo>
                    <a:lnTo>
                      <a:pt x="550" y="261"/>
                    </a:lnTo>
                    <a:lnTo>
                      <a:pt x="543" y="254"/>
                    </a:lnTo>
                    <a:lnTo>
                      <a:pt x="538" y="231"/>
                    </a:lnTo>
                    <a:lnTo>
                      <a:pt x="539" y="226"/>
                    </a:lnTo>
                    <a:lnTo>
                      <a:pt x="543" y="221"/>
                    </a:lnTo>
                    <a:lnTo>
                      <a:pt x="543" y="220"/>
                    </a:lnTo>
                    <a:lnTo>
                      <a:pt x="534" y="212"/>
                    </a:lnTo>
                    <a:lnTo>
                      <a:pt x="529" y="211"/>
                    </a:lnTo>
                    <a:lnTo>
                      <a:pt x="517" y="216"/>
                    </a:lnTo>
                    <a:lnTo>
                      <a:pt x="516" y="218"/>
                    </a:lnTo>
                    <a:lnTo>
                      <a:pt x="515" y="220"/>
                    </a:lnTo>
                    <a:lnTo>
                      <a:pt x="508" y="217"/>
                    </a:lnTo>
                    <a:lnTo>
                      <a:pt x="504" y="220"/>
                    </a:lnTo>
                    <a:lnTo>
                      <a:pt x="491" y="218"/>
                    </a:lnTo>
                    <a:lnTo>
                      <a:pt x="485" y="212"/>
                    </a:lnTo>
                    <a:lnTo>
                      <a:pt x="484" y="203"/>
                    </a:lnTo>
                    <a:lnTo>
                      <a:pt x="484" y="200"/>
                    </a:lnTo>
                    <a:lnTo>
                      <a:pt x="493" y="190"/>
                    </a:lnTo>
                    <a:lnTo>
                      <a:pt x="499" y="177"/>
                    </a:lnTo>
                    <a:lnTo>
                      <a:pt x="501" y="166"/>
                    </a:lnTo>
                    <a:lnTo>
                      <a:pt x="506" y="144"/>
                    </a:lnTo>
                    <a:lnTo>
                      <a:pt x="512" y="140"/>
                    </a:lnTo>
                    <a:lnTo>
                      <a:pt x="506" y="132"/>
                    </a:lnTo>
                    <a:lnTo>
                      <a:pt x="502" y="125"/>
                    </a:lnTo>
                    <a:lnTo>
                      <a:pt x="495" y="119"/>
                    </a:lnTo>
                    <a:lnTo>
                      <a:pt x="486" y="115"/>
                    </a:lnTo>
                    <a:lnTo>
                      <a:pt x="483" y="109"/>
                    </a:lnTo>
                    <a:lnTo>
                      <a:pt x="480" y="99"/>
                    </a:lnTo>
                    <a:lnTo>
                      <a:pt x="474" y="93"/>
                    </a:lnTo>
                    <a:lnTo>
                      <a:pt x="462" y="83"/>
                    </a:lnTo>
                    <a:lnTo>
                      <a:pt x="445" y="71"/>
                    </a:lnTo>
                    <a:lnTo>
                      <a:pt x="440" y="62"/>
                    </a:lnTo>
                    <a:lnTo>
                      <a:pt x="432" y="51"/>
                    </a:lnTo>
                    <a:lnTo>
                      <a:pt x="420" y="40"/>
                    </a:lnTo>
                    <a:lnTo>
                      <a:pt x="413" y="39"/>
                    </a:lnTo>
                    <a:lnTo>
                      <a:pt x="403" y="34"/>
                    </a:lnTo>
                    <a:lnTo>
                      <a:pt x="389" y="23"/>
                    </a:lnTo>
                    <a:lnTo>
                      <a:pt x="378" y="24"/>
                    </a:lnTo>
                    <a:lnTo>
                      <a:pt x="376" y="26"/>
                    </a:lnTo>
                    <a:lnTo>
                      <a:pt x="372" y="26"/>
                    </a:lnTo>
                    <a:lnTo>
                      <a:pt x="371" y="22"/>
                    </a:lnTo>
                    <a:lnTo>
                      <a:pt x="361" y="22"/>
                    </a:lnTo>
                    <a:lnTo>
                      <a:pt x="356" y="18"/>
                    </a:lnTo>
                    <a:lnTo>
                      <a:pt x="352" y="18"/>
                    </a:lnTo>
                    <a:lnTo>
                      <a:pt x="348" y="22"/>
                    </a:lnTo>
                    <a:lnTo>
                      <a:pt x="340" y="23"/>
                    </a:lnTo>
                    <a:lnTo>
                      <a:pt x="339" y="24"/>
                    </a:lnTo>
                    <a:lnTo>
                      <a:pt x="337" y="24"/>
                    </a:lnTo>
                    <a:lnTo>
                      <a:pt x="334" y="18"/>
                    </a:lnTo>
                    <a:lnTo>
                      <a:pt x="329" y="13"/>
                    </a:lnTo>
                    <a:lnTo>
                      <a:pt x="324" y="13"/>
                    </a:lnTo>
                    <a:lnTo>
                      <a:pt x="324" y="17"/>
                    </a:lnTo>
                    <a:lnTo>
                      <a:pt x="318" y="22"/>
                    </a:lnTo>
                    <a:lnTo>
                      <a:pt x="305" y="24"/>
                    </a:lnTo>
                    <a:lnTo>
                      <a:pt x="301" y="26"/>
                    </a:lnTo>
                    <a:lnTo>
                      <a:pt x="292" y="26"/>
                    </a:lnTo>
                    <a:lnTo>
                      <a:pt x="284" y="15"/>
                    </a:lnTo>
                    <a:lnTo>
                      <a:pt x="284" y="12"/>
                    </a:lnTo>
                    <a:lnTo>
                      <a:pt x="281" y="11"/>
                    </a:lnTo>
                    <a:lnTo>
                      <a:pt x="274" y="11"/>
                    </a:lnTo>
                    <a:lnTo>
                      <a:pt x="268" y="5"/>
                    </a:lnTo>
                    <a:lnTo>
                      <a:pt x="264" y="0"/>
                    </a:lnTo>
                    <a:lnTo>
                      <a:pt x="244" y="44"/>
                    </a:lnTo>
                    <a:lnTo>
                      <a:pt x="236" y="34"/>
                    </a:lnTo>
                    <a:lnTo>
                      <a:pt x="236" y="31"/>
                    </a:lnTo>
                    <a:lnTo>
                      <a:pt x="231" y="26"/>
                    </a:lnTo>
                    <a:lnTo>
                      <a:pt x="223" y="26"/>
                    </a:lnTo>
                    <a:lnTo>
                      <a:pt x="220" y="29"/>
                    </a:lnTo>
                    <a:lnTo>
                      <a:pt x="219" y="33"/>
                    </a:lnTo>
                    <a:lnTo>
                      <a:pt x="216" y="35"/>
                    </a:lnTo>
                    <a:lnTo>
                      <a:pt x="212" y="35"/>
                    </a:lnTo>
                    <a:lnTo>
                      <a:pt x="208" y="33"/>
                    </a:lnTo>
                    <a:lnTo>
                      <a:pt x="194" y="33"/>
                    </a:lnTo>
                    <a:lnTo>
                      <a:pt x="192" y="3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Freeform 76"/>
              <p:cNvSpPr>
                <a:spLocks noChangeAspect="1"/>
              </p:cNvSpPr>
              <p:nvPr/>
            </p:nvSpPr>
            <p:spPr bwMode="gray">
              <a:xfrm>
                <a:off x="5296692" y="4153247"/>
                <a:ext cx="20638" cy="28575"/>
              </a:xfrm>
              <a:custGeom>
                <a:avLst/>
                <a:gdLst/>
                <a:ahLst/>
                <a:cxnLst>
                  <a:cxn ang="0">
                    <a:pos x="67" y="63"/>
                  </a:cxn>
                  <a:cxn ang="0">
                    <a:pos x="65" y="35"/>
                  </a:cxn>
                  <a:cxn ang="0">
                    <a:pos x="65" y="14"/>
                  </a:cxn>
                  <a:cxn ang="0">
                    <a:pos x="63" y="6"/>
                  </a:cxn>
                  <a:cxn ang="0">
                    <a:pos x="56" y="15"/>
                  </a:cxn>
                  <a:cxn ang="0">
                    <a:pos x="33" y="0"/>
                  </a:cxn>
                  <a:cxn ang="0">
                    <a:pos x="19" y="9"/>
                  </a:cxn>
                  <a:cxn ang="0">
                    <a:pos x="12" y="21"/>
                  </a:cxn>
                  <a:cxn ang="0">
                    <a:pos x="4" y="38"/>
                  </a:cxn>
                  <a:cxn ang="0">
                    <a:pos x="0" y="54"/>
                  </a:cxn>
                  <a:cxn ang="0">
                    <a:pos x="2" y="67"/>
                  </a:cxn>
                  <a:cxn ang="0">
                    <a:pos x="12" y="86"/>
                  </a:cxn>
                  <a:cxn ang="0">
                    <a:pos x="35" y="89"/>
                  </a:cxn>
                  <a:cxn ang="0">
                    <a:pos x="47" y="90"/>
                  </a:cxn>
                  <a:cxn ang="0">
                    <a:pos x="55" y="81"/>
                  </a:cxn>
                  <a:cxn ang="0">
                    <a:pos x="61" y="67"/>
                  </a:cxn>
                  <a:cxn ang="0">
                    <a:pos x="67" y="63"/>
                  </a:cxn>
                </a:cxnLst>
                <a:rect l="0" t="0" r="r" b="b"/>
                <a:pathLst>
                  <a:path w="67" h="90">
                    <a:moveTo>
                      <a:pt x="67" y="63"/>
                    </a:moveTo>
                    <a:lnTo>
                      <a:pt x="65" y="35"/>
                    </a:lnTo>
                    <a:lnTo>
                      <a:pt x="65" y="14"/>
                    </a:lnTo>
                    <a:lnTo>
                      <a:pt x="63" y="6"/>
                    </a:lnTo>
                    <a:lnTo>
                      <a:pt x="56" y="15"/>
                    </a:lnTo>
                    <a:lnTo>
                      <a:pt x="33" y="0"/>
                    </a:lnTo>
                    <a:lnTo>
                      <a:pt x="19" y="9"/>
                    </a:lnTo>
                    <a:lnTo>
                      <a:pt x="12" y="21"/>
                    </a:lnTo>
                    <a:lnTo>
                      <a:pt x="4" y="38"/>
                    </a:lnTo>
                    <a:lnTo>
                      <a:pt x="0" y="54"/>
                    </a:lnTo>
                    <a:lnTo>
                      <a:pt x="2" y="67"/>
                    </a:lnTo>
                    <a:lnTo>
                      <a:pt x="12" y="86"/>
                    </a:lnTo>
                    <a:lnTo>
                      <a:pt x="35" y="89"/>
                    </a:lnTo>
                    <a:lnTo>
                      <a:pt x="47" y="90"/>
                    </a:lnTo>
                    <a:lnTo>
                      <a:pt x="55" y="81"/>
                    </a:lnTo>
                    <a:lnTo>
                      <a:pt x="61" y="67"/>
                    </a:lnTo>
                    <a:lnTo>
                      <a:pt x="67" y="6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Freeform 77"/>
              <p:cNvSpPr>
                <a:spLocks noChangeAspect="1"/>
              </p:cNvSpPr>
              <p:nvPr/>
            </p:nvSpPr>
            <p:spPr bwMode="gray">
              <a:xfrm>
                <a:off x="5045867" y="4083397"/>
                <a:ext cx="285750" cy="250825"/>
              </a:xfrm>
              <a:custGeom>
                <a:avLst/>
                <a:gdLst/>
                <a:ahLst/>
                <a:cxnLst>
                  <a:cxn ang="0">
                    <a:pos x="188" y="334"/>
                  </a:cxn>
                  <a:cxn ang="0">
                    <a:pos x="157" y="406"/>
                  </a:cxn>
                  <a:cxn ang="0">
                    <a:pos x="101" y="418"/>
                  </a:cxn>
                  <a:cxn ang="0">
                    <a:pos x="59" y="396"/>
                  </a:cxn>
                  <a:cxn ang="0">
                    <a:pos x="8" y="398"/>
                  </a:cxn>
                  <a:cxn ang="0">
                    <a:pos x="1" y="411"/>
                  </a:cxn>
                  <a:cxn ang="0">
                    <a:pos x="37" y="491"/>
                  </a:cxn>
                  <a:cxn ang="0">
                    <a:pos x="70" y="562"/>
                  </a:cxn>
                  <a:cxn ang="0">
                    <a:pos x="90" y="665"/>
                  </a:cxn>
                  <a:cxn ang="0">
                    <a:pos x="77" y="678"/>
                  </a:cxn>
                  <a:cxn ang="0">
                    <a:pos x="88" y="701"/>
                  </a:cxn>
                  <a:cxn ang="0">
                    <a:pos x="108" y="734"/>
                  </a:cxn>
                  <a:cxn ang="0">
                    <a:pos x="109" y="770"/>
                  </a:cxn>
                  <a:cxn ang="0">
                    <a:pos x="112" y="750"/>
                  </a:cxn>
                  <a:cxn ang="0">
                    <a:pos x="128" y="769"/>
                  </a:cxn>
                  <a:cxn ang="0">
                    <a:pos x="155" y="782"/>
                  </a:cxn>
                  <a:cxn ang="0">
                    <a:pos x="195" y="791"/>
                  </a:cxn>
                  <a:cxn ang="0">
                    <a:pos x="236" y="771"/>
                  </a:cxn>
                  <a:cxn ang="0">
                    <a:pos x="287" y="771"/>
                  </a:cxn>
                  <a:cxn ang="0">
                    <a:pos x="311" y="753"/>
                  </a:cxn>
                  <a:cxn ang="0">
                    <a:pos x="365" y="753"/>
                  </a:cxn>
                  <a:cxn ang="0">
                    <a:pos x="408" y="746"/>
                  </a:cxn>
                  <a:cxn ang="0">
                    <a:pos x="479" y="743"/>
                  </a:cxn>
                  <a:cxn ang="0">
                    <a:pos x="505" y="733"/>
                  </a:cxn>
                  <a:cxn ang="0">
                    <a:pos x="553" y="727"/>
                  </a:cxn>
                  <a:cxn ang="0">
                    <a:pos x="633" y="679"/>
                  </a:cxn>
                  <a:cxn ang="0">
                    <a:pos x="705" y="600"/>
                  </a:cxn>
                  <a:cxn ang="0">
                    <a:pos x="765" y="533"/>
                  </a:cxn>
                  <a:cxn ang="0">
                    <a:pos x="804" y="465"/>
                  </a:cxn>
                  <a:cxn ang="0">
                    <a:pos x="836" y="420"/>
                  </a:cxn>
                  <a:cxn ang="0">
                    <a:pos x="881" y="357"/>
                  </a:cxn>
                  <a:cxn ang="0">
                    <a:pos x="894" y="305"/>
                  </a:cxn>
                  <a:cxn ang="0">
                    <a:pos x="856" y="281"/>
                  </a:cxn>
                  <a:cxn ang="0">
                    <a:pos x="824" y="307"/>
                  </a:cxn>
                  <a:cxn ang="0">
                    <a:pos x="793" y="256"/>
                  </a:cxn>
                  <a:cxn ang="0">
                    <a:pos x="845" y="233"/>
                  </a:cxn>
                  <a:cxn ang="0">
                    <a:pos x="830" y="55"/>
                  </a:cxn>
                  <a:cxn ang="0">
                    <a:pos x="807" y="17"/>
                  </a:cxn>
                  <a:cxn ang="0">
                    <a:pos x="749" y="9"/>
                  </a:cxn>
                  <a:cxn ang="0">
                    <a:pos x="704" y="8"/>
                  </a:cxn>
                  <a:cxn ang="0">
                    <a:pos x="625" y="57"/>
                  </a:cxn>
                  <a:cxn ang="0">
                    <a:pos x="558" y="129"/>
                  </a:cxn>
                  <a:cxn ang="0">
                    <a:pos x="496" y="207"/>
                  </a:cxn>
                  <a:cxn ang="0">
                    <a:pos x="437" y="217"/>
                  </a:cxn>
                  <a:cxn ang="0">
                    <a:pos x="376" y="201"/>
                  </a:cxn>
                  <a:cxn ang="0">
                    <a:pos x="339" y="248"/>
                  </a:cxn>
                  <a:cxn ang="0">
                    <a:pos x="277" y="286"/>
                  </a:cxn>
                  <a:cxn ang="0">
                    <a:pos x="230" y="271"/>
                  </a:cxn>
                  <a:cxn ang="0">
                    <a:pos x="238" y="213"/>
                  </a:cxn>
                  <a:cxn ang="0">
                    <a:pos x="200" y="170"/>
                  </a:cxn>
                </a:cxnLst>
                <a:rect l="0" t="0" r="r" b="b"/>
                <a:pathLst>
                  <a:path w="898" h="791">
                    <a:moveTo>
                      <a:pt x="188" y="161"/>
                    </a:moveTo>
                    <a:lnTo>
                      <a:pt x="188" y="216"/>
                    </a:lnTo>
                    <a:lnTo>
                      <a:pt x="188" y="275"/>
                    </a:lnTo>
                    <a:lnTo>
                      <a:pt x="188" y="334"/>
                    </a:lnTo>
                    <a:lnTo>
                      <a:pt x="188" y="390"/>
                    </a:lnTo>
                    <a:lnTo>
                      <a:pt x="182" y="394"/>
                    </a:lnTo>
                    <a:lnTo>
                      <a:pt x="171" y="396"/>
                    </a:lnTo>
                    <a:lnTo>
                      <a:pt x="157" y="406"/>
                    </a:lnTo>
                    <a:lnTo>
                      <a:pt x="141" y="421"/>
                    </a:lnTo>
                    <a:lnTo>
                      <a:pt x="129" y="421"/>
                    </a:lnTo>
                    <a:lnTo>
                      <a:pt x="120" y="418"/>
                    </a:lnTo>
                    <a:lnTo>
                      <a:pt x="101" y="418"/>
                    </a:lnTo>
                    <a:lnTo>
                      <a:pt x="86" y="423"/>
                    </a:lnTo>
                    <a:lnTo>
                      <a:pt x="70" y="421"/>
                    </a:lnTo>
                    <a:lnTo>
                      <a:pt x="59" y="409"/>
                    </a:lnTo>
                    <a:lnTo>
                      <a:pt x="59" y="396"/>
                    </a:lnTo>
                    <a:lnTo>
                      <a:pt x="33" y="378"/>
                    </a:lnTo>
                    <a:lnTo>
                      <a:pt x="21" y="379"/>
                    </a:lnTo>
                    <a:lnTo>
                      <a:pt x="15" y="390"/>
                    </a:lnTo>
                    <a:lnTo>
                      <a:pt x="8" y="398"/>
                    </a:lnTo>
                    <a:lnTo>
                      <a:pt x="5" y="400"/>
                    </a:lnTo>
                    <a:lnTo>
                      <a:pt x="0" y="401"/>
                    </a:lnTo>
                    <a:lnTo>
                      <a:pt x="2" y="405"/>
                    </a:lnTo>
                    <a:lnTo>
                      <a:pt x="1" y="411"/>
                    </a:lnTo>
                    <a:lnTo>
                      <a:pt x="5" y="416"/>
                    </a:lnTo>
                    <a:lnTo>
                      <a:pt x="13" y="426"/>
                    </a:lnTo>
                    <a:lnTo>
                      <a:pt x="28" y="464"/>
                    </a:lnTo>
                    <a:lnTo>
                      <a:pt x="37" y="491"/>
                    </a:lnTo>
                    <a:lnTo>
                      <a:pt x="51" y="528"/>
                    </a:lnTo>
                    <a:lnTo>
                      <a:pt x="59" y="536"/>
                    </a:lnTo>
                    <a:lnTo>
                      <a:pt x="64" y="552"/>
                    </a:lnTo>
                    <a:lnTo>
                      <a:pt x="70" y="562"/>
                    </a:lnTo>
                    <a:lnTo>
                      <a:pt x="91" y="595"/>
                    </a:lnTo>
                    <a:lnTo>
                      <a:pt x="97" y="608"/>
                    </a:lnTo>
                    <a:lnTo>
                      <a:pt x="99" y="648"/>
                    </a:lnTo>
                    <a:lnTo>
                      <a:pt x="90" y="665"/>
                    </a:lnTo>
                    <a:lnTo>
                      <a:pt x="78" y="660"/>
                    </a:lnTo>
                    <a:lnTo>
                      <a:pt x="76" y="667"/>
                    </a:lnTo>
                    <a:lnTo>
                      <a:pt x="75" y="678"/>
                    </a:lnTo>
                    <a:lnTo>
                      <a:pt x="77" y="678"/>
                    </a:lnTo>
                    <a:lnTo>
                      <a:pt x="85" y="683"/>
                    </a:lnTo>
                    <a:lnTo>
                      <a:pt x="87" y="690"/>
                    </a:lnTo>
                    <a:lnTo>
                      <a:pt x="83" y="691"/>
                    </a:lnTo>
                    <a:lnTo>
                      <a:pt x="88" y="701"/>
                    </a:lnTo>
                    <a:lnTo>
                      <a:pt x="93" y="705"/>
                    </a:lnTo>
                    <a:lnTo>
                      <a:pt x="99" y="716"/>
                    </a:lnTo>
                    <a:lnTo>
                      <a:pt x="107" y="726"/>
                    </a:lnTo>
                    <a:lnTo>
                      <a:pt x="108" y="734"/>
                    </a:lnTo>
                    <a:lnTo>
                      <a:pt x="103" y="742"/>
                    </a:lnTo>
                    <a:lnTo>
                      <a:pt x="103" y="749"/>
                    </a:lnTo>
                    <a:lnTo>
                      <a:pt x="103" y="760"/>
                    </a:lnTo>
                    <a:lnTo>
                      <a:pt x="109" y="770"/>
                    </a:lnTo>
                    <a:lnTo>
                      <a:pt x="110" y="769"/>
                    </a:lnTo>
                    <a:lnTo>
                      <a:pt x="109" y="761"/>
                    </a:lnTo>
                    <a:lnTo>
                      <a:pt x="109" y="754"/>
                    </a:lnTo>
                    <a:lnTo>
                      <a:pt x="112" y="750"/>
                    </a:lnTo>
                    <a:lnTo>
                      <a:pt x="119" y="749"/>
                    </a:lnTo>
                    <a:lnTo>
                      <a:pt x="128" y="750"/>
                    </a:lnTo>
                    <a:lnTo>
                      <a:pt x="129" y="762"/>
                    </a:lnTo>
                    <a:lnTo>
                      <a:pt x="128" y="769"/>
                    </a:lnTo>
                    <a:lnTo>
                      <a:pt x="133" y="771"/>
                    </a:lnTo>
                    <a:lnTo>
                      <a:pt x="151" y="770"/>
                    </a:lnTo>
                    <a:lnTo>
                      <a:pt x="156" y="775"/>
                    </a:lnTo>
                    <a:lnTo>
                      <a:pt x="155" y="782"/>
                    </a:lnTo>
                    <a:lnTo>
                      <a:pt x="166" y="788"/>
                    </a:lnTo>
                    <a:lnTo>
                      <a:pt x="174" y="788"/>
                    </a:lnTo>
                    <a:lnTo>
                      <a:pt x="183" y="791"/>
                    </a:lnTo>
                    <a:lnTo>
                      <a:pt x="195" y="791"/>
                    </a:lnTo>
                    <a:lnTo>
                      <a:pt x="204" y="788"/>
                    </a:lnTo>
                    <a:lnTo>
                      <a:pt x="214" y="776"/>
                    </a:lnTo>
                    <a:lnTo>
                      <a:pt x="232" y="775"/>
                    </a:lnTo>
                    <a:lnTo>
                      <a:pt x="236" y="771"/>
                    </a:lnTo>
                    <a:lnTo>
                      <a:pt x="244" y="770"/>
                    </a:lnTo>
                    <a:lnTo>
                      <a:pt x="264" y="772"/>
                    </a:lnTo>
                    <a:lnTo>
                      <a:pt x="266" y="769"/>
                    </a:lnTo>
                    <a:lnTo>
                      <a:pt x="287" y="771"/>
                    </a:lnTo>
                    <a:lnTo>
                      <a:pt x="293" y="769"/>
                    </a:lnTo>
                    <a:lnTo>
                      <a:pt x="296" y="761"/>
                    </a:lnTo>
                    <a:lnTo>
                      <a:pt x="305" y="758"/>
                    </a:lnTo>
                    <a:lnTo>
                      <a:pt x="311" y="753"/>
                    </a:lnTo>
                    <a:lnTo>
                      <a:pt x="316" y="748"/>
                    </a:lnTo>
                    <a:lnTo>
                      <a:pt x="333" y="745"/>
                    </a:lnTo>
                    <a:lnTo>
                      <a:pt x="341" y="746"/>
                    </a:lnTo>
                    <a:lnTo>
                      <a:pt x="365" y="753"/>
                    </a:lnTo>
                    <a:lnTo>
                      <a:pt x="372" y="753"/>
                    </a:lnTo>
                    <a:lnTo>
                      <a:pt x="381" y="745"/>
                    </a:lnTo>
                    <a:lnTo>
                      <a:pt x="394" y="744"/>
                    </a:lnTo>
                    <a:lnTo>
                      <a:pt x="408" y="746"/>
                    </a:lnTo>
                    <a:lnTo>
                      <a:pt x="446" y="758"/>
                    </a:lnTo>
                    <a:lnTo>
                      <a:pt x="459" y="758"/>
                    </a:lnTo>
                    <a:lnTo>
                      <a:pt x="467" y="744"/>
                    </a:lnTo>
                    <a:lnTo>
                      <a:pt x="479" y="743"/>
                    </a:lnTo>
                    <a:lnTo>
                      <a:pt x="491" y="748"/>
                    </a:lnTo>
                    <a:lnTo>
                      <a:pt x="507" y="749"/>
                    </a:lnTo>
                    <a:lnTo>
                      <a:pt x="508" y="743"/>
                    </a:lnTo>
                    <a:lnTo>
                      <a:pt x="505" y="733"/>
                    </a:lnTo>
                    <a:lnTo>
                      <a:pt x="512" y="728"/>
                    </a:lnTo>
                    <a:lnTo>
                      <a:pt x="519" y="727"/>
                    </a:lnTo>
                    <a:lnTo>
                      <a:pt x="532" y="726"/>
                    </a:lnTo>
                    <a:lnTo>
                      <a:pt x="553" y="727"/>
                    </a:lnTo>
                    <a:lnTo>
                      <a:pt x="564" y="726"/>
                    </a:lnTo>
                    <a:lnTo>
                      <a:pt x="586" y="715"/>
                    </a:lnTo>
                    <a:lnTo>
                      <a:pt x="623" y="689"/>
                    </a:lnTo>
                    <a:lnTo>
                      <a:pt x="633" y="679"/>
                    </a:lnTo>
                    <a:lnTo>
                      <a:pt x="642" y="668"/>
                    </a:lnTo>
                    <a:lnTo>
                      <a:pt x="663" y="652"/>
                    </a:lnTo>
                    <a:lnTo>
                      <a:pt x="689" y="624"/>
                    </a:lnTo>
                    <a:lnTo>
                      <a:pt x="705" y="600"/>
                    </a:lnTo>
                    <a:lnTo>
                      <a:pt x="714" y="589"/>
                    </a:lnTo>
                    <a:lnTo>
                      <a:pt x="723" y="582"/>
                    </a:lnTo>
                    <a:lnTo>
                      <a:pt x="747" y="561"/>
                    </a:lnTo>
                    <a:lnTo>
                      <a:pt x="765" y="533"/>
                    </a:lnTo>
                    <a:lnTo>
                      <a:pt x="774" y="520"/>
                    </a:lnTo>
                    <a:lnTo>
                      <a:pt x="796" y="480"/>
                    </a:lnTo>
                    <a:lnTo>
                      <a:pt x="800" y="473"/>
                    </a:lnTo>
                    <a:lnTo>
                      <a:pt x="804" y="465"/>
                    </a:lnTo>
                    <a:lnTo>
                      <a:pt x="808" y="454"/>
                    </a:lnTo>
                    <a:lnTo>
                      <a:pt x="819" y="437"/>
                    </a:lnTo>
                    <a:lnTo>
                      <a:pt x="828" y="426"/>
                    </a:lnTo>
                    <a:lnTo>
                      <a:pt x="836" y="420"/>
                    </a:lnTo>
                    <a:lnTo>
                      <a:pt x="846" y="417"/>
                    </a:lnTo>
                    <a:lnTo>
                      <a:pt x="866" y="401"/>
                    </a:lnTo>
                    <a:lnTo>
                      <a:pt x="875" y="388"/>
                    </a:lnTo>
                    <a:lnTo>
                      <a:pt x="881" y="357"/>
                    </a:lnTo>
                    <a:lnTo>
                      <a:pt x="886" y="345"/>
                    </a:lnTo>
                    <a:lnTo>
                      <a:pt x="888" y="331"/>
                    </a:lnTo>
                    <a:lnTo>
                      <a:pt x="888" y="318"/>
                    </a:lnTo>
                    <a:lnTo>
                      <a:pt x="894" y="305"/>
                    </a:lnTo>
                    <a:lnTo>
                      <a:pt x="897" y="294"/>
                    </a:lnTo>
                    <a:lnTo>
                      <a:pt x="898" y="282"/>
                    </a:lnTo>
                    <a:lnTo>
                      <a:pt x="892" y="281"/>
                    </a:lnTo>
                    <a:lnTo>
                      <a:pt x="856" y="281"/>
                    </a:lnTo>
                    <a:lnTo>
                      <a:pt x="850" y="285"/>
                    </a:lnTo>
                    <a:lnTo>
                      <a:pt x="844" y="299"/>
                    </a:lnTo>
                    <a:lnTo>
                      <a:pt x="836" y="308"/>
                    </a:lnTo>
                    <a:lnTo>
                      <a:pt x="824" y="307"/>
                    </a:lnTo>
                    <a:lnTo>
                      <a:pt x="801" y="304"/>
                    </a:lnTo>
                    <a:lnTo>
                      <a:pt x="791" y="285"/>
                    </a:lnTo>
                    <a:lnTo>
                      <a:pt x="789" y="272"/>
                    </a:lnTo>
                    <a:lnTo>
                      <a:pt x="793" y="256"/>
                    </a:lnTo>
                    <a:lnTo>
                      <a:pt x="801" y="239"/>
                    </a:lnTo>
                    <a:lnTo>
                      <a:pt x="808" y="227"/>
                    </a:lnTo>
                    <a:lnTo>
                      <a:pt x="822" y="218"/>
                    </a:lnTo>
                    <a:lnTo>
                      <a:pt x="845" y="233"/>
                    </a:lnTo>
                    <a:lnTo>
                      <a:pt x="852" y="224"/>
                    </a:lnTo>
                    <a:lnTo>
                      <a:pt x="849" y="131"/>
                    </a:lnTo>
                    <a:lnTo>
                      <a:pt x="836" y="87"/>
                    </a:lnTo>
                    <a:lnTo>
                      <a:pt x="830" y="55"/>
                    </a:lnTo>
                    <a:lnTo>
                      <a:pt x="828" y="34"/>
                    </a:lnTo>
                    <a:lnTo>
                      <a:pt x="827" y="33"/>
                    </a:lnTo>
                    <a:lnTo>
                      <a:pt x="822" y="32"/>
                    </a:lnTo>
                    <a:lnTo>
                      <a:pt x="807" y="17"/>
                    </a:lnTo>
                    <a:lnTo>
                      <a:pt x="786" y="11"/>
                    </a:lnTo>
                    <a:lnTo>
                      <a:pt x="774" y="9"/>
                    </a:lnTo>
                    <a:lnTo>
                      <a:pt x="761" y="12"/>
                    </a:lnTo>
                    <a:lnTo>
                      <a:pt x="749" y="9"/>
                    </a:lnTo>
                    <a:lnTo>
                      <a:pt x="726" y="2"/>
                    </a:lnTo>
                    <a:lnTo>
                      <a:pt x="717" y="0"/>
                    </a:lnTo>
                    <a:lnTo>
                      <a:pt x="705" y="5"/>
                    </a:lnTo>
                    <a:lnTo>
                      <a:pt x="704" y="8"/>
                    </a:lnTo>
                    <a:lnTo>
                      <a:pt x="693" y="13"/>
                    </a:lnTo>
                    <a:lnTo>
                      <a:pt x="679" y="22"/>
                    </a:lnTo>
                    <a:lnTo>
                      <a:pt x="641" y="40"/>
                    </a:lnTo>
                    <a:lnTo>
                      <a:pt x="625" y="57"/>
                    </a:lnTo>
                    <a:lnTo>
                      <a:pt x="605" y="70"/>
                    </a:lnTo>
                    <a:lnTo>
                      <a:pt x="586" y="88"/>
                    </a:lnTo>
                    <a:lnTo>
                      <a:pt x="575" y="104"/>
                    </a:lnTo>
                    <a:lnTo>
                      <a:pt x="558" y="129"/>
                    </a:lnTo>
                    <a:lnTo>
                      <a:pt x="531" y="148"/>
                    </a:lnTo>
                    <a:lnTo>
                      <a:pt x="516" y="167"/>
                    </a:lnTo>
                    <a:lnTo>
                      <a:pt x="501" y="201"/>
                    </a:lnTo>
                    <a:lnTo>
                      <a:pt x="496" y="207"/>
                    </a:lnTo>
                    <a:lnTo>
                      <a:pt x="488" y="211"/>
                    </a:lnTo>
                    <a:lnTo>
                      <a:pt x="477" y="212"/>
                    </a:lnTo>
                    <a:lnTo>
                      <a:pt x="452" y="218"/>
                    </a:lnTo>
                    <a:lnTo>
                      <a:pt x="437" y="217"/>
                    </a:lnTo>
                    <a:lnTo>
                      <a:pt x="414" y="204"/>
                    </a:lnTo>
                    <a:lnTo>
                      <a:pt x="402" y="199"/>
                    </a:lnTo>
                    <a:lnTo>
                      <a:pt x="388" y="197"/>
                    </a:lnTo>
                    <a:lnTo>
                      <a:pt x="376" y="201"/>
                    </a:lnTo>
                    <a:lnTo>
                      <a:pt x="357" y="221"/>
                    </a:lnTo>
                    <a:lnTo>
                      <a:pt x="351" y="229"/>
                    </a:lnTo>
                    <a:lnTo>
                      <a:pt x="348" y="237"/>
                    </a:lnTo>
                    <a:lnTo>
                      <a:pt x="339" y="248"/>
                    </a:lnTo>
                    <a:lnTo>
                      <a:pt x="327" y="255"/>
                    </a:lnTo>
                    <a:lnTo>
                      <a:pt x="322" y="260"/>
                    </a:lnTo>
                    <a:lnTo>
                      <a:pt x="312" y="277"/>
                    </a:lnTo>
                    <a:lnTo>
                      <a:pt x="277" y="286"/>
                    </a:lnTo>
                    <a:lnTo>
                      <a:pt x="259" y="285"/>
                    </a:lnTo>
                    <a:lnTo>
                      <a:pt x="243" y="282"/>
                    </a:lnTo>
                    <a:lnTo>
                      <a:pt x="233" y="280"/>
                    </a:lnTo>
                    <a:lnTo>
                      <a:pt x="230" y="271"/>
                    </a:lnTo>
                    <a:lnTo>
                      <a:pt x="237" y="250"/>
                    </a:lnTo>
                    <a:lnTo>
                      <a:pt x="239" y="237"/>
                    </a:lnTo>
                    <a:lnTo>
                      <a:pt x="239" y="231"/>
                    </a:lnTo>
                    <a:lnTo>
                      <a:pt x="238" y="213"/>
                    </a:lnTo>
                    <a:lnTo>
                      <a:pt x="231" y="201"/>
                    </a:lnTo>
                    <a:lnTo>
                      <a:pt x="217" y="190"/>
                    </a:lnTo>
                    <a:lnTo>
                      <a:pt x="212" y="181"/>
                    </a:lnTo>
                    <a:lnTo>
                      <a:pt x="200" y="170"/>
                    </a:lnTo>
                    <a:lnTo>
                      <a:pt x="198" y="167"/>
                    </a:lnTo>
                    <a:lnTo>
                      <a:pt x="192" y="161"/>
                    </a:lnTo>
                    <a:lnTo>
                      <a:pt x="188" y="16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Freeform 78"/>
              <p:cNvSpPr>
                <a:spLocks noChangeAspect="1"/>
              </p:cNvSpPr>
              <p:nvPr/>
            </p:nvSpPr>
            <p:spPr bwMode="gray">
              <a:xfrm>
                <a:off x="5330030" y="3854797"/>
                <a:ext cx="55563" cy="138113"/>
              </a:xfrm>
              <a:custGeom>
                <a:avLst/>
                <a:gdLst/>
                <a:ahLst/>
                <a:cxnLst>
                  <a:cxn ang="0">
                    <a:pos x="61" y="11"/>
                  </a:cxn>
                  <a:cxn ang="0">
                    <a:pos x="42" y="14"/>
                  </a:cxn>
                  <a:cxn ang="0">
                    <a:pos x="25" y="8"/>
                  </a:cxn>
                  <a:cxn ang="0">
                    <a:pos x="13" y="8"/>
                  </a:cxn>
                  <a:cxn ang="0">
                    <a:pos x="25" y="15"/>
                  </a:cxn>
                  <a:cxn ang="0">
                    <a:pos x="37" y="40"/>
                  </a:cxn>
                  <a:cxn ang="0">
                    <a:pos x="50" y="65"/>
                  </a:cxn>
                  <a:cxn ang="0">
                    <a:pos x="42" y="80"/>
                  </a:cxn>
                  <a:cxn ang="0">
                    <a:pos x="35" y="94"/>
                  </a:cxn>
                  <a:cxn ang="0">
                    <a:pos x="31" y="127"/>
                  </a:cxn>
                  <a:cxn ang="0">
                    <a:pos x="31" y="159"/>
                  </a:cxn>
                  <a:cxn ang="0">
                    <a:pos x="41" y="172"/>
                  </a:cxn>
                  <a:cxn ang="0">
                    <a:pos x="24" y="181"/>
                  </a:cxn>
                  <a:cxn ang="0">
                    <a:pos x="14" y="198"/>
                  </a:cxn>
                  <a:cxn ang="0">
                    <a:pos x="2" y="235"/>
                  </a:cxn>
                  <a:cxn ang="0">
                    <a:pos x="8" y="248"/>
                  </a:cxn>
                  <a:cxn ang="0">
                    <a:pos x="23" y="257"/>
                  </a:cxn>
                  <a:cxn ang="0">
                    <a:pos x="30" y="263"/>
                  </a:cxn>
                  <a:cxn ang="0">
                    <a:pos x="51" y="289"/>
                  </a:cxn>
                  <a:cxn ang="0">
                    <a:pos x="93" y="284"/>
                  </a:cxn>
                  <a:cxn ang="0">
                    <a:pos x="101" y="310"/>
                  </a:cxn>
                  <a:cxn ang="0">
                    <a:pos x="94" y="343"/>
                  </a:cxn>
                  <a:cxn ang="0">
                    <a:pos x="86" y="365"/>
                  </a:cxn>
                  <a:cxn ang="0">
                    <a:pos x="97" y="388"/>
                  </a:cxn>
                  <a:cxn ang="0">
                    <a:pos x="112" y="404"/>
                  </a:cxn>
                  <a:cxn ang="0">
                    <a:pos x="128" y="414"/>
                  </a:cxn>
                  <a:cxn ang="0">
                    <a:pos x="127" y="429"/>
                  </a:cxn>
                  <a:cxn ang="0">
                    <a:pos x="142" y="430"/>
                  </a:cxn>
                  <a:cxn ang="0">
                    <a:pos x="139" y="409"/>
                  </a:cxn>
                  <a:cxn ang="0">
                    <a:pos x="139" y="392"/>
                  </a:cxn>
                  <a:cxn ang="0">
                    <a:pos x="153" y="377"/>
                  </a:cxn>
                  <a:cxn ang="0">
                    <a:pos x="169" y="368"/>
                  </a:cxn>
                  <a:cxn ang="0">
                    <a:pos x="169" y="325"/>
                  </a:cxn>
                  <a:cxn ang="0">
                    <a:pos x="172" y="295"/>
                  </a:cxn>
                  <a:cxn ang="0">
                    <a:pos x="148" y="266"/>
                  </a:cxn>
                  <a:cxn ang="0">
                    <a:pos x="116" y="230"/>
                  </a:cxn>
                  <a:cxn ang="0">
                    <a:pos x="116" y="242"/>
                  </a:cxn>
                  <a:cxn ang="0">
                    <a:pos x="126" y="250"/>
                  </a:cxn>
                  <a:cxn ang="0">
                    <a:pos x="134" y="282"/>
                  </a:cxn>
                  <a:cxn ang="0">
                    <a:pos x="121" y="269"/>
                  </a:cxn>
                  <a:cxn ang="0">
                    <a:pos x="115" y="262"/>
                  </a:cxn>
                  <a:cxn ang="0">
                    <a:pos x="102" y="272"/>
                  </a:cxn>
                  <a:cxn ang="0">
                    <a:pos x="97" y="261"/>
                  </a:cxn>
                  <a:cxn ang="0">
                    <a:pos x="100" y="245"/>
                  </a:cxn>
                  <a:cxn ang="0">
                    <a:pos x="89" y="231"/>
                  </a:cxn>
                  <a:cxn ang="0">
                    <a:pos x="85" y="208"/>
                  </a:cxn>
                  <a:cxn ang="0">
                    <a:pos x="68" y="159"/>
                  </a:cxn>
                  <a:cxn ang="0">
                    <a:pos x="79" y="140"/>
                  </a:cxn>
                  <a:cxn ang="0">
                    <a:pos x="79" y="70"/>
                  </a:cxn>
                  <a:cxn ang="0">
                    <a:pos x="78" y="51"/>
                  </a:cxn>
                  <a:cxn ang="0">
                    <a:pos x="63" y="32"/>
                  </a:cxn>
                  <a:cxn ang="0">
                    <a:pos x="69" y="10"/>
                  </a:cxn>
                </a:cxnLst>
                <a:rect l="0" t="0" r="r" b="b"/>
                <a:pathLst>
                  <a:path w="175" h="431">
                    <a:moveTo>
                      <a:pt x="64" y="18"/>
                    </a:moveTo>
                    <a:lnTo>
                      <a:pt x="62" y="14"/>
                    </a:lnTo>
                    <a:lnTo>
                      <a:pt x="61" y="11"/>
                    </a:lnTo>
                    <a:lnTo>
                      <a:pt x="58" y="10"/>
                    </a:lnTo>
                    <a:lnTo>
                      <a:pt x="53" y="10"/>
                    </a:lnTo>
                    <a:lnTo>
                      <a:pt x="42" y="14"/>
                    </a:lnTo>
                    <a:lnTo>
                      <a:pt x="40" y="13"/>
                    </a:lnTo>
                    <a:lnTo>
                      <a:pt x="35" y="6"/>
                    </a:lnTo>
                    <a:lnTo>
                      <a:pt x="25" y="8"/>
                    </a:lnTo>
                    <a:lnTo>
                      <a:pt x="14" y="0"/>
                    </a:lnTo>
                    <a:lnTo>
                      <a:pt x="13" y="3"/>
                    </a:lnTo>
                    <a:lnTo>
                      <a:pt x="13" y="8"/>
                    </a:lnTo>
                    <a:lnTo>
                      <a:pt x="14" y="9"/>
                    </a:lnTo>
                    <a:lnTo>
                      <a:pt x="16" y="15"/>
                    </a:lnTo>
                    <a:lnTo>
                      <a:pt x="25" y="15"/>
                    </a:lnTo>
                    <a:lnTo>
                      <a:pt x="32" y="24"/>
                    </a:lnTo>
                    <a:lnTo>
                      <a:pt x="34" y="29"/>
                    </a:lnTo>
                    <a:lnTo>
                      <a:pt x="37" y="40"/>
                    </a:lnTo>
                    <a:lnTo>
                      <a:pt x="43" y="45"/>
                    </a:lnTo>
                    <a:lnTo>
                      <a:pt x="46" y="63"/>
                    </a:lnTo>
                    <a:lnTo>
                      <a:pt x="50" y="65"/>
                    </a:lnTo>
                    <a:lnTo>
                      <a:pt x="51" y="72"/>
                    </a:lnTo>
                    <a:lnTo>
                      <a:pt x="51" y="75"/>
                    </a:lnTo>
                    <a:lnTo>
                      <a:pt x="42" y="80"/>
                    </a:lnTo>
                    <a:lnTo>
                      <a:pt x="40" y="81"/>
                    </a:lnTo>
                    <a:lnTo>
                      <a:pt x="36" y="84"/>
                    </a:lnTo>
                    <a:lnTo>
                      <a:pt x="35" y="94"/>
                    </a:lnTo>
                    <a:lnTo>
                      <a:pt x="36" y="102"/>
                    </a:lnTo>
                    <a:lnTo>
                      <a:pt x="30" y="119"/>
                    </a:lnTo>
                    <a:lnTo>
                      <a:pt x="31" y="127"/>
                    </a:lnTo>
                    <a:lnTo>
                      <a:pt x="32" y="142"/>
                    </a:lnTo>
                    <a:lnTo>
                      <a:pt x="30" y="156"/>
                    </a:lnTo>
                    <a:lnTo>
                      <a:pt x="31" y="159"/>
                    </a:lnTo>
                    <a:lnTo>
                      <a:pt x="35" y="164"/>
                    </a:lnTo>
                    <a:lnTo>
                      <a:pt x="40" y="166"/>
                    </a:lnTo>
                    <a:lnTo>
                      <a:pt x="41" y="172"/>
                    </a:lnTo>
                    <a:lnTo>
                      <a:pt x="38" y="175"/>
                    </a:lnTo>
                    <a:lnTo>
                      <a:pt x="30" y="176"/>
                    </a:lnTo>
                    <a:lnTo>
                      <a:pt x="24" y="181"/>
                    </a:lnTo>
                    <a:lnTo>
                      <a:pt x="19" y="182"/>
                    </a:lnTo>
                    <a:lnTo>
                      <a:pt x="18" y="183"/>
                    </a:lnTo>
                    <a:lnTo>
                      <a:pt x="14" y="198"/>
                    </a:lnTo>
                    <a:lnTo>
                      <a:pt x="14" y="213"/>
                    </a:lnTo>
                    <a:lnTo>
                      <a:pt x="9" y="228"/>
                    </a:lnTo>
                    <a:lnTo>
                      <a:pt x="2" y="235"/>
                    </a:lnTo>
                    <a:lnTo>
                      <a:pt x="0" y="239"/>
                    </a:lnTo>
                    <a:lnTo>
                      <a:pt x="3" y="247"/>
                    </a:lnTo>
                    <a:lnTo>
                      <a:pt x="8" y="248"/>
                    </a:lnTo>
                    <a:lnTo>
                      <a:pt x="11" y="256"/>
                    </a:lnTo>
                    <a:lnTo>
                      <a:pt x="19" y="255"/>
                    </a:lnTo>
                    <a:lnTo>
                      <a:pt x="23" y="257"/>
                    </a:lnTo>
                    <a:lnTo>
                      <a:pt x="23" y="258"/>
                    </a:lnTo>
                    <a:lnTo>
                      <a:pt x="24" y="261"/>
                    </a:lnTo>
                    <a:lnTo>
                      <a:pt x="30" y="263"/>
                    </a:lnTo>
                    <a:lnTo>
                      <a:pt x="37" y="279"/>
                    </a:lnTo>
                    <a:lnTo>
                      <a:pt x="47" y="289"/>
                    </a:lnTo>
                    <a:lnTo>
                      <a:pt x="51" y="289"/>
                    </a:lnTo>
                    <a:lnTo>
                      <a:pt x="59" y="287"/>
                    </a:lnTo>
                    <a:lnTo>
                      <a:pt x="89" y="283"/>
                    </a:lnTo>
                    <a:lnTo>
                      <a:pt x="93" y="284"/>
                    </a:lnTo>
                    <a:lnTo>
                      <a:pt x="96" y="289"/>
                    </a:lnTo>
                    <a:lnTo>
                      <a:pt x="100" y="302"/>
                    </a:lnTo>
                    <a:lnTo>
                      <a:pt x="101" y="310"/>
                    </a:lnTo>
                    <a:lnTo>
                      <a:pt x="102" y="328"/>
                    </a:lnTo>
                    <a:lnTo>
                      <a:pt x="100" y="336"/>
                    </a:lnTo>
                    <a:lnTo>
                      <a:pt x="94" y="343"/>
                    </a:lnTo>
                    <a:lnTo>
                      <a:pt x="95" y="349"/>
                    </a:lnTo>
                    <a:lnTo>
                      <a:pt x="89" y="354"/>
                    </a:lnTo>
                    <a:lnTo>
                      <a:pt x="86" y="365"/>
                    </a:lnTo>
                    <a:lnTo>
                      <a:pt x="89" y="369"/>
                    </a:lnTo>
                    <a:lnTo>
                      <a:pt x="94" y="385"/>
                    </a:lnTo>
                    <a:lnTo>
                      <a:pt x="97" y="388"/>
                    </a:lnTo>
                    <a:lnTo>
                      <a:pt x="101" y="390"/>
                    </a:lnTo>
                    <a:lnTo>
                      <a:pt x="104" y="395"/>
                    </a:lnTo>
                    <a:lnTo>
                      <a:pt x="112" y="404"/>
                    </a:lnTo>
                    <a:lnTo>
                      <a:pt x="117" y="411"/>
                    </a:lnTo>
                    <a:lnTo>
                      <a:pt x="121" y="413"/>
                    </a:lnTo>
                    <a:lnTo>
                      <a:pt x="128" y="414"/>
                    </a:lnTo>
                    <a:lnTo>
                      <a:pt x="132" y="419"/>
                    </a:lnTo>
                    <a:lnTo>
                      <a:pt x="132" y="423"/>
                    </a:lnTo>
                    <a:lnTo>
                      <a:pt x="127" y="429"/>
                    </a:lnTo>
                    <a:lnTo>
                      <a:pt x="128" y="431"/>
                    </a:lnTo>
                    <a:lnTo>
                      <a:pt x="140" y="431"/>
                    </a:lnTo>
                    <a:lnTo>
                      <a:pt x="142" y="430"/>
                    </a:lnTo>
                    <a:lnTo>
                      <a:pt x="140" y="420"/>
                    </a:lnTo>
                    <a:lnTo>
                      <a:pt x="142" y="414"/>
                    </a:lnTo>
                    <a:lnTo>
                      <a:pt x="139" y="409"/>
                    </a:lnTo>
                    <a:lnTo>
                      <a:pt x="136" y="406"/>
                    </a:lnTo>
                    <a:lnTo>
                      <a:pt x="136" y="400"/>
                    </a:lnTo>
                    <a:lnTo>
                      <a:pt x="139" y="392"/>
                    </a:lnTo>
                    <a:lnTo>
                      <a:pt x="139" y="388"/>
                    </a:lnTo>
                    <a:lnTo>
                      <a:pt x="140" y="385"/>
                    </a:lnTo>
                    <a:lnTo>
                      <a:pt x="153" y="377"/>
                    </a:lnTo>
                    <a:lnTo>
                      <a:pt x="159" y="376"/>
                    </a:lnTo>
                    <a:lnTo>
                      <a:pt x="165" y="374"/>
                    </a:lnTo>
                    <a:lnTo>
                      <a:pt x="169" y="368"/>
                    </a:lnTo>
                    <a:lnTo>
                      <a:pt x="170" y="347"/>
                    </a:lnTo>
                    <a:lnTo>
                      <a:pt x="172" y="339"/>
                    </a:lnTo>
                    <a:lnTo>
                      <a:pt x="169" y="325"/>
                    </a:lnTo>
                    <a:lnTo>
                      <a:pt x="172" y="315"/>
                    </a:lnTo>
                    <a:lnTo>
                      <a:pt x="175" y="307"/>
                    </a:lnTo>
                    <a:lnTo>
                      <a:pt x="172" y="295"/>
                    </a:lnTo>
                    <a:lnTo>
                      <a:pt x="167" y="288"/>
                    </a:lnTo>
                    <a:lnTo>
                      <a:pt x="154" y="275"/>
                    </a:lnTo>
                    <a:lnTo>
                      <a:pt x="148" y="266"/>
                    </a:lnTo>
                    <a:lnTo>
                      <a:pt x="133" y="247"/>
                    </a:lnTo>
                    <a:lnTo>
                      <a:pt x="123" y="240"/>
                    </a:lnTo>
                    <a:lnTo>
                      <a:pt x="116" y="230"/>
                    </a:lnTo>
                    <a:lnTo>
                      <a:pt x="115" y="231"/>
                    </a:lnTo>
                    <a:lnTo>
                      <a:pt x="115" y="239"/>
                    </a:lnTo>
                    <a:lnTo>
                      <a:pt x="116" y="242"/>
                    </a:lnTo>
                    <a:lnTo>
                      <a:pt x="117" y="245"/>
                    </a:lnTo>
                    <a:lnTo>
                      <a:pt x="122" y="246"/>
                    </a:lnTo>
                    <a:lnTo>
                      <a:pt x="126" y="250"/>
                    </a:lnTo>
                    <a:lnTo>
                      <a:pt x="136" y="274"/>
                    </a:lnTo>
                    <a:lnTo>
                      <a:pt x="136" y="280"/>
                    </a:lnTo>
                    <a:lnTo>
                      <a:pt x="134" y="282"/>
                    </a:lnTo>
                    <a:lnTo>
                      <a:pt x="132" y="280"/>
                    </a:lnTo>
                    <a:lnTo>
                      <a:pt x="126" y="272"/>
                    </a:lnTo>
                    <a:lnTo>
                      <a:pt x="121" y="269"/>
                    </a:lnTo>
                    <a:lnTo>
                      <a:pt x="117" y="262"/>
                    </a:lnTo>
                    <a:lnTo>
                      <a:pt x="116" y="262"/>
                    </a:lnTo>
                    <a:lnTo>
                      <a:pt x="115" y="262"/>
                    </a:lnTo>
                    <a:lnTo>
                      <a:pt x="111" y="271"/>
                    </a:lnTo>
                    <a:lnTo>
                      <a:pt x="109" y="272"/>
                    </a:lnTo>
                    <a:lnTo>
                      <a:pt x="102" y="272"/>
                    </a:lnTo>
                    <a:lnTo>
                      <a:pt x="101" y="269"/>
                    </a:lnTo>
                    <a:lnTo>
                      <a:pt x="99" y="266"/>
                    </a:lnTo>
                    <a:lnTo>
                      <a:pt x="97" y="261"/>
                    </a:lnTo>
                    <a:lnTo>
                      <a:pt x="97" y="256"/>
                    </a:lnTo>
                    <a:lnTo>
                      <a:pt x="100" y="247"/>
                    </a:lnTo>
                    <a:lnTo>
                      <a:pt x="100" y="245"/>
                    </a:lnTo>
                    <a:lnTo>
                      <a:pt x="97" y="241"/>
                    </a:lnTo>
                    <a:lnTo>
                      <a:pt x="91" y="235"/>
                    </a:lnTo>
                    <a:lnTo>
                      <a:pt x="89" y="231"/>
                    </a:lnTo>
                    <a:lnTo>
                      <a:pt x="86" y="223"/>
                    </a:lnTo>
                    <a:lnTo>
                      <a:pt x="86" y="209"/>
                    </a:lnTo>
                    <a:lnTo>
                      <a:pt x="85" y="208"/>
                    </a:lnTo>
                    <a:lnTo>
                      <a:pt x="80" y="187"/>
                    </a:lnTo>
                    <a:lnTo>
                      <a:pt x="68" y="164"/>
                    </a:lnTo>
                    <a:lnTo>
                      <a:pt x="68" y="159"/>
                    </a:lnTo>
                    <a:lnTo>
                      <a:pt x="68" y="154"/>
                    </a:lnTo>
                    <a:lnTo>
                      <a:pt x="73" y="145"/>
                    </a:lnTo>
                    <a:lnTo>
                      <a:pt x="79" y="140"/>
                    </a:lnTo>
                    <a:lnTo>
                      <a:pt x="83" y="128"/>
                    </a:lnTo>
                    <a:lnTo>
                      <a:pt x="81" y="94"/>
                    </a:lnTo>
                    <a:lnTo>
                      <a:pt x="79" y="70"/>
                    </a:lnTo>
                    <a:lnTo>
                      <a:pt x="81" y="63"/>
                    </a:lnTo>
                    <a:lnTo>
                      <a:pt x="81" y="57"/>
                    </a:lnTo>
                    <a:lnTo>
                      <a:pt x="78" y="51"/>
                    </a:lnTo>
                    <a:lnTo>
                      <a:pt x="72" y="48"/>
                    </a:lnTo>
                    <a:lnTo>
                      <a:pt x="69" y="46"/>
                    </a:lnTo>
                    <a:lnTo>
                      <a:pt x="63" y="32"/>
                    </a:lnTo>
                    <a:lnTo>
                      <a:pt x="62" y="26"/>
                    </a:lnTo>
                    <a:lnTo>
                      <a:pt x="64" y="18"/>
                    </a:lnTo>
                    <a:lnTo>
                      <a:pt x="69" y="10"/>
                    </a:lnTo>
                    <a:lnTo>
                      <a:pt x="64" y="1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Freeform 79"/>
              <p:cNvSpPr>
                <a:spLocks noChangeAspect="1"/>
              </p:cNvSpPr>
              <p:nvPr/>
            </p:nvSpPr>
            <p:spPr bwMode="gray">
              <a:xfrm>
                <a:off x="5511005" y="3904009"/>
                <a:ext cx="123825" cy="247650"/>
              </a:xfrm>
              <a:custGeom>
                <a:avLst/>
                <a:gdLst/>
                <a:ahLst/>
                <a:cxnLst>
                  <a:cxn ang="0">
                    <a:pos x="76" y="226"/>
                  </a:cxn>
                  <a:cxn ang="0">
                    <a:pos x="107" y="215"/>
                  </a:cxn>
                  <a:cxn ang="0">
                    <a:pos x="118" y="215"/>
                  </a:cxn>
                  <a:cxn ang="0">
                    <a:pos x="130" y="204"/>
                  </a:cxn>
                  <a:cxn ang="0">
                    <a:pos x="152" y="199"/>
                  </a:cxn>
                  <a:cxn ang="0">
                    <a:pos x="170" y="219"/>
                  </a:cxn>
                  <a:cxn ang="0">
                    <a:pos x="182" y="210"/>
                  </a:cxn>
                  <a:cxn ang="0">
                    <a:pos x="183" y="181"/>
                  </a:cxn>
                  <a:cxn ang="0">
                    <a:pos x="204" y="189"/>
                  </a:cxn>
                  <a:cxn ang="0">
                    <a:pos x="208" y="167"/>
                  </a:cxn>
                  <a:cxn ang="0">
                    <a:pos x="221" y="149"/>
                  </a:cxn>
                  <a:cxn ang="0">
                    <a:pos x="229" y="160"/>
                  </a:cxn>
                  <a:cxn ang="0">
                    <a:pos x="258" y="140"/>
                  </a:cxn>
                  <a:cxn ang="0">
                    <a:pos x="242" y="125"/>
                  </a:cxn>
                  <a:cxn ang="0">
                    <a:pos x="258" y="113"/>
                  </a:cxn>
                  <a:cxn ang="0">
                    <a:pos x="253" y="81"/>
                  </a:cxn>
                  <a:cxn ang="0">
                    <a:pos x="270" y="92"/>
                  </a:cxn>
                  <a:cxn ang="0">
                    <a:pos x="293" y="68"/>
                  </a:cxn>
                  <a:cxn ang="0">
                    <a:pos x="307" y="25"/>
                  </a:cxn>
                  <a:cxn ang="0">
                    <a:pos x="316" y="5"/>
                  </a:cxn>
                  <a:cxn ang="0">
                    <a:pos x="344" y="23"/>
                  </a:cxn>
                  <a:cxn ang="0">
                    <a:pos x="365" y="60"/>
                  </a:cxn>
                  <a:cxn ang="0">
                    <a:pos x="374" y="106"/>
                  </a:cxn>
                  <a:cxn ang="0">
                    <a:pos x="382" y="151"/>
                  </a:cxn>
                  <a:cxn ang="0">
                    <a:pos x="388" y="198"/>
                  </a:cxn>
                  <a:cxn ang="0">
                    <a:pos x="370" y="198"/>
                  </a:cxn>
                  <a:cxn ang="0">
                    <a:pos x="353" y="206"/>
                  </a:cxn>
                  <a:cxn ang="0">
                    <a:pos x="360" y="251"/>
                  </a:cxn>
                  <a:cxn ang="0">
                    <a:pos x="342" y="283"/>
                  </a:cxn>
                  <a:cxn ang="0">
                    <a:pos x="329" y="366"/>
                  </a:cxn>
                  <a:cxn ang="0">
                    <a:pos x="316" y="405"/>
                  </a:cxn>
                  <a:cxn ang="0">
                    <a:pos x="283" y="511"/>
                  </a:cxn>
                  <a:cxn ang="0">
                    <a:pos x="254" y="606"/>
                  </a:cxn>
                  <a:cxn ang="0">
                    <a:pos x="236" y="684"/>
                  </a:cxn>
                  <a:cxn ang="0">
                    <a:pos x="210" y="736"/>
                  </a:cxn>
                  <a:cxn ang="0">
                    <a:pos x="183" y="748"/>
                  </a:cxn>
                  <a:cxn ang="0">
                    <a:pos x="106" y="776"/>
                  </a:cxn>
                  <a:cxn ang="0">
                    <a:pos x="59" y="746"/>
                  </a:cxn>
                  <a:cxn ang="0">
                    <a:pos x="27" y="697"/>
                  </a:cxn>
                  <a:cxn ang="0">
                    <a:pos x="28" y="654"/>
                  </a:cxn>
                  <a:cxn ang="0">
                    <a:pos x="9" y="615"/>
                  </a:cxn>
                  <a:cxn ang="0">
                    <a:pos x="0" y="574"/>
                  </a:cxn>
                  <a:cxn ang="0">
                    <a:pos x="15" y="527"/>
                  </a:cxn>
                  <a:cxn ang="0">
                    <a:pos x="38" y="489"/>
                  </a:cxn>
                  <a:cxn ang="0">
                    <a:pos x="69" y="435"/>
                  </a:cxn>
                  <a:cxn ang="0">
                    <a:pos x="69" y="409"/>
                  </a:cxn>
                  <a:cxn ang="0">
                    <a:pos x="48" y="348"/>
                  </a:cxn>
                  <a:cxn ang="0">
                    <a:pos x="51" y="280"/>
                  </a:cxn>
                </a:cxnLst>
                <a:rect l="0" t="0" r="r" b="b"/>
                <a:pathLst>
                  <a:path w="391" h="776">
                    <a:moveTo>
                      <a:pt x="64" y="230"/>
                    </a:moveTo>
                    <a:lnTo>
                      <a:pt x="69" y="224"/>
                    </a:lnTo>
                    <a:lnTo>
                      <a:pt x="76" y="226"/>
                    </a:lnTo>
                    <a:lnTo>
                      <a:pt x="92" y="225"/>
                    </a:lnTo>
                    <a:lnTo>
                      <a:pt x="96" y="221"/>
                    </a:lnTo>
                    <a:lnTo>
                      <a:pt x="107" y="215"/>
                    </a:lnTo>
                    <a:lnTo>
                      <a:pt x="109" y="220"/>
                    </a:lnTo>
                    <a:lnTo>
                      <a:pt x="113" y="221"/>
                    </a:lnTo>
                    <a:lnTo>
                      <a:pt x="118" y="215"/>
                    </a:lnTo>
                    <a:lnTo>
                      <a:pt x="124" y="217"/>
                    </a:lnTo>
                    <a:lnTo>
                      <a:pt x="129" y="211"/>
                    </a:lnTo>
                    <a:lnTo>
                      <a:pt x="130" y="204"/>
                    </a:lnTo>
                    <a:lnTo>
                      <a:pt x="140" y="202"/>
                    </a:lnTo>
                    <a:lnTo>
                      <a:pt x="146" y="205"/>
                    </a:lnTo>
                    <a:lnTo>
                      <a:pt x="152" y="199"/>
                    </a:lnTo>
                    <a:lnTo>
                      <a:pt x="159" y="202"/>
                    </a:lnTo>
                    <a:lnTo>
                      <a:pt x="164" y="211"/>
                    </a:lnTo>
                    <a:lnTo>
                      <a:pt x="170" y="219"/>
                    </a:lnTo>
                    <a:lnTo>
                      <a:pt x="178" y="221"/>
                    </a:lnTo>
                    <a:lnTo>
                      <a:pt x="184" y="220"/>
                    </a:lnTo>
                    <a:lnTo>
                      <a:pt x="182" y="210"/>
                    </a:lnTo>
                    <a:lnTo>
                      <a:pt x="172" y="202"/>
                    </a:lnTo>
                    <a:lnTo>
                      <a:pt x="173" y="192"/>
                    </a:lnTo>
                    <a:lnTo>
                      <a:pt x="183" y="181"/>
                    </a:lnTo>
                    <a:lnTo>
                      <a:pt x="195" y="173"/>
                    </a:lnTo>
                    <a:lnTo>
                      <a:pt x="202" y="176"/>
                    </a:lnTo>
                    <a:lnTo>
                      <a:pt x="204" y="189"/>
                    </a:lnTo>
                    <a:lnTo>
                      <a:pt x="211" y="189"/>
                    </a:lnTo>
                    <a:lnTo>
                      <a:pt x="218" y="186"/>
                    </a:lnTo>
                    <a:lnTo>
                      <a:pt x="208" y="167"/>
                    </a:lnTo>
                    <a:lnTo>
                      <a:pt x="215" y="161"/>
                    </a:lnTo>
                    <a:lnTo>
                      <a:pt x="224" y="150"/>
                    </a:lnTo>
                    <a:lnTo>
                      <a:pt x="221" y="149"/>
                    </a:lnTo>
                    <a:lnTo>
                      <a:pt x="227" y="141"/>
                    </a:lnTo>
                    <a:lnTo>
                      <a:pt x="231" y="149"/>
                    </a:lnTo>
                    <a:lnTo>
                      <a:pt x="229" y="160"/>
                    </a:lnTo>
                    <a:lnTo>
                      <a:pt x="245" y="140"/>
                    </a:lnTo>
                    <a:lnTo>
                      <a:pt x="253" y="141"/>
                    </a:lnTo>
                    <a:lnTo>
                      <a:pt x="258" y="140"/>
                    </a:lnTo>
                    <a:lnTo>
                      <a:pt x="256" y="135"/>
                    </a:lnTo>
                    <a:lnTo>
                      <a:pt x="247" y="133"/>
                    </a:lnTo>
                    <a:lnTo>
                      <a:pt x="242" y="125"/>
                    </a:lnTo>
                    <a:lnTo>
                      <a:pt x="245" y="119"/>
                    </a:lnTo>
                    <a:lnTo>
                      <a:pt x="253" y="108"/>
                    </a:lnTo>
                    <a:lnTo>
                      <a:pt x="258" y="113"/>
                    </a:lnTo>
                    <a:lnTo>
                      <a:pt x="259" y="101"/>
                    </a:lnTo>
                    <a:lnTo>
                      <a:pt x="256" y="93"/>
                    </a:lnTo>
                    <a:lnTo>
                      <a:pt x="253" y="81"/>
                    </a:lnTo>
                    <a:lnTo>
                      <a:pt x="256" y="77"/>
                    </a:lnTo>
                    <a:lnTo>
                      <a:pt x="267" y="81"/>
                    </a:lnTo>
                    <a:lnTo>
                      <a:pt x="270" y="92"/>
                    </a:lnTo>
                    <a:lnTo>
                      <a:pt x="283" y="74"/>
                    </a:lnTo>
                    <a:lnTo>
                      <a:pt x="285" y="63"/>
                    </a:lnTo>
                    <a:lnTo>
                      <a:pt x="293" y="68"/>
                    </a:lnTo>
                    <a:lnTo>
                      <a:pt x="301" y="61"/>
                    </a:lnTo>
                    <a:lnTo>
                      <a:pt x="306" y="47"/>
                    </a:lnTo>
                    <a:lnTo>
                      <a:pt x="307" y="25"/>
                    </a:lnTo>
                    <a:lnTo>
                      <a:pt x="301" y="15"/>
                    </a:lnTo>
                    <a:lnTo>
                      <a:pt x="306" y="17"/>
                    </a:lnTo>
                    <a:lnTo>
                      <a:pt x="316" y="5"/>
                    </a:lnTo>
                    <a:lnTo>
                      <a:pt x="323" y="0"/>
                    </a:lnTo>
                    <a:lnTo>
                      <a:pt x="334" y="10"/>
                    </a:lnTo>
                    <a:lnTo>
                      <a:pt x="344" y="23"/>
                    </a:lnTo>
                    <a:lnTo>
                      <a:pt x="354" y="33"/>
                    </a:lnTo>
                    <a:lnTo>
                      <a:pt x="361" y="47"/>
                    </a:lnTo>
                    <a:lnTo>
                      <a:pt x="365" y="60"/>
                    </a:lnTo>
                    <a:lnTo>
                      <a:pt x="366" y="73"/>
                    </a:lnTo>
                    <a:lnTo>
                      <a:pt x="371" y="89"/>
                    </a:lnTo>
                    <a:lnTo>
                      <a:pt x="374" y="106"/>
                    </a:lnTo>
                    <a:lnTo>
                      <a:pt x="377" y="120"/>
                    </a:lnTo>
                    <a:lnTo>
                      <a:pt x="379" y="135"/>
                    </a:lnTo>
                    <a:lnTo>
                      <a:pt x="382" y="151"/>
                    </a:lnTo>
                    <a:lnTo>
                      <a:pt x="388" y="167"/>
                    </a:lnTo>
                    <a:lnTo>
                      <a:pt x="391" y="183"/>
                    </a:lnTo>
                    <a:lnTo>
                      <a:pt x="388" y="198"/>
                    </a:lnTo>
                    <a:lnTo>
                      <a:pt x="383" y="210"/>
                    </a:lnTo>
                    <a:lnTo>
                      <a:pt x="376" y="211"/>
                    </a:lnTo>
                    <a:lnTo>
                      <a:pt x="370" y="198"/>
                    </a:lnTo>
                    <a:lnTo>
                      <a:pt x="366" y="183"/>
                    </a:lnTo>
                    <a:lnTo>
                      <a:pt x="356" y="184"/>
                    </a:lnTo>
                    <a:lnTo>
                      <a:pt x="353" y="206"/>
                    </a:lnTo>
                    <a:lnTo>
                      <a:pt x="353" y="222"/>
                    </a:lnTo>
                    <a:lnTo>
                      <a:pt x="360" y="235"/>
                    </a:lnTo>
                    <a:lnTo>
                      <a:pt x="360" y="251"/>
                    </a:lnTo>
                    <a:lnTo>
                      <a:pt x="355" y="262"/>
                    </a:lnTo>
                    <a:lnTo>
                      <a:pt x="349" y="268"/>
                    </a:lnTo>
                    <a:lnTo>
                      <a:pt x="342" y="283"/>
                    </a:lnTo>
                    <a:lnTo>
                      <a:pt x="339" y="300"/>
                    </a:lnTo>
                    <a:lnTo>
                      <a:pt x="339" y="315"/>
                    </a:lnTo>
                    <a:lnTo>
                      <a:pt x="329" y="366"/>
                    </a:lnTo>
                    <a:lnTo>
                      <a:pt x="318" y="397"/>
                    </a:lnTo>
                    <a:lnTo>
                      <a:pt x="317" y="397"/>
                    </a:lnTo>
                    <a:lnTo>
                      <a:pt x="316" y="405"/>
                    </a:lnTo>
                    <a:lnTo>
                      <a:pt x="300" y="459"/>
                    </a:lnTo>
                    <a:lnTo>
                      <a:pt x="288" y="488"/>
                    </a:lnTo>
                    <a:lnTo>
                      <a:pt x="283" y="511"/>
                    </a:lnTo>
                    <a:lnTo>
                      <a:pt x="273" y="549"/>
                    </a:lnTo>
                    <a:lnTo>
                      <a:pt x="266" y="566"/>
                    </a:lnTo>
                    <a:lnTo>
                      <a:pt x="254" y="606"/>
                    </a:lnTo>
                    <a:lnTo>
                      <a:pt x="248" y="635"/>
                    </a:lnTo>
                    <a:lnTo>
                      <a:pt x="243" y="651"/>
                    </a:lnTo>
                    <a:lnTo>
                      <a:pt x="236" y="684"/>
                    </a:lnTo>
                    <a:lnTo>
                      <a:pt x="227" y="700"/>
                    </a:lnTo>
                    <a:lnTo>
                      <a:pt x="223" y="715"/>
                    </a:lnTo>
                    <a:lnTo>
                      <a:pt x="210" y="736"/>
                    </a:lnTo>
                    <a:lnTo>
                      <a:pt x="200" y="744"/>
                    </a:lnTo>
                    <a:lnTo>
                      <a:pt x="192" y="749"/>
                    </a:lnTo>
                    <a:lnTo>
                      <a:pt x="183" y="748"/>
                    </a:lnTo>
                    <a:lnTo>
                      <a:pt x="151" y="755"/>
                    </a:lnTo>
                    <a:lnTo>
                      <a:pt x="119" y="774"/>
                    </a:lnTo>
                    <a:lnTo>
                      <a:pt x="106" y="776"/>
                    </a:lnTo>
                    <a:lnTo>
                      <a:pt x="86" y="762"/>
                    </a:lnTo>
                    <a:lnTo>
                      <a:pt x="71" y="753"/>
                    </a:lnTo>
                    <a:lnTo>
                      <a:pt x="59" y="746"/>
                    </a:lnTo>
                    <a:lnTo>
                      <a:pt x="47" y="736"/>
                    </a:lnTo>
                    <a:lnTo>
                      <a:pt x="32" y="714"/>
                    </a:lnTo>
                    <a:lnTo>
                      <a:pt x="27" y="697"/>
                    </a:lnTo>
                    <a:lnTo>
                      <a:pt x="24" y="678"/>
                    </a:lnTo>
                    <a:lnTo>
                      <a:pt x="24" y="663"/>
                    </a:lnTo>
                    <a:lnTo>
                      <a:pt x="28" y="654"/>
                    </a:lnTo>
                    <a:lnTo>
                      <a:pt x="24" y="638"/>
                    </a:lnTo>
                    <a:lnTo>
                      <a:pt x="17" y="624"/>
                    </a:lnTo>
                    <a:lnTo>
                      <a:pt x="9" y="615"/>
                    </a:lnTo>
                    <a:lnTo>
                      <a:pt x="1" y="601"/>
                    </a:lnTo>
                    <a:lnTo>
                      <a:pt x="1" y="586"/>
                    </a:lnTo>
                    <a:lnTo>
                      <a:pt x="0" y="574"/>
                    </a:lnTo>
                    <a:lnTo>
                      <a:pt x="0" y="555"/>
                    </a:lnTo>
                    <a:lnTo>
                      <a:pt x="8" y="543"/>
                    </a:lnTo>
                    <a:lnTo>
                      <a:pt x="15" y="527"/>
                    </a:lnTo>
                    <a:lnTo>
                      <a:pt x="21" y="518"/>
                    </a:lnTo>
                    <a:lnTo>
                      <a:pt x="30" y="516"/>
                    </a:lnTo>
                    <a:lnTo>
                      <a:pt x="38" y="489"/>
                    </a:lnTo>
                    <a:lnTo>
                      <a:pt x="55" y="457"/>
                    </a:lnTo>
                    <a:lnTo>
                      <a:pt x="65" y="446"/>
                    </a:lnTo>
                    <a:lnTo>
                      <a:pt x="69" y="435"/>
                    </a:lnTo>
                    <a:lnTo>
                      <a:pt x="68" y="425"/>
                    </a:lnTo>
                    <a:lnTo>
                      <a:pt x="71" y="419"/>
                    </a:lnTo>
                    <a:lnTo>
                      <a:pt x="69" y="409"/>
                    </a:lnTo>
                    <a:lnTo>
                      <a:pt x="60" y="396"/>
                    </a:lnTo>
                    <a:lnTo>
                      <a:pt x="54" y="376"/>
                    </a:lnTo>
                    <a:lnTo>
                      <a:pt x="48" y="348"/>
                    </a:lnTo>
                    <a:lnTo>
                      <a:pt x="47" y="318"/>
                    </a:lnTo>
                    <a:lnTo>
                      <a:pt x="37" y="302"/>
                    </a:lnTo>
                    <a:lnTo>
                      <a:pt x="51" y="280"/>
                    </a:lnTo>
                    <a:lnTo>
                      <a:pt x="65" y="247"/>
                    </a:lnTo>
                    <a:lnTo>
                      <a:pt x="64" y="23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81" name="Group 25"/>
              <p:cNvGrpSpPr>
                <a:grpSpLocks noChangeAspect="1"/>
              </p:cNvGrpSpPr>
              <p:nvPr/>
            </p:nvGrpSpPr>
            <p:grpSpPr bwMode="gray">
              <a:xfrm>
                <a:off x="4961730" y="3769072"/>
                <a:ext cx="219075" cy="239713"/>
                <a:chOff x="2643" y="2535"/>
                <a:chExt cx="138" cy="151"/>
              </a:xfrm>
              <a:grpFill/>
            </p:grpSpPr>
            <p:sp>
              <p:nvSpPr>
                <p:cNvPr id="111" name="Freeform 26"/>
                <p:cNvSpPr>
                  <a:spLocks noChangeAspect="1"/>
                </p:cNvSpPr>
                <p:nvPr/>
              </p:nvSpPr>
              <p:spPr bwMode="gray">
                <a:xfrm>
                  <a:off x="2643" y="2550"/>
                  <a:ext cx="138" cy="136"/>
                </a:xfrm>
                <a:custGeom>
                  <a:avLst/>
                  <a:gdLst/>
                  <a:ahLst/>
                  <a:cxnLst>
                    <a:cxn ang="0">
                      <a:pos x="14" y="557"/>
                    </a:cxn>
                    <a:cxn ang="0">
                      <a:pos x="30" y="499"/>
                    </a:cxn>
                    <a:cxn ang="0">
                      <a:pos x="43" y="451"/>
                    </a:cxn>
                    <a:cxn ang="0">
                      <a:pos x="53" y="418"/>
                    </a:cxn>
                    <a:cxn ang="0">
                      <a:pos x="90" y="381"/>
                    </a:cxn>
                    <a:cxn ang="0">
                      <a:pos x="116" y="331"/>
                    </a:cxn>
                    <a:cxn ang="0">
                      <a:pos x="122" y="283"/>
                    </a:cxn>
                    <a:cxn ang="0">
                      <a:pos x="95" y="235"/>
                    </a:cxn>
                    <a:cxn ang="0">
                      <a:pos x="86" y="175"/>
                    </a:cxn>
                    <a:cxn ang="0">
                      <a:pos x="84" y="128"/>
                    </a:cxn>
                    <a:cxn ang="0">
                      <a:pos x="53" y="53"/>
                    </a:cxn>
                    <a:cxn ang="0">
                      <a:pos x="40" y="26"/>
                    </a:cxn>
                    <a:cxn ang="0">
                      <a:pos x="79" y="9"/>
                    </a:cxn>
                    <a:cxn ang="0">
                      <a:pos x="132" y="4"/>
                    </a:cxn>
                    <a:cxn ang="0">
                      <a:pos x="193" y="3"/>
                    </a:cxn>
                    <a:cxn ang="0">
                      <a:pos x="258" y="3"/>
                    </a:cxn>
                    <a:cxn ang="0">
                      <a:pos x="275" y="19"/>
                    </a:cxn>
                    <a:cxn ang="0">
                      <a:pos x="290" y="68"/>
                    </a:cxn>
                    <a:cxn ang="0">
                      <a:pos x="339" y="129"/>
                    </a:cxn>
                    <a:cxn ang="0">
                      <a:pos x="404" y="122"/>
                    </a:cxn>
                    <a:cxn ang="0">
                      <a:pos x="430" y="95"/>
                    </a:cxn>
                    <a:cxn ang="0">
                      <a:pos x="436" y="67"/>
                    </a:cxn>
                    <a:cxn ang="0">
                      <a:pos x="504" y="83"/>
                    </a:cxn>
                    <a:cxn ang="0">
                      <a:pos x="560" y="128"/>
                    </a:cxn>
                    <a:cxn ang="0">
                      <a:pos x="565" y="178"/>
                    </a:cxn>
                    <a:cxn ang="0">
                      <a:pos x="573" y="226"/>
                    </a:cxn>
                    <a:cxn ang="0">
                      <a:pos x="580" y="278"/>
                    </a:cxn>
                    <a:cxn ang="0">
                      <a:pos x="572" y="295"/>
                    </a:cxn>
                    <a:cxn ang="0">
                      <a:pos x="590" y="304"/>
                    </a:cxn>
                    <a:cxn ang="0">
                      <a:pos x="651" y="288"/>
                    </a:cxn>
                    <a:cxn ang="0">
                      <a:pos x="682" y="279"/>
                    </a:cxn>
                    <a:cxn ang="0">
                      <a:pos x="686" y="288"/>
                    </a:cxn>
                    <a:cxn ang="0">
                      <a:pos x="683" y="311"/>
                    </a:cxn>
                    <a:cxn ang="0">
                      <a:pos x="681" y="364"/>
                    </a:cxn>
                    <a:cxn ang="0">
                      <a:pos x="683" y="396"/>
                    </a:cxn>
                    <a:cxn ang="0">
                      <a:pos x="573" y="452"/>
                    </a:cxn>
                    <a:cxn ang="0">
                      <a:pos x="573" y="601"/>
                    </a:cxn>
                    <a:cxn ang="0">
                      <a:pos x="603" y="630"/>
                    </a:cxn>
                    <a:cxn ang="0">
                      <a:pos x="630" y="654"/>
                    </a:cxn>
                    <a:cxn ang="0">
                      <a:pos x="549" y="683"/>
                    </a:cxn>
                    <a:cxn ang="0">
                      <a:pos x="513" y="677"/>
                    </a:cxn>
                    <a:cxn ang="0">
                      <a:pos x="417" y="671"/>
                    </a:cxn>
                    <a:cxn ang="0">
                      <a:pos x="369" y="644"/>
                    </a:cxn>
                    <a:cxn ang="0">
                      <a:pos x="201" y="644"/>
                    </a:cxn>
                    <a:cxn ang="0">
                      <a:pos x="112" y="633"/>
                    </a:cxn>
                    <a:cxn ang="0">
                      <a:pos x="62" y="618"/>
                    </a:cxn>
                    <a:cxn ang="0">
                      <a:pos x="26" y="629"/>
                    </a:cxn>
                    <a:cxn ang="0">
                      <a:pos x="0" y="617"/>
                    </a:cxn>
                  </a:cxnLst>
                  <a:rect l="0" t="0" r="r" b="b"/>
                  <a:pathLst>
                    <a:path w="692" h="684">
                      <a:moveTo>
                        <a:pt x="5" y="597"/>
                      </a:moveTo>
                      <a:lnTo>
                        <a:pt x="5" y="576"/>
                      </a:lnTo>
                      <a:lnTo>
                        <a:pt x="6" y="565"/>
                      </a:lnTo>
                      <a:lnTo>
                        <a:pt x="14" y="557"/>
                      </a:lnTo>
                      <a:lnTo>
                        <a:pt x="21" y="532"/>
                      </a:lnTo>
                      <a:lnTo>
                        <a:pt x="25" y="522"/>
                      </a:lnTo>
                      <a:lnTo>
                        <a:pt x="26" y="508"/>
                      </a:lnTo>
                      <a:lnTo>
                        <a:pt x="30" y="499"/>
                      </a:lnTo>
                      <a:lnTo>
                        <a:pt x="31" y="487"/>
                      </a:lnTo>
                      <a:lnTo>
                        <a:pt x="33" y="481"/>
                      </a:lnTo>
                      <a:lnTo>
                        <a:pt x="36" y="470"/>
                      </a:lnTo>
                      <a:lnTo>
                        <a:pt x="43" y="451"/>
                      </a:lnTo>
                      <a:lnTo>
                        <a:pt x="43" y="444"/>
                      </a:lnTo>
                      <a:lnTo>
                        <a:pt x="47" y="439"/>
                      </a:lnTo>
                      <a:lnTo>
                        <a:pt x="47" y="433"/>
                      </a:lnTo>
                      <a:lnTo>
                        <a:pt x="53" y="418"/>
                      </a:lnTo>
                      <a:lnTo>
                        <a:pt x="63" y="411"/>
                      </a:lnTo>
                      <a:lnTo>
                        <a:pt x="69" y="403"/>
                      </a:lnTo>
                      <a:lnTo>
                        <a:pt x="70" y="391"/>
                      </a:lnTo>
                      <a:lnTo>
                        <a:pt x="90" y="381"/>
                      </a:lnTo>
                      <a:lnTo>
                        <a:pt x="103" y="366"/>
                      </a:lnTo>
                      <a:lnTo>
                        <a:pt x="108" y="358"/>
                      </a:lnTo>
                      <a:lnTo>
                        <a:pt x="113" y="347"/>
                      </a:lnTo>
                      <a:lnTo>
                        <a:pt x="116" y="331"/>
                      </a:lnTo>
                      <a:lnTo>
                        <a:pt x="116" y="315"/>
                      </a:lnTo>
                      <a:lnTo>
                        <a:pt x="118" y="306"/>
                      </a:lnTo>
                      <a:lnTo>
                        <a:pt x="117" y="290"/>
                      </a:lnTo>
                      <a:lnTo>
                        <a:pt x="122" y="283"/>
                      </a:lnTo>
                      <a:lnTo>
                        <a:pt x="117" y="264"/>
                      </a:lnTo>
                      <a:lnTo>
                        <a:pt x="105" y="253"/>
                      </a:lnTo>
                      <a:lnTo>
                        <a:pt x="100" y="242"/>
                      </a:lnTo>
                      <a:lnTo>
                        <a:pt x="95" y="235"/>
                      </a:lnTo>
                      <a:lnTo>
                        <a:pt x="89" y="219"/>
                      </a:lnTo>
                      <a:lnTo>
                        <a:pt x="81" y="188"/>
                      </a:lnTo>
                      <a:lnTo>
                        <a:pt x="81" y="182"/>
                      </a:lnTo>
                      <a:lnTo>
                        <a:pt x="86" y="175"/>
                      </a:lnTo>
                      <a:lnTo>
                        <a:pt x="94" y="169"/>
                      </a:lnTo>
                      <a:lnTo>
                        <a:pt x="94" y="151"/>
                      </a:lnTo>
                      <a:lnTo>
                        <a:pt x="90" y="137"/>
                      </a:lnTo>
                      <a:lnTo>
                        <a:pt x="84" y="128"/>
                      </a:lnTo>
                      <a:lnTo>
                        <a:pt x="73" y="91"/>
                      </a:lnTo>
                      <a:lnTo>
                        <a:pt x="70" y="79"/>
                      </a:lnTo>
                      <a:lnTo>
                        <a:pt x="67" y="70"/>
                      </a:lnTo>
                      <a:lnTo>
                        <a:pt x="53" y="53"/>
                      </a:lnTo>
                      <a:lnTo>
                        <a:pt x="48" y="45"/>
                      </a:lnTo>
                      <a:lnTo>
                        <a:pt x="43" y="36"/>
                      </a:lnTo>
                      <a:lnTo>
                        <a:pt x="40" y="30"/>
                      </a:lnTo>
                      <a:lnTo>
                        <a:pt x="40" y="26"/>
                      </a:lnTo>
                      <a:lnTo>
                        <a:pt x="41" y="24"/>
                      </a:lnTo>
                      <a:lnTo>
                        <a:pt x="47" y="21"/>
                      </a:lnTo>
                      <a:lnTo>
                        <a:pt x="65" y="16"/>
                      </a:lnTo>
                      <a:lnTo>
                        <a:pt x="79" y="9"/>
                      </a:lnTo>
                      <a:lnTo>
                        <a:pt x="92" y="4"/>
                      </a:lnTo>
                      <a:lnTo>
                        <a:pt x="101" y="4"/>
                      </a:lnTo>
                      <a:lnTo>
                        <a:pt x="108" y="3"/>
                      </a:lnTo>
                      <a:lnTo>
                        <a:pt x="132" y="4"/>
                      </a:lnTo>
                      <a:lnTo>
                        <a:pt x="154" y="2"/>
                      </a:lnTo>
                      <a:lnTo>
                        <a:pt x="161" y="4"/>
                      </a:lnTo>
                      <a:lnTo>
                        <a:pt x="180" y="5"/>
                      </a:lnTo>
                      <a:lnTo>
                        <a:pt x="193" y="3"/>
                      </a:lnTo>
                      <a:lnTo>
                        <a:pt x="207" y="3"/>
                      </a:lnTo>
                      <a:lnTo>
                        <a:pt x="240" y="0"/>
                      </a:lnTo>
                      <a:lnTo>
                        <a:pt x="256" y="2"/>
                      </a:lnTo>
                      <a:lnTo>
                        <a:pt x="258" y="3"/>
                      </a:lnTo>
                      <a:lnTo>
                        <a:pt x="263" y="10"/>
                      </a:lnTo>
                      <a:lnTo>
                        <a:pt x="267" y="11"/>
                      </a:lnTo>
                      <a:lnTo>
                        <a:pt x="271" y="10"/>
                      </a:lnTo>
                      <a:lnTo>
                        <a:pt x="275" y="19"/>
                      </a:lnTo>
                      <a:lnTo>
                        <a:pt x="280" y="37"/>
                      </a:lnTo>
                      <a:lnTo>
                        <a:pt x="282" y="51"/>
                      </a:lnTo>
                      <a:lnTo>
                        <a:pt x="283" y="56"/>
                      </a:lnTo>
                      <a:lnTo>
                        <a:pt x="290" y="68"/>
                      </a:lnTo>
                      <a:lnTo>
                        <a:pt x="294" y="84"/>
                      </a:lnTo>
                      <a:lnTo>
                        <a:pt x="306" y="97"/>
                      </a:lnTo>
                      <a:lnTo>
                        <a:pt x="327" y="124"/>
                      </a:lnTo>
                      <a:lnTo>
                        <a:pt x="339" y="129"/>
                      </a:lnTo>
                      <a:lnTo>
                        <a:pt x="353" y="129"/>
                      </a:lnTo>
                      <a:lnTo>
                        <a:pt x="374" y="122"/>
                      </a:lnTo>
                      <a:lnTo>
                        <a:pt x="387" y="119"/>
                      </a:lnTo>
                      <a:lnTo>
                        <a:pt x="404" y="122"/>
                      </a:lnTo>
                      <a:lnTo>
                        <a:pt x="424" y="122"/>
                      </a:lnTo>
                      <a:lnTo>
                        <a:pt x="427" y="107"/>
                      </a:lnTo>
                      <a:lnTo>
                        <a:pt x="428" y="100"/>
                      </a:lnTo>
                      <a:lnTo>
                        <a:pt x="430" y="95"/>
                      </a:lnTo>
                      <a:lnTo>
                        <a:pt x="431" y="91"/>
                      </a:lnTo>
                      <a:lnTo>
                        <a:pt x="433" y="86"/>
                      </a:lnTo>
                      <a:lnTo>
                        <a:pt x="434" y="75"/>
                      </a:lnTo>
                      <a:lnTo>
                        <a:pt x="436" y="67"/>
                      </a:lnTo>
                      <a:lnTo>
                        <a:pt x="479" y="67"/>
                      </a:lnTo>
                      <a:lnTo>
                        <a:pt x="482" y="61"/>
                      </a:lnTo>
                      <a:lnTo>
                        <a:pt x="505" y="61"/>
                      </a:lnTo>
                      <a:lnTo>
                        <a:pt x="504" y="83"/>
                      </a:lnTo>
                      <a:lnTo>
                        <a:pt x="552" y="84"/>
                      </a:lnTo>
                      <a:lnTo>
                        <a:pt x="556" y="88"/>
                      </a:lnTo>
                      <a:lnTo>
                        <a:pt x="558" y="96"/>
                      </a:lnTo>
                      <a:lnTo>
                        <a:pt x="560" y="128"/>
                      </a:lnTo>
                      <a:lnTo>
                        <a:pt x="563" y="140"/>
                      </a:lnTo>
                      <a:lnTo>
                        <a:pt x="563" y="156"/>
                      </a:lnTo>
                      <a:lnTo>
                        <a:pt x="565" y="172"/>
                      </a:lnTo>
                      <a:lnTo>
                        <a:pt x="565" y="178"/>
                      </a:lnTo>
                      <a:lnTo>
                        <a:pt x="562" y="189"/>
                      </a:lnTo>
                      <a:lnTo>
                        <a:pt x="562" y="203"/>
                      </a:lnTo>
                      <a:lnTo>
                        <a:pt x="564" y="212"/>
                      </a:lnTo>
                      <a:lnTo>
                        <a:pt x="573" y="226"/>
                      </a:lnTo>
                      <a:lnTo>
                        <a:pt x="579" y="247"/>
                      </a:lnTo>
                      <a:lnTo>
                        <a:pt x="585" y="263"/>
                      </a:lnTo>
                      <a:lnTo>
                        <a:pt x="585" y="271"/>
                      </a:lnTo>
                      <a:lnTo>
                        <a:pt x="580" y="278"/>
                      </a:lnTo>
                      <a:lnTo>
                        <a:pt x="569" y="289"/>
                      </a:lnTo>
                      <a:lnTo>
                        <a:pt x="569" y="291"/>
                      </a:lnTo>
                      <a:lnTo>
                        <a:pt x="570" y="294"/>
                      </a:lnTo>
                      <a:lnTo>
                        <a:pt x="572" y="295"/>
                      </a:lnTo>
                      <a:lnTo>
                        <a:pt x="575" y="296"/>
                      </a:lnTo>
                      <a:lnTo>
                        <a:pt x="581" y="304"/>
                      </a:lnTo>
                      <a:lnTo>
                        <a:pt x="587" y="305"/>
                      </a:lnTo>
                      <a:lnTo>
                        <a:pt x="590" y="304"/>
                      </a:lnTo>
                      <a:lnTo>
                        <a:pt x="592" y="298"/>
                      </a:lnTo>
                      <a:lnTo>
                        <a:pt x="595" y="290"/>
                      </a:lnTo>
                      <a:lnTo>
                        <a:pt x="600" y="288"/>
                      </a:lnTo>
                      <a:lnTo>
                        <a:pt x="651" y="288"/>
                      </a:lnTo>
                      <a:lnTo>
                        <a:pt x="661" y="284"/>
                      </a:lnTo>
                      <a:lnTo>
                        <a:pt x="670" y="287"/>
                      </a:lnTo>
                      <a:lnTo>
                        <a:pt x="672" y="287"/>
                      </a:lnTo>
                      <a:lnTo>
                        <a:pt x="682" y="279"/>
                      </a:lnTo>
                      <a:lnTo>
                        <a:pt x="683" y="279"/>
                      </a:lnTo>
                      <a:lnTo>
                        <a:pt x="687" y="283"/>
                      </a:lnTo>
                      <a:lnTo>
                        <a:pt x="687" y="287"/>
                      </a:lnTo>
                      <a:lnTo>
                        <a:pt x="686" y="288"/>
                      </a:lnTo>
                      <a:lnTo>
                        <a:pt x="685" y="290"/>
                      </a:lnTo>
                      <a:lnTo>
                        <a:pt x="686" y="300"/>
                      </a:lnTo>
                      <a:lnTo>
                        <a:pt x="686" y="305"/>
                      </a:lnTo>
                      <a:lnTo>
                        <a:pt x="683" y="311"/>
                      </a:lnTo>
                      <a:lnTo>
                        <a:pt x="683" y="323"/>
                      </a:lnTo>
                      <a:lnTo>
                        <a:pt x="681" y="336"/>
                      </a:lnTo>
                      <a:lnTo>
                        <a:pt x="682" y="350"/>
                      </a:lnTo>
                      <a:lnTo>
                        <a:pt x="681" y="364"/>
                      </a:lnTo>
                      <a:lnTo>
                        <a:pt x="678" y="373"/>
                      </a:lnTo>
                      <a:lnTo>
                        <a:pt x="678" y="388"/>
                      </a:lnTo>
                      <a:lnTo>
                        <a:pt x="680" y="392"/>
                      </a:lnTo>
                      <a:lnTo>
                        <a:pt x="683" y="396"/>
                      </a:lnTo>
                      <a:lnTo>
                        <a:pt x="692" y="398"/>
                      </a:lnTo>
                      <a:lnTo>
                        <a:pt x="633" y="398"/>
                      </a:lnTo>
                      <a:lnTo>
                        <a:pt x="573" y="398"/>
                      </a:lnTo>
                      <a:lnTo>
                        <a:pt x="573" y="452"/>
                      </a:lnTo>
                      <a:lnTo>
                        <a:pt x="573" y="508"/>
                      </a:lnTo>
                      <a:lnTo>
                        <a:pt x="573" y="562"/>
                      </a:lnTo>
                      <a:lnTo>
                        <a:pt x="573" y="600"/>
                      </a:lnTo>
                      <a:lnTo>
                        <a:pt x="573" y="601"/>
                      </a:lnTo>
                      <a:lnTo>
                        <a:pt x="580" y="607"/>
                      </a:lnTo>
                      <a:lnTo>
                        <a:pt x="584" y="614"/>
                      </a:lnTo>
                      <a:lnTo>
                        <a:pt x="597" y="623"/>
                      </a:lnTo>
                      <a:lnTo>
                        <a:pt x="603" y="630"/>
                      </a:lnTo>
                      <a:lnTo>
                        <a:pt x="613" y="639"/>
                      </a:lnTo>
                      <a:lnTo>
                        <a:pt x="617" y="644"/>
                      </a:lnTo>
                      <a:lnTo>
                        <a:pt x="626" y="648"/>
                      </a:lnTo>
                      <a:lnTo>
                        <a:pt x="630" y="654"/>
                      </a:lnTo>
                      <a:lnTo>
                        <a:pt x="638" y="659"/>
                      </a:lnTo>
                      <a:lnTo>
                        <a:pt x="635" y="661"/>
                      </a:lnTo>
                      <a:lnTo>
                        <a:pt x="624" y="664"/>
                      </a:lnTo>
                      <a:lnTo>
                        <a:pt x="549" y="683"/>
                      </a:lnTo>
                      <a:lnTo>
                        <a:pt x="541" y="684"/>
                      </a:lnTo>
                      <a:lnTo>
                        <a:pt x="537" y="682"/>
                      </a:lnTo>
                      <a:lnTo>
                        <a:pt x="525" y="681"/>
                      </a:lnTo>
                      <a:lnTo>
                        <a:pt x="513" y="677"/>
                      </a:lnTo>
                      <a:lnTo>
                        <a:pt x="497" y="676"/>
                      </a:lnTo>
                      <a:lnTo>
                        <a:pt x="463" y="669"/>
                      </a:lnTo>
                      <a:lnTo>
                        <a:pt x="436" y="669"/>
                      </a:lnTo>
                      <a:lnTo>
                        <a:pt x="417" y="671"/>
                      </a:lnTo>
                      <a:lnTo>
                        <a:pt x="408" y="671"/>
                      </a:lnTo>
                      <a:lnTo>
                        <a:pt x="391" y="665"/>
                      </a:lnTo>
                      <a:lnTo>
                        <a:pt x="385" y="655"/>
                      </a:lnTo>
                      <a:lnTo>
                        <a:pt x="369" y="644"/>
                      </a:lnTo>
                      <a:lnTo>
                        <a:pt x="349" y="644"/>
                      </a:lnTo>
                      <a:lnTo>
                        <a:pt x="302" y="644"/>
                      </a:lnTo>
                      <a:lnTo>
                        <a:pt x="255" y="644"/>
                      </a:lnTo>
                      <a:lnTo>
                        <a:pt x="201" y="644"/>
                      </a:lnTo>
                      <a:lnTo>
                        <a:pt x="151" y="644"/>
                      </a:lnTo>
                      <a:lnTo>
                        <a:pt x="133" y="644"/>
                      </a:lnTo>
                      <a:lnTo>
                        <a:pt x="126" y="646"/>
                      </a:lnTo>
                      <a:lnTo>
                        <a:pt x="112" y="633"/>
                      </a:lnTo>
                      <a:lnTo>
                        <a:pt x="99" y="628"/>
                      </a:lnTo>
                      <a:lnTo>
                        <a:pt x="94" y="619"/>
                      </a:lnTo>
                      <a:lnTo>
                        <a:pt x="84" y="618"/>
                      </a:lnTo>
                      <a:lnTo>
                        <a:pt x="62" y="618"/>
                      </a:lnTo>
                      <a:lnTo>
                        <a:pt x="52" y="622"/>
                      </a:lnTo>
                      <a:lnTo>
                        <a:pt x="42" y="632"/>
                      </a:lnTo>
                      <a:lnTo>
                        <a:pt x="36" y="635"/>
                      </a:lnTo>
                      <a:lnTo>
                        <a:pt x="26" y="629"/>
                      </a:lnTo>
                      <a:lnTo>
                        <a:pt x="15" y="638"/>
                      </a:lnTo>
                      <a:lnTo>
                        <a:pt x="4" y="644"/>
                      </a:lnTo>
                      <a:lnTo>
                        <a:pt x="4" y="638"/>
                      </a:lnTo>
                      <a:lnTo>
                        <a:pt x="0" y="617"/>
                      </a:lnTo>
                      <a:lnTo>
                        <a:pt x="0" y="606"/>
                      </a:lnTo>
                      <a:lnTo>
                        <a:pt x="5" y="608"/>
                      </a:lnTo>
                      <a:lnTo>
                        <a:pt x="5" y="59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2" name="Freeform 27"/>
                <p:cNvSpPr>
                  <a:spLocks noChangeAspect="1"/>
                </p:cNvSpPr>
                <p:nvPr/>
              </p:nvSpPr>
              <p:spPr bwMode="gray">
                <a:xfrm>
                  <a:off x="2647" y="2535"/>
                  <a:ext cx="11" cy="16"/>
                </a:xfrm>
                <a:custGeom>
                  <a:avLst/>
                  <a:gdLst/>
                  <a:ahLst/>
                  <a:cxnLst>
                    <a:cxn ang="0">
                      <a:pos x="56" y="14"/>
                    </a:cxn>
                    <a:cxn ang="0">
                      <a:pos x="51" y="3"/>
                    </a:cxn>
                    <a:cxn ang="0">
                      <a:pos x="41" y="0"/>
                    </a:cxn>
                    <a:cxn ang="0">
                      <a:pos x="31" y="5"/>
                    </a:cxn>
                    <a:cxn ang="0">
                      <a:pos x="24" y="19"/>
                    </a:cxn>
                    <a:cxn ang="0">
                      <a:pos x="14" y="25"/>
                    </a:cxn>
                    <a:cxn ang="0">
                      <a:pos x="0" y="35"/>
                    </a:cxn>
                    <a:cxn ang="0">
                      <a:pos x="5" y="40"/>
                    </a:cxn>
                    <a:cxn ang="0">
                      <a:pos x="8" y="55"/>
                    </a:cxn>
                    <a:cxn ang="0">
                      <a:pos x="8" y="64"/>
                    </a:cxn>
                    <a:cxn ang="0">
                      <a:pos x="9" y="71"/>
                    </a:cxn>
                    <a:cxn ang="0">
                      <a:pos x="18" y="78"/>
                    </a:cxn>
                    <a:cxn ang="0">
                      <a:pos x="26" y="73"/>
                    </a:cxn>
                    <a:cxn ang="0">
                      <a:pos x="27" y="61"/>
                    </a:cxn>
                    <a:cxn ang="0">
                      <a:pos x="30" y="46"/>
                    </a:cxn>
                    <a:cxn ang="0">
                      <a:pos x="34" y="30"/>
                    </a:cxn>
                    <a:cxn ang="0">
                      <a:pos x="43" y="22"/>
                    </a:cxn>
                    <a:cxn ang="0">
                      <a:pos x="52" y="16"/>
                    </a:cxn>
                    <a:cxn ang="0">
                      <a:pos x="56" y="14"/>
                    </a:cxn>
                  </a:cxnLst>
                  <a:rect l="0" t="0" r="r" b="b"/>
                  <a:pathLst>
                    <a:path w="56" h="78">
                      <a:moveTo>
                        <a:pt x="56" y="14"/>
                      </a:moveTo>
                      <a:lnTo>
                        <a:pt x="51" y="3"/>
                      </a:lnTo>
                      <a:lnTo>
                        <a:pt x="41" y="0"/>
                      </a:lnTo>
                      <a:lnTo>
                        <a:pt x="31" y="5"/>
                      </a:lnTo>
                      <a:lnTo>
                        <a:pt x="24" y="19"/>
                      </a:lnTo>
                      <a:lnTo>
                        <a:pt x="14" y="25"/>
                      </a:lnTo>
                      <a:lnTo>
                        <a:pt x="0" y="35"/>
                      </a:lnTo>
                      <a:lnTo>
                        <a:pt x="5" y="40"/>
                      </a:lnTo>
                      <a:lnTo>
                        <a:pt x="8" y="55"/>
                      </a:lnTo>
                      <a:lnTo>
                        <a:pt x="8" y="64"/>
                      </a:lnTo>
                      <a:lnTo>
                        <a:pt x="9" y="71"/>
                      </a:lnTo>
                      <a:lnTo>
                        <a:pt x="18" y="78"/>
                      </a:lnTo>
                      <a:lnTo>
                        <a:pt x="26" y="73"/>
                      </a:lnTo>
                      <a:lnTo>
                        <a:pt x="27" y="61"/>
                      </a:lnTo>
                      <a:lnTo>
                        <a:pt x="30" y="46"/>
                      </a:lnTo>
                      <a:lnTo>
                        <a:pt x="34" y="30"/>
                      </a:lnTo>
                      <a:lnTo>
                        <a:pt x="43" y="22"/>
                      </a:lnTo>
                      <a:lnTo>
                        <a:pt x="52" y="16"/>
                      </a:lnTo>
                      <a:lnTo>
                        <a:pt x="56" y="1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82" name="Freeform 28"/>
              <p:cNvSpPr>
                <a:spLocks noChangeAspect="1"/>
              </p:cNvSpPr>
              <p:nvPr/>
            </p:nvSpPr>
            <p:spPr bwMode="gray">
              <a:xfrm>
                <a:off x="5231605" y="4207222"/>
                <a:ext cx="39688" cy="41275"/>
              </a:xfrm>
              <a:custGeom>
                <a:avLst/>
                <a:gdLst/>
                <a:ahLst/>
                <a:cxnLst>
                  <a:cxn ang="0">
                    <a:pos x="125" y="52"/>
                  </a:cxn>
                  <a:cxn ang="0">
                    <a:pos x="127" y="49"/>
                  </a:cxn>
                  <a:cxn ang="0">
                    <a:pos x="126" y="58"/>
                  </a:cxn>
                  <a:cxn ang="0">
                    <a:pos x="103" y="98"/>
                  </a:cxn>
                  <a:cxn ang="0">
                    <a:pos x="73" y="109"/>
                  </a:cxn>
                  <a:cxn ang="0">
                    <a:pos x="63" y="125"/>
                  </a:cxn>
                  <a:cxn ang="0">
                    <a:pos x="55" y="129"/>
                  </a:cxn>
                  <a:cxn ang="0">
                    <a:pos x="43" y="131"/>
                  </a:cxn>
                  <a:cxn ang="0">
                    <a:pos x="23" y="113"/>
                  </a:cxn>
                  <a:cxn ang="0">
                    <a:pos x="11" y="100"/>
                  </a:cxn>
                  <a:cxn ang="0">
                    <a:pos x="5" y="88"/>
                  </a:cxn>
                  <a:cxn ang="0">
                    <a:pos x="0" y="74"/>
                  </a:cxn>
                  <a:cxn ang="0">
                    <a:pos x="2" y="61"/>
                  </a:cxn>
                  <a:cxn ang="0">
                    <a:pos x="28" y="27"/>
                  </a:cxn>
                  <a:cxn ang="0">
                    <a:pos x="40" y="16"/>
                  </a:cxn>
                  <a:cxn ang="0">
                    <a:pos x="68" y="1"/>
                  </a:cxn>
                  <a:cxn ang="0">
                    <a:pos x="83" y="0"/>
                  </a:cxn>
                  <a:cxn ang="0">
                    <a:pos x="95" y="6"/>
                  </a:cxn>
                  <a:cxn ang="0">
                    <a:pos x="105" y="18"/>
                  </a:cxn>
                  <a:cxn ang="0">
                    <a:pos x="113" y="29"/>
                  </a:cxn>
                  <a:cxn ang="0">
                    <a:pos x="121" y="42"/>
                  </a:cxn>
                  <a:cxn ang="0">
                    <a:pos x="125" y="52"/>
                  </a:cxn>
                </a:cxnLst>
                <a:rect l="0" t="0" r="r" b="b"/>
                <a:pathLst>
                  <a:path w="127" h="131">
                    <a:moveTo>
                      <a:pt x="125" y="52"/>
                    </a:moveTo>
                    <a:lnTo>
                      <a:pt x="127" y="49"/>
                    </a:lnTo>
                    <a:lnTo>
                      <a:pt x="126" y="58"/>
                    </a:lnTo>
                    <a:lnTo>
                      <a:pt x="103" y="98"/>
                    </a:lnTo>
                    <a:lnTo>
                      <a:pt x="73" y="109"/>
                    </a:lnTo>
                    <a:lnTo>
                      <a:pt x="63" y="125"/>
                    </a:lnTo>
                    <a:lnTo>
                      <a:pt x="55" y="129"/>
                    </a:lnTo>
                    <a:lnTo>
                      <a:pt x="43" y="131"/>
                    </a:lnTo>
                    <a:lnTo>
                      <a:pt x="23" y="113"/>
                    </a:lnTo>
                    <a:lnTo>
                      <a:pt x="11" y="100"/>
                    </a:lnTo>
                    <a:lnTo>
                      <a:pt x="5" y="88"/>
                    </a:lnTo>
                    <a:lnTo>
                      <a:pt x="0" y="74"/>
                    </a:lnTo>
                    <a:lnTo>
                      <a:pt x="2" y="61"/>
                    </a:lnTo>
                    <a:lnTo>
                      <a:pt x="28" y="27"/>
                    </a:lnTo>
                    <a:lnTo>
                      <a:pt x="40" y="16"/>
                    </a:lnTo>
                    <a:lnTo>
                      <a:pt x="68" y="1"/>
                    </a:lnTo>
                    <a:lnTo>
                      <a:pt x="83" y="0"/>
                    </a:lnTo>
                    <a:lnTo>
                      <a:pt x="95" y="6"/>
                    </a:lnTo>
                    <a:lnTo>
                      <a:pt x="105" y="18"/>
                    </a:lnTo>
                    <a:lnTo>
                      <a:pt x="113" y="29"/>
                    </a:lnTo>
                    <a:lnTo>
                      <a:pt x="121" y="42"/>
                    </a:lnTo>
                    <a:lnTo>
                      <a:pt x="125" y="5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Freeform 29"/>
              <p:cNvSpPr>
                <a:spLocks noChangeAspect="1"/>
              </p:cNvSpPr>
              <p:nvPr/>
            </p:nvSpPr>
            <p:spPr bwMode="gray">
              <a:xfrm>
                <a:off x="5142705" y="3834159"/>
                <a:ext cx="203200" cy="174625"/>
              </a:xfrm>
              <a:custGeom>
                <a:avLst/>
                <a:gdLst/>
                <a:ahLst/>
                <a:cxnLst>
                  <a:cxn ang="0">
                    <a:pos x="0" y="320"/>
                  </a:cxn>
                  <a:cxn ang="0">
                    <a:pos x="110" y="264"/>
                  </a:cxn>
                  <a:cxn ang="0">
                    <a:pos x="108" y="232"/>
                  </a:cxn>
                  <a:cxn ang="0">
                    <a:pos x="110" y="179"/>
                  </a:cxn>
                  <a:cxn ang="0">
                    <a:pos x="113" y="156"/>
                  </a:cxn>
                  <a:cxn ang="0">
                    <a:pos x="120" y="145"/>
                  </a:cxn>
                  <a:cxn ang="0">
                    <a:pos x="132" y="168"/>
                  </a:cxn>
                  <a:cxn ang="0">
                    <a:pos x="156" y="166"/>
                  </a:cxn>
                  <a:cxn ang="0">
                    <a:pos x="183" y="178"/>
                  </a:cxn>
                  <a:cxn ang="0">
                    <a:pos x="231" y="205"/>
                  </a:cxn>
                  <a:cxn ang="0">
                    <a:pos x="274" y="196"/>
                  </a:cxn>
                  <a:cxn ang="0">
                    <a:pos x="323" y="226"/>
                  </a:cxn>
                  <a:cxn ang="0">
                    <a:pos x="350" y="252"/>
                  </a:cxn>
                  <a:cxn ang="0">
                    <a:pos x="397" y="277"/>
                  </a:cxn>
                  <a:cxn ang="0">
                    <a:pos x="411" y="275"/>
                  </a:cxn>
                  <a:cxn ang="0">
                    <a:pos x="426" y="281"/>
                  </a:cxn>
                  <a:cxn ang="0">
                    <a:pos x="421" y="223"/>
                  </a:cxn>
                  <a:cxn ang="0">
                    <a:pos x="383" y="225"/>
                  </a:cxn>
                  <a:cxn ang="0">
                    <a:pos x="358" y="199"/>
                  </a:cxn>
                  <a:cxn ang="0">
                    <a:pos x="377" y="131"/>
                  </a:cxn>
                  <a:cxn ang="0">
                    <a:pos x="370" y="66"/>
                  </a:cxn>
                  <a:cxn ang="0">
                    <a:pos x="379" y="37"/>
                  </a:cxn>
                  <a:cxn ang="0">
                    <a:pos x="397" y="17"/>
                  </a:cxn>
                  <a:cxn ang="0">
                    <a:pos x="470" y="13"/>
                  </a:cxn>
                  <a:cxn ang="0">
                    <a:pos x="494" y="33"/>
                  </a:cxn>
                  <a:cxn ang="0">
                    <a:pos x="526" y="32"/>
                  </a:cxn>
                  <a:cxn ang="0">
                    <a:pos x="575" y="57"/>
                  </a:cxn>
                  <a:cxn ang="0">
                    <a:pos x="603" y="67"/>
                  </a:cxn>
                  <a:cxn ang="0">
                    <a:pos x="605" y="82"/>
                  </a:cxn>
                  <a:cxn ang="0">
                    <a:pos x="626" y="107"/>
                  </a:cxn>
                  <a:cxn ang="0">
                    <a:pos x="640" y="139"/>
                  </a:cxn>
                  <a:cxn ang="0">
                    <a:pos x="625" y="151"/>
                  </a:cxn>
                  <a:cxn ang="0">
                    <a:pos x="620" y="194"/>
                  </a:cxn>
                  <a:cxn ang="0">
                    <a:pos x="624" y="231"/>
                  </a:cxn>
                  <a:cxn ang="0">
                    <a:pos x="619" y="243"/>
                  </a:cxn>
                  <a:cxn ang="0">
                    <a:pos x="603" y="265"/>
                  </a:cxn>
                  <a:cxn ang="0">
                    <a:pos x="589" y="306"/>
                  </a:cxn>
                  <a:cxn ang="0">
                    <a:pos x="608" y="322"/>
                  </a:cxn>
                  <a:cxn ang="0">
                    <a:pos x="438" y="383"/>
                  </a:cxn>
                  <a:cxn ang="0">
                    <a:pos x="452" y="416"/>
                  </a:cxn>
                  <a:cxn ang="0">
                    <a:pos x="424" y="414"/>
                  </a:cxn>
                  <a:cxn ang="0">
                    <a:pos x="385" y="425"/>
                  </a:cxn>
                  <a:cxn ang="0">
                    <a:pos x="365" y="442"/>
                  </a:cxn>
                  <a:cxn ang="0">
                    <a:pos x="363" y="464"/>
                  </a:cxn>
                  <a:cxn ang="0">
                    <a:pos x="336" y="469"/>
                  </a:cxn>
                  <a:cxn ang="0">
                    <a:pos x="315" y="481"/>
                  </a:cxn>
                  <a:cxn ang="0">
                    <a:pos x="303" y="491"/>
                  </a:cxn>
                  <a:cxn ang="0">
                    <a:pos x="285" y="524"/>
                  </a:cxn>
                  <a:cxn ang="0">
                    <a:pos x="264" y="549"/>
                  </a:cxn>
                  <a:cxn ang="0">
                    <a:pos x="245" y="546"/>
                  </a:cxn>
                  <a:cxn ang="0">
                    <a:pos x="211" y="546"/>
                  </a:cxn>
                  <a:cxn ang="0">
                    <a:pos x="172" y="539"/>
                  </a:cxn>
                  <a:cxn ang="0">
                    <a:pos x="139" y="518"/>
                  </a:cxn>
                  <a:cxn ang="0">
                    <a:pos x="65" y="527"/>
                  </a:cxn>
                  <a:cxn ang="0">
                    <a:pos x="40" y="507"/>
                  </a:cxn>
                  <a:cxn ang="0">
                    <a:pos x="7" y="475"/>
                  </a:cxn>
                </a:cxnLst>
                <a:rect l="0" t="0" r="r" b="b"/>
                <a:pathLst>
                  <a:path w="640" h="552">
                    <a:moveTo>
                      <a:pt x="0" y="468"/>
                    </a:moveTo>
                    <a:lnTo>
                      <a:pt x="0" y="430"/>
                    </a:lnTo>
                    <a:lnTo>
                      <a:pt x="0" y="376"/>
                    </a:lnTo>
                    <a:lnTo>
                      <a:pt x="0" y="320"/>
                    </a:lnTo>
                    <a:lnTo>
                      <a:pt x="0" y="266"/>
                    </a:lnTo>
                    <a:lnTo>
                      <a:pt x="60" y="266"/>
                    </a:lnTo>
                    <a:lnTo>
                      <a:pt x="119" y="266"/>
                    </a:lnTo>
                    <a:lnTo>
                      <a:pt x="110" y="264"/>
                    </a:lnTo>
                    <a:lnTo>
                      <a:pt x="107" y="260"/>
                    </a:lnTo>
                    <a:lnTo>
                      <a:pt x="105" y="256"/>
                    </a:lnTo>
                    <a:lnTo>
                      <a:pt x="105" y="241"/>
                    </a:lnTo>
                    <a:lnTo>
                      <a:pt x="108" y="232"/>
                    </a:lnTo>
                    <a:lnTo>
                      <a:pt x="109" y="218"/>
                    </a:lnTo>
                    <a:lnTo>
                      <a:pt x="108" y="204"/>
                    </a:lnTo>
                    <a:lnTo>
                      <a:pt x="110" y="191"/>
                    </a:lnTo>
                    <a:lnTo>
                      <a:pt x="110" y="179"/>
                    </a:lnTo>
                    <a:lnTo>
                      <a:pt x="113" y="173"/>
                    </a:lnTo>
                    <a:lnTo>
                      <a:pt x="113" y="168"/>
                    </a:lnTo>
                    <a:lnTo>
                      <a:pt x="112" y="158"/>
                    </a:lnTo>
                    <a:lnTo>
                      <a:pt x="113" y="156"/>
                    </a:lnTo>
                    <a:lnTo>
                      <a:pt x="114" y="155"/>
                    </a:lnTo>
                    <a:lnTo>
                      <a:pt x="114" y="151"/>
                    </a:lnTo>
                    <a:lnTo>
                      <a:pt x="110" y="147"/>
                    </a:lnTo>
                    <a:lnTo>
                      <a:pt x="120" y="145"/>
                    </a:lnTo>
                    <a:lnTo>
                      <a:pt x="124" y="145"/>
                    </a:lnTo>
                    <a:lnTo>
                      <a:pt x="126" y="146"/>
                    </a:lnTo>
                    <a:lnTo>
                      <a:pt x="132" y="156"/>
                    </a:lnTo>
                    <a:lnTo>
                      <a:pt x="132" y="168"/>
                    </a:lnTo>
                    <a:lnTo>
                      <a:pt x="134" y="173"/>
                    </a:lnTo>
                    <a:lnTo>
                      <a:pt x="137" y="173"/>
                    </a:lnTo>
                    <a:lnTo>
                      <a:pt x="151" y="167"/>
                    </a:lnTo>
                    <a:lnTo>
                      <a:pt x="156" y="166"/>
                    </a:lnTo>
                    <a:lnTo>
                      <a:pt x="162" y="166"/>
                    </a:lnTo>
                    <a:lnTo>
                      <a:pt x="173" y="161"/>
                    </a:lnTo>
                    <a:lnTo>
                      <a:pt x="179" y="169"/>
                    </a:lnTo>
                    <a:lnTo>
                      <a:pt x="183" y="178"/>
                    </a:lnTo>
                    <a:lnTo>
                      <a:pt x="188" y="184"/>
                    </a:lnTo>
                    <a:lnTo>
                      <a:pt x="201" y="190"/>
                    </a:lnTo>
                    <a:lnTo>
                      <a:pt x="213" y="198"/>
                    </a:lnTo>
                    <a:lnTo>
                      <a:pt x="231" y="205"/>
                    </a:lnTo>
                    <a:lnTo>
                      <a:pt x="243" y="206"/>
                    </a:lnTo>
                    <a:lnTo>
                      <a:pt x="252" y="204"/>
                    </a:lnTo>
                    <a:lnTo>
                      <a:pt x="264" y="199"/>
                    </a:lnTo>
                    <a:lnTo>
                      <a:pt x="274" y="196"/>
                    </a:lnTo>
                    <a:lnTo>
                      <a:pt x="279" y="198"/>
                    </a:lnTo>
                    <a:lnTo>
                      <a:pt x="298" y="216"/>
                    </a:lnTo>
                    <a:lnTo>
                      <a:pt x="312" y="222"/>
                    </a:lnTo>
                    <a:lnTo>
                      <a:pt x="323" y="226"/>
                    </a:lnTo>
                    <a:lnTo>
                      <a:pt x="334" y="227"/>
                    </a:lnTo>
                    <a:lnTo>
                      <a:pt x="341" y="233"/>
                    </a:lnTo>
                    <a:lnTo>
                      <a:pt x="346" y="245"/>
                    </a:lnTo>
                    <a:lnTo>
                      <a:pt x="350" y="252"/>
                    </a:lnTo>
                    <a:lnTo>
                      <a:pt x="363" y="264"/>
                    </a:lnTo>
                    <a:lnTo>
                      <a:pt x="377" y="272"/>
                    </a:lnTo>
                    <a:lnTo>
                      <a:pt x="387" y="276"/>
                    </a:lnTo>
                    <a:lnTo>
                      <a:pt x="397" y="277"/>
                    </a:lnTo>
                    <a:lnTo>
                      <a:pt x="400" y="277"/>
                    </a:lnTo>
                    <a:lnTo>
                      <a:pt x="406" y="275"/>
                    </a:lnTo>
                    <a:lnTo>
                      <a:pt x="410" y="274"/>
                    </a:lnTo>
                    <a:lnTo>
                      <a:pt x="411" y="275"/>
                    </a:lnTo>
                    <a:lnTo>
                      <a:pt x="416" y="282"/>
                    </a:lnTo>
                    <a:lnTo>
                      <a:pt x="420" y="283"/>
                    </a:lnTo>
                    <a:lnTo>
                      <a:pt x="424" y="283"/>
                    </a:lnTo>
                    <a:lnTo>
                      <a:pt x="426" y="281"/>
                    </a:lnTo>
                    <a:lnTo>
                      <a:pt x="426" y="274"/>
                    </a:lnTo>
                    <a:lnTo>
                      <a:pt x="425" y="266"/>
                    </a:lnTo>
                    <a:lnTo>
                      <a:pt x="424" y="231"/>
                    </a:lnTo>
                    <a:lnTo>
                      <a:pt x="421" y="223"/>
                    </a:lnTo>
                    <a:lnTo>
                      <a:pt x="415" y="222"/>
                    </a:lnTo>
                    <a:lnTo>
                      <a:pt x="406" y="227"/>
                    </a:lnTo>
                    <a:lnTo>
                      <a:pt x="395" y="225"/>
                    </a:lnTo>
                    <a:lnTo>
                      <a:pt x="383" y="225"/>
                    </a:lnTo>
                    <a:lnTo>
                      <a:pt x="376" y="220"/>
                    </a:lnTo>
                    <a:lnTo>
                      <a:pt x="366" y="207"/>
                    </a:lnTo>
                    <a:lnTo>
                      <a:pt x="360" y="201"/>
                    </a:lnTo>
                    <a:lnTo>
                      <a:pt x="358" y="199"/>
                    </a:lnTo>
                    <a:lnTo>
                      <a:pt x="357" y="189"/>
                    </a:lnTo>
                    <a:lnTo>
                      <a:pt x="360" y="182"/>
                    </a:lnTo>
                    <a:lnTo>
                      <a:pt x="362" y="170"/>
                    </a:lnTo>
                    <a:lnTo>
                      <a:pt x="377" y="131"/>
                    </a:lnTo>
                    <a:lnTo>
                      <a:pt x="378" y="124"/>
                    </a:lnTo>
                    <a:lnTo>
                      <a:pt x="379" y="99"/>
                    </a:lnTo>
                    <a:lnTo>
                      <a:pt x="377" y="85"/>
                    </a:lnTo>
                    <a:lnTo>
                      <a:pt x="370" y="66"/>
                    </a:lnTo>
                    <a:lnTo>
                      <a:pt x="370" y="56"/>
                    </a:lnTo>
                    <a:lnTo>
                      <a:pt x="372" y="53"/>
                    </a:lnTo>
                    <a:lnTo>
                      <a:pt x="374" y="44"/>
                    </a:lnTo>
                    <a:lnTo>
                      <a:pt x="379" y="37"/>
                    </a:lnTo>
                    <a:lnTo>
                      <a:pt x="387" y="23"/>
                    </a:lnTo>
                    <a:lnTo>
                      <a:pt x="389" y="21"/>
                    </a:lnTo>
                    <a:lnTo>
                      <a:pt x="394" y="17"/>
                    </a:lnTo>
                    <a:lnTo>
                      <a:pt x="397" y="17"/>
                    </a:lnTo>
                    <a:lnTo>
                      <a:pt x="406" y="13"/>
                    </a:lnTo>
                    <a:lnTo>
                      <a:pt x="468" y="0"/>
                    </a:lnTo>
                    <a:lnTo>
                      <a:pt x="471" y="6"/>
                    </a:lnTo>
                    <a:lnTo>
                      <a:pt x="470" y="13"/>
                    </a:lnTo>
                    <a:lnTo>
                      <a:pt x="471" y="22"/>
                    </a:lnTo>
                    <a:lnTo>
                      <a:pt x="475" y="23"/>
                    </a:lnTo>
                    <a:lnTo>
                      <a:pt x="483" y="24"/>
                    </a:lnTo>
                    <a:lnTo>
                      <a:pt x="494" y="33"/>
                    </a:lnTo>
                    <a:lnTo>
                      <a:pt x="502" y="22"/>
                    </a:lnTo>
                    <a:lnTo>
                      <a:pt x="508" y="21"/>
                    </a:lnTo>
                    <a:lnTo>
                      <a:pt x="516" y="23"/>
                    </a:lnTo>
                    <a:lnTo>
                      <a:pt x="526" y="32"/>
                    </a:lnTo>
                    <a:lnTo>
                      <a:pt x="530" y="39"/>
                    </a:lnTo>
                    <a:lnTo>
                      <a:pt x="538" y="43"/>
                    </a:lnTo>
                    <a:lnTo>
                      <a:pt x="546" y="45"/>
                    </a:lnTo>
                    <a:lnTo>
                      <a:pt x="575" y="57"/>
                    </a:lnTo>
                    <a:lnTo>
                      <a:pt x="586" y="61"/>
                    </a:lnTo>
                    <a:lnTo>
                      <a:pt x="597" y="61"/>
                    </a:lnTo>
                    <a:lnTo>
                      <a:pt x="599" y="64"/>
                    </a:lnTo>
                    <a:lnTo>
                      <a:pt x="603" y="67"/>
                    </a:lnTo>
                    <a:lnTo>
                      <a:pt x="602" y="70"/>
                    </a:lnTo>
                    <a:lnTo>
                      <a:pt x="602" y="75"/>
                    </a:lnTo>
                    <a:lnTo>
                      <a:pt x="603" y="76"/>
                    </a:lnTo>
                    <a:lnTo>
                      <a:pt x="605" y="82"/>
                    </a:lnTo>
                    <a:lnTo>
                      <a:pt x="614" y="82"/>
                    </a:lnTo>
                    <a:lnTo>
                      <a:pt x="621" y="91"/>
                    </a:lnTo>
                    <a:lnTo>
                      <a:pt x="623" y="96"/>
                    </a:lnTo>
                    <a:lnTo>
                      <a:pt x="626" y="107"/>
                    </a:lnTo>
                    <a:lnTo>
                      <a:pt x="632" y="112"/>
                    </a:lnTo>
                    <a:lnTo>
                      <a:pt x="635" y="130"/>
                    </a:lnTo>
                    <a:lnTo>
                      <a:pt x="639" y="132"/>
                    </a:lnTo>
                    <a:lnTo>
                      <a:pt x="640" y="139"/>
                    </a:lnTo>
                    <a:lnTo>
                      <a:pt x="640" y="142"/>
                    </a:lnTo>
                    <a:lnTo>
                      <a:pt x="631" y="147"/>
                    </a:lnTo>
                    <a:lnTo>
                      <a:pt x="629" y="148"/>
                    </a:lnTo>
                    <a:lnTo>
                      <a:pt x="625" y="151"/>
                    </a:lnTo>
                    <a:lnTo>
                      <a:pt x="624" y="161"/>
                    </a:lnTo>
                    <a:lnTo>
                      <a:pt x="625" y="169"/>
                    </a:lnTo>
                    <a:lnTo>
                      <a:pt x="619" y="186"/>
                    </a:lnTo>
                    <a:lnTo>
                      <a:pt x="620" y="194"/>
                    </a:lnTo>
                    <a:lnTo>
                      <a:pt x="621" y="209"/>
                    </a:lnTo>
                    <a:lnTo>
                      <a:pt x="619" y="223"/>
                    </a:lnTo>
                    <a:lnTo>
                      <a:pt x="620" y="226"/>
                    </a:lnTo>
                    <a:lnTo>
                      <a:pt x="624" y="231"/>
                    </a:lnTo>
                    <a:lnTo>
                      <a:pt x="629" y="233"/>
                    </a:lnTo>
                    <a:lnTo>
                      <a:pt x="630" y="239"/>
                    </a:lnTo>
                    <a:lnTo>
                      <a:pt x="627" y="242"/>
                    </a:lnTo>
                    <a:lnTo>
                      <a:pt x="619" y="243"/>
                    </a:lnTo>
                    <a:lnTo>
                      <a:pt x="613" y="248"/>
                    </a:lnTo>
                    <a:lnTo>
                      <a:pt x="608" y="249"/>
                    </a:lnTo>
                    <a:lnTo>
                      <a:pt x="607" y="250"/>
                    </a:lnTo>
                    <a:lnTo>
                      <a:pt x="603" y="265"/>
                    </a:lnTo>
                    <a:lnTo>
                      <a:pt x="603" y="280"/>
                    </a:lnTo>
                    <a:lnTo>
                      <a:pt x="598" y="295"/>
                    </a:lnTo>
                    <a:lnTo>
                      <a:pt x="591" y="302"/>
                    </a:lnTo>
                    <a:lnTo>
                      <a:pt x="589" y="306"/>
                    </a:lnTo>
                    <a:lnTo>
                      <a:pt x="592" y="314"/>
                    </a:lnTo>
                    <a:lnTo>
                      <a:pt x="597" y="315"/>
                    </a:lnTo>
                    <a:lnTo>
                      <a:pt x="600" y="323"/>
                    </a:lnTo>
                    <a:lnTo>
                      <a:pt x="608" y="322"/>
                    </a:lnTo>
                    <a:lnTo>
                      <a:pt x="612" y="324"/>
                    </a:lnTo>
                    <a:lnTo>
                      <a:pt x="612" y="325"/>
                    </a:lnTo>
                    <a:lnTo>
                      <a:pt x="603" y="326"/>
                    </a:lnTo>
                    <a:lnTo>
                      <a:pt x="438" y="383"/>
                    </a:lnTo>
                    <a:lnTo>
                      <a:pt x="446" y="399"/>
                    </a:lnTo>
                    <a:lnTo>
                      <a:pt x="448" y="411"/>
                    </a:lnTo>
                    <a:lnTo>
                      <a:pt x="453" y="414"/>
                    </a:lnTo>
                    <a:lnTo>
                      <a:pt x="452" y="416"/>
                    </a:lnTo>
                    <a:lnTo>
                      <a:pt x="444" y="415"/>
                    </a:lnTo>
                    <a:lnTo>
                      <a:pt x="436" y="417"/>
                    </a:lnTo>
                    <a:lnTo>
                      <a:pt x="430" y="416"/>
                    </a:lnTo>
                    <a:lnTo>
                      <a:pt x="424" y="414"/>
                    </a:lnTo>
                    <a:lnTo>
                      <a:pt x="420" y="414"/>
                    </a:lnTo>
                    <a:lnTo>
                      <a:pt x="408" y="420"/>
                    </a:lnTo>
                    <a:lnTo>
                      <a:pt x="392" y="421"/>
                    </a:lnTo>
                    <a:lnTo>
                      <a:pt x="385" y="425"/>
                    </a:lnTo>
                    <a:lnTo>
                      <a:pt x="378" y="432"/>
                    </a:lnTo>
                    <a:lnTo>
                      <a:pt x="372" y="432"/>
                    </a:lnTo>
                    <a:lnTo>
                      <a:pt x="366" y="435"/>
                    </a:lnTo>
                    <a:lnTo>
                      <a:pt x="365" y="442"/>
                    </a:lnTo>
                    <a:lnTo>
                      <a:pt x="365" y="451"/>
                    </a:lnTo>
                    <a:lnTo>
                      <a:pt x="366" y="455"/>
                    </a:lnTo>
                    <a:lnTo>
                      <a:pt x="365" y="459"/>
                    </a:lnTo>
                    <a:lnTo>
                      <a:pt x="363" y="464"/>
                    </a:lnTo>
                    <a:lnTo>
                      <a:pt x="362" y="468"/>
                    </a:lnTo>
                    <a:lnTo>
                      <a:pt x="354" y="468"/>
                    </a:lnTo>
                    <a:lnTo>
                      <a:pt x="342" y="467"/>
                    </a:lnTo>
                    <a:lnTo>
                      <a:pt x="336" y="469"/>
                    </a:lnTo>
                    <a:lnTo>
                      <a:pt x="334" y="473"/>
                    </a:lnTo>
                    <a:lnTo>
                      <a:pt x="331" y="473"/>
                    </a:lnTo>
                    <a:lnTo>
                      <a:pt x="324" y="482"/>
                    </a:lnTo>
                    <a:lnTo>
                      <a:pt x="315" y="481"/>
                    </a:lnTo>
                    <a:lnTo>
                      <a:pt x="312" y="482"/>
                    </a:lnTo>
                    <a:lnTo>
                      <a:pt x="309" y="485"/>
                    </a:lnTo>
                    <a:lnTo>
                      <a:pt x="307" y="490"/>
                    </a:lnTo>
                    <a:lnTo>
                      <a:pt x="303" y="491"/>
                    </a:lnTo>
                    <a:lnTo>
                      <a:pt x="297" y="503"/>
                    </a:lnTo>
                    <a:lnTo>
                      <a:pt x="287" y="513"/>
                    </a:lnTo>
                    <a:lnTo>
                      <a:pt x="285" y="518"/>
                    </a:lnTo>
                    <a:lnTo>
                      <a:pt x="285" y="524"/>
                    </a:lnTo>
                    <a:lnTo>
                      <a:pt x="280" y="529"/>
                    </a:lnTo>
                    <a:lnTo>
                      <a:pt x="276" y="532"/>
                    </a:lnTo>
                    <a:lnTo>
                      <a:pt x="270" y="541"/>
                    </a:lnTo>
                    <a:lnTo>
                      <a:pt x="264" y="549"/>
                    </a:lnTo>
                    <a:lnTo>
                      <a:pt x="259" y="549"/>
                    </a:lnTo>
                    <a:lnTo>
                      <a:pt x="252" y="552"/>
                    </a:lnTo>
                    <a:lnTo>
                      <a:pt x="247" y="551"/>
                    </a:lnTo>
                    <a:lnTo>
                      <a:pt x="245" y="546"/>
                    </a:lnTo>
                    <a:lnTo>
                      <a:pt x="241" y="544"/>
                    </a:lnTo>
                    <a:lnTo>
                      <a:pt x="233" y="545"/>
                    </a:lnTo>
                    <a:lnTo>
                      <a:pt x="228" y="544"/>
                    </a:lnTo>
                    <a:lnTo>
                      <a:pt x="211" y="546"/>
                    </a:lnTo>
                    <a:lnTo>
                      <a:pt x="198" y="541"/>
                    </a:lnTo>
                    <a:lnTo>
                      <a:pt x="179" y="543"/>
                    </a:lnTo>
                    <a:lnTo>
                      <a:pt x="174" y="543"/>
                    </a:lnTo>
                    <a:lnTo>
                      <a:pt x="172" y="539"/>
                    </a:lnTo>
                    <a:lnTo>
                      <a:pt x="164" y="537"/>
                    </a:lnTo>
                    <a:lnTo>
                      <a:pt x="157" y="524"/>
                    </a:lnTo>
                    <a:lnTo>
                      <a:pt x="153" y="521"/>
                    </a:lnTo>
                    <a:lnTo>
                      <a:pt x="139" y="518"/>
                    </a:lnTo>
                    <a:lnTo>
                      <a:pt x="118" y="518"/>
                    </a:lnTo>
                    <a:lnTo>
                      <a:pt x="115" y="514"/>
                    </a:lnTo>
                    <a:lnTo>
                      <a:pt x="72" y="525"/>
                    </a:lnTo>
                    <a:lnTo>
                      <a:pt x="65" y="527"/>
                    </a:lnTo>
                    <a:lnTo>
                      <a:pt x="57" y="522"/>
                    </a:lnTo>
                    <a:lnTo>
                      <a:pt x="53" y="516"/>
                    </a:lnTo>
                    <a:lnTo>
                      <a:pt x="44" y="512"/>
                    </a:lnTo>
                    <a:lnTo>
                      <a:pt x="40" y="507"/>
                    </a:lnTo>
                    <a:lnTo>
                      <a:pt x="30" y="498"/>
                    </a:lnTo>
                    <a:lnTo>
                      <a:pt x="24" y="491"/>
                    </a:lnTo>
                    <a:lnTo>
                      <a:pt x="11" y="482"/>
                    </a:lnTo>
                    <a:lnTo>
                      <a:pt x="7" y="475"/>
                    </a:lnTo>
                    <a:lnTo>
                      <a:pt x="0" y="469"/>
                    </a:lnTo>
                    <a:lnTo>
                      <a:pt x="0" y="46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Freeform 30"/>
              <p:cNvSpPr>
                <a:spLocks noChangeAspect="1"/>
              </p:cNvSpPr>
              <p:nvPr/>
            </p:nvSpPr>
            <p:spPr bwMode="gray">
              <a:xfrm>
                <a:off x="5198267" y="3965922"/>
                <a:ext cx="134938" cy="128588"/>
              </a:xfrm>
              <a:custGeom>
                <a:avLst/>
                <a:gdLst/>
                <a:ahLst/>
                <a:cxnLst>
                  <a:cxn ang="0">
                    <a:pos x="202" y="60"/>
                  </a:cxn>
                  <a:cxn ang="0">
                    <a:pos x="198" y="66"/>
                  </a:cxn>
                  <a:cxn ang="0">
                    <a:pos x="193" y="70"/>
                  </a:cxn>
                  <a:cxn ang="0">
                    <a:pos x="179" y="66"/>
                  </a:cxn>
                  <a:cxn ang="0">
                    <a:pos x="175" y="71"/>
                  </a:cxn>
                  <a:cxn ang="0">
                    <a:pos x="169" y="70"/>
                  </a:cxn>
                  <a:cxn ang="0">
                    <a:pos x="164" y="72"/>
                  </a:cxn>
                  <a:cxn ang="0">
                    <a:pos x="156" y="78"/>
                  </a:cxn>
                  <a:cxn ang="0">
                    <a:pos x="156" y="83"/>
                  </a:cxn>
                  <a:cxn ang="0">
                    <a:pos x="153" y="86"/>
                  </a:cxn>
                  <a:cxn ang="0">
                    <a:pos x="143" y="87"/>
                  </a:cxn>
                  <a:cxn ang="0">
                    <a:pos x="140" y="93"/>
                  </a:cxn>
                  <a:cxn ang="0">
                    <a:pos x="130" y="100"/>
                  </a:cxn>
                  <a:cxn ang="0">
                    <a:pos x="121" y="110"/>
                  </a:cxn>
                  <a:cxn ang="0">
                    <a:pos x="115" y="115"/>
                  </a:cxn>
                  <a:cxn ang="0">
                    <a:pos x="103" y="129"/>
                  </a:cxn>
                  <a:cxn ang="0">
                    <a:pos x="92" y="135"/>
                  </a:cxn>
                  <a:cxn ang="0">
                    <a:pos x="80" y="138"/>
                  </a:cxn>
                  <a:cxn ang="0">
                    <a:pos x="73" y="132"/>
                  </a:cxn>
                  <a:cxn ang="0">
                    <a:pos x="61" y="131"/>
                  </a:cxn>
                  <a:cxn ang="0">
                    <a:pos x="39" y="132"/>
                  </a:cxn>
                  <a:cxn ang="0">
                    <a:pos x="7" y="129"/>
                  </a:cxn>
                  <a:cxn ang="0">
                    <a:pos x="0" y="125"/>
                  </a:cxn>
                  <a:cxn ang="0">
                    <a:pos x="3" y="140"/>
                  </a:cxn>
                  <a:cxn ang="0">
                    <a:pos x="27" y="172"/>
                  </a:cxn>
                  <a:cxn ang="0">
                    <a:pos x="35" y="197"/>
                  </a:cxn>
                  <a:cxn ang="0">
                    <a:pos x="77" y="247"/>
                  </a:cxn>
                  <a:cxn ang="0">
                    <a:pos x="107" y="260"/>
                  </a:cxn>
                  <a:cxn ang="0">
                    <a:pos x="129" y="279"/>
                  </a:cxn>
                  <a:cxn ang="0">
                    <a:pos x="140" y="308"/>
                  </a:cxn>
                  <a:cxn ang="0">
                    <a:pos x="150" y="341"/>
                  </a:cxn>
                  <a:cxn ang="0">
                    <a:pos x="167" y="355"/>
                  </a:cxn>
                  <a:cxn ang="0">
                    <a:pos x="193" y="357"/>
                  </a:cxn>
                  <a:cxn ang="0">
                    <a:pos x="216" y="367"/>
                  </a:cxn>
                  <a:cxn ang="0">
                    <a:pos x="239" y="371"/>
                  </a:cxn>
                  <a:cxn ang="0">
                    <a:pos x="271" y="380"/>
                  </a:cxn>
                  <a:cxn ang="0">
                    <a:pos x="296" y="380"/>
                  </a:cxn>
                  <a:cxn ang="0">
                    <a:pos x="329" y="388"/>
                  </a:cxn>
                  <a:cxn ang="0">
                    <a:pos x="349" y="404"/>
                  </a:cxn>
                  <a:cxn ang="0">
                    <a:pos x="351" y="404"/>
                  </a:cxn>
                  <a:cxn ang="0">
                    <a:pos x="355" y="377"/>
                  </a:cxn>
                  <a:cxn ang="0">
                    <a:pos x="372" y="360"/>
                  </a:cxn>
                  <a:cxn ang="0">
                    <a:pos x="398" y="318"/>
                  </a:cxn>
                  <a:cxn ang="0">
                    <a:pos x="422" y="251"/>
                  </a:cxn>
                  <a:cxn ang="0">
                    <a:pos x="414" y="211"/>
                  </a:cxn>
                  <a:cxn ang="0">
                    <a:pos x="422" y="175"/>
                  </a:cxn>
                  <a:cxn ang="0">
                    <a:pos x="428" y="151"/>
                  </a:cxn>
                  <a:cxn ang="0">
                    <a:pos x="428" y="105"/>
                  </a:cxn>
                  <a:cxn ang="0">
                    <a:pos x="420" y="73"/>
                  </a:cxn>
                  <a:cxn ang="0">
                    <a:pos x="410" y="50"/>
                  </a:cxn>
                  <a:cxn ang="0">
                    <a:pos x="351" y="27"/>
                  </a:cxn>
                  <a:cxn ang="0">
                    <a:pos x="322" y="19"/>
                  </a:cxn>
                  <a:cxn ang="0">
                    <a:pos x="281" y="19"/>
                  </a:cxn>
                  <a:cxn ang="0">
                    <a:pos x="280" y="2"/>
                  </a:cxn>
                  <a:cxn ang="0">
                    <a:pos x="264" y="3"/>
                  </a:cxn>
                  <a:cxn ang="0">
                    <a:pos x="252" y="0"/>
                  </a:cxn>
                  <a:cxn ang="0">
                    <a:pos x="236" y="6"/>
                  </a:cxn>
                  <a:cxn ang="0">
                    <a:pos x="213" y="11"/>
                  </a:cxn>
                  <a:cxn ang="0">
                    <a:pos x="200" y="18"/>
                  </a:cxn>
                  <a:cxn ang="0">
                    <a:pos x="193" y="28"/>
                  </a:cxn>
                  <a:cxn ang="0">
                    <a:pos x="194" y="41"/>
                  </a:cxn>
                  <a:cxn ang="0">
                    <a:pos x="191" y="50"/>
                  </a:cxn>
                </a:cxnLst>
                <a:rect l="0" t="0" r="r" b="b"/>
                <a:pathLst>
                  <a:path w="428" h="405">
                    <a:moveTo>
                      <a:pt x="190" y="54"/>
                    </a:moveTo>
                    <a:lnTo>
                      <a:pt x="202" y="60"/>
                    </a:lnTo>
                    <a:lnTo>
                      <a:pt x="202" y="64"/>
                    </a:lnTo>
                    <a:lnTo>
                      <a:pt x="198" y="66"/>
                    </a:lnTo>
                    <a:lnTo>
                      <a:pt x="195" y="70"/>
                    </a:lnTo>
                    <a:lnTo>
                      <a:pt x="193" y="70"/>
                    </a:lnTo>
                    <a:lnTo>
                      <a:pt x="184" y="66"/>
                    </a:lnTo>
                    <a:lnTo>
                      <a:pt x="179" y="66"/>
                    </a:lnTo>
                    <a:lnTo>
                      <a:pt x="177" y="67"/>
                    </a:lnTo>
                    <a:lnTo>
                      <a:pt x="175" y="71"/>
                    </a:lnTo>
                    <a:lnTo>
                      <a:pt x="172" y="72"/>
                    </a:lnTo>
                    <a:lnTo>
                      <a:pt x="169" y="70"/>
                    </a:lnTo>
                    <a:lnTo>
                      <a:pt x="167" y="70"/>
                    </a:lnTo>
                    <a:lnTo>
                      <a:pt x="164" y="72"/>
                    </a:lnTo>
                    <a:lnTo>
                      <a:pt x="159" y="75"/>
                    </a:lnTo>
                    <a:lnTo>
                      <a:pt x="156" y="78"/>
                    </a:lnTo>
                    <a:lnTo>
                      <a:pt x="155" y="81"/>
                    </a:lnTo>
                    <a:lnTo>
                      <a:pt x="156" y="83"/>
                    </a:lnTo>
                    <a:lnTo>
                      <a:pt x="155" y="84"/>
                    </a:lnTo>
                    <a:lnTo>
                      <a:pt x="153" y="86"/>
                    </a:lnTo>
                    <a:lnTo>
                      <a:pt x="151" y="83"/>
                    </a:lnTo>
                    <a:lnTo>
                      <a:pt x="143" y="87"/>
                    </a:lnTo>
                    <a:lnTo>
                      <a:pt x="140" y="91"/>
                    </a:lnTo>
                    <a:lnTo>
                      <a:pt x="140" y="93"/>
                    </a:lnTo>
                    <a:lnTo>
                      <a:pt x="135" y="96"/>
                    </a:lnTo>
                    <a:lnTo>
                      <a:pt x="130" y="100"/>
                    </a:lnTo>
                    <a:lnTo>
                      <a:pt x="126" y="107"/>
                    </a:lnTo>
                    <a:lnTo>
                      <a:pt x="121" y="110"/>
                    </a:lnTo>
                    <a:lnTo>
                      <a:pt x="121" y="113"/>
                    </a:lnTo>
                    <a:lnTo>
                      <a:pt x="115" y="115"/>
                    </a:lnTo>
                    <a:lnTo>
                      <a:pt x="110" y="123"/>
                    </a:lnTo>
                    <a:lnTo>
                      <a:pt x="103" y="129"/>
                    </a:lnTo>
                    <a:lnTo>
                      <a:pt x="98" y="127"/>
                    </a:lnTo>
                    <a:lnTo>
                      <a:pt x="92" y="135"/>
                    </a:lnTo>
                    <a:lnTo>
                      <a:pt x="87" y="135"/>
                    </a:lnTo>
                    <a:lnTo>
                      <a:pt x="80" y="138"/>
                    </a:lnTo>
                    <a:lnTo>
                      <a:pt x="75" y="137"/>
                    </a:lnTo>
                    <a:lnTo>
                      <a:pt x="73" y="132"/>
                    </a:lnTo>
                    <a:lnTo>
                      <a:pt x="69" y="130"/>
                    </a:lnTo>
                    <a:lnTo>
                      <a:pt x="61" y="131"/>
                    </a:lnTo>
                    <a:lnTo>
                      <a:pt x="56" y="130"/>
                    </a:lnTo>
                    <a:lnTo>
                      <a:pt x="39" y="132"/>
                    </a:lnTo>
                    <a:lnTo>
                      <a:pt x="26" y="127"/>
                    </a:lnTo>
                    <a:lnTo>
                      <a:pt x="7" y="129"/>
                    </a:lnTo>
                    <a:lnTo>
                      <a:pt x="2" y="129"/>
                    </a:lnTo>
                    <a:lnTo>
                      <a:pt x="0" y="125"/>
                    </a:lnTo>
                    <a:lnTo>
                      <a:pt x="0" y="134"/>
                    </a:lnTo>
                    <a:lnTo>
                      <a:pt x="3" y="140"/>
                    </a:lnTo>
                    <a:lnTo>
                      <a:pt x="16" y="162"/>
                    </a:lnTo>
                    <a:lnTo>
                      <a:pt x="27" y="172"/>
                    </a:lnTo>
                    <a:lnTo>
                      <a:pt x="28" y="183"/>
                    </a:lnTo>
                    <a:lnTo>
                      <a:pt x="35" y="197"/>
                    </a:lnTo>
                    <a:lnTo>
                      <a:pt x="48" y="216"/>
                    </a:lnTo>
                    <a:lnTo>
                      <a:pt x="77" y="247"/>
                    </a:lnTo>
                    <a:lnTo>
                      <a:pt x="94" y="250"/>
                    </a:lnTo>
                    <a:lnTo>
                      <a:pt x="107" y="260"/>
                    </a:lnTo>
                    <a:lnTo>
                      <a:pt x="116" y="274"/>
                    </a:lnTo>
                    <a:lnTo>
                      <a:pt x="129" y="279"/>
                    </a:lnTo>
                    <a:lnTo>
                      <a:pt x="140" y="287"/>
                    </a:lnTo>
                    <a:lnTo>
                      <a:pt x="140" y="308"/>
                    </a:lnTo>
                    <a:lnTo>
                      <a:pt x="143" y="328"/>
                    </a:lnTo>
                    <a:lnTo>
                      <a:pt x="150" y="341"/>
                    </a:lnTo>
                    <a:lnTo>
                      <a:pt x="158" y="350"/>
                    </a:lnTo>
                    <a:lnTo>
                      <a:pt x="167" y="355"/>
                    </a:lnTo>
                    <a:lnTo>
                      <a:pt x="180" y="357"/>
                    </a:lnTo>
                    <a:lnTo>
                      <a:pt x="193" y="357"/>
                    </a:lnTo>
                    <a:lnTo>
                      <a:pt x="206" y="363"/>
                    </a:lnTo>
                    <a:lnTo>
                      <a:pt x="216" y="367"/>
                    </a:lnTo>
                    <a:lnTo>
                      <a:pt x="227" y="376"/>
                    </a:lnTo>
                    <a:lnTo>
                      <a:pt x="239" y="371"/>
                    </a:lnTo>
                    <a:lnTo>
                      <a:pt x="248" y="373"/>
                    </a:lnTo>
                    <a:lnTo>
                      <a:pt x="271" y="380"/>
                    </a:lnTo>
                    <a:lnTo>
                      <a:pt x="283" y="383"/>
                    </a:lnTo>
                    <a:lnTo>
                      <a:pt x="296" y="380"/>
                    </a:lnTo>
                    <a:lnTo>
                      <a:pt x="308" y="382"/>
                    </a:lnTo>
                    <a:lnTo>
                      <a:pt x="329" y="388"/>
                    </a:lnTo>
                    <a:lnTo>
                      <a:pt x="344" y="403"/>
                    </a:lnTo>
                    <a:lnTo>
                      <a:pt x="349" y="404"/>
                    </a:lnTo>
                    <a:lnTo>
                      <a:pt x="350" y="405"/>
                    </a:lnTo>
                    <a:lnTo>
                      <a:pt x="351" y="404"/>
                    </a:lnTo>
                    <a:lnTo>
                      <a:pt x="351" y="389"/>
                    </a:lnTo>
                    <a:lnTo>
                      <a:pt x="355" y="377"/>
                    </a:lnTo>
                    <a:lnTo>
                      <a:pt x="361" y="367"/>
                    </a:lnTo>
                    <a:lnTo>
                      <a:pt x="372" y="360"/>
                    </a:lnTo>
                    <a:lnTo>
                      <a:pt x="379" y="352"/>
                    </a:lnTo>
                    <a:lnTo>
                      <a:pt x="398" y="318"/>
                    </a:lnTo>
                    <a:lnTo>
                      <a:pt x="405" y="287"/>
                    </a:lnTo>
                    <a:lnTo>
                      <a:pt x="422" y="251"/>
                    </a:lnTo>
                    <a:lnTo>
                      <a:pt x="419" y="224"/>
                    </a:lnTo>
                    <a:lnTo>
                      <a:pt x="414" y="211"/>
                    </a:lnTo>
                    <a:lnTo>
                      <a:pt x="412" y="194"/>
                    </a:lnTo>
                    <a:lnTo>
                      <a:pt x="422" y="175"/>
                    </a:lnTo>
                    <a:lnTo>
                      <a:pt x="424" y="167"/>
                    </a:lnTo>
                    <a:lnTo>
                      <a:pt x="428" y="151"/>
                    </a:lnTo>
                    <a:lnTo>
                      <a:pt x="427" y="140"/>
                    </a:lnTo>
                    <a:lnTo>
                      <a:pt x="428" y="105"/>
                    </a:lnTo>
                    <a:lnTo>
                      <a:pt x="424" y="83"/>
                    </a:lnTo>
                    <a:lnTo>
                      <a:pt x="420" y="73"/>
                    </a:lnTo>
                    <a:lnTo>
                      <a:pt x="419" y="60"/>
                    </a:lnTo>
                    <a:lnTo>
                      <a:pt x="410" y="50"/>
                    </a:lnTo>
                    <a:lnTo>
                      <a:pt x="379" y="39"/>
                    </a:lnTo>
                    <a:lnTo>
                      <a:pt x="351" y="27"/>
                    </a:lnTo>
                    <a:lnTo>
                      <a:pt x="336" y="23"/>
                    </a:lnTo>
                    <a:lnTo>
                      <a:pt x="322" y="19"/>
                    </a:lnTo>
                    <a:lnTo>
                      <a:pt x="299" y="21"/>
                    </a:lnTo>
                    <a:lnTo>
                      <a:pt x="281" y="19"/>
                    </a:lnTo>
                    <a:lnTo>
                      <a:pt x="281" y="0"/>
                    </a:lnTo>
                    <a:lnTo>
                      <a:pt x="280" y="2"/>
                    </a:lnTo>
                    <a:lnTo>
                      <a:pt x="272" y="1"/>
                    </a:lnTo>
                    <a:lnTo>
                      <a:pt x="264" y="3"/>
                    </a:lnTo>
                    <a:lnTo>
                      <a:pt x="258" y="2"/>
                    </a:lnTo>
                    <a:lnTo>
                      <a:pt x="252" y="0"/>
                    </a:lnTo>
                    <a:lnTo>
                      <a:pt x="248" y="0"/>
                    </a:lnTo>
                    <a:lnTo>
                      <a:pt x="236" y="6"/>
                    </a:lnTo>
                    <a:lnTo>
                      <a:pt x="220" y="7"/>
                    </a:lnTo>
                    <a:lnTo>
                      <a:pt x="213" y="11"/>
                    </a:lnTo>
                    <a:lnTo>
                      <a:pt x="206" y="18"/>
                    </a:lnTo>
                    <a:lnTo>
                      <a:pt x="200" y="18"/>
                    </a:lnTo>
                    <a:lnTo>
                      <a:pt x="194" y="21"/>
                    </a:lnTo>
                    <a:lnTo>
                      <a:pt x="193" y="28"/>
                    </a:lnTo>
                    <a:lnTo>
                      <a:pt x="193" y="37"/>
                    </a:lnTo>
                    <a:lnTo>
                      <a:pt x="194" y="41"/>
                    </a:lnTo>
                    <a:lnTo>
                      <a:pt x="193" y="45"/>
                    </a:lnTo>
                    <a:lnTo>
                      <a:pt x="191" y="50"/>
                    </a:lnTo>
                    <a:lnTo>
                      <a:pt x="190" y="5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Freeform 31"/>
              <p:cNvSpPr>
                <a:spLocks noChangeAspect="1"/>
              </p:cNvSpPr>
              <p:nvPr/>
            </p:nvSpPr>
            <p:spPr bwMode="gray">
              <a:xfrm>
                <a:off x="4961730" y="3988147"/>
                <a:ext cx="233363" cy="230188"/>
              </a:xfrm>
              <a:custGeom>
                <a:avLst/>
                <a:gdLst/>
                <a:ahLst/>
                <a:cxnLst>
                  <a:cxn ang="0">
                    <a:pos x="252" y="26"/>
                  </a:cxn>
                  <a:cxn ang="0">
                    <a:pos x="130" y="26"/>
                  </a:cxn>
                  <a:cxn ang="0">
                    <a:pos x="96" y="10"/>
                  </a:cxn>
                  <a:cxn ang="0">
                    <a:pos x="59" y="0"/>
                  </a:cxn>
                  <a:cxn ang="0">
                    <a:pos x="33" y="17"/>
                  </a:cxn>
                  <a:cxn ang="0">
                    <a:pos x="1" y="26"/>
                  </a:cxn>
                  <a:cxn ang="0">
                    <a:pos x="3" y="64"/>
                  </a:cxn>
                  <a:cxn ang="0">
                    <a:pos x="17" y="100"/>
                  </a:cxn>
                  <a:cxn ang="0">
                    <a:pos x="34" y="117"/>
                  </a:cxn>
                  <a:cxn ang="0">
                    <a:pos x="46" y="139"/>
                  </a:cxn>
                  <a:cxn ang="0">
                    <a:pos x="62" y="168"/>
                  </a:cxn>
                  <a:cxn ang="0">
                    <a:pos x="82" y="209"/>
                  </a:cxn>
                  <a:cxn ang="0">
                    <a:pos x="96" y="238"/>
                  </a:cxn>
                  <a:cxn ang="0">
                    <a:pos x="118" y="278"/>
                  </a:cxn>
                  <a:cxn ang="0">
                    <a:pos x="150" y="331"/>
                  </a:cxn>
                  <a:cxn ang="0">
                    <a:pos x="151" y="369"/>
                  </a:cxn>
                  <a:cxn ang="0">
                    <a:pos x="153" y="435"/>
                  </a:cxn>
                  <a:cxn ang="0">
                    <a:pos x="172" y="477"/>
                  </a:cxn>
                  <a:cxn ang="0">
                    <a:pos x="172" y="521"/>
                  </a:cxn>
                  <a:cxn ang="0">
                    <a:pos x="179" y="555"/>
                  </a:cxn>
                  <a:cxn ang="0">
                    <a:pos x="188" y="589"/>
                  </a:cxn>
                  <a:cxn ang="0">
                    <a:pos x="214" y="646"/>
                  </a:cxn>
                  <a:cxn ang="0">
                    <a:pos x="243" y="683"/>
                  </a:cxn>
                  <a:cxn ang="0">
                    <a:pos x="264" y="700"/>
                  </a:cxn>
                  <a:cxn ang="0">
                    <a:pos x="279" y="689"/>
                  </a:cxn>
                  <a:cxn ang="0">
                    <a:pos x="323" y="695"/>
                  </a:cxn>
                  <a:cxn ang="0">
                    <a:pos x="350" y="722"/>
                  </a:cxn>
                  <a:cxn ang="0">
                    <a:pos x="393" y="720"/>
                  </a:cxn>
                  <a:cxn ang="0">
                    <a:pos x="435" y="695"/>
                  </a:cxn>
                  <a:cxn ang="0">
                    <a:pos x="452" y="633"/>
                  </a:cxn>
                  <a:cxn ang="0">
                    <a:pos x="452" y="460"/>
                  </a:cxn>
                  <a:cxn ang="0">
                    <a:pos x="452" y="295"/>
                  </a:cxn>
                  <a:cxn ang="0">
                    <a:pos x="507" y="200"/>
                  </a:cxn>
                  <a:cxn ang="0">
                    <a:pos x="512" y="86"/>
                  </a:cxn>
                  <a:cxn ang="0">
                    <a:pos x="615" y="68"/>
                  </a:cxn>
                  <a:cxn ang="0">
                    <a:pos x="650" y="85"/>
                  </a:cxn>
                  <a:cxn ang="0">
                    <a:pos x="668" y="81"/>
                  </a:cxn>
                  <a:cxn ang="0">
                    <a:pos x="716" y="57"/>
                  </a:cxn>
                  <a:cxn ang="0">
                    <a:pos x="727" y="38"/>
                  </a:cxn>
                  <a:cxn ang="0">
                    <a:pos x="688" y="32"/>
                  </a:cxn>
                  <a:cxn ang="0">
                    <a:pos x="635" y="41"/>
                  </a:cxn>
                  <a:cxn ang="0">
                    <a:pos x="546" y="65"/>
                  </a:cxn>
                  <a:cxn ang="0">
                    <a:pos x="522" y="63"/>
                  </a:cxn>
                  <a:cxn ang="0">
                    <a:pos x="460" y="51"/>
                  </a:cxn>
                  <a:cxn ang="0">
                    <a:pos x="405" y="53"/>
                  </a:cxn>
                  <a:cxn ang="0">
                    <a:pos x="366" y="26"/>
                  </a:cxn>
                </a:cxnLst>
                <a:rect l="0" t="0" r="r" b="b"/>
                <a:pathLst>
                  <a:path w="734" h="722">
                    <a:moveTo>
                      <a:pt x="346" y="26"/>
                    </a:moveTo>
                    <a:lnTo>
                      <a:pt x="299" y="26"/>
                    </a:lnTo>
                    <a:lnTo>
                      <a:pt x="252" y="26"/>
                    </a:lnTo>
                    <a:lnTo>
                      <a:pt x="198" y="26"/>
                    </a:lnTo>
                    <a:lnTo>
                      <a:pt x="148" y="26"/>
                    </a:lnTo>
                    <a:lnTo>
                      <a:pt x="130" y="26"/>
                    </a:lnTo>
                    <a:lnTo>
                      <a:pt x="123" y="28"/>
                    </a:lnTo>
                    <a:lnTo>
                      <a:pt x="109" y="15"/>
                    </a:lnTo>
                    <a:lnTo>
                      <a:pt x="96" y="10"/>
                    </a:lnTo>
                    <a:lnTo>
                      <a:pt x="91" y="1"/>
                    </a:lnTo>
                    <a:lnTo>
                      <a:pt x="81" y="0"/>
                    </a:lnTo>
                    <a:lnTo>
                      <a:pt x="59" y="0"/>
                    </a:lnTo>
                    <a:lnTo>
                      <a:pt x="49" y="4"/>
                    </a:lnTo>
                    <a:lnTo>
                      <a:pt x="39" y="14"/>
                    </a:lnTo>
                    <a:lnTo>
                      <a:pt x="33" y="17"/>
                    </a:lnTo>
                    <a:lnTo>
                      <a:pt x="23" y="11"/>
                    </a:lnTo>
                    <a:lnTo>
                      <a:pt x="12" y="20"/>
                    </a:lnTo>
                    <a:lnTo>
                      <a:pt x="1" y="26"/>
                    </a:lnTo>
                    <a:lnTo>
                      <a:pt x="0" y="49"/>
                    </a:lnTo>
                    <a:lnTo>
                      <a:pt x="0" y="55"/>
                    </a:lnTo>
                    <a:lnTo>
                      <a:pt x="3" y="64"/>
                    </a:lnTo>
                    <a:lnTo>
                      <a:pt x="3" y="74"/>
                    </a:lnTo>
                    <a:lnTo>
                      <a:pt x="12" y="92"/>
                    </a:lnTo>
                    <a:lnTo>
                      <a:pt x="17" y="100"/>
                    </a:lnTo>
                    <a:lnTo>
                      <a:pt x="19" y="102"/>
                    </a:lnTo>
                    <a:lnTo>
                      <a:pt x="28" y="108"/>
                    </a:lnTo>
                    <a:lnTo>
                      <a:pt x="34" y="117"/>
                    </a:lnTo>
                    <a:lnTo>
                      <a:pt x="38" y="127"/>
                    </a:lnTo>
                    <a:lnTo>
                      <a:pt x="44" y="134"/>
                    </a:lnTo>
                    <a:lnTo>
                      <a:pt x="46" y="139"/>
                    </a:lnTo>
                    <a:lnTo>
                      <a:pt x="55" y="150"/>
                    </a:lnTo>
                    <a:lnTo>
                      <a:pt x="56" y="157"/>
                    </a:lnTo>
                    <a:lnTo>
                      <a:pt x="62" y="168"/>
                    </a:lnTo>
                    <a:lnTo>
                      <a:pt x="65" y="176"/>
                    </a:lnTo>
                    <a:lnTo>
                      <a:pt x="81" y="202"/>
                    </a:lnTo>
                    <a:lnTo>
                      <a:pt x="82" y="209"/>
                    </a:lnTo>
                    <a:lnTo>
                      <a:pt x="86" y="215"/>
                    </a:lnTo>
                    <a:lnTo>
                      <a:pt x="88" y="224"/>
                    </a:lnTo>
                    <a:lnTo>
                      <a:pt x="96" y="238"/>
                    </a:lnTo>
                    <a:lnTo>
                      <a:pt x="110" y="263"/>
                    </a:lnTo>
                    <a:lnTo>
                      <a:pt x="116" y="273"/>
                    </a:lnTo>
                    <a:lnTo>
                      <a:pt x="118" y="278"/>
                    </a:lnTo>
                    <a:lnTo>
                      <a:pt x="121" y="288"/>
                    </a:lnTo>
                    <a:lnTo>
                      <a:pt x="141" y="312"/>
                    </a:lnTo>
                    <a:lnTo>
                      <a:pt x="150" y="331"/>
                    </a:lnTo>
                    <a:lnTo>
                      <a:pt x="151" y="334"/>
                    </a:lnTo>
                    <a:lnTo>
                      <a:pt x="152" y="350"/>
                    </a:lnTo>
                    <a:lnTo>
                      <a:pt x="151" y="369"/>
                    </a:lnTo>
                    <a:lnTo>
                      <a:pt x="152" y="406"/>
                    </a:lnTo>
                    <a:lnTo>
                      <a:pt x="151" y="424"/>
                    </a:lnTo>
                    <a:lnTo>
                      <a:pt x="153" y="435"/>
                    </a:lnTo>
                    <a:lnTo>
                      <a:pt x="157" y="445"/>
                    </a:lnTo>
                    <a:lnTo>
                      <a:pt x="162" y="458"/>
                    </a:lnTo>
                    <a:lnTo>
                      <a:pt x="172" y="477"/>
                    </a:lnTo>
                    <a:lnTo>
                      <a:pt x="173" y="484"/>
                    </a:lnTo>
                    <a:lnTo>
                      <a:pt x="171" y="498"/>
                    </a:lnTo>
                    <a:lnTo>
                      <a:pt x="172" y="521"/>
                    </a:lnTo>
                    <a:lnTo>
                      <a:pt x="174" y="531"/>
                    </a:lnTo>
                    <a:lnTo>
                      <a:pt x="182" y="546"/>
                    </a:lnTo>
                    <a:lnTo>
                      <a:pt x="179" y="555"/>
                    </a:lnTo>
                    <a:lnTo>
                      <a:pt x="182" y="559"/>
                    </a:lnTo>
                    <a:lnTo>
                      <a:pt x="185" y="569"/>
                    </a:lnTo>
                    <a:lnTo>
                      <a:pt x="188" y="589"/>
                    </a:lnTo>
                    <a:lnTo>
                      <a:pt x="191" y="600"/>
                    </a:lnTo>
                    <a:lnTo>
                      <a:pt x="194" y="622"/>
                    </a:lnTo>
                    <a:lnTo>
                      <a:pt x="214" y="646"/>
                    </a:lnTo>
                    <a:lnTo>
                      <a:pt x="222" y="665"/>
                    </a:lnTo>
                    <a:lnTo>
                      <a:pt x="233" y="676"/>
                    </a:lnTo>
                    <a:lnTo>
                      <a:pt x="243" y="683"/>
                    </a:lnTo>
                    <a:lnTo>
                      <a:pt x="256" y="698"/>
                    </a:lnTo>
                    <a:lnTo>
                      <a:pt x="261" y="698"/>
                    </a:lnTo>
                    <a:lnTo>
                      <a:pt x="264" y="700"/>
                    </a:lnTo>
                    <a:lnTo>
                      <a:pt x="269" y="699"/>
                    </a:lnTo>
                    <a:lnTo>
                      <a:pt x="272" y="697"/>
                    </a:lnTo>
                    <a:lnTo>
                      <a:pt x="279" y="689"/>
                    </a:lnTo>
                    <a:lnTo>
                      <a:pt x="285" y="678"/>
                    </a:lnTo>
                    <a:lnTo>
                      <a:pt x="297" y="677"/>
                    </a:lnTo>
                    <a:lnTo>
                      <a:pt x="323" y="695"/>
                    </a:lnTo>
                    <a:lnTo>
                      <a:pt x="323" y="708"/>
                    </a:lnTo>
                    <a:lnTo>
                      <a:pt x="334" y="720"/>
                    </a:lnTo>
                    <a:lnTo>
                      <a:pt x="350" y="722"/>
                    </a:lnTo>
                    <a:lnTo>
                      <a:pt x="365" y="717"/>
                    </a:lnTo>
                    <a:lnTo>
                      <a:pt x="384" y="717"/>
                    </a:lnTo>
                    <a:lnTo>
                      <a:pt x="393" y="720"/>
                    </a:lnTo>
                    <a:lnTo>
                      <a:pt x="405" y="720"/>
                    </a:lnTo>
                    <a:lnTo>
                      <a:pt x="421" y="705"/>
                    </a:lnTo>
                    <a:lnTo>
                      <a:pt x="435" y="695"/>
                    </a:lnTo>
                    <a:lnTo>
                      <a:pt x="446" y="693"/>
                    </a:lnTo>
                    <a:lnTo>
                      <a:pt x="452" y="689"/>
                    </a:lnTo>
                    <a:lnTo>
                      <a:pt x="452" y="633"/>
                    </a:lnTo>
                    <a:lnTo>
                      <a:pt x="452" y="574"/>
                    </a:lnTo>
                    <a:lnTo>
                      <a:pt x="452" y="515"/>
                    </a:lnTo>
                    <a:lnTo>
                      <a:pt x="452" y="460"/>
                    </a:lnTo>
                    <a:lnTo>
                      <a:pt x="452" y="407"/>
                    </a:lnTo>
                    <a:lnTo>
                      <a:pt x="452" y="349"/>
                    </a:lnTo>
                    <a:lnTo>
                      <a:pt x="452" y="295"/>
                    </a:lnTo>
                    <a:lnTo>
                      <a:pt x="507" y="295"/>
                    </a:lnTo>
                    <a:lnTo>
                      <a:pt x="507" y="257"/>
                    </a:lnTo>
                    <a:lnTo>
                      <a:pt x="507" y="200"/>
                    </a:lnTo>
                    <a:lnTo>
                      <a:pt x="507" y="144"/>
                    </a:lnTo>
                    <a:lnTo>
                      <a:pt x="507" y="91"/>
                    </a:lnTo>
                    <a:lnTo>
                      <a:pt x="512" y="86"/>
                    </a:lnTo>
                    <a:lnTo>
                      <a:pt x="592" y="71"/>
                    </a:lnTo>
                    <a:lnTo>
                      <a:pt x="609" y="68"/>
                    </a:lnTo>
                    <a:lnTo>
                      <a:pt x="615" y="68"/>
                    </a:lnTo>
                    <a:lnTo>
                      <a:pt x="632" y="69"/>
                    </a:lnTo>
                    <a:lnTo>
                      <a:pt x="643" y="73"/>
                    </a:lnTo>
                    <a:lnTo>
                      <a:pt x="650" y="85"/>
                    </a:lnTo>
                    <a:lnTo>
                      <a:pt x="653" y="100"/>
                    </a:lnTo>
                    <a:lnTo>
                      <a:pt x="659" y="92"/>
                    </a:lnTo>
                    <a:lnTo>
                      <a:pt x="668" y="81"/>
                    </a:lnTo>
                    <a:lnTo>
                      <a:pt x="684" y="69"/>
                    </a:lnTo>
                    <a:lnTo>
                      <a:pt x="711" y="63"/>
                    </a:lnTo>
                    <a:lnTo>
                      <a:pt x="716" y="57"/>
                    </a:lnTo>
                    <a:lnTo>
                      <a:pt x="723" y="52"/>
                    </a:lnTo>
                    <a:lnTo>
                      <a:pt x="734" y="51"/>
                    </a:lnTo>
                    <a:lnTo>
                      <a:pt x="727" y="38"/>
                    </a:lnTo>
                    <a:lnTo>
                      <a:pt x="723" y="35"/>
                    </a:lnTo>
                    <a:lnTo>
                      <a:pt x="709" y="32"/>
                    </a:lnTo>
                    <a:lnTo>
                      <a:pt x="688" y="32"/>
                    </a:lnTo>
                    <a:lnTo>
                      <a:pt x="685" y="28"/>
                    </a:lnTo>
                    <a:lnTo>
                      <a:pt x="642" y="39"/>
                    </a:lnTo>
                    <a:lnTo>
                      <a:pt x="635" y="41"/>
                    </a:lnTo>
                    <a:lnTo>
                      <a:pt x="632" y="43"/>
                    </a:lnTo>
                    <a:lnTo>
                      <a:pt x="621" y="46"/>
                    </a:lnTo>
                    <a:lnTo>
                      <a:pt x="546" y="65"/>
                    </a:lnTo>
                    <a:lnTo>
                      <a:pt x="538" y="66"/>
                    </a:lnTo>
                    <a:lnTo>
                      <a:pt x="534" y="64"/>
                    </a:lnTo>
                    <a:lnTo>
                      <a:pt x="522" y="63"/>
                    </a:lnTo>
                    <a:lnTo>
                      <a:pt x="510" y="59"/>
                    </a:lnTo>
                    <a:lnTo>
                      <a:pt x="494" y="58"/>
                    </a:lnTo>
                    <a:lnTo>
                      <a:pt x="460" y="51"/>
                    </a:lnTo>
                    <a:lnTo>
                      <a:pt x="433" y="51"/>
                    </a:lnTo>
                    <a:lnTo>
                      <a:pt x="414" y="53"/>
                    </a:lnTo>
                    <a:lnTo>
                      <a:pt x="405" y="53"/>
                    </a:lnTo>
                    <a:lnTo>
                      <a:pt x="388" y="47"/>
                    </a:lnTo>
                    <a:lnTo>
                      <a:pt x="382" y="37"/>
                    </a:lnTo>
                    <a:lnTo>
                      <a:pt x="366" y="26"/>
                    </a:lnTo>
                    <a:lnTo>
                      <a:pt x="346" y="2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gray">
              <a:xfrm>
                <a:off x="5282405" y="3875434"/>
                <a:ext cx="185738" cy="296863"/>
              </a:xfrm>
              <a:custGeom>
                <a:avLst/>
                <a:gdLst/>
                <a:ahLst/>
                <a:cxnLst>
                  <a:cxn ang="0">
                    <a:pos x="584" y="10"/>
                  </a:cxn>
                  <a:cxn ang="0">
                    <a:pos x="570" y="56"/>
                  </a:cxn>
                  <a:cxn ang="0">
                    <a:pos x="572" y="128"/>
                  </a:cxn>
                  <a:cxn ang="0">
                    <a:pos x="569" y="176"/>
                  </a:cxn>
                  <a:cxn ang="0">
                    <a:pos x="578" y="205"/>
                  </a:cxn>
                  <a:cxn ang="0">
                    <a:pos x="585" y="224"/>
                  </a:cxn>
                  <a:cxn ang="0">
                    <a:pos x="568" y="263"/>
                  </a:cxn>
                  <a:cxn ang="0">
                    <a:pos x="564" y="285"/>
                  </a:cxn>
                  <a:cxn ang="0">
                    <a:pos x="532" y="328"/>
                  </a:cxn>
                  <a:cxn ang="0">
                    <a:pos x="497" y="355"/>
                  </a:cxn>
                  <a:cxn ang="0">
                    <a:pos x="447" y="378"/>
                  </a:cxn>
                  <a:cxn ang="0">
                    <a:pos x="368" y="434"/>
                  </a:cxn>
                  <a:cxn ang="0">
                    <a:pos x="345" y="462"/>
                  </a:cxn>
                  <a:cxn ang="0">
                    <a:pos x="323" y="477"/>
                  </a:cxn>
                  <a:cxn ang="0">
                    <a:pos x="273" y="521"/>
                  </a:cxn>
                  <a:cxn ang="0">
                    <a:pos x="253" y="572"/>
                  </a:cxn>
                  <a:cxn ang="0">
                    <a:pos x="273" y="598"/>
                  </a:cxn>
                  <a:cxn ang="0">
                    <a:pos x="289" y="667"/>
                  </a:cxn>
                  <a:cxn ang="0">
                    <a:pos x="295" y="725"/>
                  </a:cxn>
                  <a:cxn ang="0">
                    <a:pos x="295" y="764"/>
                  </a:cxn>
                  <a:cxn ang="0">
                    <a:pos x="273" y="811"/>
                  </a:cxn>
                  <a:cxn ang="0">
                    <a:pos x="192" y="843"/>
                  </a:cxn>
                  <a:cxn ang="0">
                    <a:pos x="156" y="863"/>
                  </a:cxn>
                  <a:cxn ang="0">
                    <a:pos x="134" y="893"/>
                  </a:cxn>
                  <a:cxn ang="0">
                    <a:pos x="158" y="899"/>
                  </a:cxn>
                  <a:cxn ang="0">
                    <a:pos x="110" y="908"/>
                  </a:cxn>
                  <a:cxn ang="0">
                    <a:pos x="92" y="742"/>
                  </a:cxn>
                  <a:cxn ang="0">
                    <a:pos x="85" y="673"/>
                  </a:cxn>
                  <a:cxn ang="0">
                    <a:pos x="113" y="636"/>
                  </a:cxn>
                  <a:cxn ang="0">
                    <a:pos x="153" y="508"/>
                  </a:cxn>
                  <a:cxn ang="0">
                    <a:pos x="158" y="451"/>
                  </a:cxn>
                  <a:cxn ang="0">
                    <a:pos x="158" y="367"/>
                  </a:cxn>
                  <a:cxn ang="0">
                    <a:pos x="113" y="323"/>
                  </a:cxn>
                  <a:cxn ang="0">
                    <a:pos x="33" y="305"/>
                  </a:cxn>
                  <a:cxn ang="0">
                    <a:pos x="8" y="269"/>
                  </a:cxn>
                  <a:cxn ang="0">
                    <a:pos x="175" y="198"/>
                  </a:cxn>
                  <a:cxn ang="0">
                    <a:pos x="202" y="226"/>
                  </a:cxn>
                  <a:cxn ang="0">
                    <a:pos x="247" y="226"/>
                  </a:cxn>
                  <a:cxn ang="0">
                    <a:pos x="251" y="273"/>
                  </a:cxn>
                  <a:cxn ang="0">
                    <a:pos x="236" y="302"/>
                  </a:cxn>
                  <a:cxn ang="0">
                    <a:pos x="252" y="327"/>
                  </a:cxn>
                  <a:cxn ang="0">
                    <a:pos x="272" y="350"/>
                  </a:cxn>
                  <a:cxn ang="0">
                    <a:pos x="278" y="366"/>
                  </a:cxn>
                  <a:cxn ang="0">
                    <a:pos x="291" y="357"/>
                  </a:cxn>
                  <a:cxn ang="0">
                    <a:pos x="287" y="337"/>
                  </a:cxn>
                  <a:cxn ang="0">
                    <a:pos x="304" y="314"/>
                  </a:cxn>
                  <a:cxn ang="0">
                    <a:pos x="321" y="284"/>
                  </a:cxn>
                  <a:cxn ang="0">
                    <a:pos x="326" y="244"/>
                  </a:cxn>
                  <a:cxn ang="0">
                    <a:pos x="299" y="203"/>
                  </a:cxn>
                  <a:cxn ang="0">
                    <a:pos x="266" y="167"/>
                  </a:cxn>
                  <a:cxn ang="0">
                    <a:pos x="262" y="123"/>
                  </a:cxn>
                  <a:cxn ang="0">
                    <a:pos x="269" y="76"/>
                  </a:cxn>
                  <a:cxn ang="0">
                    <a:pos x="323" y="53"/>
                  </a:cxn>
                  <a:cxn ang="0">
                    <a:pos x="349" y="65"/>
                  </a:cxn>
                  <a:cxn ang="0">
                    <a:pos x="381" y="56"/>
                  </a:cxn>
                  <a:cxn ang="0">
                    <a:pos x="436" y="43"/>
                  </a:cxn>
                  <a:cxn ang="0">
                    <a:pos x="482" y="45"/>
                  </a:cxn>
                  <a:cxn ang="0">
                    <a:pos x="547" y="25"/>
                  </a:cxn>
                </a:cxnLst>
                <a:rect l="0" t="0" r="r" b="b"/>
                <a:pathLst>
                  <a:path w="586" h="937">
                    <a:moveTo>
                      <a:pt x="580" y="0"/>
                    </a:moveTo>
                    <a:lnTo>
                      <a:pt x="584" y="2"/>
                    </a:lnTo>
                    <a:lnTo>
                      <a:pt x="586" y="7"/>
                    </a:lnTo>
                    <a:lnTo>
                      <a:pt x="584" y="10"/>
                    </a:lnTo>
                    <a:lnTo>
                      <a:pt x="585" y="27"/>
                    </a:lnTo>
                    <a:lnTo>
                      <a:pt x="583" y="33"/>
                    </a:lnTo>
                    <a:lnTo>
                      <a:pt x="578" y="42"/>
                    </a:lnTo>
                    <a:lnTo>
                      <a:pt x="570" y="56"/>
                    </a:lnTo>
                    <a:lnTo>
                      <a:pt x="567" y="70"/>
                    </a:lnTo>
                    <a:lnTo>
                      <a:pt x="568" y="95"/>
                    </a:lnTo>
                    <a:lnTo>
                      <a:pt x="570" y="113"/>
                    </a:lnTo>
                    <a:lnTo>
                      <a:pt x="572" y="128"/>
                    </a:lnTo>
                    <a:lnTo>
                      <a:pt x="565" y="133"/>
                    </a:lnTo>
                    <a:lnTo>
                      <a:pt x="568" y="142"/>
                    </a:lnTo>
                    <a:lnTo>
                      <a:pt x="570" y="142"/>
                    </a:lnTo>
                    <a:lnTo>
                      <a:pt x="569" y="176"/>
                    </a:lnTo>
                    <a:lnTo>
                      <a:pt x="572" y="196"/>
                    </a:lnTo>
                    <a:lnTo>
                      <a:pt x="570" y="205"/>
                    </a:lnTo>
                    <a:lnTo>
                      <a:pt x="574" y="208"/>
                    </a:lnTo>
                    <a:lnTo>
                      <a:pt x="578" y="205"/>
                    </a:lnTo>
                    <a:lnTo>
                      <a:pt x="581" y="212"/>
                    </a:lnTo>
                    <a:lnTo>
                      <a:pt x="575" y="220"/>
                    </a:lnTo>
                    <a:lnTo>
                      <a:pt x="580" y="220"/>
                    </a:lnTo>
                    <a:lnTo>
                      <a:pt x="585" y="224"/>
                    </a:lnTo>
                    <a:lnTo>
                      <a:pt x="585" y="232"/>
                    </a:lnTo>
                    <a:lnTo>
                      <a:pt x="580" y="242"/>
                    </a:lnTo>
                    <a:lnTo>
                      <a:pt x="576" y="253"/>
                    </a:lnTo>
                    <a:lnTo>
                      <a:pt x="568" y="263"/>
                    </a:lnTo>
                    <a:lnTo>
                      <a:pt x="575" y="265"/>
                    </a:lnTo>
                    <a:lnTo>
                      <a:pt x="574" y="274"/>
                    </a:lnTo>
                    <a:lnTo>
                      <a:pt x="573" y="280"/>
                    </a:lnTo>
                    <a:lnTo>
                      <a:pt x="564" y="285"/>
                    </a:lnTo>
                    <a:lnTo>
                      <a:pt x="547" y="305"/>
                    </a:lnTo>
                    <a:lnTo>
                      <a:pt x="543" y="313"/>
                    </a:lnTo>
                    <a:lnTo>
                      <a:pt x="526" y="323"/>
                    </a:lnTo>
                    <a:lnTo>
                      <a:pt x="532" y="328"/>
                    </a:lnTo>
                    <a:lnTo>
                      <a:pt x="527" y="337"/>
                    </a:lnTo>
                    <a:lnTo>
                      <a:pt x="517" y="344"/>
                    </a:lnTo>
                    <a:lnTo>
                      <a:pt x="505" y="351"/>
                    </a:lnTo>
                    <a:lnTo>
                      <a:pt x="497" y="355"/>
                    </a:lnTo>
                    <a:lnTo>
                      <a:pt x="490" y="366"/>
                    </a:lnTo>
                    <a:lnTo>
                      <a:pt x="477" y="373"/>
                    </a:lnTo>
                    <a:lnTo>
                      <a:pt x="460" y="373"/>
                    </a:lnTo>
                    <a:lnTo>
                      <a:pt x="447" y="378"/>
                    </a:lnTo>
                    <a:lnTo>
                      <a:pt x="403" y="398"/>
                    </a:lnTo>
                    <a:lnTo>
                      <a:pt x="375" y="420"/>
                    </a:lnTo>
                    <a:lnTo>
                      <a:pt x="373" y="430"/>
                    </a:lnTo>
                    <a:lnTo>
                      <a:pt x="368" y="434"/>
                    </a:lnTo>
                    <a:lnTo>
                      <a:pt x="360" y="435"/>
                    </a:lnTo>
                    <a:lnTo>
                      <a:pt x="355" y="436"/>
                    </a:lnTo>
                    <a:lnTo>
                      <a:pt x="361" y="442"/>
                    </a:lnTo>
                    <a:lnTo>
                      <a:pt x="345" y="462"/>
                    </a:lnTo>
                    <a:lnTo>
                      <a:pt x="338" y="473"/>
                    </a:lnTo>
                    <a:lnTo>
                      <a:pt x="333" y="470"/>
                    </a:lnTo>
                    <a:lnTo>
                      <a:pt x="330" y="461"/>
                    </a:lnTo>
                    <a:lnTo>
                      <a:pt x="323" y="477"/>
                    </a:lnTo>
                    <a:lnTo>
                      <a:pt x="315" y="480"/>
                    </a:lnTo>
                    <a:lnTo>
                      <a:pt x="305" y="493"/>
                    </a:lnTo>
                    <a:lnTo>
                      <a:pt x="287" y="512"/>
                    </a:lnTo>
                    <a:lnTo>
                      <a:pt x="273" y="521"/>
                    </a:lnTo>
                    <a:lnTo>
                      <a:pt x="266" y="529"/>
                    </a:lnTo>
                    <a:lnTo>
                      <a:pt x="255" y="533"/>
                    </a:lnTo>
                    <a:lnTo>
                      <a:pt x="252" y="563"/>
                    </a:lnTo>
                    <a:lnTo>
                      <a:pt x="253" y="572"/>
                    </a:lnTo>
                    <a:lnTo>
                      <a:pt x="267" y="582"/>
                    </a:lnTo>
                    <a:lnTo>
                      <a:pt x="271" y="588"/>
                    </a:lnTo>
                    <a:lnTo>
                      <a:pt x="272" y="597"/>
                    </a:lnTo>
                    <a:lnTo>
                      <a:pt x="273" y="598"/>
                    </a:lnTo>
                    <a:lnTo>
                      <a:pt x="274" y="608"/>
                    </a:lnTo>
                    <a:lnTo>
                      <a:pt x="287" y="642"/>
                    </a:lnTo>
                    <a:lnTo>
                      <a:pt x="288" y="662"/>
                    </a:lnTo>
                    <a:lnTo>
                      <a:pt x="289" y="667"/>
                    </a:lnTo>
                    <a:lnTo>
                      <a:pt x="295" y="662"/>
                    </a:lnTo>
                    <a:lnTo>
                      <a:pt x="299" y="666"/>
                    </a:lnTo>
                    <a:lnTo>
                      <a:pt x="299" y="688"/>
                    </a:lnTo>
                    <a:lnTo>
                      <a:pt x="295" y="725"/>
                    </a:lnTo>
                    <a:lnTo>
                      <a:pt x="283" y="771"/>
                    </a:lnTo>
                    <a:lnTo>
                      <a:pt x="285" y="782"/>
                    </a:lnTo>
                    <a:lnTo>
                      <a:pt x="289" y="774"/>
                    </a:lnTo>
                    <a:lnTo>
                      <a:pt x="295" y="764"/>
                    </a:lnTo>
                    <a:lnTo>
                      <a:pt x="295" y="768"/>
                    </a:lnTo>
                    <a:lnTo>
                      <a:pt x="293" y="781"/>
                    </a:lnTo>
                    <a:lnTo>
                      <a:pt x="288" y="792"/>
                    </a:lnTo>
                    <a:lnTo>
                      <a:pt x="273" y="811"/>
                    </a:lnTo>
                    <a:lnTo>
                      <a:pt x="258" y="822"/>
                    </a:lnTo>
                    <a:lnTo>
                      <a:pt x="240" y="829"/>
                    </a:lnTo>
                    <a:lnTo>
                      <a:pt x="228" y="830"/>
                    </a:lnTo>
                    <a:lnTo>
                      <a:pt x="192" y="843"/>
                    </a:lnTo>
                    <a:lnTo>
                      <a:pt x="183" y="849"/>
                    </a:lnTo>
                    <a:lnTo>
                      <a:pt x="176" y="855"/>
                    </a:lnTo>
                    <a:lnTo>
                      <a:pt x="166" y="861"/>
                    </a:lnTo>
                    <a:lnTo>
                      <a:pt x="156" y="863"/>
                    </a:lnTo>
                    <a:lnTo>
                      <a:pt x="151" y="868"/>
                    </a:lnTo>
                    <a:lnTo>
                      <a:pt x="144" y="881"/>
                    </a:lnTo>
                    <a:lnTo>
                      <a:pt x="135" y="893"/>
                    </a:lnTo>
                    <a:lnTo>
                      <a:pt x="134" y="893"/>
                    </a:lnTo>
                    <a:lnTo>
                      <a:pt x="142" y="900"/>
                    </a:lnTo>
                    <a:lnTo>
                      <a:pt x="148" y="910"/>
                    </a:lnTo>
                    <a:lnTo>
                      <a:pt x="154" y="905"/>
                    </a:lnTo>
                    <a:lnTo>
                      <a:pt x="158" y="899"/>
                    </a:lnTo>
                    <a:lnTo>
                      <a:pt x="154" y="937"/>
                    </a:lnTo>
                    <a:lnTo>
                      <a:pt x="148" y="936"/>
                    </a:lnTo>
                    <a:lnTo>
                      <a:pt x="112" y="936"/>
                    </a:lnTo>
                    <a:lnTo>
                      <a:pt x="110" y="908"/>
                    </a:lnTo>
                    <a:lnTo>
                      <a:pt x="110" y="887"/>
                    </a:lnTo>
                    <a:lnTo>
                      <a:pt x="108" y="879"/>
                    </a:lnTo>
                    <a:lnTo>
                      <a:pt x="105" y="786"/>
                    </a:lnTo>
                    <a:lnTo>
                      <a:pt x="92" y="742"/>
                    </a:lnTo>
                    <a:lnTo>
                      <a:pt x="86" y="710"/>
                    </a:lnTo>
                    <a:lnTo>
                      <a:pt x="84" y="689"/>
                    </a:lnTo>
                    <a:lnTo>
                      <a:pt x="85" y="688"/>
                    </a:lnTo>
                    <a:lnTo>
                      <a:pt x="85" y="673"/>
                    </a:lnTo>
                    <a:lnTo>
                      <a:pt x="89" y="661"/>
                    </a:lnTo>
                    <a:lnTo>
                      <a:pt x="95" y="651"/>
                    </a:lnTo>
                    <a:lnTo>
                      <a:pt x="106" y="644"/>
                    </a:lnTo>
                    <a:lnTo>
                      <a:pt x="113" y="636"/>
                    </a:lnTo>
                    <a:lnTo>
                      <a:pt x="132" y="602"/>
                    </a:lnTo>
                    <a:lnTo>
                      <a:pt x="139" y="571"/>
                    </a:lnTo>
                    <a:lnTo>
                      <a:pt x="156" y="535"/>
                    </a:lnTo>
                    <a:lnTo>
                      <a:pt x="153" y="508"/>
                    </a:lnTo>
                    <a:lnTo>
                      <a:pt x="148" y="495"/>
                    </a:lnTo>
                    <a:lnTo>
                      <a:pt x="146" y="478"/>
                    </a:lnTo>
                    <a:lnTo>
                      <a:pt x="156" y="459"/>
                    </a:lnTo>
                    <a:lnTo>
                      <a:pt x="158" y="451"/>
                    </a:lnTo>
                    <a:lnTo>
                      <a:pt x="162" y="435"/>
                    </a:lnTo>
                    <a:lnTo>
                      <a:pt x="161" y="424"/>
                    </a:lnTo>
                    <a:lnTo>
                      <a:pt x="162" y="389"/>
                    </a:lnTo>
                    <a:lnTo>
                      <a:pt x="158" y="367"/>
                    </a:lnTo>
                    <a:lnTo>
                      <a:pt x="154" y="357"/>
                    </a:lnTo>
                    <a:lnTo>
                      <a:pt x="153" y="344"/>
                    </a:lnTo>
                    <a:lnTo>
                      <a:pt x="144" y="334"/>
                    </a:lnTo>
                    <a:lnTo>
                      <a:pt x="113" y="323"/>
                    </a:lnTo>
                    <a:lnTo>
                      <a:pt x="85" y="311"/>
                    </a:lnTo>
                    <a:lnTo>
                      <a:pt x="70" y="307"/>
                    </a:lnTo>
                    <a:lnTo>
                      <a:pt x="56" y="303"/>
                    </a:lnTo>
                    <a:lnTo>
                      <a:pt x="33" y="305"/>
                    </a:lnTo>
                    <a:lnTo>
                      <a:pt x="15" y="303"/>
                    </a:lnTo>
                    <a:lnTo>
                      <a:pt x="15" y="284"/>
                    </a:lnTo>
                    <a:lnTo>
                      <a:pt x="10" y="281"/>
                    </a:lnTo>
                    <a:lnTo>
                      <a:pt x="8" y="269"/>
                    </a:lnTo>
                    <a:lnTo>
                      <a:pt x="0" y="253"/>
                    </a:lnTo>
                    <a:lnTo>
                      <a:pt x="165" y="196"/>
                    </a:lnTo>
                    <a:lnTo>
                      <a:pt x="174" y="195"/>
                    </a:lnTo>
                    <a:lnTo>
                      <a:pt x="175" y="198"/>
                    </a:lnTo>
                    <a:lnTo>
                      <a:pt x="181" y="200"/>
                    </a:lnTo>
                    <a:lnTo>
                      <a:pt x="188" y="216"/>
                    </a:lnTo>
                    <a:lnTo>
                      <a:pt x="198" y="226"/>
                    </a:lnTo>
                    <a:lnTo>
                      <a:pt x="202" y="226"/>
                    </a:lnTo>
                    <a:lnTo>
                      <a:pt x="210" y="224"/>
                    </a:lnTo>
                    <a:lnTo>
                      <a:pt x="240" y="220"/>
                    </a:lnTo>
                    <a:lnTo>
                      <a:pt x="244" y="221"/>
                    </a:lnTo>
                    <a:lnTo>
                      <a:pt x="247" y="226"/>
                    </a:lnTo>
                    <a:lnTo>
                      <a:pt x="251" y="239"/>
                    </a:lnTo>
                    <a:lnTo>
                      <a:pt x="252" y="247"/>
                    </a:lnTo>
                    <a:lnTo>
                      <a:pt x="253" y="265"/>
                    </a:lnTo>
                    <a:lnTo>
                      <a:pt x="251" y="273"/>
                    </a:lnTo>
                    <a:lnTo>
                      <a:pt x="245" y="280"/>
                    </a:lnTo>
                    <a:lnTo>
                      <a:pt x="246" y="286"/>
                    </a:lnTo>
                    <a:lnTo>
                      <a:pt x="240" y="291"/>
                    </a:lnTo>
                    <a:lnTo>
                      <a:pt x="236" y="302"/>
                    </a:lnTo>
                    <a:lnTo>
                      <a:pt x="240" y="306"/>
                    </a:lnTo>
                    <a:lnTo>
                      <a:pt x="245" y="322"/>
                    </a:lnTo>
                    <a:lnTo>
                      <a:pt x="248" y="325"/>
                    </a:lnTo>
                    <a:lnTo>
                      <a:pt x="252" y="327"/>
                    </a:lnTo>
                    <a:lnTo>
                      <a:pt x="255" y="332"/>
                    </a:lnTo>
                    <a:lnTo>
                      <a:pt x="263" y="341"/>
                    </a:lnTo>
                    <a:lnTo>
                      <a:pt x="268" y="348"/>
                    </a:lnTo>
                    <a:lnTo>
                      <a:pt x="272" y="350"/>
                    </a:lnTo>
                    <a:lnTo>
                      <a:pt x="279" y="351"/>
                    </a:lnTo>
                    <a:lnTo>
                      <a:pt x="283" y="356"/>
                    </a:lnTo>
                    <a:lnTo>
                      <a:pt x="283" y="360"/>
                    </a:lnTo>
                    <a:lnTo>
                      <a:pt x="278" y="366"/>
                    </a:lnTo>
                    <a:lnTo>
                      <a:pt x="279" y="368"/>
                    </a:lnTo>
                    <a:lnTo>
                      <a:pt x="291" y="368"/>
                    </a:lnTo>
                    <a:lnTo>
                      <a:pt x="293" y="367"/>
                    </a:lnTo>
                    <a:lnTo>
                      <a:pt x="291" y="357"/>
                    </a:lnTo>
                    <a:lnTo>
                      <a:pt x="293" y="351"/>
                    </a:lnTo>
                    <a:lnTo>
                      <a:pt x="290" y="346"/>
                    </a:lnTo>
                    <a:lnTo>
                      <a:pt x="287" y="343"/>
                    </a:lnTo>
                    <a:lnTo>
                      <a:pt x="287" y="337"/>
                    </a:lnTo>
                    <a:lnTo>
                      <a:pt x="290" y="329"/>
                    </a:lnTo>
                    <a:lnTo>
                      <a:pt x="290" y="325"/>
                    </a:lnTo>
                    <a:lnTo>
                      <a:pt x="291" y="322"/>
                    </a:lnTo>
                    <a:lnTo>
                      <a:pt x="304" y="314"/>
                    </a:lnTo>
                    <a:lnTo>
                      <a:pt x="310" y="313"/>
                    </a:lnTo>
                    <a:lnTo>
                      <a:pt x="316" y="311"/>
                    </a:lnTo>
                    <a:lnTo>
                      <a:pt x="320" y="305"/>
                    </a:lnTo>
                    <a:lnTo>
                      <a:pt x="321" y="284"/>
                    </a:lnTo>
                    <a:lnTo>
                      <a:pt x="323" y="276"/>
                    </a:lnTo>
                    <a:lnTo>
                      <a:pt x="320" y="262"/>
                    </a:lnTo>
                    <a:lnTo>
                      <a:pt x="323" y="252"/>
                    </a:lnTo>
                    <a:lnTo>
                      <a:pt x="326" y="244"/>
                    </a:lnTo>
                    <a:lnTo>
                      <a:pt x="323" y="232"/>
                    </a:lnTo>
                    <a:lnTo>
                      <a:pt x="318" y="225"/>
                    </a:lnTo>
                    <a:lnTo>
                      <a:pt x="305" y="212"/>
                    </a:lnTo>
                    <a:lnTo>
                      <a:pt x="299" y="203"/>
                    </a:lnTo>
                    <a:lnTo>
                      <a:pt x="284" y="184"/>
                    </a:lnTo>
                    <a:lnTo>
                      <a:pt x="274" y="177"/>
                    </a:lnTo>
                    <a:lnTo>
                      <a:pt x="267" y="167"/>
                    </a:lnTo>
                    <a:lnTo>
                      <a:pt x="266" y="167"/>
                    </a:lnTo>
                    <a:lnTo>
                      <a:pt x="263" y="156"/>
                    </a:lnTo>
                    <a:lnTo>
                      <a:pt x="263" y="146"/>
                    </a:lnTo>
                    <a:lnTo>
                      <a:pt x="262" y="138"/>
                    </a:lnTo>
                    <a:lnTo>
                      <a:pt x="262" y="123"/>
                    </a:lnTo>
                    <a:lnTo>
                      <a:pt x="258" y="115"/>
                    </a:lnTo>
                    <a:lnTo>
                      <a:pt x="258" y="107"/>
                    </a:lnTo>
                    <a:lnTo>
                      <a:pt x="262" y="92"/>
                    </a:lnTo>
                    <a:lnTo>
                      <a:pt x="269" y="76"/>
                    </a:lnTo>
                    <a:lnTo>
                      <a:pt x="273" y="58"/>
                    </a:lnTo>
                    <a:lnTo>
                      <a:pt x="314" y="59"/>
                    </a:lnTo>
                    <a:lnTo>
                      <a:pt x="317" y="58"/>
                    </a:lnTo>
                    <a:lnTo>
                      <a:pt x="323" y="53"/>
                    </a:lnTo>
                    <a:lnTo>
                      <a:pt x="331" y="53"/>
                    </a:lnTo>
                    <a:lnTo>
                      <a:pt x="338" y="55"/>
                    </a:lnTo>
                    <a:lnTo>
                      <a:pt x="344" y="61"/>
                    </a:lnTo>
                    <a:lnTo>
                      <a:pt x="349" y="65"/>
                    </a:lnTo>
                    <a:lnTo>
                      <a:pt x="354" y="66"/>
                    </a:lnTo>
                    <a:lnTo>
                      <a:pt x="361" y="64"/>
                    </a:lnTo>
                    <a:lnTo>
                      <a:pt x="370" y="64"/>
                    </a:lnTo>
                    <a:lnTo>
                      <a:pt x="381" y="56"/>
                    </a:lnTo>
                    <a:lnTo>
                      <a:pt x="412" y="58"/>
                    </a:lnTo>
                    <a:lnTo>
                      <a:pt x="419" y="58"/>
                    </a:lnTo>
                    <a:lnTo>
                      <a:pt x="423" y="56"/>
                    </a:lnTo>
                    <a:lnTo>
                      <a:pt x="436" y="43"/>
                    </a:lnTo>
                    <a:lnTo>
                      <a:pt x="450" y="42"/>
                    </a:lnTo>
                    <a:lnTo>
                      <a:pt x="459" y="39"/>
                    </a:lnTo>
                    <a:lnTo>
                      <a:pt x="472" y="45"/>
                    </a:lnTo>
                    <a:lnTo>
                      <a:pt x="482" y="45"/>
                    </a:lnTo>
                    <a:lnTo>
                      <a:pt x="490" y="44"/>
                    </a:lnTo>
                    <a:lnTo>
                      <a:pt x="524" y="32"/>
                    </a:lnTo>
                    <a:lnTo>
                      <a:pt x="543" y="27"/>
                    </a:lnTo>
                    <a:lnTo>
                      <a:pt x="547" y="25"/>
                    </a:lnTo>
                    <a:lnTo>
                      <a:pt x="562" y="11"/>
                    </a:lnTo>
                    <a:lnTo>
                      <a:pt x="576" y="1"/>
                    </a:lnTo>
                    <a:lnTo>
                      <a:pt x="58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Freeform 33"/>
              <p:cNvSpPr>
                <a:spLocks noChangeAspect="1"/>
              </p:cNvSpPr>
              <p:nvPr/>
            </p:nvSpPr>
            <p:spPr bwMode="gray">
              <a:xfrm>
                <a:off x="5104605" y="4004022"/>
                <a:ext cx="165100" cy="169863"/>
              </a:xfrm>
              <a:custGeom>
                <a:avLst/>
                <a:gdLst/>
                <a:ahLst/>
                <a:cxnLst>
                  <a:cxn ang="0">
                    <a:pos x="0" y="356"/>
                  </a:cxn>
                  <a:cxn ang="0">
                    <a:pos x="0" y="244"/>
                  </a:cxn>
                  <a:cxn ang="0">
                    <a:pos x="56" y="206"/>
                  </a:cxn>
                  <a:cxn ang="0">
                    <a:pos x="56" y="93"/>
                  </a:cxn>
                  <a:cxn ang="0">
                    <a:pos x="61" y="35"/>
                  </a:cxn>
                  <a:cxn ang="0">
                    <a:pos x="158" y="17"/>
                  </a:cxn>
                  <a:cxn ang="0">
                    <a:pos x="181" y="18"/>
                  </a:cxn>
                  <a:cxn ang="0">
                    <a:pos x="199" y="34"/>
                  </a:cxn>
                  <a:cxn ang="0">
                    <a:pos x="208" y="41"/>
                  </a:cxn>
                  <a:cxn ang="0">
                    <a:pos x="233" y="18"/>
                  </a:cxn>
                  <a:cxn ang="0">
                    <a:pos x="265" y="6"/>
                  </a:cxn>
                  <a:cxn ang="0">
                    <a:pos x="283" y="0"/>
                  </a:cxn>
                  <a:cxn ang="0">
                    <a:pos x="291" y="11"/>
                  </a:cxn>
                  <a:cxn ang="0">
                    <a:pos x="307" y="39"/>
                  </a:cxn>
                  <a:cxn ang="0">
                    <a:pos x="319" y="60"/>
                  </a:cxn>
                  <a:cxn ang="0">
                    <a:pos x="339" y="93"/>
                  </a:cxn>
                  <a:cxn ang="0">
                    <a:pos x="385" y="127"/>
                  </a:cxn>
                  <a:cxn ang="0">
                    <a:pos x="407" y="151"/>
                  </a:cxn>
                  <a:cxn ang="0">
                    <a:pos x="431" y="164"/>
                  </a:cxn>
                  <a:cxn ang="0">
                    <a:pos x="434" y="205"/>
                  </a:cxn>
                  <a:cxn ang="0">
                    <a:pos x="449" y="227"/>
                  </a:cxn>
                  <a:cxn ang="0">
                    <a:pos x="470" y="234"/>
                  </a:cxn>
                  <a:cxn ang="0">
                    <a:pos x="497" y="240"/>
                  </a:cxn>
                  <a:cxn ang="0">
                    <a:pos x="518" y="253"/>
                  </a:cxn>
                  <a:cxn ang="0">
                    <a:pos x="506" y="261"/>
                  </a:cxn>
                  <a:cxn ang="0">
                    <a:pos x="454" y="288"/>
                  </a:cxn>
                  <a:cxn ang="0">
                    <a:pos x="418" y="318"/>
                  </a:cxn>
                  <a:cxn ang="0">
                    <a:pos x="388" y="352"/>
                  </a:cxn>
                  <a:cxn ang="0">
                    <a:pos x="344" y="396"/>
                  </a:cxn>
                  <a:cxn ang="0">
                    <a:pos x="314" y="449"/>
                  </a:cxn>
                  <a:cxn ang="0">
                    <a:pos x="301" y="459"/>
                  </a:cxn>
                  <a:cxn ang="0">
                    <a:pos x="265" y="466"/>
                  </a:cxn>
                  <a:cxn ang="0">
                    <a:pos x="227" y="452"/>
                  </a:cxn>
                  <a:cxn ang="0">
                    <a:pos x="201" y="445"/>
                  </a:cxn>
                  <a:cxn ang="0">
                    <a:pos x="170" y="469"/>
                  </a:cxn>
                  <a:cxn ang="0">
                    <a:pos x="161" y="485"/>
                  </a:cxn>
                  <a:cxn ang="0">
                    <a:pos x="140" y="503"/>
                  </a:cxn>
                  <a:cxn ang="0">
                    <a:pos x="125" y="525"/>
                  </a:cxn>
                  <a:cxn ang="0">
                    <a:pos x="72" y="533"/>
                  </a:cxn>
                  <a:cxn ang="0">
                    <a:pos x="46" y="528"/>
                  </a:cxn>
                  <a:cxn ang="0">
                    <a:pos x="50" y="498"/>
                  </a:cxn>
                  <a:cxn ang="0">
                    <a:pos x="52" y="479"/>
                  </a:cxn>
                  <a:cxn ang="0">
                    <a:pos x="44" y="449"/>
                  </a:cxn>
                  <a:cxn ang="0">
                    <a:pos x="25" y="429"/>
                  </a:cxn>
                  <a:cxn ang="0">
                    <a:pos x="11" y="415"/>
                  </a:cxn>
                  <a:cxn ang="0">
                    <a:pos x="0" y="409"/>
                  </a:cxn>
                </a:cxnLst>
                <a:rect l="0" t="0" r="r" b="b"/>
                <a:pathLst>
                  <a:path w="518" h="534">
                    <a:moveTo>
                      <a:pt x="0" y="409"/>
                    </a:moveTo>
                    <a:lnTo>
                      <a:pt x="0" y="356"/>
                    </a:lnTo>
                    <a:lnTo>
                      <a:pt x="0" y="298"/>
                    </a:lnTo>
                    <a:lnTo>
                      <a:pt x="0" y="244"/>
                    </a:lnTo>
                    <a:lnTo>
                      <a:pt x="56" y="244"/>
                    </a:lnTo>
                    <a:lnTo>
                      <a:pt x="56" y="206"/>
                    </a:lnTo>
                    <a:lnTo>
                      <a:pt x="56" y="149"/>
                    </a:lnTo>
                    <a:lnTo>
                      <a:pt x="56" y="93"/>
                    </a:lnTo>
                    <a:lnTo>
                      <a:pt x="56" y="40"/>
                    </a:lnTo>
                    <a:lnTo>
                      <a:pt x="61" y="35"/>
                    </a:lnTo>
                    <a:lnTo>
                      <a:pt x="141" y="20"/>
                    </a:lnTo>
                    <a:lnTo>
                      <a:pt x="158" y="17"/>
                    </a:lnTo>
                    <a:lnTo>
                      <a:pt x="164" y="17"/>
                    </a:lnTo>
                    <a:lnTo>
                      <a:pt x="181" y="18"/>
                    </a:lnTo>
                    <a:lnTo>
                      <a:pt x="192" y="22"/>
                    </a:lnTo>
                    <a:lnTo>
                      <a:pt x="199" y="34"/>
                    </a:lnTo>
                    <a:lnTo>
                      <a:pt x="202" y="49"/>
                    </a:lnTo>
                    <a:lnTo>
                      <a:pt x="208" y="41"/>
                    </a:lnTo>
                    <a:lnTo>
                      <a:pt x="217" y="30"/>
                    </a:lnTo>
                    <a:lnTo>
                      <a:pt x="233" y="18"/>
                    </a:lnTo>
                    <a:lnTo>
                      <a:pt x="260" y="12"/>
                    </a:lnTo>
                    <a:lnTo>
                      <a:pt x="265" y="6"/>
                    </a:lnTo>
                    <a:lnTo>
                      <a:pt x="272" y="1"/>
                    </a:lnTo>
                    <a:lnTo>
                      <a:pt x="283" y="0"/>
                    </a:lnTo>
                    <a:lnTo>
                      <a:pt x="291" y="2"/>
                    </a:lnTo>
                    <a:lnTo>
                      <a:pt x="291" y="11"/>
                    </a:lnTo>
                    <a:lnTo>
                      <a:pt x="294" y="17"/>
                    </a:lnTo>
                    <a:lnTo>
                      <a:pt x="307" y="39"/>
                    </a:lnTo>
                    <a:lnTo>
                      <a:pt x="317" y="49"/>
                    </a:lnTo>
                    <a:lnTo>
                      <a:pt x="319" y="60"/>
                    </a:lnTo>
                    <a:lnTo>
                      <a:pt x="325" y="74"/>
                    </a:lnTo>
                    <a:lnTo>
                      <a:pt x="339" y="93"/>
                    </a:lnTo>
                    <a:lnTo>
                      <a:pt x="368" y="124"/>
                    </a:lnTo>
                    <a:lnTo>
                      <a:pt x="385" y="127"/>
                    </a:lnTo>
                    <a:lnTo>
                      <a:pt x="398" y="137"/>
                    </a:lnTo>
                    <a:lnTo>
                      <a:pt x="407" y="151"/>
                    </a:lnTo>
                    <a:lnTo>
                      <a:pt x="420" y="154"/>
                    </a:lnTo>
                    <a:lnTo>
                      <a:pt x="431" y="164"/>
                    </a:lnTo>
                    <a:lnTo>
                      <a:pt x="431" y="185"/>
                    </a:lnTo>
                    <a:lnTo>
                      <a:pt x="434" y="205"/>
                    </a:lnTo>
                    <a:lnTo>
                      <a:pt x="441" y="218"/>
                    </a:lnTo>
                    <a:lnTo>
                      <a:pt x="449" y="227"/>
                    </a:lnTo>
                    <a:lnTo>
                      <a:pt x="458" y="232"/>
                    </a:lnTo>
                    <a:lnTo>
                      <a:pt x="470" y="234"/>
                    </a:lnTo>
                    <a:lnTo>
                      <a:pt x="484" y="234"/>
                    </a:lnTo>
                    <a:lnTo>
                      <a:pt x="497" y="240"/>
                    </a:lnTo>
                    <a:lnTo>
                      <a:pt x="507" y="244"/>
                    </a:lnTo>
                    <a:lnTo>
                      <a:pt x="518" y="253"/>
                    </a:lnTo>
                    <a:lnTo>
                      <a:pt x="517" y="256"/>
                    </a:lnTo>
                    <a:lnTo>
                      <a:pt x="506" y="261"/>
                    </a:lnTo>
                    <a:lnTo>
                      <a:pt x="492" y="270"/>
                    </a:lnTo>
                    <a:lnTo>
                      <a:pt x="454" y="288"/>
                    </a:lnTo>
                    <a:lnTo>
                      <a:pt x="438" y="305"/>
                    </a:lnTo>
                    <a:lnTo>
                      <a:pt x="418" y="318"/>
                    </a:lnTo>
                    <a:lnTo>
                      <a:pt x="399" y="336"/>
                    </a:lnTo>
                    <a:lnTo>
                      <a:pt x="388" y="352"/>
                    </a:lnTo>
                    <a:lnTo>
                      <a:pt x="371" y="377"/>
                    </a:lnTo>
                    <a:lnTo>
                      <a:pt x="344" y="396"/>
                    </a:lnTo>
                    <a:lnTo>
                      <a:pt x="329" y="415"/>
                    </a:lnTo>
                    <a:lnTo>
                      <a:pt x="314" y="449"/>
                    </a:lnTo>
                    <a:lnTo>
                      <a:pt x="309" y="455"/>
                    </a:lnTo>
                    <a:lnTo>
                      <a:pt x="301" y="459"/>
                    </a:lnTo>
                    <a:lnTo>
                      <a:pt x="290" y="460"/>
                    </a:lnTo>
                    <a:lnTo>
                      <a:pt x="265" y="466"/>
                    </a:lnTo>
                    <a:lnTo>
                      <a:pt x="250" y="465"/>
                    </a:lnTo>
                    <a:lnTo>
                      <a:pt x="227" y="452"/>
                    </a:lnTo>
                    <a:lnTo>
                      <a:pt x="215" y="447"/>
                    </a:lnTo>
                    <a:lnTo>
                      <a:pt x="201" y="445"/>
                    </a:lnTo>
                    <a:lnTo>
                      <a:pt x="189" y="449"/>
                    </a:lnTo>
                    <a:lnTo>
                      <a:pt x="170" y="469"/>
                    </a:lnTo>
                    <a:lnTo>
                      <a:pt x="163" y="477"/>
                    </a:lnTo>
                    <a:lnTo>
                      <a:pt x="161" y="485"/>
                    </a:lnTo>
                    <a:lnTo>
                      <a:pt x="152" y="496"/>
                    </a:lnTo>
                    <a:lnTo>
                      <a:pt x="140" y="503"/>
                    </a:lnTo>
                    <a:lnTo>
                      <a:pt x="135" y="508"/>
                    </a:lnTo>
                    <a:lnTo>
                      <a:pt x="125" y="525"/>
                    </a:lnTo>
                    <a:lnTo>
                      <a:pt x="90" y="534"/>
                    </a:lnTo>
                    <a:lnTo>
                      <a:pt x="72" y="533"/>
                    </a:lnTo>
                    <a:lnTo>
                      <a:pt x="56" y="530"/>
                    </a:lnTo>
                    <a:lnTo>
                      <a:pt x="46" y="528"/>
                    </a:lnTo>
                    <a:lnTo>
                      <a:pt x="43" y="519"/>
                    </a:lnTo>
                    <a:lnTo>
                      <a:pt x="50" y="498"/>
                    </a:lnTo>
                    <a:lnTo>
                      <a:pt x="52" y="485"/>
                    </a:lnTo>
                    <a:lnTo>
                      <a:pt x="52" y="479"/>
                    </a:lnTo>
                    <a:lnTo>
                      <a:pt x="51" y="461"/>
                    </a:lnTo>
                    <a:lnTo>
                      <a:pt x="44" y="449"/>
                    </a:lnTo>
                    <a:lnTo>
                      <a:pt x="30" y="438"/>
                    </a:lnTo>
                    <a:lnTo>
                      <a:pt x="25" y="429"/>
                    </a:lnTo>
                    <a:lnTo>
                      <a:pt x="13" y="418"/>
                    </a:lnTo>
                    <a:lnTo>
                      <a:pt x="11" y="415"/>
                    </a:lnTo>
                    <a:lnTo>
                      <a:pt x="5" y="409"/>
                    </a:lnTo>
                    <a:lnTo>
                      <a:pt x="0" y="40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Freeform 34"/>
              <p:cNvSpPr>
                <a:spLocks noChangeAspect="1"/>
              </p:cNvSpPr>
              <p:nvPr/>
            </p:nvSpPr>
            <p:spPr bwMode="gray">
              <a:xfrm>
                <a:off x="4498181" y="3470622"/>
                <a:ext cx="128588" cy="96838"/>
              </a:xfrm>
              <a:custGeom>
                <a:avLst/>
                <a:gdLst/>
                <a:ahLst/>
                <a:cxnLst>
                  <a:cxn ang="0">
                    <a:pos x="174" y="17"/>
                  </a:cxn>
                  <a:cxn ang="0">
                    <a:pos x="146" y="18"/>
                  </a:cxn>
                  <a:cxn ang="0">
                    <a:pos x="119" y="11"/>
                  </a:cxn>
                  <a:cxn ang="0">
                    <a:pos x="101" y="3"/>
                  </a:cxn>
                  <a:cxn ang="0">
                    <a:pos x="80" y="14"/>
                  </a:cxn>
                  <a:cxn ang="0">
                    <a:pos x="67" y="27"/>
                  </a:cxn>
                  <a:cxn ang="0">
                    <a:pos x="69" y="57"/>
                  </a:cxn>
                  <a:cxn ang="0">
                    <a:pos x="17" y="81"/>
                  </a:cxn>
                  <a:cxn ang="0">
                    <a:pos x="1" y="109"/>
                  </a:cxn>
                  <a:cxn ang="0">
                    <a:pos x="17" y="100"/>
                  </a:cxn>
                  <a:cxn ang="0">
                    <a:pos x="31" y="128"/>
                  </a:cxn>
                  <a:cxn ang="0">
                    <a:pos x="66" y="159"/>
                  </a:cxn>
                  <a:cxn ang="0">
                    <a:pos x="88" y="190"/>
                  </a:cxn>
                  <a:cxn ang="0">
                    <a:pos x="104" y="203"/>
                  </a:cxn>
                  <a:cxn ang="0">
                    <a:pos x="124" y="191"/>
                  </a:cxn>
                  <a:cxn ang="0">
                    <a:pos x="142" y="168"/>
                  </a:cxn>
                  <a:cxn ang="0">
                    <a:pos x="161" y="159"/>
                  </a:cxn>
                  <a:cxn ang="0">
                    <a:pos x="211" y="153"/>
                  </a:cxn>
                  <a:cxn ang="0">
                    <a:pos x="230" y="175"/>
                  </a:cxn>
                  <a:cxn ang="0">
                    <a:pos x="241" y="187"/>
                  </a:cxn>
                  <a:cxn ang="0">
                    <a:pos x="241" y="202"/>
                  </a:cxn>
                  <a:cxn ang="0">
                    <a:pos x="249" y="223"/>
                  </a:cxn>
                  <a:cxn ang="0">
                    <a:pos x="252" y="239"/>
                  </a:cxn>
                  <a:cxn ang="0">
                    <a:pos x="264" y="240"/>
                  </a:cxn>
                  <a:cxn ang="0">
                    <a:pos x="281" y="238"/>
                  </a:cxn>
                  <a:cxn ang="0">
                    <a:pos x="297" y="239"/>
                  </a:cxn>
                  <a:cxn ang="0">
                    <a:pos x="313" y="273"/>
                  </a:cxn>
                  <a:cxn ang="0">
                    <a:pos x="306" y="298"/>
                  </a:cxn>
                  <a:cxn ang="0">
                    <a:pos x="327" y="307"/>
                  </a:cxn>
                  <a:cxn ang="0">
                    <a:pos x="348" y="292"/>
                  </a:cxn>
                  <a:cxn ang="0">
                    <a:pos x="365" y="286"/>
                  </a:cxn>
                  <a:cxn ang="0">
                    <a:pos x="384" y="262"/>
                  </a:cxn>
                  <a:cxn ang="0">
                    <a:pos x="386" y="251"/>
                  </a:cxn>
                  <a:cxn ang="0">
                    <a:pos x="375" y="239"/>
                  </a:cxn>
                  <a:cxn ang="0">
                    <a:pos x="394" y="239"/>
                  </a:cxn>
                  <a:cxn ang="0">
                    <a:pos x="403" y="235"/>
                  </a:cxn>
                  <a:cxn ang="0">
                    <a:pos x="393" y="219"/>
                  </a:cxn>
                  <a:cxn ang="0">
                    <a:pos x="400" y="203"/>
                  </a:cxn>
                  <a:cxn ang="0">
                    <a:pos x="380" y="183"/>
                  </a:cxn>
                  <a:cxn ang="0">
                    <a:pos x="382" y="149"/>
                  </a:cxn>
                  <a:cxn ang="0">
                    <a:pos x="382" y="131"/>
                  </a:cxn>
                  <a:cxn ang="0">
                    <a:pos x="370" y="93"/>
                  </a:cxn>
                  <a:cxn ang="0">
                    <a:pos x="351" y="92"/>
                  </a:cxn>
                  <a:cxn ang="0">
                    <a:pos x="364" y="79"/>
                  </a:cxn>
                  <a:cxn ang="0">
                    <a:pos x="357" y="70"/>
                  </a:cxn>
                  <a:cxn ang="0">
                    <a:pos x="343" y="41"/>
                  </a:cxn>
                  <a:cxn ang="0">
                    <a:pos x="334" y="28"/>
                  </a:cxn>
                  <a:cxn ang="0">
                    <a:pos x="328" y="12"/>
                  </a:cxn>
                  <a:cxn ang="0">
                    <a:pos x="312" y="12"/>
                  </a:cxn>
                  <a:cxn ang="0">
                    <a:pos x="294" y="38"/>
                  </a:cxn>
                  <a:cxn ang="0">
                    <a:pos x="255" y="33"/>
                  </a:cxn>
                  <a:cxn ang="0">
                    <a:pos x="230" y="30"/>
                  </a:cxn>
                  <a:cxn ang="0">
                    <a:pos x="208" y="39"/>
                  </a:cxn>
                  <a:cxn ang="0">
                    <a:pos x="203" y="19"/>
                  </a:cxn>
                </a:cxnLst>
                <a:rect l="0" t="0" r="r" b="b"/>
                <a:pathLst>
                  <a:path w="404" h="307">
                    <a:moveTo>
                      <a:pt x="205" y="15"/>
                    </a:moveTo>
                    <a:lnTo>
                      <a:pt x="195" y="15"/>
                    </a:lnTo>
                    <a:lnTo>
                      <a:pt x="189" y="18"/>
                    </a:lnTo>
                    <a:lnTo>
                      <a:pt x="185" y="18"/>
                    </a:lnTo>
                    <a:lnTo>
                      <a:pt x="174" y="17"/>
                    </a:lnTo>
                    <a:lnTo>
                      <a:pt x="172" y="18"/>
                    </a:lnTo>
                    <a:lnTo>
                      <a:pt x="165" y="18"/>
                    </a:lnTo>
                    <a:lnTo>
                      <a:pt x="157" y="20"/>
                    </a:lnTo>
                    <a:lnTo>
                      <a:pt x="151" y="20"/>
                    </a:lnTo>
                    <a:lnTo>
                      <a:pt x="146" y="18"/>
                    </a:lnTo>
                    <a:lnTo>
                      <a:pt x="142" y="18"/>
                    </a:lnTo>
                    <a:lnTo>
                      <a:pt x="135" y="15"/>
                    </a:lnTo>
                    <a:lnTo>
                      <a:pt x="128" y="15"/>
                    </a:lnTo>
                    <a:lnTo>
                      <a:pt x="122" y="9"/>
                    </a:lnTo>
                    <a:lnTo>
                      <a:pt x="119" y="11"/>
                    </a:lnTo>
                    <a:lnTo>
                      <a:pt x="119" y="14"/>
                    </a:lnTo>
                    <a:lnTo>
                      <a:pt x="112" y="13"/>
                    </a:lnTo>
                    <a:lnTo>
                      <a:pt x="112" y="7"/>
                    </a:lnTo>
                    <a:lnTo>
                      <a:pt x="109" y="4"/>
                    </a:lnTo>
                    <a:lnTo>
                      <a:pt x="101" y="3"/>
                    </a:lnTo>
                    <a:lnTo>
                      <a:pt x="95" y="4"/>
                    </a:lnTo>
                    <a:lnTo>
                      <a:pt x="90" y="1"/>
                    </a:lnTo>
                    <a:lnTo>
                      <a:pt x="76" y="0"/>
                    </a:lnTo>
                    <a:lnTo>
                      <a:pt x="76" y="7"/>
                    </a:lnTo>
                    <a:lnTo>
                      <a:pt x="80" y="14"/>
                    </a:lnTo>
                    <a:lnTo>
                      <a:pt x="80" y="18"/>
                    </a:lnTo>
                    <a:lnTo>
                      <a:pt x="77" y="24"/>
                    </a:lnTo>
                    <a:lnTo>
                      <a:pt x="75" y="25"/>
                    </a:lnTo>
                    <a:lnTo>
                      <a:pt x="69" y="25"/>
                    </a:lnTo>
                    <a:lnTo>
                      <a:pt x="67" y="27"/>
                    </a:lnTo>
                    <a:lnTo>
                      <a:pt x="65" y="30"/>
                    </a:lnTo>
                    <a:lnTo>
                      <a:pt x="71" y="34"/>
                    </a:lnTo>
                    <a:lnTo>
                      <a:pt x="74" y="39"/>
                    </a:lnTo>
                    <a:lnTo>
                      <a:pt x="75" y="57"/>
                    </a:lnTo>
                    <a:lnTo>
                      <a:pt x="69" y="57"/>
                    </a:lnTo>
                    <a:lnTo>
                      <a:pt x="65" y="60"/>
                    </a:lnTo>
                    <a:lnTo>
                      <a:pt x="45" y="60"/>
                    </a:lnTo>
                    <a:lnTo>
                      <a:pt x="28" y="67"/>
                    </a:lnTo>
                    <a:lnTo>
                      <a:pt x="21" y="73"/>
                    </a:lnTo>
                    <a:lnTo>
                      <a:pt x="17" y="81"/>
                    </a:lnTo>
                    <a:lnTo>
                      <a:pt x="13" y="89"/>
                    </a:lnTo>
                    <a:lnTo>
                      <a:pt x="11" y="93"/>
                    </a:lnTo>
                    <a:lnTo>
                      <a:pt x="6" y="97"/>
                    </a:lnTo>
                    <a:lnTo>
                      <a:pt x="0" y="99"/>
                    </a:lnTo>
                    <a:lnTo>
                      <a:pt x="1" y="109"/>
                    </a:lnTo>
                    <a:lnTo>
                      <a:pt x="5" y="110"/>
                    </a:lnTo>
                    <a:lnTo>
                      <a:pt x="7" y="110"/>
                    </a:lnTo>
                    <a:lnTo>
                      <a:pt x="10" y="109"/>
                    </a:lnTo>
                    <a:lnTo>
                      <a:pt x="13" y="101"/>
                    </a:lnTo>
                    <a:lnTo>
                      <a:pt x="17" y="100"/>
                    </a:lnTo>
                    <a:lnTo>
                      <a:pt x="17" y="100"/>
                    </a:lnTo>
                    <a:lnTo>
                      <a:pt x="21" y="114"/>
                    </a:lnTo>
                    <a:lnTo>
                      <a:pt x="29" y="115"/>
                    </a:lnTo>
                    <a:lnTo>
                      <a:pt x="31" y="116"/>
                    </a:lnTo>
                    <a:lnTo>
                      <a:pt x="31" y="128"/>
                    </a:lnTo>
                    <a:lnTo>
                      <a:pt x="36" y="141"/>
                    </a:lnTo>
                    <a:lnTo>
                      <a:pt x="39" y="146"/>
                    </a:lnTo>
                    <a:lnTo>
                      <a:pt x="47" y="148"/>
                    </a:lnTo>
                    <a:lnTo>
                      <a:pt x="55" y="154"/>
                    </a:lnTo>
                    <a:lnTo>
                      <a:pt x="66" y="159"/>
                    </a:lnTo>
                    <a:lnTo>
                      <a:pt x="74" y="168"/>
                    </a:lnTo>
                    <a:lnTo>
                      <a:pt x="75" y="179"/>
                    </a:lnTo>
                    <a:lnTo>
                      <a:pt x="83" y="183"/>
                    </a:lnTo>
                    <a:lnTo>
                      <a:pt x="86" y="187"/>
                    </a:lnTo>
                    <a:lnTo>
                      <a:pt x="88" y="190"/>
                    </a:lnTo>
                    <a:lnTo>
                      <a:pt x="88" y="192"/>
                    </a:lnTo>
                    <a:lnTo>
                      <a:pt x="93" y="195"/>
                    </a:lnTo>
                    <a:lnTo>
                      <a:pt x="97" y="200"/>
                    </a:lnTo>
                    <a:lnTo>
                      <a:pt x="98" y="201"/>
                    </a:lnTo>
                    <a:lnTo>
                      <a:pt x="104" y="203"/>
                    </a:lnTo>
                    <a:lnTo>
                      <a:pt x="110" y="203"/>
                    </a:lnTo>
                    <a:lnTo>
                      <a:pt x="113" y="202"/>
                    </a:lnTo>
                    <a:lnTo>
                      <a:pt x="115" y="201"/>
                    </a:lnTo>
                    <a:lnTo>
                      <a:pt x="119" y="191"/>
                    </a:lnTo>
                    <a:lnTo>
                      <a:pt x="124" y="191"/>
                    </a:lnTo>
                    <a:lnTo>
                      <a:pt x="128" y="189"/>
                    </a:lnTo>
                    <a:lnTo>
                      <a:pt x="128" y="184"/>
                    </a:lnTo>
                    <a:lnTo>
                      <a:pt x="133" y="183"/>
                    </a:lnTo>
                    <a:lnTo>
                      <a:pt x="139" y="175"/>
                    </a:lnTo>
                    <a:lnTo>
                      <a:pt x="142" y="168"/>
                    </a:lnTo>
                    <a:lnTo>
                      <a:pt x="141" y="159"/>
                    </a:lnTo>
                    <a:lnTo>
                      <a:pt x="145" y="158"/>
                    </a:lnTo>
                    <a:lnTo>
                      <a:pt x="153" y="157"/>
                    </a:lnTo>
                    <a:lnTo>
                      <a:pt x="157" y="159"/>
                    </a:lnTo>
                    <a:lnTo>
                      <a:pt x="161" y="159"/>
                    </a:lnTo>
                    <a:lnTo>
                      <a:pt x="166" y="157"/>
                    </a:lnTo>
                    <a:lnTo>
                      <a:pt x="172" y="157"/>
                    </a:lnTo>
                    <a:lnTo>
                      <a:pt x="172" y="152"/>
                    </a:lnTo>
                    <a:lnTo>
                      <a:pt x="198" y="152"/>
                    </a:lnTo>
                    <a:lnTo>
                      <a:pt x="211" y="153"/>
                    </a:lnTo>
                    <a:lnTo>
                      <a:pt x="215" y="160"/>
                    </a:lnTo>
                    <a:lnTo>
                      <a:pt x="221" y="164"/>
                    </a:lnTo>
                    <a:lnTo>
                      <a:pt x="225" y="169"/>
                    </a:lnTo>
                    <a:lnTo>
                      <a:pt x="230" y="173"/>
                    </a:lnTo>
                    <a:lnTo>
                      <a:pt x="230" y="175"/>
                    </a:lnTo>
                    <a:lnTo>
                      <a:pt x="232" y="179"/>
                    </a:lnTo>
                    <a:lnTo>
                      <a:pt x="231" y="181"/>
                    </a:lnTo>
                    <a:lnTo>
                      <a:pt x="231" y="184"/>
                    </a:lnTo>
                    <a:lnTo>
                      <a:pt x="238" y="186"/>
                    </a:lnTo>
                    <a:lnTo>
                      <a:pt x="241" y="187"/>
                    </a:lnTo>
                    <a:lnTo>
                      <a:pt x="241" y="190"/>
                    </a:lnTo>
                    <a:lnTo>
                      <a:pt x="239" y="192"/>
                    </a:lnTo>
                    <a:lnTo>
                      <a:pt x="241" y="197"/>
                    </a:lnTo>
                    <a:lnTo>
                      <a:pt x="239" y="197"/>
                    </a:lnTo>
                    <a:lnTo>
                      <a:pt x="241" y="202"/>
                    </a:lnTo>
                    <a:lnTo>
                      <a:pt x="242" y="205"/>
                    </a:lnTo>
                    <a:lnTo>
                      <a:pt x="247" y="208"/>
                    </a:lnTo>
                    <a:lnTo>
                      <a:pt x="248" y="212"/>
                    </a:lnTo>
                    <a:lnTo>
                      <a:pt x="251" y="222"/>
                    </a:lnTo>
                    <a:lnTo>
                      <a:pt x="249" y="223"/>
                    </a:lnTo>
                    <a:lnTo>
                      <a:pt x="244" y="226"/>
                    </a:lnTo>
                    <a:lnTo>
                      <a:pt x="242" y="237"/>
                    </a:lnTo>
                    <a:lnTo>
                      <a:pt x="239" y="242"/>
                    </a:lnTo>
                    <a:lnTo>
                      <a:pt x="239" y="244"/>
                    </a:lnTo>
                    <a:lnTo>
                      <a:pt x="252" y="239"/>
                    </a:lnTo>
                    <a:lnTo>
                      <a:pt x="258" y="234"/>
                    </a:lnTo>
                    <a:lnTo>
                      <a:pt x="259" y="234"/>
                    </a:lnTo>
                    <a:lnTo>
                      <a:pt x="260" y="237"/>
                    </a:lnTo>
                    <a:lnTo>
                      <a:pt x="260" y="240"/>
                    </a:lnTo>
                    <a:lnTo>
                      <a:pt x="264" y="240"/>
                    </a:lnTo>
                    <a:lnTo>
                      <a:pt x="266" y="234"/>
                    </a:lnTo>
                    <a:lnTo>
                      <a:pt x="270" y="232"/>
                    </a:lnTo>
                    <a:lnTo>
                      <a:pt x="274" y="233"/>
                    </a:lnTo>
                    <a:lnTo>
                      <a:pt x="280" y="238"/>
                    </a:lnTo>
                    <a:lnTo>
                      <a:pt x="281" y="238"/>
                    </a:lnTo>
                    <a:lnTo>
                      <a:pt x="284" y="235"/>
                    </a:lnTo>
                    <a:lnTo>
                      <a:pt x="292" y="233"/>
                    </a:lnTo>
                    <a:lnTo>
                      <a:pt x="295" y="234"/>
                    </a:lnTo>
                    <a:lnTo>
                      <a:pt x="295" y="235"/>
                    </a:lnTo>
                    <a:lnTo>
                      <a:pt x="297" y="239"/>
                    </a:lnTo>
                    <a:lnTo>
                      <a:pt x="305" y="244"/>
                    </a:lnTo>
                    <a:lnTo>
                      <a:pt x="305" y="251"/>
                    </a:lnTo>
                    <a:lnTo>
                      <a:pt x="309" y="257"/>
                    </a:lnTo>
                    <a:lnTo>
                      <a:pt x="311" y="271"/>
                    </a:lnTo>
                    <a:lnTo>
                      <a:pt x="313" y="273"/>
                    </a:lnTo>
                    <a:lnTo>
                      <a:pt x="312" y="288"/>
                    </a:lnTo>
                    <a:lnTo>
                      <a:pt x="309" y="292"/>
                    </a:lnTo>
                    <a:lnTo>
                      <a:pt x="306" y="294"/>
                    </a:lnTo>
                    <a:lnTo>
                      <a:pt x="305" y="297"/>
                    </a:lnTo>
                    <a:lnTo>
                      <a:pt x="306" y="298"/>
                    </a:lnTo>
                    <a:lnTo>
                      <a:pt x="311" y="298"/>
                    </a:lnTo>
                    <a:lnTo>
                      <a:pt x="314" y="294"/>
                    </a:lnTo>
                    <a:lnTo>
                      <a:pt x="317" y="296"/>
                    </a:lnTo>
                    <a:lnTo>
                      <a:pt x="322" y="299"/>
                    </a:lnTo>
                    <a:lnTo>
                      <a:pt x="327" y="307"/>
                    </a:lnTo>
                    <a:lnTo>
                      <a:pt x="332" y="305"/>
                    </a:lnTo>
                    <a:lnTo>
                      <a:pt x="334" y="303"/>
                    </a:lnTo>
                    <a:lnTo>
                      <a:pt x="341" y="302"/>
                    </a:lnTo>
                    <a:lnTo>
                      <a:pt x="343" y="298"/>
                    </a:lnTo>
                    <a:lnTo>
                      <a:pt x="348" y="292"/>
                    </a:lnTo>
                    <a:lnTo>
                      <a:pt x="348" y="283"/>
                    </a:lnTo>
                    <a:lnTo>
                      <a:pt x="351" y="281"/>
                    </a:lnTo>
                    <a:lnTo>
                      <a:pt x="357" y="282"/>
                    </a:lnTo>
                    <a:lnTo>
                      <a:pt x="361" y="288"/>
                    </a:lnTo>
                    <a:lnTo>
                      <a:pt x="365" y="286"/>
                    </a:lnTo>
                    <a:lnTo>
                      <a:pt x="378" y="287"/>
                    </a:lnTo>
                    <a:lnTo>
                      <a:pt x="378" y="282"/>
                    </a:lnTo>
                    <a:lnTo>
                      <a:pt x="383" y="276"/>
                    </a:lnTo>
                    <a:lnTo>
                      <a:pt x="383" y="267"/>
                    </a:lnTo>
                    <a:lnTo>
                      <a:pt x="384" y="262"/>
                    </a:lnTo>
                    <a:lnTo>
                      <a:pt x="389" y="260"/>
                    </a:lnTo>
                    <a:lnTo>
                      <a:pt x="388" y="257"/>
                    </a:lnTo>
                    <a:lnTo>
                      <a:pt x="386" y="257"/>
                    </a:lnTo>
                    <a:lnTo>
                      <a:pt x="387" y="255"/>
                    </a:lnTo>
                    <a:lnTo>
                      <a:pt x="386" y="251"/>
                    </a:lnTo>
                    <a:lnTo>
                      <a:pt x="382" y="251"/>
                    </a:lnTo>
                    <a:lnTo>
                      <a:pt x="376" y="251"/>
                    </a:lnTo>
                    <a:lnTo>
                      <a:pt x="373" y="249"/>
                    </a:lnTo>
                    <a:lnTo>
                      <a:pt x="376" y="244"/>
                    </a:lnTo>
                    <a:lnTo>
                      <a:pt x="375" y="239"/>
                    </a:lnTo>
                    <a:lnTo>
                      <a:pt x="373" y="239"/>
                    </a:lnTo>
                    <a:lnTo>
                      <a:pt x="373" y="238"/>
                    </a:lnTo>
                    <a:lnTo>
                      <a:pt x="382" y="234"/>
                    </a:lnTo>
                    <a:lnTo>
                      <a:pt x="391" y="235"/>
                    </a:lnTo>
                    <a:lnTo>
                      <a:pt x="394" y="239"/>
                    </a:lnTo>
                    <a:lnTo>
                      <a:pt x="397" y="239"/>
                    </a:lnTo>
                    <a:lnTo>
                      <a:pt x="400" y="238"/>
                    </a:lnTo>
                    <a:lnTo>
                      <a:pt x="403" y="244"/>
                    </a:lnTo>
                    <a:lnTo>
                      <a:pt x="404" y="244"/>
                    </a:lnTo>
                    <a:lnTo>
                      <a:pt x="403" y="235"/>
                    </a:lnTo>
                    <a:lnTo>
                      <a:pt x="403" y="230"/>
                    </a:lnTo>
                    <a:lnTo>
                      <a:pt x="400" y="227"/>
                    </a:lnTo>
                    <a:lnTo>
                      <a:pt x="400" y="221"/>
                    </a:lnTo>
                    <a:lnTo>
                      <a:pt x="397" y="221"/>
                    </a:lnTo>
                    <a:lnTo>
                      <a:pt x="393" y="219"/>
                    </a:lnTo>
                    <a:lnTo>
                      <a:pt x="391" y="219"/>
                    </a:lnTo>
                    <a:lnTo>
                      <a:pt x="394" y="211"/>
                    </a:lnTo>
                    <a:lnTo>
                      <a:pt x="398" y="207"/>
                    </a:lnTo>
                    <a:lnTo>
                      <a:pt x="400" y="206"/>
                    </a:lnTo>
                    <a:lnTo>
                      <a:pt x="400" y="203"/>
                    </a:lnTo>
                    <a:lnTo>
                      <a:pt x="397" y="199"/>
                    </a:lnTo>
                    <a:lnTo>
                      <a:pt x="393" y="200"/>
                    </a:lnTo>
                    <a:lnTo>
                      <a:pt x="394" y="186"/>
                    </a:lnTo>
                    <a:lnTo>
                      <a:pt x="387" y="186"/>
                    </a:lnTo>
                    <a:lnTo>
                      <a:pt x="380" y="183"/>
                    </a:lnTo>
                    <a:lnTo>
                      <a:pt x="380" y="180"/>
                    </a:lnTo>
                    <a:lnTo>
                      <a:pt x="380" y="163"/>
                    </a:lnTo>
                    <a:lnTo>
                      <a:pt x="378" y="154"/>
                    </a:lnTo>
                    <a:lnTo>
                      <a:pt x="381" y="152"/>
                    </a:lnTo>
                    <a:lnTo>
                      <a:pt x="382" y="149"/>
                    </a:lnTo>
                    <a:lnTo>
                      <a:pt x="388" y="142"/>
                    </a:lnTo>
                    <a:lnTo>
                      <a:pt x="389" y="140"/>
                    </a:lnTo>
                    <a:lnTo>
                      <a:pt x="389" y="137"/>
                    </a:lnTo>
                    <a:lnTo>
                      <a:pt x="387" y="133"/>
                    </a:lnTo>
                    <a:lnTo>
                      <a:pt x="382" y="131"/>
                    </a:lnTo>
                    <a:lnTo>
                      <a:pt x="380" y="126"/>
                    </a:lnTo>
                    <a:lnTo>
                      <a:pt x="375" y="126"/>
                    </a:lnTo>
                    <a:lnTo>
                      <a:pt x="371" y="120"/>
                    </a:lnTo>
                    <a:lnTo>
                      <a:pt x="370" y="97"/>
                    </a:lnTo>
                    <a:lnTo>
                      <a:pt x="370" y="93"/>
                    </a:lnTo>
                    <a:lnTo>
                      <a:pt x="365" y="92"/>
                    </a:lnTo>
                    <a:lnTo>
                      <a:pt x="360" y="92"/>
                    </a:lnTo>
                    <a:lnTo>
                      <a:pt x="354" y="99"/>
                    </a:lnTo>
                    <a:lnTo>
                      <a:pt x="351" y="99"/>
                    </a:lnTo>
                    <a:lnTo>
                      <a:pt x="351" y="92"/>
                    </a:lnTo>
                    <a:lnTo>
                      <a:pt x="352" y="89"/>
                    </a:lnTo>
                    <a:lnTo>
                      <a:pt x="357" y="88"/>
                    </a:lnTo>
                    <a:lnTo>
                      <a:pt x="357" y="83"/>
                    </a:lnTo>
                    <a:lnTo>
                      <a:pt x="361" y="83"/>
                    </a:lnTo>
                    <a:lnTo>
                      <a:pt x="364" y="79"/>
                    </a:lnTo>
                    <a:lnTo>
                      <a:pt x="367" y="79"/>
                    </a:lnTo>
                    <a:lnTo>
                      <a:pt x="367" y="73"/>
                    </a:lnTo>
                    <a:lnTo>
                      <a:pt x="366" y="72"/>
                    </a:lnTo>
                    <a:lnTo>
                      <a:pt x="361" y="72"/>
                    </a:lnTo>
                    <a:lnTo>
                      <a:pt x="357" y="70"/>
                    </a:lnTo>
                    <a:lnTo>
                      <a:pt x="354" y="67"/>
                    </a:lnTo>
                    <a:lnTo>
                      <a:pt x="349" y="57"/>
                    </a:lnTo>
                    <a:lnTo>
                      <a:pt x="344" y="60"/>
                    </a:lnTo>
                    <a:lnTo>
                      <a:pt x="343" y="58"/>
                    </a:lnTo>
                    <a:lnTo>
                      <a:pt x="343" y="41"/>
                    </a:lnTo>
                    <a:lnTo>
                      <a:pt x="341" y="36"/>
                    </a:lnTo>
                    <a:lnTo>
                      <a:pt x="339" y="36"/>
                    </a:lnTo>
                    <a:lnTo>
                      <a:pt x="339" y="30"/>
                    </a:lnTo>
                    <a:lnTo>
                      <a:pt x="338" y="28"/>
                    </a:lnTo>
                    <a:lnTo>
                      <a:pt x="334" y="28"/>
                    </a:lnTo>
                    <a:lnTo>
                      <a:pt x="333" y="28"/>
                    </a:lnTo>
                    <a:lnTo>
                      <a:pt x="334" y="15"/>
                    </a:lnTo>
                    <a:lnTo>
                      <a:pt x="334" y="14"/>
                    </a:lnTo>
                    <a:lnTo>
                      <a:pt x="330" y="12"/>
                    </a:lnTo>
                    <a:lnTo>
                      <a:pt x="328" y="12"/>
                    </a:lnTo>
                    <a:lnTo>
                      <a:pt x="324" y="15"/>
                    </a:lnTo>
                    <a:lnTo>
                      <a:pt x="323" y="15"/>
                    </a:lnTo>
                    <a:lnTo>
                      <a:pt x="316" y="11"/>
                    </a:lnTo>
                    <a:lnTo>
                      <a:pt x="313" y="11"/>
                    </a:lnTo>
                    <a:lnTo>
                      <a:pt x="312" y="12"/>
                    </a:lnTo>
                    <a:lnTo>
                      <a:pt x="312" y="20"/>
                    </a:lnTo>
                    <a:lnTo>
                      <a:pt x="309" y="24"/>
                    </a:lnTo>
                    <a:lnTo>
                      <a:pt x="296" y="28"/>
                    </a:lnTo>
                    <a:lnTo>
                      <a:pt x="296" y="34"/>
                    </a:lnTo>
                    <a:lnTo>
                      <a:pt x="294" y="38"/>
                    </a:lnTo>
                    <a:lnTo>
                      <a:pt x="280" y="34"/>
                    </a:lnTo>
                    <a:lnTo>
                      <a:pt x="270" y="28"/>
                    </a:lnTo>
                    <a:lnTo>
                      <a:pt x="262" y="27"/>
                    </a:lnTo>
                    <a:lnTo>
                      <a:pt x="259" y="27"/>
                    </a:lnTo>
                    <a:lnTo>
                      <a:pt x="255" y="33"/>
                    </a:lnTo>
                    <a:lnTo>
                      <a:pt x="249" y="34"/>
                    </a:lnTo>
                    <a:lnTo>
                      <a:pt x="247" y="40"/>
                    </a:lnTo>
                    <a:lnTo>
                      <a:pt x="243" y="44"/>
                    </a:lnTo>
                    <a:lnTo>
                      <a:pt x="238" y="41"/>
                    </a:lnTo>
                    <a:lnTo>
                      <a:pt x="230" y="30"/>
                    </a:lnTo>
                    <a:lnTo>
                      <a:pt x="227" y="28"/>
                    </a:lnTo>
                    <a:lnTo>
                      <a:pt x="222" y="28"/>
                    </a:lnTo>
                    <a:lnTo>
                      <a:pt x="216" y="34"/>
                    </a:lnTo>
                    <a:lnTo>
                      <a:pt x="212" y="38"/>
                    </a:lnTo>
                    <a:lnTo>
                      <a:pt x="208" y="39"/>
                    </a:lnTo>
                    <a:lnTo>
                      <a:pt x="203" y="35"/>
                    </a:lnTo>
                    <a:lnTo>
                      <a:pt x="198" y="31"/>
                    </a:lnTo>
                    <a:lnTo>
                      <a:pt x="199" y="28"/>
                    </a:lnTo>
                    <a:lnTo>
                      <a:pt x="203" y="23"/>
                    </a:lnTo>
                    <a:lnTo>
                      <a:pt x="203" y="19"/>
                    </a:lnTo>
                    <a:lnTo>
                      <a:pt x="205" y="1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Freeform 35"/>
              <p:cNvSpPr>
                <a:spLocks noChangeAspect="1"/>
              </p:cNvSpPr>
              <p:nvPr/>
            </p:nvSpPr>
            <p:spPr bwMode="gray">
              <a:xfrm>
                <a:off x="5010942" y="3499197"/>
                <a:ext cx="228600" cy="144463"/>
              </a:xfrm>
              <a:custGeom>
                <a:avLst/>
                <a:gdLst/>
                <a:ahLst/>
                <a:cxnLst>
                  <a:cxn ang="0">
                    <a:pos x="433" y="6"/>
                  </a:cxn>
                  <a:cxn ang="0">
                    <a:pos x="405" y="15"/>
                  </a:cxn>
                  <a:cxn ang="0">
                    <a:pos x="393" y="44"/>
                  </a:cxn>
                  <a:cxn ang="0">
                    <a:pos x="378" y="58"/>
                  </a:cxn>
                  <a:cxn ang="0">
                    <a:pos x="355" y="87"/>
                  </a:cxn>
                  <a:cxn ang="0">
                    <a:pos x="331" y="102"/>
                  </a:cxn>
                  <a:cxn ang="0">
                    <a:pos x="317" y="106"/>
                  </a:cxn>
                  <a:cxn ang="0">
                    <a:pos x="292" y="109"/>
                  </a:cxn>
                  <a:cxn ang="0">
                    <a:pos x="259" y="113"/>
                  </a:cxn>
                  <a:cxn ang="0">
                    <a:pos x="245" y="122"/>
                  </a:cxn>
                  <a:cxn ang="0">
                    <a:pos x="254" y="136"/>
                  </a:cxn>
                  <a:cxn ang="0">
                    <a:pos x="244" y="152"/>
                  </a:cxn>
                  <a:cxn ang="0">
                    <a:pos x="232" y="159"/>
                  </a:cxn>
                  <a:cxn ang="0">
                    <a:pos x="205" y="166"/>
                  </a:cxn>
                  <a:cxn ang="0">
                    <a:pos x="183" y="170"/>
                  </a:cxn>
                  <a:cxn ang="0">
                    <a:pos x="153" y="183"/>
                  </a:cxn>
                  <a:cxn ang="0">
                    <a:pos x="136" y="192"/>
                  </a:cxn>
                  <a:cxn ang="0">
                    <a:pos x="123" y="184"/>
                  </a:cxn>
                  <a:cxn ang="0">
                    <a:pos x="113" y="177"/>
                  </a:cxn>
                  <a:cxn ang="0">
                    <a:pos x="105" y="187"/>
                  </a:cxn>
                  <a:cxn ang="0">
                    <a:pos x="77" y="198"/>
                  </a:cxn>
                  <a:cxn ang="0">
                    <a:pos x="60" y="197"/>
                  </a:cxn>
                  <a:cxn ang="0">
                    <a:pos x="38" y="226"/>
                  </a:cxn>
                  <a:cxn ang="0">
                    <a:pos x="11" y="272"/>
                  </a:cxn>
                  <a:cxn ang="0">
                    <a:pos x="3" y="310"/>
                  </a:cxn>
                  <a:cxn ang="0">
                    <a:pos x="13" y="361"/>
                  </a:cxn>
                  <a:cxn ang="0">
                    <a:pos x="58" y="431"/>
                  </a:cxn>
                  <a:cxn ang="0">
                    <a:pos x="97" y="437"/>
                  </a:cxn>
                  <a:cxn ang="0">
                    <a:pos x="157" y="404"/>
                  </a:cxn>
                  <a:cxn ang="0">
                    <a:pos x="207" y="416"/>
                  </a:cxn>
                  <a:cxn ang="0">
                    <a:pos x="241" y="402"/>
                  </a:cxn>
                  <a:cxn ang="0">
                    <a:pos x="242" y="360"/>
                  </a:cxn>
                  <a:cxn ang="0">
                    <a:pos x="263" y="334"/>
                  </a:cxn>
                  <a:cxn ang="0">
                    <a:pos x="306" y="324"/>
                  </a:cxn>
                  <a:cxn ang="0">
                    <a:pos x="336" y="361"/>
                  </a:cxn>
                  <a:cxn ang="0">
                    <a:pos x="365" y="365"/>
                  </a:cxn>
                  <a:cxn ang="0">
                    <a:pos x="446" y="367"/>
                  </a:cxn>
                  <a:cxn ang="0">
                    <a:pos x="480" y="345"/>
                  </a:cxn>
                  <a:cxn ang="0">
                    <a:pos x="518" y="339"/>
                  </a:cxn>
                  <a:cxn ang="0">
                    <a:pos x="561" y="328"/>
                  </a:cxn>
                  <a:cxn ang="0">
                    <a:pos x="569" y="337"/>
                  </a:cxn>
                  <a:cxn ang="0">
                    <a:pos x="592" y="322"/>
                  </a:cxn>
                  <a:cxn ang="0">
                    <a:pos x="650" y="318"/>
                  </a:cxn>
                  <a:cxn ang="0">
                    <a:pos x="682" y="334"/>
                  </a:cxn>
                  <a:cxn ang="0">
                    <a:pos x="712" y="316"/>
                  </a:cxn>
                  <a:cxn ang="0">
                    <a:pos x="675" y="276"/>
                  </a:cxn>
                  <a:cxn ang="0">
                    <a:pos x="657" y="253"/>
                  </a:cxn>
                  <a:cxn ang="0">
                    <a:pos x="637" y="226"/>
                  </a:cxn>
                  <a:cxn ang="0">
                    <a:pos x="593" y="192"/>
                  </a:cxn>
                  <a:cxn ang="0">
                    <a:pos x="587" y="166"/>
                  </a:cxn>
                  <a:cxn ang="0">
                    <a:pos x="546" y="152"/>
                  </a:cxn>
                  <a:cxn ang="0">
                    <a:pos x="517" y="129"/>
                  </a:cxn>
                  <a:cxn ang="0">
                    <a:pos x="494" y="105"/>
                  </a:cxn>
                  <a:cxn ang="0">
                    <a:pos x="496" y="55"/>
                  </a:cxn>
                  <a:cxn ang="0">
                    <a:pos x="453" y="0"/>
                  </a:cxn>
                </a:cxnLst>
                <a:rect l="0" t="0" r="r" b="b"/>
                <a:pathLst>
                  <a:path w="718" h="451">
                    <a:moveTo>
                      <a:pt x="453" y="0"/>
                    </a:moveTo>
                    <a:lnTo>
                      <a:pt x="442" y="3"/>
                    </a:lnTo>
                    <a:lnTo>
                      <a:pt x="433" y="6"/>
                    </a:lnTo>
                    <a:lnTo>
                      <a:pt x="417" y="7"/>
                    </a:lnTo>
                    <a:lnTo>
                      <a:pt x="411" y="10"/>
                    </a:lnTo>
                    <a:lnTo>
                      <a:pt x="405" y="15"/>
                    </a:lnTo>
                    <a:lnTo>
                      <a:pt x="400" y="26"/>
                    </a:lnTo>
                    <a:lnTo>
                      <a:pt x="400" y="42"/>
                    </a:lnTo>
                    <a:lnTo>
                      <a:pt x="393" y="44"/>
                    </a:lnTo>
                    <a:lnTo>
                      <a:pt x="387" y="54"/>
                    </a:lnTo>
                    <a:lnTo>
                      <a:pt x="383" y="57"/>
                    </a:lnTo>
                    <a:lnTo>
                      <a:pt x="378" y="58"/>
                    </a:lnTo>
                    <a:lnTo>
                      <a:pt x="362" y="74"/>
                    </a:lnTo>
                    <a:lnTo>
                      <a:pt x="358" y="84"/>
                    </a:lnTo>
                    <a:lnTo>
                      <a:pt x="355" y="87"/>
                    </a:lnTo>
                    <a:lnTo>
                      <a:pt x="342" y="93"/>
                    </a:lnTo>
                    <a:lnTo>
                      <a:pt x="336" y="95"/>
                    </a:lnTo>
                    <a:lnTo>
                      <a:pt x="331" y="102"/>
                    </a:lnTo>
                    <a:lnTo>
                      <a:pt x="329" y="105"/>
                    </a:lnTo>
                    <a:lnTo>
                      <a:pt x="322" y="108"/>
                    </a:lnTo>
                    <a:lnTo>
                      <a:pt x="317" y="106"/>
                    </a:lnTo>
                    <a:lnTo>
                      <a:pt x="309" y="106"/>
                    </a:lnTo>
                    <a:lnTo>
                      <a:pt x="302" y="108"/>
                    </a:lnTo>
                    <a:lnTo>
                      <a:pt x="292" y="109"/>
                    </a:lnTo>
                    <a:lnTo>
                      <a:pt x="290" y="112"/>
                    </a:lnTo>
                    <a:lnTo>
                      <a:pt x="270" y="112"/>
                    </a:lnTo>
                    <a:lnTo>
                      <a:pt x="259" y="113"/>
                    </a:lnTo>
                    <a:lnTo>
                      <a:pt x="249" y="117"/>
                    </a:lnTo>
                    <a:lnTo>
                      <a:pt x="247" y="118"/>
                    </a:lnTo>
                    <a:lnTo>
                      <a:pt x="245" y="122"/>
                    </a:lnTo>
                    <a:lnTo>
                      <a:pt x="245" y="124"/>
                    </a:lnTo>
                    <a:lnTo>
                      <a:pt x="252" y="129"/>
                    </a:lnTo>
                    <a:lnTo>
                      <a:pt x="254" y="136"/>
                    </a:lnTo>
                    <a:lnTo>
                      <a:pt x="252" y="140"/>
                    </a:lnTo>
                    <a:lnTo>
                      <a:pt x="247" y="144"/>
                    </a:lnTo>
                    <a:lnTo>
                      <a:pt x="244" y="152"/>
                    </a:lnTo>
                    <a:lnTo>
                      <a:pt x="239" y="155"/>
                    </a:lnTo>
                    <a:lnTo>
                      <a:pt x="234" y="156"/>
                    </a:lnTo>
                    <a:lnTo>
                      <a:pt x="232" y="159"/>
                    </a:lnTo>
                    <a:lnTo>
                      <a:pt x="231" y="165"/>
                    </a:lnTo>
                    <a:lnTo>
                      <a:pt x="229" y="166"/>
                    </a:lnTo>
                    <a:lnTo>
                      <a:pt x="205" y="166"/>
                    </a:lnTo>
                    <a:lnTo>
                      <a:pt x="198" y="170"/>
                    </a:lnTo>
                    <a:lnTo>
                      <a:pt x="189" y="170"/>
                    </a:lnTo>
                    <a:lnTo>
                      <a:pt x="183" y="170"/>
                    </a:lnTo>
                    <a:lnTo>
                      <a:pt x="161" y="177"/>
                    </a:lnTo>
                    <a:lnTo>
                      <a:pt x="157" y="181"/>
                    </a:lnTo>
                    <a:lnTo>
                      <a:pt x="153" y="183"/>
                    </a:lnTo>
                    <a:lnTo>
                      <a:pt x="147" y="187"/>
                    </a:lnTo>
                    <a:lnTo>
                      <a:pt x="139" y="188"/>
                    </a:lnTo>
                    <a:lnTo>
                      <a:pt x="136" y="192"/>
                    </a:lnTo>
                    <a:lnTo>
                      <a:pt x="132" y="193"/>
                    </a:lnTo>
                    <a:lnTo>
                      <a:pt x="125" y="187"/>
                    </a:lnTo>
                    <a:lnTo>
                      <a:pt x="123" y="184"/>
                    </a:lnTo>
                    <a:lnTo>
                      <a:pt x="119" y="178"/>
                    </a:lnTo>
                    <a:lnTo>
                      <a:pt x="116" y="177"/>
                    </a:lnTo>
                    <a:lnTo>
                      <a:pt x="113" y="177"/>
                    </a:lnTo>
                    <a:lnTo>
                      <a:pt x="112" y="179"/>
                    </a:lnTo>
                    <a:lnTo>
                      <a:pt x="108" y="179"/>
                    </a:lnTo>
                    <a:lnTo>
                      <a:pt x="105" y="187"/>
                    </a:lnTo>
                    <a:lnTo>
                      <a:pt x="92" y="189"/>
                    </a:lnTo>
                    <a:lnTo>
                      <a:pt x="82" y="197"/>
                    </a:lnTo>
                    <a:lnTo>
                      <a:pt x="77" y="198"/>
                    </a:lnTo>
                    <a:lnTo>
                      <a:pt x="71" y="195"/>
                    </a:lnTo>
                    <a:lnTo>
                      <a:pt x="66" y="195"/>
                    </a:lnTo>
                    <a:lnTo>
                      <a:pt x="60" y="197"/>
                    </a:lnTo>
                    <a:lnTo>
                      <a:pt x="51" y="198"/>
                    </a:lnTo>
                    <a:lnTo>
                      <a:pt x="48" y="200"/>
                    </a:lnTo>
                    <a:lnTo>
                      <a:pt x="38" y="226"/>
                    </a:lnTo>
                    <a:lnTo>
                      <a:pt x="28" y="241"/>
                    </a:lnTo>
                    <a:lnTo>
                      <a:pt x="21" y="257"/>
                    </a:lnTo>
                    <a:lnTo>
                      <a:pt x="11" y="272"/>
                    </a:lnTo>
                    <a:lnTo>
                      <a:pt x="0" y="283"/>
                    </a:lnTo>
                    <a:lnTo>
                      <a:pt x="0" y="296"/>
                    </a:lnTo>
                    <a:lnTo>
                      <a:pt x="3" y="310"/>
                    </a:lnTo>
                    <a:lnTo>
                      <a:pt x="2" y="327"/>
                    </a:lnTo>
                    <a:lnTo>
                      <a:pt x="3" y="343"/>
                    </a:lnTo>
                    <a:lnTo>
                      <a:pt x="13" y="361"/>
                    </a:lnTo>
                    <a:lnTo>
                      <a:pt x="22" y="372"/>
                    </a:lnTo>
                    <a:lnTo>
                      <a:pt x="46" y="419"/>
                    </a:lnTo>
                    <a:lnTo>
                      <a:pt x="58" y="431"/>
                    </a:lnTo>
                    <a:lnTo>
                      <a:pt x="81" y="451"/>
                    </a:lnTo>
                    <a:lnTo>
                      <a:pt x="88" y="451"/>
                    </a:lnTo>
                    <a:lnTo>
                      <a:pt x="97" y="437"/>
                    </a:lnTo>
                    <a:lnTo>
                      <a:pt x="114" y="421"/>
                    </a:lnTo>
                    <a:lnTo>
                      <a:pt x="137" y="407"/>
                    </a:lnTo>
                    <a:lnTo>
                      <a:pt x="157" y="404"/>
                    </a:lnTo>
                    <a:lnTo>
                      <a:pt x="174" y="414"/>
                    </a:lnTo>
                    <a:lnTo>
                      <a:pt x="191" y="420"/>
                    </a:lnTo>
                    <a:lnTo>
                      <a:pt x="207" y="416"/>
                    </a:lnTo>
                    <a:lnTo>
                      <a:pt x="222" y="409"/>
                    </a:lnTo>
                    <a:lnTo>
                      <a:pt x="228" y="404"/>
                    </a:lnTo>
                    <a:lnTo>
                      <a:pt x="241" y="402"/>
                    </a:lnTo>
                    <a:lnTo>
                      <a:pt x="238" y="393"/>
                    </a:lnTo>
                    <a:lnTo>
                      <a:pt x="239" y="374"/>
                    </a:lnTo>
                    <a:lnTo>
                      <a:pt x="242" y="360"/>
                    </a:lnTo>
                    <a:lnTo>
                      <a:pt x="250" y="355"/>
                    </a:lnTo>
                    <a:lnTo>
                      <a:pt x="257" y="340"/>
                    </a:lnTo>
                    <a:lnTo>
                      <a:pt x="263" y="334"/>
                    </a:lnTo>
                    <a:lnTo>
                      <a:pt x="276" y="323"/>
                    </a:lnTo>
                    <a:lnTo>
                      <a:pt x="290" y="323"/>
                    </a:lnTo>
                    <a:lnTo>
                      <a:pt x="306" y="324"/>
                    </a:lnTo>
                    <a:lnTo>
                      <a:pt x="313" y="334"/>
                    </a:lnTo>
                    <a:lnTo>
                      <a:pt x="315" y="343"/>
                    </a:lnTo>
                    <a:lnTo>
                      <a:pt x="336" y="361"/>
                    </a:lnTo>
                    <a:lnTo>
                      <a:pt x="344" y="364"/>
                    </a:lnTo>
                    <a:lnTo>
                      <a:pt x="351" y="355"/>
                    </a:lnTo>
                    <a:lnTo>
                      <a:pt x="365" y="365"/>
                    </a:lnTo>
                    <a:lnTo>
                      <a:pt x="388" y="371"/>
                    </a:lnTo>
                    <a:lnTo>
                      <a:pt x="438" y="371"/>
                    </a:lnTo>
                    <a:lnTo>
                      <a:pt x="446" y="367"/>
                    </a:lnTo>
                    <a:lnTo>
                      <a:pt x="448" y="350"/>
                    </a:lnTo>
                    <a:lnTo>
                      <a:pt x="462" y="342"/>
                    </a:lnTo>
                    <a:lnTo>
                      <a:pt x="480" y="345"/>
                    </a:lnTo>
                    <a:lnTo>
                      <a:pt x="489" y="350"/>
                    </a:lnTo>
                    <a:lnTo>
                      <a:pt x="507" y="345"/>
                    </a:lnTo>
                    <a:lnTo>
                      <a:pt x="518" y="339"/>
                    </a:lnTo>
                    <a:lnTo>
                      <a:pt x="544" y="334"/>
                    </a:lnTo>
                    <a:lnTo>
                      <a:pt x="555" y="328"/>
                    </a:lnTo>
                    <a:lnTo>
                      <a:pt x="561" y="328"/>
                    </a:lnTo>
                    <a:lnTo>
                      <a:pt x="562" y="334"/>
                    </a:lnTo>
                    <a:lnTo>
                      <a:pt x="561" y="334"/>
                    </a:lnTo>
                    <a:lnTo>
                      <a:pt x="569" y="337"/>
                    </a:lnTo>
                    <a:lnTo>
                      <a:pt x="576" y="334"/>
                    </a:lnTo>
                    <a:lnTo>
                      <a:pt x="588" y="334"/>
                    </a:lnTo>
                    <a:lnTo>
                      <a:pt x="592" y="322"/>
                    </a:lnTo>
                    <a:lnTo>
                      <a:pt x="612" y="327"/>
                    </a:lnTo>
                    <a:lnTo>
                      <a:pt x="635" y="323"/>
                    </a:lnTo>
                    <a:lnTo>
                      <a:pt x="650" y="318"/>
                    </a:lnTo>
                    <a:lnTo>
                      <a:pt x="663" y="334"/>
                    </a:lnTo>
                    <a:lnTo>
                      <a:pt x="670" y="327"/>
                    </a:lnTo>
                    <a:lnTo>
                      <a:pt x="682" y="334"/>
                    </a:lnTo>
                    <a:lnTo>
                      <a:pt x="690" y="323"/>
                    </a:lnTo>
                    <a:lnTo>
                      <a:pt x="718" y="323"/>
                    </a:lnTo>
                    <a:lnTo>
                      <a:pt x="712" y="316"/>
                    </a:lnTo>
                    <a:lnTo>
                      <a:pt x="711" y="305"/>
                    </a:lnTo>
                    <a:lnTo>
                      <a:pt x="705" y="296"/>
                    </a:lnTo>
                    <a:lnTo>
                      <a:pt x="675" y="276"/>
                    </a:lnTo>
                    <a:lnTo>
                      <a:pt x="666" y="273"/>
                    </a:lnTo>
                    <a:lnTo>
                      <a:pt x="664" y="262"/>
                    </a:lnTo>
                    <a:lnTo>
                      <a:pt x="657" y="253"/>
                    </a:lnTo>
                    <a:lnTo>
                      <a:pt x="653" y="242"/>
                    </a:lnTo>
                    <a:lnTo>
                      <a:pt x="648" y="232"/>
                    </a:lnTo>
                    <a:lnTo>
                      <a:pt x="637" y="226"/>
                    </a:lnTo>
                    <a:lnTo>
                      <a:pt x="630" y="216"/>
                    </a:lnTo>
                    <a:lnTo>
                      <a:pt x="612" y="204"/>
                    </a:lnTo>
                    <a:lnTo>
                      <a:pt x="593" y="192"/>
                    </a:lnTo>
                    <a:lnTo>
                      <a:pt x="587" y="181"/>
                    </a:lnTo>
                    <a:lnTo>
                      <a:pt x="588" y="171"/>
                    </a:lnTo>
                    <a:lnTo>
                      <a:pt x="587" y="166"/>
                    </a:lnTo>
                    <a:lnTo>
                      <a:pt x="577" y="159"/>
                    </a:lnTo>
                    <a:lnTo>
                      <a:pt x="569" y="152"/>
                    </a:lnTo>
                    <a:lnTo>
                      <a:pt x="546" y="152"/>
                    </a:lnTo>
                    <a:lnTo>
                      <a:pt x="535" y="148"/>
                    </a:lnTo>
                    <a:lnTo>
                      <a:pt x="530" y="133"/>
                    </a:lnTo>
                    <a:lnTo>
                      <a:pt x="517" y="129"/>
                    </a:lnTo>
                    <a:lnTo>
                      <a:pt x="506" y="128"/>
                    </a:lnTo>
                    <a:lnTo>
                      <a:pt x="496" y="118"/>
                    </a:lnTo>
                    <a:lnTo>
                      <a:pt x="494" y="105"/>
                    </a:lnTo>
                    <a:lnTo>
                      <a:pt x="496" y="89"/>
                    </a:lnTo>
                    <a:lnTo>
                      <a:pt x="501" y="71"/>
                    </a:lnTo>
                    <a:lnTo>
                      <a:pt x="496" y="55"/>
                    </a:lnTo>
                    <a:lnTo>
                      <a:pt x="480" y="34"/>
                    </a:lnTo>
                    <a:lnTo>
                      <a:pt x="463" y="15"/>
                    </a:lnTo>
                    <a:lnTo>
                      <a:pt x="453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Freeform 36"/>
              <p:cNvSpPr>
                <a:spLocks noChangeAspect="1"/>
              </p:cNvSpPr>
              <p:nvPr/>
            </p:nvSpPr>
            <p:spPr bwMode="gray">
              <a:xfrm>
                <a:off x="4912518" y="3651597"/>
                <a:ext cx="96838" cy="109538"/>
              </a:xfrm>
              <a:custGeom>
                <a:avLst/>
                <a:gdLst/>
                <a:ahLst/>
                <a:cxnLst>
                  <a:cxn ang="0">
                    <a:pos x="120" y="330"/>
                  </a:cxn>
                  <a:cxn ang="0">
                    <a:pos x="97" y="305"/>
                  </a:cxn>
                  <a:cxn ang="0">
                    <a:pos x="54" y="262"/>
                  </a:cxn>
                  <a:cxn ang="0">
                    <a:pos x="34" y="237"/>
                  </a:cxn>
                  <a:cxn ang="0">
                    <a:pos x="17" y="208"/>
                  </a:cxn>
                  <a:cxn ang="0">
                    <a:pos x="4" y="177"/>
                  </a:cxn>
                  <a:cxn ang="0">
                    <a:pos x="4" y="167"/>
                  </a:cxn>
                  <a:cxn ang="0">
                    <a:pos x="17" y="156"/>
                  </a:cxn>
                  <a:cxn ang="0">
                    <a:pos x="27" y="138"/>
                  </a:cxn>
                  <a:cxn ang="0">
                    <a:pos x="31" y="113"/>
                  </a:cxn>
                  <a:cxn ang="0">
                    <a:pos x="45" y="122"/>
                  </a:cxn>
                  <a:cxn ang="0">
                    <a:pos x="60" y="120"/>
                  </a:cxn>
                  <a:cxn ang="0">
                    <a:pos x="47" y="115"/>
                  </a:cxn>
                  <a:cxn ang="0">
                    <a:pos x="34" y="105"/>
                  </a:cxn>
                  <a:cxn ang="0">
                    <a:pos x="33" y="94"/>
                  </a:cxn>
                  <a:cxn ang="0">
                    <a:pos x="43" y="89"/>
                  </a:cxn>
                  <a:cxn ang="0">
                    <a:pos x="66" y="68"/>
                  </a:cxn>
                  <a:cxn ang="0">
                    <a:pos x="135" y="63"/>
                  </a:cxn>
                  <a:cxn ang="0">
                    <a:pos x="131" y="20"/>
                  </a:cxn>
                  <a:cxn ang="0">
                    <a:pos x="151" y="2"/>
                  </a:cxn>
                  <a:cxn ang="0">
                    <a:pos x="185" y="0"/>
                  </a:cxn>
                  <a:cxn ang="0">
                    <a:pos x="237" y="5"/>
                  </a:cxn>
                  <a:cxn ang="0">
                    <a:pos x="239" y="22"/>
                  </a:cxn>
                  <a:cxn ang="0">
                    <a:pos x="239" y="59"/>
                  </a:cxn>
                  <a:cxn ang="0">
                    <a:pos x="264" y="41"/>
                  </a:cxn>
                  <a:cxn ang="0">
                    <a:pos x="303" y="61"/>
                  </a:cxn>
                  <a:cxn ang="0">
                    <a:pos x="286" y="111"/>
                  </a:cxn>
                  <a:cxn ang="0">
                    <a:pos x="289" y="142"/>
                  </a:cxn>
                  <a:cxn ang="0">
                    <a:pos x="299" y="186"/>
                  </a:cxn>
                  <a:cxn ang="0">
                    <a:pos x="293" y="236"/>
                  </a:cxn>
                  <a:cxn ang="0">
                    <a:pos x="272" y="258"/>
                  </a:cxn>
                  <a:cxn ang="0">
                    <a:pos x="229" y="245"/>
                  </a:cxn>
                  <a:cxn ang="0">
                    <a:pos x="212" y="229"/>
                  </a:cxn>
                  <a:cxn ang="0">
                    <a:pos x="192" y="248"/>
                  </a:cxn>
                  <a:cxn ang="0">
                    <a:pos x="159" y="266"/>
                  </a:cxn>
                  <a:cxn ang="0">
                    <a:pos x="153" y="287"/>
                  </a:cxn>
                  <a:cxn ang="0">
                    <a:pos x="160" y="314"/>
                  </a:cxn>
                  <a:cxn ang="0">
                    <a:pos x="146" y="318"/>
                  </a:cxn>
                  <a:cxn ang="0">
                    <a:pos x="129" y="328"/>
                  </a:cxn>
                </a:cxnLst>
                <a:rect l="0" t="0" r="r" b="b"/>
                <a:pathLst>
                  <a:path w="304" h="343">
                    <a:moveTo>
                      <a:pt x="127" y="343"/>
                    </a:moveTo>
                    <a:lnTo>
                      <a:pt x="120" y="330"/>
                    </a:lnTo>
                    <a:lnTo>
                      <a:pt x="110" y="320"/>
                    </a:lnTo>
                    <a:lnTo>
                      <a:pt x="97" y="305"/>
                    </a:lnTo>
                    <a:lnTo>
                      <a:pt x="61" y="274"/>
                    </a:lnTo>
                    <a:lnTo>
                      <a:pt x="54" y="262"/>
                    </a:lnTo>
                    <a:lnTo>
                      <a:pt x="45" y="251"/>
                    </a:lnTo>
                    <a:lnTo>
                      <a:pt x="34" y="237"/>
                    </a:lnTo>
                    <a:lnTo>
                      <a:pt x="27" y="231"/>
                    </a:lnTo>
                    <a:lnTo>
                      <a:pt x="17" y="208"/>
                    </a:lnTo>
                    <a:lnTo>
                      <a:pt x="13" y="194"/>
                    </a:lnTo>
                    <a:lnTo>
                      <a:pt x="4" y="177"/>
                    </a:lnTo>
                    <a:lnTo>
                      <a:pt x="0" y="169"/>
                    </a:lnTo>
                    <a:lnTo>
                      <a:pt x="4" y="167"/>
                    </a:lnTo>
                    <a:lnTo>
                      <a:pt x="12" y="165"/>
                    </a:lnTo>
                    <a:lnTo>
                      <a:pt x="17" y="156"/>
                    </a:lnTo>
                    <a:lnTo>
                      <a:pt x="24" y="150"/>
                    </a:lnTo>
                    <a:lnTo>
                      <a:pt x="27" y="138"/>
                    </a:lnTo>
                    <a:lnTo>
                      <a:pt x="28" y="113"/>
                    </a:lnTo>
                    <a:lnTo>
                      <a:pt x="31" y="113"/>
                    </a:lnTo>
                    <a:lnTo>
                      <a:pt x="36" y="118"/>
                    </a:lnTo>
                    <a:lnTo>
                      <a:pt x="45" y="122"/>
                    </a:lnTo>
                    <a:lnTo>
                      <a:pt x="57" y="122"/>
                    </a:lnTo>
                    <a:lnTo>
                      <a:pt x="60" y="120"/>
                    </a:lnTo>
                    <a:lnTo>
                      <a:pt x="56" y="117"/>
                    </a:lnTo>
                    <a:lnTo>
                      <a:pt x="47" y="115"/>
                    </a:lnTo>
                    <a:lnTo>
                      <a:pt x="40" y="110"/>
                    </a:lnTo>
                    <a:lnTo>
                      <a:pt x="34" y="105"/>
                    </a:lnTo>
                    <a:lnTo>
                      <a:pt x="30" y="99"/>
                    </a:lnTo>
                    <a:lnTo>
                      <a:pt x="33" y="94"/>
                    </a:lnTo>
                    <a:lnTo>
                      <a:pt x="40" y="94"/>
                    </a:lnTo>
                    <a:lnTo>
                      <a:pt x="43" y="89"/>
                    </a:lnTo>
                    <a:lnTo>
                      <a:pt x="43" y="73"/>
                    </a:lnTo>
                    <a:lnTo>
                      <a:pt x="66" y="68"/>
                    </a:lnTo>
                    <a:lnTo>
                      <a:pt x="137" y="65"/>
                    </a:lnTo>
                    <a:lnTo>
                      <a:pt x="135" y="63"/>
                    </a:lnTo>
                    <a:lnTo>
                      <a:pt x="132" y="43"/>
                    </a:lnTo>
                    <a:lnTo>
                      <a:pt x="131" y="20"/>
                    </a:lnTo>
                    <a:lnTo>
                      <a:pt x="137" y="5"/>
                    </a:lnTo>
                    <a:lnTo>
                      <a:pt x="151" y="2"/>
                    </a:lnTo>
                    <a:lnTo>
                      <a:pt x="165" y="4"/>
                    </a:lnTo>
                    <a:lnTo>
                      <a:pt x="185" y="0"/>
                    </a:lnTo>
                    <a:lnTo>
                      <a:pt x="201" y="4"/>
                    </a:lnTo>
                    <a:lnTo>
                      <a:pt x="237" y="5"/>
                    </a:lnTo>
                    <a:lnTo>
                      <a:pt x="245" y="8"/>
                    </a:lnTo>
                    <a:lnTo>
                      <a:pt x="239" y="22"/>
                    </a:lnTo>
                    <a:lnTo>
                      <a:pt x="238" y="41"/>
                    </a:lnTo>
                    <a:lnTo>
                      <a:pt x="239" y="59"/>
                    </a:lnTo>
                    <a:lnTo>
                      <a:pt x="248" y="64"/>
                    </a:lnTo>
                    <a:lnTo>
                      <a:pt x="264" y="41"/>
                    </a:lnTo>
                    <a:lnTo>
                      <a:pt x="293" y="48"/>
                    </a:lnTo>
                    <a:lnTo>
                      <a:pt x="303" y="61"/>
                    </a:lnTo>
                    <a:lnTo>
                      <a:pt x="304" y="81"/>
                    </a:lnTo>
                    <a:lnTo>
                      <a:pt x="286" y="111"/>
                    </a:lnTo>
                    <a:lnTo>
                      <a:pt x="285" y="128"/>
                    </a:lnTo>
                    <a:lnTo>
                      <a:pt x="289" y="142"/>
                    </a:lnTo>
                    <a:lnTo>
                      <a:pt x="300" y="170"/>
                    </a:lnTo>
                    <a:lnTo>
                      <a:pt x="299" y="186"/>
                    </a:lnTo>
                    <a:lnTo>
                      <a:pt x="296" y="199"/>
                    </a:lnTo>
                    <a:lnTo>
                      <a:pt x="293" y="236"/>
                    </a:lnTo>
                    <a:lnTo>
                      <a:pt x="288" y="253"/>
                    </a:lnTo>
                    <a:lnTo>
                      <a:pt x="272" y="258"/>
                    </a:lnTo>
                    <a:lnTo>
                      <a:pt x="254" y="242"/>
                    </a:lnTo>
                    <a:lnTo>
                      <a:pt x="229" y="245"/>
                    </a:lnTo>
                    <a:lnTo>
                      <a:pt x="219" y="234"/>
                    </a:lnTo>
                    <a:lnTo>
                      <a:pt x="212" y="229"/>
                    </a:lnTo>
                    <a:lnTo>
                      <a:pt x="201" y="237"/>
                    </a:lnTo>
                    <a:lnTo>
                      <a:pt x="192" y="248"/>
                    </a:lnTo>
                    <a:lnTo>
                      <a:pt x="169" y="257"/>
                    </a:lnTo>
                    <a:lnTo>
                      <a:pt x="159" y="266"/>
                    </a:lnTo>
                    <a:lnTo>
                      <a:pt x="154" y="274"/>
                    </a:lnTo>
                    <a:lnTo>
                      <a:pt x="153" y="287"/>
                    </a:lnTo>
                    <a:lnTo>
                      <a:pt x="158" y="299"/>
                    </a:lnTo>
                    <a:lnTo>
                      <a:pt x="160" y="314"/>
                    </a:lnTo>
                    <a:lnTo>
                      <a:pt x="158" y="318"/>
                    </a:lnTo>
                    <a:lnTo>
                      <a:pt x="146" y="318"/>
                    </a:lnTo>
                    <a:lnTo>
                      <a:pt x="135" y="321"/>
                    </a:lnTo>
                    <a:lnTo>
                      <a:pt x="129" y="328"/>
                    </a:lnTo>
                    <a:lnTo>
                      <a:pt x="127" y="34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Freeform 37"/>
              <p:cNvSpPr>
                <a:spLocks noChangeAspect="1"/>
              </p:cNvSpPr>
              <p:nvPr/>
            </p:nvSpPr>
            <p:spPr bwMode="gray">
              <a:xfrm>
                <a:off x="4466431" y="3449984"/>
                <a:ext cx="53975" cy="14288"/>
              </a:xfrm>
              <a:custGeom>
                <a:avLst/>
                <a:gdLst/>
                <a:ahLst/>
                <a:cxnLst>
                  <a:cxn ang="0">
                    <a:pos x="4" y="44"/>
                  </a:cxn>
                  <a:cxn ang="0">
                    <a:pos x="8" y="38"/>
                  </a:cxn>
                  <a:cxn ang="0">
                    <a:pos x="47" y="34"/>
                  </a:cxn>
                  <a:cxn ang="0">
                    <a:pos x="55" y="34"/>
                  </a:cxn>
                  <a:cxn ang="0">
                    <a:pos x="56" y="34"/>
                  </a:cxn>
                  <a:cxn ang="0">
                    <a:pos x="59" y="27"/>
                  </a:cxn>
                  <a:cxn ang="0">
                    <a:pos x="64" y="26"/>
                  </a:cxn>
                  <a:cxn ang="0">
                    <a:pos x="67" y="27"/>
                  </a:cxn>
                  <a:cxn ang="0">
                    <a:pos x="80" y="26"/>
                  </a:cxn>
                  <a:cxn ang="0">
                    <a:pos x="88" y="22"/>
                  </a:cxn>
                  <a:cxn ang="0">
                    <a:pos x="92" y="17"/>
                  </a:cxn>
                  <a:cxn ang="0">
                    <a:pos x="94" y="16"/>
                  </a:cxn>
                  <a:cxn ang="0">
                    <a:pos x="101" y="17"/>
                  </a:cxn>
                  <a:cxn ang="0">
                    <a:pos x="104" y="21"/>
                  </a:cxn>
                  <a:cxn ang="0">
                    <a:pos x="112" y="23"/>
                  </a:cxn>
                  <a:cxn ang="0">
                    <a:pos x="120" y="28"/>
                  </a:cxn>
                  <a:cxn ang="0">
                    <a:pos x="128" y="29"/>
                  </a:cxn>
                  <a:cxn ang="0">
                    <a:pos x="136" y="33"/>
                  </a:cxn>
                  <a:cxn ang="0">
                    <a:pos x="144" y="33"/>
                  </a:cxn>
                  <a:cxn ang="0">
                    <a:pos x="146" y="34"/>
                  </a:cxn>
                  <a:cxn ang="0">
                    <a:pos x="152" y="31"/>
                  </a:cxn>
                  <a:cxn ang="0">
                    <a:pos x="164" y="28"/>
                  </a:cxn>
                  <a:cxn ang="0">
                    <a:pos x="168" y="24"/>
                  </a:cxn>
                  <a:cxn ang="0">
                    <a:pos x="168" y="21"/>
                  </a:cxn>
                  <a:cxn ang="0">
                    <a:pos x="168" y="16"/>
                  </a:cxn>
                  <a:cxn ang="0">
                    <a:pos x="167" y="16"/>
                  </a:cxn>
                  <a:cxn ang="0">
                    <a:pos x="164" y="16"/>
                  </a:cxn>
                  <a:cxn ang="0">
                    <a:pos x="161" y="15"/>
                  </a:cxn>
                  <a:cxn ang="0">
                    <a:pos x="156" y="15"/>
                  </a:cxn>
                  <a:cxn ang="0">
                    <a:pos x="152" y="16"/>
                  </a:cxn>
                  <a:cxn ang="0">
                    <a:pos x="141" y="21"/>
                  </a:cxn>
                  <a:cxn ang="0">
                    <a:pos x="136" y="20"/>
                  </a:cxn>
                  <a:cxn ang="0">
                    <a:pos x="130" y="17"/>
                  </a:cxn>
                  <a:cxn ang="0">
                    <a:pos x="126" y="11"/>
                  </a:cxn>
                  <a:cxn ang="0">
                    <a:pos x="125" y="10"/>
                  </a:cxn>
                  <a:cxn ang="0">
                    <a:pos x="113" y="10"/>
                  </a:cxn>
                  <a:cxn ang="0">
                    <a:pos x="107" y="2"/>
                  </a:cxn>
                  <a:cxn ang="0">
                    <a:pos x="101" y="1"/>
                  </a:cxn>
                  <a:cxn ang="0">
                    <a:pos x="98" y="0"/>
                  </a:cxn>
                  <a:cxn ang="0">
                    <a:pos x="92" y="1"/>
                  </a:cxn>
                  <a:cxn ang="0">
                    <a:pos x="87" y="4"/>
                  </a:cxn>
                  <a:cxn ang="0">
                    <a:pos x="81" y="2"/>
                  </a:cxn>
                  <a:cxn ang="0">
                    <a:pos x="76" y="7"/>
                  </a:cxn>
                  <a:cxn ang="0">
                    <a:pos x="72" y="13"/>
                  </a:cxn>
                  <a:cxn ang="0">
                    <a:pos x="16" y="13"/>
                  </a:cxn>
                  <a:cxn ang="0">
                    <a:pos x="15" y="13"/>
                  </a:cxn>
                  <a:cxn ang="0">
                    <a:pos x="13" y="17"/>
                  </a:cxn>
                  <a:cxn ang="0">
                    <a:pos x="15" y="21"/>
                  </a:cxn>
                  <a:cxn ang="0">
                    <a:pos x="8" y="20"/>
                  </a:cxn>
                  <a:cxn ang="0">
                    <a:pos x="6" y="21"/>
                  </a:cxn>
                  <a:cxn ang="0">
                    <a:pos x="4" y="26"/>
                  </a:cxn>
                  <a:cxn ang="0">
                    <a:pos x="1" y="28"/>
                  </a:cxn>
                  <a:cxn ang="0">
                    <a:pos x="0" y="34"/>
                  </a:cxn>
                  <a:cxn ang="0">
                    <a:pos x="1" y="44"/>
                  </a:cxn>
                  <a:cxn ang="0">
                    <a:pos x="2" y="45"/>
                  </a:cxn>
                  <a:cxn ang="0">
                    <a:pos x="4" y="44"/>
                  </a:cxn>
                </a:cxnLst>
                <a:rect l="0" t="0" r="r" b="b"/>
                <a:pathLst>
                  <a:path w="168" h="45">
                    <a:moveTo>
                      <a:pt x="4" y="44"/>
                    </a:moveTo>
                    <a:lnTo>
                      <a:pt x="8" y="38"/>
                    </a:lnTo>
                    <a:lnTo>
                      <a:pt x="47" y="34"/>
                    </a:lnTo>
                    <a:lnTo>
                      <a:pt x="55" y="34"/>
                    </a:lnTo>
                    <a:lnTo>
                      <a:pt x="56" y="34"/>
                    </a:lnTo>
                    <a:lnTo>
                      <a:pt x="59" y="27"/>
                    </a:lnTo>
                    <a:lnTo>
                      <a:pt x="64" y="26"/>
                    </a:lnTo>
                    <a:lnTo>
                      <a:pt x="67" y="27"/>
                    </a:lnTo>
                    <a:lnTo>
                      <a:pt x="80" y="26"/>
                    </a:lnTo>
                    <a:lnTo>
                      <a:pt x="88" y="22"/>
                    </a:lnTo>
                    <a:lnTo>
                      <a:pt x="92" y="17"/>
                    </a:lnTo>
                    <a:lnTo>
                      <a:pt x="94" y="16"/>
                    </a:lnTo>
                    <a:lnTo>
                      <a:pt x="101" y="17"/>
                    </a:lnTo>
                    <a:lnTo>
                      <a:pt x="104" y="21"/>
                    </a:lnTo>
                    <a:lnTo>
                      <a:pt x="112" y="23"/>
                    </a:lnTo>
                    <a:lnTo>
                      <a:pt x="120" y="28"/>
                    </a:lnTo>
                    <a:lnTo>
                      <a:pt x="128" y="29"/>
                    </a:lnTo>
                    <a:lnTo>
                      <a:pt x="136" y="33"/>
                    </a:lnTo>
                    <a:lnTo>
                      <a:pt x="144" y="33"/>
                    </a:lnTo>
                    <a:lnTo>
                      <a:pt x="146" y="34"/>
                    </a:lnTo>
                    <a:lnTo>
                      <a:pt x="152" y="31"/>
                    </a:lnTo>
                    <a:lnTo>
                      <a:pt x="164" y="28"/>
                    </a:lnTo>
                    <a:lnTo>
                      <a:pt x="168" y="24"/>
                    </a:lnTo>
                    <a:lnTo>
                      <a:pt x="168" y="21"/>
                    </a:lnTo>
                    <a:lnTo>
                      <a:pt x="168" y="16"/>
                    </a:lnTo>
                    <a:lnTo>
                      <a:pt x="167" y="16"/>
                    </a:lnTo>
                    <a:lnTo>
                      <a:pt x="164" y="16"/>
                    </a:lnTo>
                    <a:lnTo>
                      <a:pt x="161" y="15"/>
                    </a:lnTo>
                    <a:lnTo>
                      <a:pt x="156" y="15"/>
                    </a:lnTo>
                    <a:lnTo>
                      <a:pt x="152" y="16"/>
                    </a:lnTo>
                    <a:lnTo>
                      <a:pt x="141" y="21"/>
                    </a:lnTo>
                    <a:lnTo>
                      <a:pt x="136" y="20"/>
                    </a:lnTo>
                    <a:lnTo>
                      <a:pt x="130" y="17"/>
                    </a:lnTo>
                    <a:lnTo>
                      <a:pt x="126" y="11"/>
                    </a:lnTo>
                    <a:lnTo>
                      <a:pt x="125" y="10"/>
                    </a:lnTo>
                    <a:lnTo>
                      <a:pt x="113" y="10"/>
                    </a:lnTo>
                    <a:lnTo>
                      <a:pt x="107" y="2"/>
                    </a:lnTo>
                    <a:lnTo>
                      <a:pt x="101" y="1"/>
                    </a:lnTo>
                    <a:lnTo>
                      <a:pt x="98" y="0"/>
                    </a:lnTo>
                    <a:lnTo>
                      <a:pt x="92" y="1"/>
                    </a:lnTo>
                    <a:lnTo>
                      <a:pt x="87" y="4"/>
                    </a:lnTo>
                    <a:lnTo>
                      <a:pt x="81" y="2"/>
                    </a:lnTo>
                    <a:lnTo>
                      <a:pt x="76" y="7"/>
                    </a:lnTo>
                    <a:lnTo>
                      <a:pt x="72" y="13"/>
                    </a:lnTo>
                    <a:lnTo>
                      <a:pt x="16" y="13"/>
                    </a:lnTo>
                    <a:lnTo>
                      <a:pt x="15" y="13"/>
                    </a:lnTo>
                    <a:lnTo>
                      <a:pt x="13" y="17"/>
                    </a:lnTo>
                    <a:lnTo>
                      <a:pt x="15" y="21"/>
                    </a:lnTo>
                    <a:lnTo>
                      <a:pt x="8" y="20"/>
                    </a:lnTo>
                    <a:lnTo>
                      <a:pt x="6" y="21"/>
                    </a:lnTo>
                    <a:lnTo>
                      <a:pt x="4" y="26"/>
                    </a:lnTo>
                    <a:lnTo>
                      <a:pt x="1" y="28"/>
                    </a:lnTo>
                    <a:lnTo>
                      <a:pt x="0" y="34"/>
                    </a:lnTo>
                    <a:lnTo>
                      <a:pt x="1" y="44"/>
                    </a:lnTo>
                    <a:lnTo>
                      <a:pt x="2" y="45"/>
                    </a:lnTo>
                    <a:lnTo>
                      <a:pt x="4" y="4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Freeform 38"/>
              <p:cNvSpPr>
                <a:spLocks noChangeAspect="1"/>
              </p:cNvSpPr>
              <p:nvPr/>
            </p:nvSpPr>
            <p:spPr bwMode="gray">
              <a:xfrm>
                <a:off x="4468018" y="3470622"/>
                <a:ext cx="55563" cy="30163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169" y="7"/>
                  </a:cxn>
                  <a:cxn ang="0">
                    <a:pos x="173" y="14"/>
                  </a:cxn>
                  <a:cxn ang="0">
                    <a:pos x="173" y="18"/>
                  </a:cxn>
                  <a:cxn ang="0">
                    <a:pos x="170" y="24"/>
                  </a:cxn>
                  <a:cxn ang="0">
                    <a:pos x="168" y="25"/>
                  </a:cxn>
                  <a:cxn ang="0">
                    <a:pos x="162" y="25"/>
                  </a:cxn>
                  <a:cxn ang="0">
                    <a:pos x="160" y="27"/>
                  </a:cxn>
                  <a:cxn ang="0">
                    <a:pos x="158" y="30"/>
                  </a:cxn>
                  <a:cxn ang="0">
                    <a:pos x="164" y="34"/>
                  </a:cxn>
                  <a:cxn ang="0">
                    <a:pos x="167" y="39"/>
                  </a:cxn>
                  <a:cxn ang="0">
                    <a:pos x="168" y="57"/>
                  </a:cxn>
                  <a:cxn ang="0">
                    <a:pos x="162" y="57"/>
                  </a:cxn>
                  <a:cxn ang="0">
                    <a:pos x="158" y="60"/>
                  </a:cxn>
                  <a:cxn ang="0">
                    <a:pos x="138" y="60"/>
                  </a:cxn>
                  <a:cxn ang="0">
                    <a:pos x="121" y="67"/>
                  </a:cxn>
                  <a:cxn ang="0">
                    <a:pos x="114" y="73"/>
                  </a:cxn>
                  <a:cxn ang="0">
                    <a:pos x="110" y="81"/>
                  </a:cxn>
                  <a:cxn ang="0">
                    <a:pos x="106" y="89"/>
                  </a:cxn>
                  <a:cxn ang="0">
                    <a:pos x="104" y="93"/>
                  </a:cxn>
                  <a:cxn ang="0">
                    <a:pos x="99" y="97"/>
                  </a:cxn>
                  <a:cxn ang="0">
                    <a:pos x="93" y="99"/>
                  </a:cxn>
                  <a:cxn ang="0">
                    <a:pos x="93" y="95"/>
                  </a:cxn>
                  <a:cxn ang="0">
                    <a:pos x="94" y="93"/>
                  </a:cxn>
                  <a:cxn ang="0">
                    <a:pos x="86" y="94"/>
                  </a:cxn>
                  <a:cxn ang="0">
                    <a:pos x="81" y="93"/>
                  </a:cxn>
                  <a:cxn ang="0">
                    <a:pos x="76" y="87"/>
                  </a:cxn>
                  <a:cxn ang="0">
                    <a:pos x="74" y="79"/>
                  </a:cxn>
                  <a:cxn ang="0">
                    <a:pos x="77" y="70"/>
                  </a:cxn>
                  <a:cxn ang="0">
                    <a:pos x="72" y="58"/>
                  </a:cxn>
                  <a:cxn ang="0">
                    <a:pos x="79" y="54"/>
                  </a:cxn>
                  <a:cxn ang="0">
                    <a:pos x="84" y="51"/>
                  </a:cxn>
                  <a:cxn ang="0">
                    <a:pos x="103" y="50"/>
                  </a:cxn>
                  <a:cxn ang="0">
                    <a:pos x="104" y="45"/>
                  </a:cxn>
                  <a:cxn ang="0">
                    <a:pos x="81" y="47"/>
                  </a:cxn>
                  <a:cxn ang="0">
                    <a:pos x="72" y="50"/>
                  </a:cxn>
                  <a:cxn ang="0">
                    <a:pos x="59" y="57"/>
                  </a:cxn>
                  <a:cxn ang="0">
                    <a:pos x="51" y="58"/>
                  </a:cxn>
                  <a:cxn ang="0">
                    <a:pos x="47" y="57"/>
                  </a:cxn>
                  <a:cxn ang="0">
                    <a:pos x="46" y="49"/>
                  </a:cxn>
                  <a:cxn ang="0">
                    <a:pos x="40" y="50"/>
                  </a:cxn>
                  <a:cxn ang="0">
                    <a:pos x="30" y="47"/>
                  </a:cxn>
                  <a:cxn ang="0">
                    <a:pos x="27" y="43"/>
                  </a:cxn>
                  <a:cxn ang="0">
                    <a:pos x="25" y="34"/>
                  </a:cxn>
                  <a:cxn ang="0">
                    <a:pos x="4" y="28"/>
                  </a:cxn>
                  <a:cxn ang="0">
                    <a:pos x="0" y="20"/>
                  </a:cxn>
                  <a:cxn ang="0">
                    <a:pos x="2" y="17"/>
                  </a:cxn>
                  <a:cxn ang="0">
                    <a:pos x="3" y="19"/>
                  </a:cxn>
                  <a:cxn ang="0">
                    <a:pos x="7" y="20"/>
                  </a:cxn>
                  <a:cxn ang="0">
                    <a:pos x="14" y="20"/>
                  </a:cxn>
                  <a:cxn ang="0">
                    <a:pos x="25" y="15"/>
                  </a:cxn>
                  <a:cxn ang="0">
                    <a:pos x="29" y="13"/>
                  </a:cxn>
                  <a:cxn ang="0">
                    <a:pos x="59" y="14"/>
                  </a:cxn>
                  <a:cxn ang="0">
                    <a:pos x="68" y="12"/>
                  </a:cxn>
                  <a:cxn ang="0">
                    <a:pos x="79" y="7"/>
                  </a:cxn>
                  <a:cxn ang="0">
                    <a:pos x="92" y="1"/>
                  </a:cxn>
                  <a:cxn ang="0">
                    <a:pos x="116" y="1"/>
                  </a:cxn>
                  <a:cxn ang="0">
                    <a:pos x="119" y="0"/>
                  </a:cxn>
                  <a:cxn ang="0">
                    <a:pos x="169" y="0"/>
                  </a:cxn>
                </a:cxnLst>
                <a:rect l="0" t="0" r="r" b="b"/>
                <a:pathLst>
                  <a:path w="173" h="99">
                    <a:moveTo>
                      <a:pt x="169" y="0"/>
                    </a:moveTo>
                    <a:lnTo>
                      <a:pt x="169" y="7"/>
                    </a:lnTo>
                    <a:lnTo>
                      <a:pt x="173" y="14"/>
                    </a:lnTo>
                    <a:lnTo>
                      <a:pt x="173" y="18"/>
                    </a:lnTo>
                    <a:lnTo>
                      <a:pt x="170" y="24"/>
                    </a:lnTo>
                    <a:lnTo>
                      <a:pt x="168" y="25"/>
                    </a:lnTo>
                    <a:lnTo>
                      <a:pt x="162" y="25"/>
                    </a:lnTo>
                    <a:lnTo>
                      <a:pt x="160" y="27"/>
                    </a:lnTo>
                    <a:lnTo>
                      <a:pt x="158" y="30"/>
                    </a:lnTo>
                    <a:lnTo>
                      <a:pt x="164" y="34"/>
                    </a:lnTo>
                    <a:lnTo>
                      <a:pt x="167" y="39"/>
                    </a:lnTo>
                    <a:lnTo>
                      <a:pt x="168" y="57"/>
                    </a:lnTo>
                    <a:lnTo>
                      <a:pt x="162" y="57"/>
                    </a:lnTo>
                    <a:lnTo>
                      <a:pt x="158" y="60"/>
                    </a:lnTo>
                    <a:lnTo>
                      <a:pt x="138" y="60"/>
                    </a:lnTo>
                    <a:lnTo>
                      <a:pt x="121" y="67"/>
                    </a:lnTo>
                    <a:lnTo>
                      <a:pt x="114" y="73"/>
                    </a:lnTo>
                    <a:lnTo>
                      <a:pt x="110" y="81"/>
                    </a:lnTo>
                    <a:lnTo>
                      <a:pt x="106" y="89"/>
                    </a:lnTo>
                    <a:lnTo>
                      <a:pt x="104" y="93"/>
                    </a:lnTo>
                    <a:lnTo>
                      <a:pt x="99" y="97"/>
                    </a:lnTo>
                    <a:lnTo>
                      <a:pt x="93" y="99"/>
                    </a:lnTo>
                    <a:lnTo>
                      <a:pt x="93" y="95"/>
                    </a:lnTo>
                    <a:lnTo>
                      <a:pt x="94" y="93"/>
                    </a:lnTo>
                    <a:lnTo>
                      <a:pt x="86" y="94"/>
                    </a:lnTo>
                    <a:lnTo>
                      <a:pt x="81" y="93"/>
                    </a:lnTo>
                    <a:lnTo>
                      <a:pt x="76" y="87"/>
                    </a:lnTo>
                    <a:lnTo>
                      <a:pt x="74" y="79"/>
                    </a:lnTo>
                    <a:lnTo>
                      <a:pt x="77" y="70"/>
                    </a:lnTo>
                    <a:lnTo>
                      <a:pt x="72" y="58"/>
                    </a:lnTo>
                    <a:lnTo>
                      <a:pt x="79" y="54"/>
                    </a:lnTo>
                    <a:lnTo>
                      <a:pt x="84" y="51"/>
                    </a:lnTo>
                    <a:lnTo>
                      <a:pt x="103" y="50"/>
                    </a:lnTo>
                    <a:lnTo>
                      <a:pt x="104" y="45"/>
                    </a:lnTo>
                    <a:lnTo>
                      <a:pt x="81" y="47"/>
                    </a:lnTo>
                    <a:lnTo>
                      <a:pt x="72" y="50"/>
                    </a:lnTo>
                    <a:lnTo>
                      <a:pt x="59" y="57"/>
                    </a:lnTo>
                    <a:lnTo>
                      <a:pt x="51" y="58"/>
                    </a:lnTo>
                    <a:lnTo>
                      <a:pt x="47" y="57"/>
                    </a:lnTo>
                    <a:lnTo>
                      <a:pt x="46" y="49"/>
                    </a:lnTo>
                    <a:lnTo>
                      <a:pt x="40" y="50"/>
                    </a:lnTo>
                    <a:lnTo>
                      <a:pt x="30" y="47"/>
                    </a:lnTo>
                    <a:lnTo>
                      <a:pt x="27" y="43"/>
                    </a:lnTo>
                    <a:lnTo>
                      <a:pt x="25" y="34"/>
                    </a:lnTo>
                    <a:lnTo>
                      <a:pt x="4" y="28"/>
                    </a:lnTo>
                    <a:lnTo>
                      <a:pt x="0" y="20"/>
                    </a:lnTo>
                    <a:lnTo>
                      <a:pt x="2" y="17"/>
                    </a:lnTo>
                    <a:lnTo>
                      <a:pt x="3" y="19"/>
                    </a:lnTo>
                    <a:lnTo>
                      <a:pt x="7" y="20"/>
                    </a:lnTo>
                    <a:lnTo>
                      <a:pt x="14" y="20"/>
                    </a:lnTo>
                    <a:lnTo>
                      <a:pt x="25" y="15"/>
                    </a:lnTo>
                    <a:lnTo>
                      <a:pt x="29" y="13"/>
                    </a:lnTo>
                    <a:lnTo>
                      <a:pt x="59" y="14"/>
                    </a:lnTo>
                    <a:lnTo>
                      <a:pt x="68" y="12"/>
                    </a:lnTo>
                    <a:lnTo>
                      <a:pt x="79" y="7"/>
                    </a:lnTo>
                    <a:lnTo>
                      <a:pt x="92" y="1"/>
                    </a:lnTo>
                    <a:lnTo>
                      <a:pt x="116" y="1"/>
                    </a:lnTo>
                    <a:lnTo>
                      <a:pt x="119" y="0"/>
                    </a:lnTo>
                    <a:lnTo>
                      <a:pt x="169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Freeform 39"/>
              <p:cNvSpPr>
                <a:spLocks noChangeAspect="1"/>
              </p:cNvSpPr>
              <p:nvPr/>
            </p:nvSpPr>
            <p:spPr bwMode="gray">
              <a:xfrm>
                <a:off x="4560093" y="3543647"/>
                <a:ext cx="71438" cy="73025"/>
              </a:xfrm>
              <a:custGeom>
                <a:avLst/>
                <a:gdLst/>
                <a:ahLst/>
                <a:cxnLst>
                  <a:cxn ang="0">
                    <a:pos x="4" y="86"/>
                  </a:cxn>
                  <a:cxn ang="0">
                    <a:pos x="10" y="77"/>
                  </a:cxn>
                  <a:cxn ang="0">
                    <a:pos x="13" y="71"/>
                  </a:cxn>
                  <a:cxn ang="0">
                    <a:pos x="19" y="68"/>
                  </a:cxn>
                  <a:cxn ang="0">
                    <a:pos x="31" y="57"/>
                  </a:cxn>
                  <a:cxn ang="0">
                    <a:pos x="41" y="49"/>
                  </a:cxn>
                  <a:cxn ang="0">
                    <a:pos x="47" y="44"/>
                  </a:cxn>
                  <a:cxn ang="0">
                    <a:pos x="51" y="27"/>
                  </a:cxn>
                  <a:cxn ang="0">
                    <a:pos x="58" y="19"/>
                  </a:cxn>
                  <a:cxn ang="0">
                    <a:pos x="68" y="17"/>
                  </a:cxn>
                  <a:cxn ang="0">
                    <a:pos x="65" y="8"/>
                  </a:cxn>
                  <a:cxn ang="0">
                    <a:pos x="71" y="2"/>
                  </a:cxn>
                  <a:cxn ang="0">
                    <a:pos x="79" y="1"/>
                  </a:cxn>
                  <a:cxn ang="0">
                    <a:pos x="86" y="6"/>
                  </a:cxn>
                  <a:cxn ang="0">
                    <a:pos x="97" y="1"/>
                  </a:cxn>
                  <a:cxn ang="0">
                    <a:pos x="100" y="3"/>
                  </a:cxn>
                  <a:cxn ang="0">
                    <a:pos x="110" y="12"/>
                  </a:cxn>
                  <a:cxn ang="0">
                    <a:pos x="114" y="25"/>
                  </a:cxn>
                  <a:cxn ang="0">
                    <a:pos x="118" y="41"/>
                  </a:cxn>
                  <a:cxn ang="0">
                    <a:pos x="114" y="60"/>
                  </a:cxn>
                  <a:cxn ang="0">
                    <a:pos x="110" y="65"/>
                  </a:cxn>
                  <a:cxn ang="0">
                    <a:pos x="116" y="66"/>
                  </a:cxn>
                  <a:cxn ang="0">
                    <a:pos x="122" y="64"/>
                  </a:cxn>
                  <a:cxn ang="0">
                    <a:pos x="132" y="75"/>
                  </a:cxn>
                  <a:cxn ang="0">
                    <a:pos x="139" y="71"/>
                  </a:cxn>
                  <a:cxn ang="0">
                    <a:pos x="148" y="66"/>
                  </a:cxn>
                  <a:cxn ang="0">
                    <a:pos x="153" y="51"/>
                  </a:cxn>
                  <a:cxn ang="0">
                    <a:pos x="162" y="50"/>
                  </a:cxn>
                  <a:cxn ang="0">
                    <a:pos x="167" y="61"/>
                  </a:cxn>
                  <a:cxn ang="0">
                    <a:pos x="171" y="71"/>
                  </a:cxn>
                  <a:cxn ang="0">
                    <a:pos x="173" y="76"/>
                  </a:cxn>
                  <a:cxn ang="0">
                    <a:pos x="175" y="95"/>
                  </a:cxn>
                  <a:cxn ang="0">
                    <a:pos x="165" y="105"/>
                  </a:cxn>
                  <a:cxn ang="0">
                    <a:pos x="161" y="113"/>
                  </a:cxn>
                  <a:cxn ang="0">
                    <a:pos x="165" y="115"/>
                  </a:cxn>
                  <a:cxn ang="0">
                    <a:pos x="170" y="116"/>
                  </a:cxn>
                  <a:cxn ang="0">
                    <a:pos x="176" y="118"/>
                  </a:cxn>
                  <a:cxn ang="0">
                    <a:pos x="193" y="123"/>
                  </a:cxn>
                  <a:cxn ang="0">
                    <a:pos x="199" y="130"/>
                  </a:cxn>
                  <a:cxn ang="0">
                    <a:pos x="202" y="135"/>
                  </a:cxn>
                  <a:cxn ang="0">
                    <a:pos x="207" y="143"/>
                  </a:cxn>
                  <a:cxn ang="0">
                    <a:pos x="218" y="150"/>
                  </a:cxn>
                  <a:cxn ang="0">
                    <a:pos x="224" y="153"/>
                  </a:cxn>
                  <a:cxn ang="0">
                    <a:pos x="227" y="164"/>
                  </a:cxn>
                  <a:cxn ang="0">
                    <a:pos x="227" y="177"/>
                  </a:cxn>
                  <a:cxn ang="0">
                    <a:pos x="223" y="178"/>
                  </a:cxn>
                  <a:cxn ang="0">
                    <a:pos x="221" y="189"/>
                  </a:cxn>
                  <a:cxn ang="0">
                    <a:pos x="218" y="191"/>
                  </a:cxn>
                  <a:cxn ang="0">
                    <a:pos x="216" y="201"/>
                  </a:cxn>
                  <a:cxn ang="0">
                    <a:pos x="196" y="224"/>
                  </a:cxn>
                  <a:cxn ang="0">
                    <a:pos x="186" y="217"/>
                  </a:cxn>
                  <a:cxn ang="0">
                    <a:pos x="169" y="215"/>
                  </a:cxn>
                  <a:cxn ang="0">
                    <a:pos x="154" y="206"/>
                  </a:cxn>
                  <a:cxn ang="0">
                    <a:pos x="133" y="193"/>
                  </a:cxn>
                  <a:cxn ang="0">
                    <a:pos x="105" y="169"/>
                  </a:cxn>
                  <a:cxn ang="0">
                    <a:pos x="64" y="135"/>
                  </a:cxn>
                  <a:cxn ang="0">
                    <a:pos x="49" y="129"/>
                  </a:cxn>
                  <a:cxn ang="0">
                    <a:pos x="28" y="109"/>
                  </a:cxn>
                  <a:cxn ang="0">
                    <a:pos x="16" y="103"/>
                  </a:cxn>
                  <a:cxn ang="0">
                    <a:pos x="15" y="95"/>
                  </a:cxn>
                  <a:cxn ang="0">
                    <a:pos x="3" y="88"/>
                  </a:cxn>
                  <a:cxn ang="0">
                    <a:pos x="3" y="87"/>
                  </a:cxn>
                </a:cxnLst>
                <a:rect l="0" t="0" r="r" b="b"/>
                <a:pathLst>
                  <a:path w="227" h="228">
                    <a:moveTo>
                      <a:pt x="3" y="86"/>
                    </a:moveTo>
                    <a:lnTo>
                      <a:pt x="4" y="86"/>
                    </a:lnTo>
                    <a:lnTo>
                      <a:pt x="9" y="83"/>
                    </a:lnTo>
                    <a:lnTo>
                      <a:pt x="10" y="77"/>
                    </a:lnTo>
                    <a:lnTo>
                      <a:pt x="13" y="76"/>
                    </a:lnTo>
                    <a:lnTo>
                      <a:pt x="13" y="71"/>
                    </a:lnTo>
                    <a:lnTo>
                      <a:pt x="14" y="68"/>
                    </a:lnTo>
                    <a:lnTo>
                      <a:pt x="19" y="68"/>
                    </a:lnTo>
                    <a:lnTo>
                      <a:pt x="22" y="66"/>
                    </a:lnTo>
                    <a:lnTo>
                      <a:pt x="31" y="57"/>
                    </a:lnTo>
                    <a:lnTo>
                      <a:pt x="37" y="56"/>
                    </a:lnTo>
                    <a:lnTo>
                      <a:pt x="41" y="49"/>
                    </a:lnTo>
                    <a:lnTo>
                      <a:pt x="44" y="49"/>
                    </a:lnTo>
                    <a:lnTo>
                      <a:pt x="47" y="44"/>
                    </a:lnTo>
                    <a:lnTo>
                      <a:pt x="51" y="43"/>
                    </a:lnTo>
                    <a:lnTo>
                      <a:pt x="51" y="27"/>
                    </a:lnTo>
                    <a:lnTo>
                      <a:pt x="53" y="25"/>
                    </a:lnTo>
                    <a:lnTo>
                      <a:pt x="58" y="19"/>
                    </a:lnTo>
                    <a:lnTo>
                      <a:pt x="68" y="18"/>
                    </a:lnTo>
                    <a:lnTo>
                      <a:pt x="68" y="17"/>
                    </a:lnTo>
                    <a:lnTo>
                      <a:pt x="64" y="13"/>
                    </a:lnTo>
                    <a:lnTo>
                      <a:pt x="65" y="8"/>
                    </a:lnTo>
                    <a:lnTo>
                      <a:pt x="69" y="8"/>
                    </a:lnTo>
                    <a:lnTo>
                      <a:pt x="71" y="2"/>
                    </a:lnTo>
                    <a:lnTo>
                      <a:pt x="75" y="0"/>
                    </a:lnTo>
                    <a:lnTo>
                      <a:pt x="79" y="1"/>
                    </a:lnTo>
                    <a:lnTo>
                      <a:pt x="85" y="6"/>
                    </a:lnTo>
                    <a:lnTo>
                      <a:pt x="86" y="6"/>
                    </a:lnTo>
                    <a:lnTo>
                      <a:pt x="89" y="3"/>
                    </a:lnTo>
                    <a:lnTo>
                      <a:pt x="97" y="1"/>
                    </a:lnTo>
                    <a:lnTo>
                      <a:pt x="100" y="2"/>
                    </a:lnTo>
                    <a:lnTo>
                      <a:pt x="100" y="3"/>
                    </a:lnTo>
                    <a:lnTo>
                      <a:pt x="102" y="7"/>
                    </a:lnTo>
                    <a:lnTo>
                      <a:pt x="110" y="12"/>
                    </a:lnTo>
                    <a:lnTo>
                      <a:pt x="110" y="19"/>
                    </a:lnTo>
                    <a:lnTo>
                      <a:pt x="114" y="25"/>
                    </a:lnTo>
                    <a:lnTo>
                      <a:pt x="116" y="39"/>
                    </a:lnTo>
                    <a:lnTo>
                      <a:pt x="118" y="41"/>
                    </a:lnTo>
                    <a:lnTo>
                      <a:pt x="117" y="56"/>
                    </a:lnTo>
                    <a:lnTo>
                      <a:pt x="114" y="60"/>
                    </a:lnTo>
                    <a:lnTo>
                      <a:pt x="111" y="62"/>
                    </a:lnTo>
                    <a:lnTo>
                      <a:pt x="110" y="65"/>
                    </a:lnTo>
                    <a:lnTo>
                      <a:pt x="111" y="66"/>
                    </a:lnTo>
                    <a:lnTo>
                      <a:pt x="116" y="66"/>
                    </a:lnTo>
                    <a:lnTo>
                      <a:pt x="119" y="62"/>
                    </a:lnTo>
                    <a:lnTo>
                      <a:pt x="122" y="64"/>
                    </a:lnTo>
                    <a:lnTo>
                      <a:pt x="127" y="67"/>
                    </a:lnTo>
                    <a:lnTo>
                      <a:pt x="132" y="75"/>
                    </a:lnTo>
                    <a:lnTo>
                      <a:pt x="137" y="73"/>
                    </a:lnTo>
                    <a:lnTo>
                      <a:pt x="139" y="71"/>
                    </a:lnTo>
                    <a:lnTo>
                      <a:pt x="146" y="70"/>
                    </a:lnTo>
                    <a:lnTo>
                      <a:pt x="148" y="66"/>
                    </a:lnTo>
                    <a:lnTo>
                      <a:pt x="153" y="60"/>
                    </a:lnTo>
                    <a:lnTo>
                      <a:pt x="153" y="51"/>
                    </a:lnTo>
                    <a:lnTo>
                      <a:pt x="156" y="49"/>
                    </a:lnTo>
                    <a:lnTo>
                      <a:pt x="162" y="50"/>
                    </a:lnTo>
                    <a:lnTo>
                      <a:pt x="166" y="56"/>
                    </a:lnTo>
                    <a:lnTo>
                      <a:pt x="167" y="61"/>
                    </a:lnTo>
                    <a:lnTo>
                      <a:pt x="169" y="70"/>
                    </a:lnTo>
                    <a:lnTo>
                      <a:pt x="171" y="71"/>
                    </a:lnTo>
                    <a:lnTo>
                      <a:pt x="173" y="75"/>
                    </a:lnTo>
                    <a:lnTo>
                      <a:pt x="173" y="76"/>
                    </a:lnTo>
                    <a:lnTo>
                      <a:pt x="178" y="80"/>
                    </a:lnTo>
                    <a:lnTo>
                      <a:pt x="175" y="95"/>
                    </a:lnTo>
                    <a:lnTo>
                      <a:pt x="173" y="98"/>
                    </a:lnTo>
                    <a:lnTo>
                      <a:pt x="165" y="105"/>
                    </a:lnTo>
                    <a:lnTo>
                      <a:pt x="161" y="111"/>
                    </a:lnTo>
                    <a:lnTo>
                      <a:pt x="161" y="113"/>
                    </a:lnTo>
                    <a:lnTo>
                      <a:pt x="164" y="113"/>
                    </a:lnTo>
                    <a:lnTo>
                      <a:pt x="165" y="115"/>
                    </a:lnTo>
                    <a:lnTo>
                      <a:pt x="169" y="114"/>
                    </a:lnTo>
                    <a:lnTo>
                      <a:pt x="170" y="116"/>
                    </a:lnTo>
                    <a:lnTo>
                      <a:pt x="172" y="118"/>
                    </a:lnTo>
                    <a:lnTo>
                      <a:pt x="176" y="118"/>
                    </a:lnTo>
                    <a:lnTo>
                      <a:pt x="183" y="123"/>
                    </a:lnTo>
                    <a:lnTo>
                      <a:pt x="193" y="123"/>
                    </a:lnTo>
                    <a:lnTo>
                      <a:pt x="196" y="123"/>
                    </a:lnTo>
                    <a:lnTo>
                      <a:pt x="199" y="130"/>
                    </a:lnTo>
                    <a:lnTo>
                      <a:pt x="199" y="134"/>
                    </a:lnTo>
                    <a:lnTo>
                      <a:pt x="202" y="135"/>
                    </a:lnTo>
                    <a:lnTo>
                      <a:pt x="205" y="140"/>
                    </a:lnTo>
                    <a:lnTo>
                      <a:pt x="207" y="143"/>
                    </a:lnTo>
                    <a:lnTo>
                      <a:pt x="213" y="145"/>
                    </a:lnTo>
                    <a:lnTo>
                      <a:pt x="218" y="150"/>
                    </a:lnTo>
                    <a:lnTo>
                      <a:pt x="224" y="148"/>
                    </a:lnTo>
                    <a:lnTo>
                      <a:pt x="224" y="153"/>
                    </a:lnTo>
                    <a:lnTo>
                      <a:pt x="226" y="158"/>
                    </a:lnTo>
                    <a:lnTo>
                      <a:pt x="227" y="164"/>
                    </a:lnTo>
                    <a:lnTo>
                      <a:pt x="225" y="172"/>
                    </a:lnTo>
                    <a:lnTo>
                      <a:pt x="227" y="177"/>
                    </a:lnTo>
                    <a:lnTo>
                      <a:pt x="227" y="178"/>
                    </a:lnTo>
                    <a:lnTo>
                      <a:pt x="223" y="178"/>
                    </a:lnTo>
                    <a:lnTo>
                      <a:pt x="221" y="181"/>
                    </a:lnTo>
                    <a:lnTo>
                      <a:pt x="221" y="189"/>
                    </a:lnTo>
                    <a:lnTo>
                      <a:pt x="218" y="189"/>
                    </a:lnTo>
                    <a:lnTo>
                      <a:pt x="218" y="191"/>
                    </a:lnTo>
                    <a:lnTo>
                      <a:pt x="218" y="196"/>
                    </a:lnTo>
                    <a:lnTo>
                      <a:pt x="216" y="201"/>
                    </a:lnTo>
                    <a:lnTo>
                      <a:pt x="218" y="228"/>
                    </a:lnTo>
                    <a:lnTo>
                      <a:pt x="196" y="224"/>
                    </a:lnTo>
                    <a:lnTo>
                      <a:pt x="189" y="220"/>
                    </a:lnTo>
                    <a:lnTo>
                      <a:pt x="186" y="217"/>
                    </a:lnTo>
                    <a:lnTo>
                      <a:pt x="180" y="217"/>
                    </a:lnTo>
                    <a:lnTo>
                      <a:pt x="169" y="215"/>
                    </a:lnTo>
                    <a:lnTo>
                      <a:pt x="160" y="210"/>
                    </a:lnTo>
                    <a:lnTo>
                      <a:pt x="154" y="206"/>
                    </a:lnTo>
                    <a:lnTo>
                      <a:pt x="144" y="201"/>
                    </a:lnTo>
                    <a:lnTo>
                      <a:pt x="133" y="193"/>
                    </a:lnTo>
                    <a:lnTo>
                      <a:pt x="119" y="188"/>
                    </a:lnTo>
                    <a:lnTo>
                      <a:pt x="105" y="169"/>
                    </a:lnTo>
                    <a:lnTo>
                      <a:pt x="69" y="141"/>
                    </a:lnTo>
                    <a:lnTo>
                      <a:pt x="64" y="135"/>
                    </a:lnTo>
                    <a:lnTo>
                      <a:pt x="59" y="131"/>
                    </a:lnTo>
                    <a:lnTo>
                      <a:pt x="49" y="129"/>
                    </a:lnTo>
                    <a:lnTo>
                      <a:pt x="36" y="123"/>
                    </a:lnTo>
                    <a:lnTo>
                      <a:pt x="28" y="109"/>
                    </a:lnTo>
                    <a:lnTo>
                      <a:pt x="19" y="105"/>
                    </a:lnTo>
                    <a:lnTo>
                      <a:pt x="16" y="103"/>
                    </a:lnTo>
                    <a:lnTo>
                      <a:pt x="16" y="98"/>
                    </a:lnTo>
                    <a:lnTo>
                      <a:pt x="15" y="95"/>
                    </a:lnTo>
                    <a:lnTo>
                      <a:pt x="4" y="92"/>
                    </a:lnTo>
                    <a:lnTo>
                      <a:pt x="3" y="88"/>
                    </a:lnTo>
                    <a:lnTo>
                      <a:pt x="0" y="88"/>
                    </a:lnTo>
                    <a:lnTo>
                      <a:pt x="3" y="87"/>
                    </a:lnTo>
                    <a:lnTo>
                      <a:pt x="3" y="8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40"/>
              <p:cNvSpPr>
                <a:spLocks noChangeAspect="1"/>
              </p:cNvSpPr>
              <p:nvPr/>
            </p:nvSpPr>
            <p:spPr bwMode="gray">
              <a:xfrm>
                <a:off x="4806156" y="3449984"/>
                <a:ext cx="204788" cy="169863"/>
              </a:xfrm>
              <a:custGeom>
                <a:avLst/>
                <a:gdLst/>
                <a:ahLst/>
                <a:cxnLst>
                  <a:cxn ang="0">
                    <a:pos x="48" y="85"/>
                  </a:cxn>
                  <a:cxn ang="0">
                    <a:pos x="55" y="67"/>
                  </a:cxn>
                  <a:cxn ang="0">
                    <a:pos x="75" y="43"/>
                  </a:cxn>
                  <a:cxn ang="0">
                    <a:pos x="96" y="9"/>
                  </a:cxn>
                  <a:cxn ang="0">
                    <a:pos x="139" y="3"/>
                  </a:cxn>
                  <a:cxn ang="0">
                    <a:pos x="199" y="20"/>
                  </a:cxn>
                  <a:cxn ang="0">
                    <a:pos x="233" y="48"/>
                  </a:cxn>
                  <a:cxn ang="0">
                    <a:pos x="264" y="30"/>
                  </a:cxn>
                  <a:cxn ang="0">
                    <a:pos x="303" y="37"/>
                  </a:cxn>
                  <a:cxn ang="0">
                    <a:pos x="362" y="58"/>
                  </a:cxn>
                  <a:cxn ang="0">
                    <a:pos x="406" y="32"/>
                  </a:cxn>
                  <a:cxn ang="0">
                    <a:pos x="459" y="30"/>
                  </a:cxn>
                  <a:cxn ang="0">
                    <a:pos x="496" y="26"/>
                  </a:cxn>
                  <a:cxn ang="0">
                    <a:pos x="517" y="36"/>
                  </a:cxn>
                  <a:cxn ang="0">
                    <a:pos x="544" y="22"/>
                  </a:cxn>
                  <a:cxn ang="0">
                    <a:pos x="558" y="15"/>
                  </a:cxn>
                  <a:cxn ang="0">
                    <a:pos x="571" y="3"/>
                  </a:cxn>
                  <a:cxn ang="0">
                    <a:pos x="581" y="20"/>
                  </a:cxn>
                  <a:cxn ang="0">
                    <a:pos x="604" y="43"/>
                  </a:cxn>
                  <a:cxn ang="0">
                    <a:pos x="624" y="76"/>
                  </a:cxn>
                  <a:cxn ang="0">
                    <a:pos x="639" y="84"/>
                  </a:cxn>
                  <a:cxn ang="0">
                    <a:pos x="642" y="119"/>
                  </a:cxn>
                  <a:cxn ang="0">
                    <a:pos x="604" y="142"/>
                  </a:cxn>
                  <a:cxn ang="0">
                    <a:pos x="587" y="159"/>
                  </a:cxn>
                  <a:cxn ang="0">
                    <a:pos x="567" y="207"/>
                  </a:cxn>
                  <a:cxn ang="0">
                    <a:pos x="554" y="257"/>
                  </a:cxn>
                  <a:cxn ang="0">
                    <a:pos x="549" y="280"/>
                  </a:cxn>
                  <a:cxn ang="0">
                    <a:pos x="517" y="315"/>
                  </a:cxn>
                  <a:cxn ang="0">
                    <a:pos x="501" y="360"/>
                  </a:cxn>
                  <a:cxn ang="0">
                    <a:pos x="478" y="406"/>
                  </a:cxn>
                  <a:cxn ang="0">
                    <a:pos x="447" y="401"/>
                  </a:cxn>
                  <a:cxn ang="0">
                    <a:pos x="440" y="392"/>
                  </a:cxn>
                  <a:cxn ang="0">
                    <a:pos x="392" y="386"/>
                  </a:cxn>
                  <a:cxn ang="0">
                    <a:pos x="371" y="403"/>
                  </a:cxn>
                  <a:cxn ang="0">
                    <a:pos x="344" y="427"/>
                  </a:cxn>
                  <a:cxn ang="0">
                    <a:pos x="330" y="472"/>
                  </a:cxn>
                  <a:cxn ang="0">
                    <a:pos x="313" y="497"/>
                  </a:cxn>
                  <a:cxn ang="0">
                    <a:pos x="304" y="497"/>
                  </a:cxn>
                  <a:cxn ang="0">
                    <a:pos x="276" y="516"/>
                  </a:cxn>
                  <a:cxn ang="0">
                    <a:pos x="237" y="515"/>
                  </a:cxn>
                  <a:cxn ang="0">
                    <a:pos x="227" y="524"/>
                  </a:cxn>
                  <a:cxn ang="0">
                    <a:pos x="216" y="522"/>
                  </a:cxn>
                  <a:cxn ang="0">
                    <a:pos x="193" y="532"/>
                  </a:cxn>
                  <a:cxn ang="0">
                    <a:pos x="180" y="524"/>
                  </a:cxn>
                  <a:cxn ang="0">
                    <a:pos x="151" y="500"/>
                  </a:cxn>
                  <a:cxn ang="0">
                    <a:pos x="151" y="467"/>
                  </a:cxn>
                  <a:cxn ang="0">
                    <a:pos x="136" y="454"/>
                  </a:cxn>
                  <a:cxn ang="0">
                    <a:pos x="126" y="444"/>
                  </a:cxn>
                  <a:cxn ang="0">
                    <a:pos x="96" y="417"/>
                  </a:cxn>
                  <a:cxn ang="0">
                    <a:pos x="5" y="417"/>
                  </a:cxn>
                  <a:cxn ang="0">
                    <a:pos x="1" y="366"/>
                  </a:cxn>
                  <a:cxn ang="0">
                    <a:pos x="6" y="295"/>
                  </a:cxn>
                  <a:cxn ang="0">
                    <a:pos x="23" y="248"/>
                  </a:cxn>
                  <a:cxn ang="0">
                    <a:pos x="49" y="218"/>
                  </a:cxn>
                  <a:cxn ang="0">
                    <a:pos x="53" y="208"/>
                  </a:cxn>
                  <a:cxn ang="0">
                    <a:pos x="48" y="197"/>
                  </a:cxn>
                  <a:cxn ang="0">
                    <a:pos x="58" y="189"/>
                  </a:cxn>
                  <a:cxn ang="0">
                    <a:pos x="55" y="154"/>
                  </a:cxn>
                  <a:cxn ang="0">
                    <a:pos x="43" y="134"/>
                  </a:cxn>
                </a:cxnLst>
                <a:rect l="0" t="0" r="r" b="b"/>
                <a:pathLst>
                  <a:path w="642" h="532">
                    <a:moveTo>
                      <a:pt x="49" y="117"/>
                    </a:moveTo>
                    <a:lnTo>
                      <a:pt x="50" y="110"/>
                    </a:lnTo>
                    <a:lnTo>
                      <a:pt x="48" y="85"/>
                    </a:lnTo>
                    <a:lnTo>
                      <a:pt x="49" y="76"/>
                    </a:lnTo>
                    <a:lnTo>
                      <a:pt x="51" y="72"/>
                    </a:lnTo>
                    <a:lnTo>
                      <a:pt x="55" y="67"/>
                    </a:lnTo>
                    <a:lnTo>
                      <a:pt x="62" y="63"/>
                    </a:lnTo>
                    <a:lnTo>
                      <a:pt x="67" y="57"/>
                    </a:lnTo>
                    <a:lnTo>
                      <a:pt x="75" y="43"/>
                    </a:lnTo>
                    <a:lnTo>
                      <a:pt x="77" y="25"/>
                    </a:lnTo>
                    <a:lnTo>
                      <a:pt x="78" y="21"/>
                    </a:lnTo>
                    <a:lnTo>
                      <a:pt x="96" y="9"/>
                    </a:lnTo>
                    <a:lnTo>
                      <a:pt x="115" y="4"/>
                    </a:lnTo>
                    <a:lnTo>
                      <a:pt x="133" y="4"/>
                    </a:lnTo>
                    <a:lnTo>
                      <a:pt x="139" y="3"/>
                    </a:lnTo>
                    <a:lnTo>
                      <a:pt x="147" y="0"/>
                    </a:lnTo>
                    <a:lnTo>
                      <a:pt x="162" y="2"/>
                    </a:lnTo>
                    <a:lnTo>
                      <a:pt x="199" y="20"/>
                    </a:lnTo>
                    <a:lnTo>
                      <a:pt x="221" y="41"/>
                    </a:lnTo>
                    <a:lnTo>
                      <a:pt x="228" y="46"/>
                    </a:lnTo>
                    <a:lnTo>
                      <a:pt x="233" y="48"/>
                    </a:lnTo>
                    <a:lnTo>
                      <a:pt x="242" y="48"/>
                    </a:lnTo>
                    <a:lnTo>
                      <a:pt x="248" y="38"/>
                    </a:lnTo>
                    <a:lnTo>
                      <a:pt x="264" y="30"/>
                    </a:lnTo>
                    <a:lnTo>
                      <a:pt x="274" y="27"/>
                    </a:lnTo>
                    <a:lnTo>
                      <a:pt x="286" y="27"/>
                    </a:lnTo>
                    <a:lnTo>
                      <a:pt x="303" y="37"/>
                    </a:lnTo>
                    <a:lnTo>
                      <a:pt x="327" y="52"/>
                    </a:lnTo>
                    <a:lnTo>
                      <a:pt x="339" y="56"/>
                    </a:lnTo>
                    <a:lnTo>
                      <a:pt x="362" y="58"/>
                    </a:lnTo>
                    <a:lnTo>
                      <a:pt x="375" y="57"/>
                    </a:lnTo>
                    <a:lnTo>
                      <a:pt x="389" y="47"/>
                    </a:lnTo>
                    <a:lnTo>
                      <a:pt x="406" y="32"/>
                    </a:lnTo>
                    <a:lnTo>
                      <a:pt x="415" y="27"/>
                    </a:lnTo>
                    <a:lnTo>
                      <a:pt x="441" y="27"/>
                    </a:lnTo>
                    <a:lnTo>
                      <a:pt x="459" y="30"/>
                    </a:lnTo>
                    <a:lnTo>
                      <a:pt x="469" y="26"/>
                    </a:lnTo>
                    <a:lnTo>
                      <a:pt x="489" y="24"/>
                    </a:lnTo>
                    <a:lnTo>
                      <a:pt x="496" y="26"/>
                    </a:lnTo>
                    <a:lnTo>
                      <a:pt x="503" y="30"/>
                    </a:lnTo>
                    <a:lnTo>
                      <a:pt x="511" y="32"/>
                    </a:lnTo>
                    <a:lnTo>
                      <a:pt x="517" y="36"/>
                    </a:lnTo>
                    <a:lnTo>
                      <a:pt x="528" y="36"/>
                    </a:lnTo>
                    <a:lnTo>
                      <a:pt x="534" y="32"/>
                    </a:lnTo>
                    <a:lnTo>
                      <a:pt x="544" y="22"/>
                    </a:lnTo>
                    <a:lnTo>
                      <a:pt x="544" y="21"/>
                    </a:lnTo>
                    <a:lnTo>
                      <a:pt x="550" y="16"/>
                    </a:lnTo>
                    <a:lnTo>
                      <a:pt x="558" y="15"/>
                    </a:lnTo>
                    <a:lnTo>
                      <a:pt x="564" y="15"/>
                    </a:lnTo>
                    <a:lnTo>
                      <a:pt x="570" y="3"/>
                    </a:lnTo>
                    <a:lnTo>
                      <a:pt x="571" y="3"/>
                    </a:lnTo>
                    <a:lnTo>
                      <a:pt x="574" y="0"/>
                    </a:lnTo>
                    <a:lnTo>
                      <a:pt x="577" y="11"/>
                    </a:lnTo>
                    <a:lnTo>
                      <a:pt x="581" y="20"/>
                    </a:lnTo>
                    <a:lnTo>
                      <a:pt x="588" y="30"/>
                    </a:lnTo>
                    <a:lnTo>
                      <a:pt x="599" y="36"/>
                    </a:lnTo>
                    <a:lnTo>
                      <a:pt x="604" y="43"/>
                    </a:lnTo>
                    <a:lnTo>
                      <a:pt x="613" y="65"/>
                    </a:lnTo>
                    <a:lnTo>
                      <a:pt x="623" y="73"/>
                    </a:lnTo>
                    <a:lnTo>
                      <a:pt x="624" y="76"/>
                    </a:lnTo>
                    <a:lnTo>
                      <a:pt x="635" y="80"/>
                    </a:lnTo>
                    <a:lnTo>
                      <a:pt x="636" y="81"/>
                    </a:lnTo>
                    <a:lnTo>
                      <a:pt x="639" y="84"/>
                    </a:lnTo>
                    <a:lnTo>
                      <a:pt x="641" y="89"/>
                    </a:lnTo>
                    <a:lnTo>
                      <a:pt x="640" y="106"/>
                    </a:lnTo>
                    <a:lnTo>
                      <a:pt x="642" y="119"/>
                    </a:lnTo>
                    <a:lnTo>
                      <a:pt x="623" y="132"/>
                    </a:lnTo>
                    <a:lnTo>
                      <a:pt x="620" y="135"/>
                    </a:lnTo>
                    <a:lnTo>
                      <a:pt x="604" y="142"/>
                    </a:lnTo>
                    <a:lnTo>
                      <a:pt x="601" y="143"/>
                    </a:lnTo>
                    <a:lnTo>
                      <a:pt x="592" y="153"/>
                    </a:lnTo>
                    <a:lnTo>
                      <a:pt x="587" y="159"/>
                    </a:lnTo>
                    <a:lnTo>
                      <a:pt x="583" y="166"/>
                    </a:lnTo>
                    <a:lnTo>
                      <a:pt x="576" y="189"/>
                    </a:lnTo>
                    <a:lnTo>
                      <a:pt x="567" y="207"/>
                    </a:lnTo>
                    <a:lnTo>
                      <a:pt x="564" y="218"/>
                    </a:lnTo>
                    <a:lnTo>
                      <a:pt x="562" y="229"/>
                    </a:lnTo>
                    <a:lnTo>
                      <a:pt x="554" y="257"/>
                    </a:lnTo>
                    <a:lnTo>
                      <a:pt x="553" y="269"/>
                    </a:lnTo>
                    <a:lnTo>
                      <a:pt x="551" y="275"/>
                    </a:lnTo>
                    <a:lnTo>
                      <a:pt x="549" y="280"/>
                    </a:lnTo>
                    <a:lnTo>
                      <a:pt x="534" y="287"/>
                    </a:lnTo>
                    <a:lnTo>
                      <a:pt x="523" y="299"/>
                    </a:lnTo>
                    <a:lnTo>
                      <a:pt x="517" y="315"/>
                    </a:lnTo>
                    <a:lnTo>
                      <a:pt x="513" y="331"/>
                    </a:lnTo>
                    <a:lnTo>
                      <a:pt x="511" y="338"/>
                    </a:lnTo>
                    <a:lnTo>
                      <a:pt x="501" y="360"/>
                    </a:lnTo>
                    <a:lnTo>
                      <a:pt x="483" y="391"/>
                    </a:lnTo>
                    <a:lnTo>
                      <a:pt x="481" y="400"/>
                    </a:lnTo>
                    <a:lnTo>
                      <a:pt x="478" y="406"/>
                    </a:lnTo>
                    <a:lnTo>
                      <a:pt x="469" y="409"/>
                    </a:lnTo>
                    <a:lnTo>
                      <a:pt x="456" y="408"/>
                    </a:lnTo>
                    <a:lnTo>
                      <a:pt x="447" y="401"/>
                    </a:lnTo>
                    <a:lnTo>
                      <a:pt x="443" y="398"/>
                    </a:lnTo>
                    <a:lnTo>
                      <a:pt x="443" y="397"/>
                    </a:lnTo>
                    <a:lnTo>
                      <a:pt x="440" y="392"/>
                    </a:lnTo>
                    <a:lnTo>
                      <a:pt x="429" y="382"/>
                    </a:lnTo>
                    <a:lnTo>
                      <a:pt x="414" y="381"/>
                    </a:lnTo>
                    <a:lnTo>
                      <a:pt x="392" y="386"/>
                    </a:lnTo>
                    <a:lnTo>
                      <a:pt x="377" y="386"/>
                    </a:lnTo>
                    <a:lnTo>
                      <a:pt x="375" y="386"/>
                    </a:lnTo>
                    <a:lnTo>
                      <a:pt x="371" y="403"/>
                    </a:lnTo>
                    <a:lnTo>
                      <a:pt x="360" y="408"/>
                    </a:lnTo>
                    <a:lnTo>
                      <a:pt x="352" y="416"/>
                    </a:lnTo>
                    <a:lnTo>
                      <a:pt x="344" y="427"/>
                    </a:lnTo>
                    <a:lnTo>
                      <a:pt x="335" y="443"/>
                    </a:lnTo>
                    <a:lnTo>
                      <a:pt x="332" y="458"/>
                    </a:lnTo>
                    <a:lnTo>
                      <a:pt x="330" y="472"/>
                    </a:lnTo>
                    <a:lnTo>
                      <a:pt x="327" y="481"/>
                    </a:lnTo>
                    <a:lnTo>
                      <a:pt x="320" y="490"/>
                    </a:lnTo>
                    <a:lnTo>
                      <a:pt x="313" y="497"/>
                    </a:lnTo>
                    <a:lnTo>
                      <a:pt x="313" y="504"/>
                    </a:lnTo>
                    <a:lnTo>
                      <a:pt x="309" y="498"/>
                    </a:lnTo>
                    <a:lnTo>
                      <a:pt x="304" y="497"/>
                    </a:lnTo>
                    <a:lnTo>
                      <a:pt x="301" y="505"/>
                    </a:lnTo>
                    <a:lnTo>
                      <a:pt x="300" y="517"/>
                    </a:lnTo>
                    <a:lnTo>
                      <a:pt x="276" y="516"/>
                    </a:lnTo>
                    <a:lnTo>
                      <a:pt x="265" y="517"/>
                    </a:lnTo>
                    <a:lnTo>
                      <a:pt x="242" y="508"/>
                    </a:lnTo>
                    <a:lnTo>
                      <a:pt x="237" y="515"/>
                    </a:lnTo>
                    <a:lnTo>
                      <a:pt x="234" y="516"/>
                    </a:lnTo>
                    <a:lnTo>
                      <a:pt x="231" y="521"/>
                    </a:lnTo>
                    <a:lnTo>
                      <a:pt x="227" y="524"/>
                    </a:lnTo>
                    <a:lnTo>
                      <a:pt x="225" y="524"/>
                    </a:lnTo>
                    <a:lnTo>
                      <a:pt x="221" y="525"/>
                    </a:lnTo>
                    <a:lnTo>
                      <a:pt x="216" y="522"/>
                    </a:lnTo>
                    <a:lnTo>
                      <a:pt x="212" y="525"/>
                    </a:lnTo>
                    <a:lnTo>
                      <a:pt x="210" y="524"/>
                    </a:lnTo>
                    <a:lnTo>
                      <a:pt x="193" y="532"/>
                    </a:lnTo>
                    <a:lnTo>
                      <a:pt x="190" y="524"/>
                    </a:lnTo>
                    <a:lnTo>
                      <a:pt x="182" y="524"/>
                    </a:lnTo>
                    <a:lnTo>
                      <a:pt x="180" y="524"/>
                    </a:lnTo>
                    <a:lnTo>
                      <a:pt x="168" y="521"/>
                    </a:lnTo>
                    <a:lnTo>
                      <a:pt x="163" y="513"/>
                    </a:lnTo>
                    <a:lnTo>
                      <a:pt x="151" y="500"/>
                    </a:lnTo>
                    <a:lnTo>
                      <a:pt x="146" y="482"/>
                    </a:lnTo>
                    <a:lnTo>
                      <a:pt x="146" y="471"/>
                    </a:lnTo>
                    <a:lnTo>
                      <a:pt x="151" y="467"/>
                    </a:lnTo>
                    <a:lnTo>
                      <a:pt x="147" y="467"/>
                    </a:lnTo>
                    <a:lnTo>
                      <a:pt x="140" y="465"/>
                    </a:lnTo>
                    <a:lnTo>
                      <a:pt x="136" y="454"/>
                    </a:lnTo>
                    <a:lnTo>
                      <a:pt x="133" y="451"/>
                    </a:lnTo>
                    <a:lnTo>
                      <a:pt x="130" y="445"/>
                    </a:lnTo>
                    <a:lnTo>
                      <a:pt x="126" y="444"/>
                    </a:lnTo>
                    <a:lnTo>
                      <a:pt x="124" y="439"/>
                    </a:lnTo>
                    <a:lnTo>
                      <a:pt x="117" y="429"/>
                    </a:lnTo>
                    <a:lnTo>
                      <a:pt x="96" y="417"/>
                    </a:lnTo>
                    <a:lnTo>
                      <a:pt x="86" y="416"/>
                    </a:lnTo>
                    <a:lnTo>
                      <a:pt x="64" y="413"/>
                    </a:lnTo>
                    <a:lnTo>
                      <a:pt x="5" y="417"/>
                    </a:lnTo>
                    <a:lnTo>
                      <a:pt x="2" y="414"/>
                    </a:lnTo>
                    <a:lnTo>
                      <a:pt x="0" y="375"/>
                    </a:lnTo>
                    <a:lnTo>
                      <a:pt x="1" y="366"/>
                    </a:lnTo>
                    <a:lnTo>
                      <a:pt x="6" y="345"/>
                    </a:lnTo>
                    <a:lnTo>
                      <a:pt x="5" y="315"/>
                    </a:lnTo>
                    <a:lnTo>
                      <a:pt x="6" y="295"/>
                    </a:lnTo>
                    <a:lnTo>
                      <a:pt x="10" y="283"/>
                    </a:lnTo>
                    <a:lnTo>
                      <a:pt x="22" y="263"/>
                    </a:lnTo>
                    <a:lnTo>
                      <a:pt x="23" y="248"/>
                    </a:lnTo>
                    <a:lnTo>
                      <a:pt x="26" y="239"/>
                    </a:lnTo>
                    <a:lnTo>
                      <a:pt x="34" y="229"/>
                    </a:lnTo>
                    <a:lnTo>
                      <a:pt x="49" y="218"/>
                    </a:lnTo>
                    <a:lnTo>
                      <a:pt x="49" y="212"/>
                    </a:lnTo>
                    <a:lnTo>
                      <a:pt x="53" y="209"/>
                    </a:lnTo>
                    <a:lnTo>
                      <a:pt x="53" y="208"/>
                    </a:lnTo>
                    <a:lnTo>
                      <a:pt x="53" y="204"/>
                    </a:lnTo>
                    <a:lnTo>
                      <a:pt x="48" y="199"/>
                    </a:lnTo>
                    <a:lnTo>
                      <a:pt x="48" y="197"/>
                    </a:lnTo>
                    <a:lnTo>
                      <a:pt x="50" y="191"/>
                    </a:lnTo>
                    <a:lnTo>
                      <a:pt x="53" y="189"/>
                    </a:lnTo>
                    <a:lnTo>
                      <a:pt x="58" y="189"/>
                    </a:lnTo>
                    <a:lnTo>
                      <a:pt x="59" y="187"/>
                    </a:lnTo>
                    <a:lnTo>
                      <a:pt x="59" y="169"/>
                    </a:lnTo>
                    <a:lnTo>
                      <a:pt x="55" y="154"/>
                    </a:lnTo>
                    <a:lnTo>
                      <a:pt x="54" y="149"/>
                    </a:lnTo>
                    <a:lnTo>
                      <a:pt x="44" y="139"/>
                    </a:lnTo>
                    <a:lnTo>
                      <a:pt x="43" y="134"/>
                    </a:lnTo>
                    <a:lnTo>
                      <a:pt x="44" y="123"/>
                    </a:lnTo>
                    <a:lnTo>
                      <a:pt x="49" y="11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Freeform 41"/>
              <p:cNvSpPr>
                <a:spLocks noChangeAspect="1"/>
              </p:cNvSpPr>
              <p:nvPr/>
            </p:nvSpPr>
            <p:spPr bwMode="gray">
              <a:xfrm>
                <a:off x="4952206" y="3627784"/>
                <a:ext cx="133350" cy="152400"/>
              </a:xfrm>
              <a:custGeom>
                <a:avLst/>
                <a:gdLst/>
                <a:ahLst/>
                <a:cxnLst>
                  <a:cxn ang="0">
                    <a:pos x="408" y="5"/>
                  </a:cxn>
                  <a:cxn ang="0">
                    <a:pos x="377" y="16"/>
                  </a:cxn>
                  <a:cxn ang="0">
                    <a:pos x="343" y="0"/>
                  </a:cxn>
                  <a:cxn ang="0">
                    <a:pos x="300" y="17"/>
                  </a:cxn>
                  <a:cxn ang="0">
                    <a:pos x="274" y="47"/>
                  </a:cxn>
                  <a:cxn ang="0">
                    <a:pos x="274" y="101"/>
                  </a:cxn>
                  <a:cxn ang="0">
                    <a:pos x="267" y="114"/>
                  </a:cxn>
                  <a:cxn ang="0">
                    <a:pos x="234" y="96"/>
                  </a:cxn>
                  <a:cxn ang="0">
                    <a:pos x="205" y="90"/>
                  </a:cxn>
                  <a:cxn ang="0">
                    <a:pos x="118" y="84"/>
                  </a:cxn>
                  <a:cxn ang="0">
                    <a:pos x="111" y="117"/>
                  </a:cxn>
                  <a:cxn ang="0">
                    <a:pos x="121" y="140"/>
                  </a:cxn>
                  <a:cxn ang="0">
                    <a:pos x="166" y="124"/>
                  </a:cxn>
                  <a:cxn ang="0">
                    <a:pos x="177" y="157"/>
                  </a:cxn>
                  <a:cxn ang="0">
                    <a:pos x="158" y="204"/>
                  </a:cxn>
                  <a:cxn ang="0">
                    <a:pos x="173" y="246"/>
                  </a:cxn>
                  <a:cxn ang="0">
                    <a:pos x="169" y="275"/>
                  </a:cxn>
                  <a:cxn ang="0">
                    <a:pos x="161" y="329"/>
                  </a:cxn>
                  <a:cxn ang="0">
                    <a:pos x="127" y="318"/>
                  </a:cxn>
                  <a:cxn ang="0">
                    <a:pos x="92" y="310"/>
                  </a:cxn>
                  <a:cxn ang="0">
                    <a:pos x="74" y="313"/>
                  </a:cxn>
                  <a:cxn ang="0">
                    <a:pos x="42" y="333"/>
                  </a:cxn>
                  <a:cxn ang="0">
                    <a:pos x="27" y="350"/>
                  </a:cxn>
                  <a:cxn ang="0">
                    <a:pos x="31" y="375"/>
                  </a:cxn>
                  <a:cxn ang="0">
                    <a:pos x="31" y="394"/>
                  </a:cxn>
                  <a:cxn ang="0">
                    <a:pos x="8" y="397"/>
                  </a:cxn>
                  <a:cxn ang="0">
                    <a:pos x="0" y="419"/>
                  </a:cxn>
                  <a:cxn ang="0">
                    <a:pos x="19" y="434"/>
                  </a:cxn>
                  <a:cxn ang="0">
                    <a:pos x="40" y="456"/>
                  </a:cxn>
                  <a:cxn ang="0">
                    <a:pos x="63" y="469"/>
                  </a:cxn>
                  <a:cxn ang="0">
                    <a:pos x="80" y="449"/>
                  </a:cxn>
                  <a:cxn ang="0">
                    <a:pos x="100" y="447"/>
                  </a:cxn>
                  <a:cxn ang="0">
                    <a:pos x="121" y="468"/>
                  </a:cxn>
                  <a:cxn ang="0">
                    <a:pos x="140" y="452"/>
                  </a:cxn>
                  <a:cxn ang="0">
                    <a:pos x="161" y="444"/>
                  </a:cxn>
                  <a:cxn ang="0">
                    <a:pos x="177" y="445"/>
                  </a:cxn>
                  <a:cxn ang="0">
                    <a:pos x="188" y="466"/>
                  </a:cxn>
                  <a:cxn ang="0">
                    <a:pos x="232" y="437"/>
                  </a:cxn>
                  <a:cxn ang="0">
                    <a:pos x="261" y="415"/>
                  </a:cxn>
                  <a:cxn ang="0">
                    <a:pos x="278" y="376"/>
                  </a:cxn>
                  <a:cxn ang="0">
                    <a:pos x="282" y="337"/>
                  </a:cxn>
                  <a:cxn ang="0">
                    <a:pos x="312" y="280"/>
                  </a:cxn>
                  <a:cxn ang="0">
                    <a:pos x="348" y="254"/>
                  </a:cxn>
                  <a:cxn ang="0">
                    <a:pos x="364" y="237"/>
                  </a:cxn>
                  <a:cxn ang="0">
                    <a:pos x="372" y="141"/>
                  </a:cxn>
                  <a:cxn ang="0">
                    <a:pos x="391" y="73"/>
                  </a:cxn>
                  <a:cxn ang="0">
                    <a:pos x="417" y="17"/>
                  </a:cxn>
                </a:cxnLst>
                <a:rect l="0" t="0" r="r" b="b"/>
                <a:pathLst>
                  <a:path w="417" h="479">
                    <a:moveTo>
                      <a:pt x="414" y="0"/>
                    </a:moveTo>
                    <a:lnTo>
                      <a:pt x="408" y="5"/>
                    </a:lnTo>
                    <a:lnTo>
                      <a:pt x="393" y="12"/>
                    </a:lnTo>
                    <a:lnTo>
                      <a:pt x="377" y="16"/>
                    </a:lnTo>
                    <a:lnTo>
                      <a:pt x="360" y="10"/>
                    </a:lnTo>
                    <a:lnTo>
                      <a:pt x="343" y="0"/>
                    </a:lnTo>
                    <a:lnTo>
                      <a:pt x="323" y="3"/>
                    </a:lnTo>
                    <a:lnTo>
                      <a:pt x="300" y="17"/>
                    </a:lnTo>
                    <a:lnTo>
                      <a:pt x="283" y="33"/>
                    </a:lnTo>
                    <a:lnTo>
                      <a:pt x="274" y="47"/>
                    </a:lnTo>
                    <a:lnTo>
                      <a:pt x="272" y="58"/>
                    </a:lnTo>
                    <a:lnTo>
                      <a:pt x="274" y="101"/>
                    </a:lnTo>
                    <a:lnTo>
                      <a:pt x="272" y="111"/>
                    </a:lnTo>
                    <a:lnTo>
                      <a:pt x="267" y="114"/>
                    </a:lnTo>
                    <a:lnTo>
                      <a:pt x="244" y="96"/>
                    </a:lnTo>
                    <a:lnTo>
                      <a:pt x="234" y="96"/>
                    </a:lnTo>
                    <a:lnTo>
                      <a:pt x="220" y="91"/>
                    </a:lnTo>
                    <a:lnTo>
                      <a:pt x="205" y="90"/>
                    </a:lnTo>
                    <a:lnTo>
                      <a:pt x="194" y="84"/>
                    </a:lnTo>
                    <a:lnTo>
                      <a:pt x="118" y="84"/>
                    </a:lnTo>
                    <a:lnTo>
                      <a:pt x="112" y="98"/>
                    </a:lnTo>
                    <a:lnTo>
                      <a:pt x="111" y="117"/>
                    </a:lnTo>
                    <a:lnTo>
                      <a:pt x="112" y="135"/>
                    </a:lnTo>
                    <a:lnTo>
                      <a:pt x="121" y="140"/>
                    </a:lnTo>
                    <a:lnTo>
                      <a:pt x="137" y="117"/>
                    </a:lnTo>
                    <a:lnTo>
                      <a:pt x="166" y="124"/>
                    </a:lnTo>
                    <a:lnTo>
                      <a:pt x="176" y="137"/>
                    </a:lnTo>
                    <a:lnTo>
                      <a:pt x="177" y="157"/>
                    </a:lnTo>
                    <a:lnTo>
                      <a:pt x="159" y="187"/>
                    </a:lnTo>
                    <a:lnTo>
                      <a:pt x="158" y="204"/>
                    </a:lnTo>
                    <a:lnTo>
                      <a:pt x="162" y="218"/>
                    </a:lnTo>
                    <a:lnTo>
                      <a:pt x="173" y="246"/>
                    </a:lnTo>
                    <a:lnTo>
                      <a:pt x="172" y="262"/>
                    </a:lnTo>
                    <a:lnTo>
                      <a:pt x="169" y="275"/>
                    </a:lnTo>
                    <a:lnTo>
                      <a:pt x="166" y="312"/>
                    </a:lnTo>
                    <a:lnTo>
                      <a:pt x="161" y="329"/>
                    </a:lnTo>
                    <a:lnTo>
                      <a:pt x="145" y="334"/>
                    </a:lnTo>
                    <a:lnTo>
                      <a:pt x="127" y="318"/>
                    </a:lnTo>
                    <a:lnTo>
                      <a:pt x="102" y="321"/>
                    </a:lnTo>
                    <a:lnTo>
                      <a:pt x="92" y="310"/>
                    </a:lnTo>
                    <a:lnTo>
                      <a:pt x="85" y="305"/>
                    </a:lnTo>
                    <a:lnTo>
                      <a:pt x="74" y="313"/>
                    </a:lnTo>
                    <a:lnTo>
                      <a:pt x="65" y="324"/>
                    </a:lnTo>
                    <a:lnTo>
                      <a:pt x="42" y="333"/>
                    </a:lnTo>
                    <a:lnTo>
                      <a:pt x="32" y="342"/>
                    </a:lnTo>
                    <a:lnTo>
                      <a:pt x="27" y="350"/>
                    </a:lnTo>
                    <a:lnTo>
                      <a:pt x="26" y="363"/>
                    </a:lnTo>
                    <a:lnTo>
                      <a:pt x="31" y="375"/>
                    </a:lnTo>
                    <a:lnTo>
                      <a:pt x="33" y="390"/>
                    </a:lnTo>
                    <a:lnTo>
                      <a:pt x="31" y="394"/>
                    </a:lnTo>
                    <a:lnTo>
                      <a:pt x="19" y="394"/>
                    </a:lnTo>
                    <a:lnTo>
                      <a:pt x="8" y="397"/>
                    </a:lnTo>
                    <a:lnTo>
                      <a:pt x="2" y="404"/>
                    </a:lnTo>
                    <a:lnTo>
                      <a:pt x="0" y="419"/>
                    </a:lnTo>
                    <a:lnTo>
                      <a:pt x="13" y="425"/>
                    </a:lnTo>
                    <a:lnTo>
                      <a:pt x="19" y="434"/>
                    </a:lnTo>
                    <a:lnTo>
                      <a:pt x="33" y="449"/>
                    </a:lnTo>
                    <a:lnTo>
                      <a:pt x="40" y="456"/>
                    </a:lnTo>
                    <a:lnTo>
                      <a:pt x="49" y="479"/>
                    </a:lnTo>
                    <a:lnTo>
                      <a:pt x="63" y="469"/>
                    </a:lnTo>
                    <a:lnTo>
                      <a:pt x="73" y="463"/>
                    </a:lnTo>
                    <a:lnTo>
                      <a:pt x="80" y="449"/>
                    </a:lnTo>
                    <a:lnTo>
                      <a:pt x="90" y="444"/>
                    </a:lnTo>
                    <a:lnTo>
                      <a:pt x="100" y="447"/>
                    </a:lnTo>
                    <a:lnTo>
                      <a:pt x="105" y="458"/>
                    </a:lnTo>
                    <a:lnTo>
                      <a:pt x="121" y="468"/>
                    </a:lnTo>
                    <a:lnTo>
                      <a:pt x="133" y="465"/>
                    </a:lnTo>
                    <a:lnTo>
                      <a:pt x="140" y="452"/>
                    </a:lnTo>
                    <a:lnTo>
                      <a:pt x="148" y="446"/>
                    </a:lnTo>
                    <a:lnTo>
                      <a:pt x="161" y="444"/>
                    </a:lnTo>
                    <a:lnTo>
                      <a:pt x="175" y="440"/>
                    </a:lnTo>
                    <a:lnTo>
                      <a:pt x="177" y="445"/>
                    </a:lnTo>
                    <a:lnTo>
                      <a:pt x="178" y="463"/>
                    </a:lnTo>
                    <a:lnTo>
                      <a:pt x="188" y="466"/>
                    </a:lnTo>
                    <a:lnTo>
                      <a:pt x="209" y="458"/>
                    </a:lnTo>
                    <a:lnTo>
                      <a:pt x="232" y="437"/>
                    </a:lnTo>
                    <a:lnTo>
                      <a:pt x="246" y="430"/>
                    </a:lnTo>
                    <a:lnTo>
                      <a:pt x="261" y="415"/>
                    </a:lnTo>
                    <a:lnTo>
                      <a:pt x="274" y="394"/>
                    </a:lnTo>
                    <a:lnTo>
                      <a:pt x="278" y="376"/>
                    </a:lnTo>
                    <a:lnTo>
                      <a:pt x="278" y="358"/>
                    </a:lnTo>
                    <a:lnTo>
                      <a:pt x="282" y="337"/>
                    </a:lnTo>
                    <a:lnTo>
                      <a:pt x="289" y="316"/>
                    </a:lnTo>
                    <a:lnTo>
                      <a:pt x="312" y="280"/>
                    </a:lnTo>
                    <a:lnTo>
                      <a:pt x="329" y="264"/>
                    </a:lnTo>
                    <a:lnTo>
                      <a:pt x="348" y="254"/>
                    </a:lnTo>
                    <a:lnTo>
                      <a:pt x="363" y="241"/>
                    </a:lnTo>
                    <a:lnTo>
                      <a:pt x="364" y="237"/>
                    </a:lnTo>
                    <a:lnTo>
                      <a:pt x="371" y="207"/>
                    </a:lnTo>
                    <a:lnTo>
                      <a:pt x="372" y="141"/>
                    </a:lnTo>
                    <a:lnTo>
                      <a:pt x="381" y="97"/>
                    </a:lnTo>
                    <a:lnTo>
                      <a:pt x="391" y="73"/>
                    </a:lnTo>
                    <a:lnTo>
                      <a:pt x="412" y="36"/>
                    </a:lnTo>
                    <a:lnTo>
                      <a:pt x="417" y="17"/>
                    </a:lnTo>
                    <a:lnTo>
                      <a:pt x="414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Freeform 42"/>
              <p:cNvSpPr>
                <a:spLocks noChangeAspect="1"/>
              </p:cNvSpPr>
              <p:nvPr/>
            </p:nvSpPr>
            <p:spPr bwMode="gray">
              <a:xfrm>
                <a:off x="4922043" y="3653184"/>
                <a:ext cx="33338" cy="22225"/>
              </a:xfrm>
              <a:custGeom>
                <a:avLst/>
                <a:gdLst/>
                <a:ahLst/>
                <a:cxnLst>
                  <a:cxn ang="0">
                    <a:pos x="107" y="0"/>
                  </a:cxn>
                  <a:cxn ang="0">
                    <a:pos x="67" y="0"/>
                  </a:cxn>
                  <a:cxn ang="0">
                    <a:pos x="25" y="3"/>
                  </a:cxn>
                  <a:cxn ang="0">
                    <a:pos x="21" y="4"/>
                  </a:cxn>
                  <a:cxn ang="0">
                    <a:pos x="21" y="14"/>
                  </a:cxn>
                  <a:cxn ang="0">
                    <a:pos x="14" y="26"/>
                  </a:cxn>
                  <a:cxn ang="0">
                    <a:pos x="11" y="37"/>
                  </a:cxn>
                  <a:cxn ang="0">
                    <a:pos x="0" y="56"/>
                  </a:cxn>
                  <a:cxn ang="0">
                    <a:pos x="15" y="63"/>
                  </a:cxn>
                  <a:cxn ang="0">
                    <a:pos x="15" y="65"/>
                  </a:cxn>
                  <a:cxn ang="0">
                    <a:pos x="13" y="69"/>
                  </a:cxn>
                  <a:cxn ang="0">
                    <a:pos x="13" y="68"/>
                  </a:cxn>
                  <a:cxn ang="0">
                    <a:pos x="36" y="63"/>
                  </a:cxn>
                  <a:cxn ang="0">
                    <a:pos x="107" y="60"/>
                  </a:cxn>
                  <a:cxn ang="0">
                    <a:pos x="105" y="58"/>
                  </a:cxn>
                  <a:cxn ang="0">
                    <a:pos x="102" y="38"/>
                  </a:cxn>
                  <a:cxn ang="0">
                    <a:pos x="101" y="15"/>
                  </a:cxn>
                  <a:cxn ang="0">
                    <a:pos x="107" y="0"/>
                  </a:cxn>
                </a:cxnLst>
                <a:rect l="0" t="0" r="r" b="b"/>
                <a:pathLst>
                  <a:path w="107" h="69">
                    <a:moveTo>
                      <a:pt x="107" y="0"/>
                    </a:moveTo>
                    <a:lnTo>
                      <a:pt x="67" y="0"/>
                    </a:lnTo>
                    <a:lnTo>
                      <a:pt x="25" y="3"/>
                    </a:lnTo>
                    <a:lnTo>
                      <a:pt x="21" y="4"/>
                    </a:lnTo>
                    <a:lnTo>
                      <a:pt x="21" y="14"/>
                    </a:lnTo>
                    <a:lnTo>
                      <a:pt x="14" y="26"/>
                    </a:lnTo>
                    <a:lnTo>
                      <a:pt x="11" y="37"/>
                    </a:lnTo>
                    <a:lnTo>
                      <a:pt x="0" y="56"/>
                    </a:lnTo>
                    <a:lnTo>
                      <a:pt x="15" y="63"/>
                    </a:lnTo>
                    <a:lnTo>
                      <a:pt x="15" y="65"/>
                    </a:lnTo>
                    <a:lnTo>
                      <a:pt x="13" y="69"/>
                    </a:lnTo>
                    <a:lnTo>
                      <a:pt x="13" y="68"/>
                    </a:lnTo>
                    <a:lnTo>
                      <a:pt x="36" y="63"/>
                    </a:lnTo>
                    <a:lnTo>
                      <a:pt x="107" y="60"/>
                    </a:lnTo>
                    <a:lnTo>
                      <a:pt x="105" y="58"/>
                    </a:lnTo>
                    <a:lnTo>
                      <a:pt x="102" y="38"/>
                    </a:lnTo>
                    <a:lnTo>
                      <a:pt x="101" y="15"/>
                    </a:lnTo>
                    <a:lnTo>
                      <a:pt x="107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 43"/>
              <p:cNvSpPr>
                <a:spLocks noChangeAspect="1"/>
              </p:cNvSpPr>
              <p:nvPr/>
            </p:nvSpPr>
            <p:spPr bwMode="gray">
              <a:xfrm>
                <a:off x="5268117" y="3732559"/>
                <a:ext cx="28575" cy="34925"/>
              </a:xfrm>
              <a:custGeom>
                <a:avLst/>
                <a:gdLst/>
                <a:ahLst/>
                <a:cxnLst>
                  <a:cxn ang="0">
                    <a:pos x="83" y="5"/>
                  </a:cxn>
                  <a:cxn ang="0">
                    <a:pos x="81" y="1"/>
                  </a:cxn>
                  <a:cxn ang="0">
                    <a:pos x="76" y="1"/>
                  </a:cxn>
                  <a:cxn ang="0">
                    <a:pos x="76" y="0"/>
                  </a:cxn>
                  <a:cxn ang="0">
                    <a:pos x="71" y="0"/>
                  </a:cxn>
                  <a:cxn ang="0">
                    <a:pos x="59" y="4"/>
                  </a:cxn>
                  <a:cxn ang="0">
                    <a:pos x="49" y="4"/>
                  </a:cxn>
                  <a:cxn ang="0">
                    <a:pos x="46" y="6"/>
                  </a:cxn>
                  <a:cxn ang="0">
                    <a:pos x="45" y="9"/>
                  </a:cxn>
                  <a:cxn ang="0">
                    <a:pos x="45" y="17"/>
                  </a:cxn>
                  <a:cxn ang="0">
                    <a:pos x="41" y="22"/>
                  </a:cxn>
                  <a:cxn ang="0">
                    <a:pos x="33" y="22"/>
                  </a:cxn>
                  <a:cxn ang="0">
                    <a:pos x="28" y="25"/>
                  </a:cxn>
                  <a:cxn ang="0">
                    <a:pos x="22" y="26"/>
                  </a:cxn>
                  <a:cxn ang="0">
                    <a:pos x="19" y="25"/>
                  </a:cxn>
                  <a:cxn ang="0">
                    <a:pos x="16" y="16"/>
                  </a:cxn>
                  <a:cxn ang="0">
                    <a:pos x="13" y="11"/>
                  </a:cxn>
                  <a:cxn ang="0">
                    <a:pos x="11" y="10"/>
                  </a:cxn>
                  <a:cxn ang="0">
                    <a:pos x="6" y="10"/>
                  </a:cxn>
                  <a:cxn ang="0">
                    <a:pos x="1" y="13"/>
                  </a:cxn>
                  <a:cxn ang="0">
                    <a:pos x="1" y="22"/>
                  </a:cxn>
                  <a:cxn ang="0">
                    <a:pos x="0" y="22"/>
                  </a:cxn>
                  <a:cxn ang="0">
                    <a:pos x="6" y="28"/>
                  </a:cxn>
                  <a:cxn ang="0">
                    <a:pos x="8" y="34"/>
                  </a:cxn>
                  <a:cxn ang="0">
                    <a:pos x="11" y="58"/>
                  </a:cxn>
                  <a:cxn ang="0">
                    <a:pos x="13" y="61"/>
                  </a:cxn>
                  <a:cxn ang="0">
                    <a:pos x="16" y="69"/>
                  </a:cxn>
                  <a:cxn ang="0">
                    <a:pos x="17" y="79"/>
                  </a:cxn>
                  <a:cxn ang="0">
                    <a:pos x="17" y="91"/>
                  </a:cxn>
                  <a:cxn ang="0">
                    <a:pos x="18" y="101"/>
                  </a:cxn>
                  <a:cxn ang="0">
                    <a:pos x="23" y="108"/>
                  </a:cxn>
                  <a:cxn ang="0">
                    <a:pos x="29" y="114"/>
                  </a:cxn>
                  <a:cxn ang="0">
                    <a:pos x="32" y="113"/>
                  </a:cxn>
                  <a:cxn ang="0">
                    <a:pos x="43" y="110"/>
                  </a:cxn>
                  <a:cxn ang="0">
                    <a:pos x="57" y="106"/>
                  </a:cxn>
                  <a:cxn ang="0">
                    <a:pos x="68" y="86"/>
                  </a:cxn>
                  <a:cxn ang="0">
                    <a:pos x="73" y="80"/>
                  </a:cxn>
                  <a:cxn ang="0">
                    <a:pos x="79" y="66"/>
                  </a:cxn>
                  <a:cxn ang="0">
                    <a:pos x="89" y="54"/>
                  </a:cxn>
                  <a:cxn ang="0">
                    <a:pos x="93" y="48"/>
                  </a:cxn>
                  <a:cxn ang="0">
                    <a:pos x="93" y="40"/>
                  </a:cxn>
                  <a:cxn ang="0">
                    <a:pos x="91" y="34"/>
                  </a:cxn>
                  <a:cxn ang="0">
                    <a:pos x="87" y="31"/>
                  </a:cxn>
                  <a:cxn ang="0">
                    <a:pos x="81" y="29"/>
                  </a:cxn>
                  <a:cxn ang="0">
                    <a:pos x="77" y="26"/>
                  </a:cxn>
                  <a:cxn ang="0">
                    <a:pos x="77" y="22"/>
                  </a:cxn>
                  <a:cxn ang="0">
                    <a:pos x="77" y="16"/>
                  </a:cxn>
                  <a:cxn ang="0">
                    <a:pos x="78" y="10"/>
                  </a:cxn>
                  <a:cxn ang="0">
                    <a:pos x="83" y="5"/>
                  </a:cxn>
                </a:cxnLst>
                <a:rect l="0" t="0" r="r" b="b"/>
                <a:pathLst>
                  <a:path w="93" h="114">
                    <a:moveTo>
                      <a:pt x="83" y="5"/>
                    </a:moveTo>
                    <a:lnTo>
                      <a:pt x="81" y="1"/>
                    </a:lnTo>
                    <a:lnTo>
                      <a:pt x="76" y="1"/>
                    </a:lnTo>
                    <a:lnTo>
                      <a:pt x="76" y="0"/>
                    </a:lnTo>
                    <a:lnTo>
                      <a:pt x="71" y="0"/>
                    </a:lnTo>
                    <a:lnTo>
                      <a:pt x="59" y="4"/>
                    </a:lnTo>
                    <a:lnTo>
                      <a:pt x="49" y="4"/>
                    </a:lnTo>
                    <a:lnTo>
                      <a:pt x="46" y="6"/>
                    </a:lnTo>
                    <a:lnTo>
                      <a:pt x="45" y="9"/>
                    </a:lnTo>
                    <a:lnTo>
                      <a:pt x="45" y="17"/>
                    </a:lnTo>
                    <a:lnTo>
                      <a:pt x="41" y="22"/>
                    </a:lnTo>
                    <a:lnTo>
                      <a:pt x="33" y="22"/>
                    </a:lnTo>
                    <a:lnTo>
                      <a:pt x="28" y="25"/>
                    </a:lnTo>
                    <a:lnTo>
                      <a:pt x="22" y="26"/>
                    </a:lnTo>
                    <a:lnTo>
                      <a:pt x="19" y="25"/>
                    </a:lnTo>
                    <a:lnTo>
                      <a:pt x="16" y="16"/>
                    </a:lnTo>
                    <a:lnTo>
                      <a:pt x="13" y="11"/>
                    </a:lnTo>
                    <a:lnTo>
                      <a:pt x="11" y="10"/>
                    </a:lnTo>
                    <a:lnTo>
                      <a:pt x="6" y="10"/>
                    </a:lnTo>
                    <a:lnTo>
                      <a:pt x="1" y="13"/>
                    </a:lnTo>
                    <a:lnTo>
                      <a:pt x="1" y="22"/>
                    </a:lnTo>
                    <a:lnTo>
                      <a:pt x="0" y="22"/>
                    </a:lnTo>
                    <a:lnTo>
                      <a:pt x="6" y="28"/>
                    </a:lnTo>
                    <a:lnTo>
                      <a:pt x="8" y="34"/>
                    </a:lnTo>
                    <a:lnTo>
                      <a:pt x="11" y="58"/>
                    </a:lnTo>
                    <a:lnTo>
                      <a:pt x="13" y="61"/>
                    </a:lnTo>
                    <a:lnTo>
                      <a:pt x="16" y="69"/>
                    </a:lnTo>
                    <a:lnTo>
                      <a:pt x="17" y="79"/>
                    </a:lnTo>
                    <a:lnTo>
                      <a:pt x="17" y="91"/>
                    </a:lnTo>
                    <a:lnTo>
                      <a:pt x="18" y="101"/>
                    </a:lnTo>
                    <a:lnTo>
                      <a:pt x="23" y="108"/>
                    </a:lnTo>
                    <a:lnTo>
                      <a:pt x="29" y="114"/>
                    </a:lnTo>
                    <a:lnTo>
                      <a:pt x="32" y="113"/>
                    </a:lnTo>
                    <a:lnTo>
                      <a:pt x="43" y="110"/>
                    </a:lnTo>
                    <a:lnTo>
                      <a:pt x="57" y="106"/>
                    </a:lnTo>
                    <a:lnTo>
                      <a:pt x="68" y="86"/>
                    </a:lnTo>
                    <a:lnTo>
                      <a:pt x="73" y="80"/>
                    </a:lnTo>
                    <a:lnTo>
                      <a:pt x="79" y="66"/>
                    </a:lnTo>
                    <a:lnTo>
                      <a:pt x="89" y="54"/>
                    </a:lnTo>
                    <a:lnTo>
                      <a:pt x="93" y="48"/>
                    </a:lnTo>
                    <a:lnTo>
                      <a:pt x="93" y="40"/>
                    </a:lnTo>
                    <a:lnTo>
                      <a:pt x="91" y="34"/>
                    </a:lnTo>
                    <a:lnTo>
                      <a:pt x="87" y="31"/>
                    </a:lnTo>
                    <a:lnTo>
                      <a:pt x="81" y="29"/>
                    </a:lnTo>
                    <a:lnTo>
                      <a:pt x="77" y="26"/>
                    </a:lnTo>
                    <a:lnTo>
                      <a:pt x="77" y="22"/>
                    </a:lnTo>
                    <a:lnTo>
                      <a:pt x="77" y="16"/>
                    </a:lnTo>
                    <a:lnTo>
                      <a:pt x="78" y="10"/>
                    </a:lnTo>
                    <a:lnTo>
                      <a:pt x="83" y="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Freeform 44"/>
              <p:cNvSpPr>
                <a:spLocks noChangeAspect="1"/>
              </p:cNvSpPr>
              <p:nvPr/>
            </p:nvSpPr>
            <p:spPr bwMode="gray">
              <a:xfrm>
                <a:off x="5277642" y="3619847"/>
                <a:ext cx="92075" cy="96838"/>
              </a:xfrm>
              <a:custGeom>
                <a:avLst/>
                <a:gdLst/>
                <a:ahLst/>
                <a:cxnLst>
                  <a:cxn ang="0">
                    <a:pos x="232" y="0"/>
                  </a:cxn>
                  <a:cxn ang="0">
                    <a:pos x="205" y="21"/>
                  </a:cxn>
                  <a:cxn ang="0">
                    <a:pos x="170" y="19"/>
                  </a:cxn>
                  <a:cxn ang="0">
                    <a:pos x="143" y="25"/>
                  </a:cxn>
                  <a:cxn ang="0">
                    <a:pos x="120" y="22"/>
                  </a:cxn>
                  <a:cxn ang="0">
                    <a:pos x="98" y="25"/>
                  </a:cxn>
                  <a:cxn ang="0">
                    <a:pos x="73" y="23"/>
                  </a:cxn>
                  <a:cxn ang="0">
                    <a:pos x="66" y="32"/>
                  </a:cxn>
                  <a:cxn ang="0">
                    <a:pos x="60" y="59"/>
                  </a:cxn>
                  <a:cxn ang="0">
                    <a:pos x="63" y="89"/>
                  </a:cxn>
                  <a:cxn ang="0">
                    <a:pos x="73" y="98"/>
                  </a:cxn>
                  <a:cxn ang="0">
                    <a:pos x="84" y="105"/>
                  </a:cxn>
                  <a:cxn ang="0">
                    <a:pos x="82" y="121"/>
                  </a:cxn>
                  <a:cxn ang="0">
                    <a:pos x="67" y="135"/>
                  </a:cxn>
                  <a:cxn ang="0">
                    <a:pos x="52" y="147"/>
                  </a:cxn>
                  <a:cxn ang="0">
                    <a:pos x="44" y="159"/>
                  </a:cxn>
                  <a:cxn ang="0">
                    <a:pos x="20" y="186"/>
                  </a:cxn>
                  <a:cxn ang="0">
                    <a:pos x="11" y="202"/>
                  </a:cxn>
                  <a:cxn ang="0">
                    <a:pos x="3" y="247"/>
                  </a:cxn>
                  <a:cxn ang="0">
                    <a:pos x="0" y="296"/>
                  </a:cxn>
                  <a:cxn ang="0">
                    <a:pos x="11" y="302"/>
                  </a:cxn>
                  <a:cxn ang="0">
                    <a:pos x="25" y="290"/>
                  </a:cxn>
                  <a:cxn ang="0">
                    <a:pos x="36" y="285"/>
                  </a:cxn>
                  <a:cxn ang="0">
                    <a:pos x="63" y="283"/>
                  </a:cxn>
                  <a:cxn ang="0">
                    <a:pos x="70" y="278"/>
                  </a:cxn>
                  <a:cxn ang="0">
                    <a:pos x="110" y="274"/>
                  </a:cxn>
                  <a:cxn ang="0">
                    <a:pos x="120" y="240"/>
                  </a:cxn>
                  <a:cxn ang="0">
                    <a:pos x="132" y="232"/>
                  </a:cxn>
                  <a:cxn ang="0">
                    <a:pos x="147" y="221"/>
                  </a:cxn>
                  <a:cxn ang="0">
                    <a:pos x="157" y="222"/>
                  </a:cxn>
                  <a:cxn ang="0">
                    <a:pos x="164" y="218"/>
                  </a:cxn>
                  <a:cxn ang="0">
                    <a:pos x="183" y="223"/>
                  </a:cxn>
                  <a:cxn ang="0">
                    <a:pos x="201" y="211"/>
                  </a:cxn>
                  <a:cxn ang="0">
                    <a:pos x="223" y="213"/>
                  </a:cxn>
                  <a:cxn ang="0">
                    <a:pos x="234" y="213"/>
                  </a:cxn>
                  <a:cxn ang="0">
                    <a:pos x="258" y="181"/>
                  </a:cxn>
                  <a:cxn ang="0">
                    <a:pos x="270" y="167"/>
                  </a:cxn>
                  <a:cxn ang="0">
                    <a:pos x="286" y="143"/>
                  </a:cxn>
                  <a:cxn ang="0">
                    <a:pos x="289" y="110"/>
                  </a:cxn>
                  <a:cxn ang="0">
                    <a:pos x="287" y="82"/>
                  </a:cxn>
                  <a:cxn ang="0">
                    <a:pos x="278" y="67"/>
                  </a:cxn>
                  <a:cxn ang="0">
                    <a:pos x="267" y="61"/>
                  </a:cxn>
                  <a:cxn ang="0">
                    <a:pos x="260" y="50"/>
                  </a:cxn>
                  <a:cxn ang="0">
                    <a:pos x="253" y="21"/>
                  </a:cxn>
                  <a:cxn ang="0">
                    <a:pos x="251" y="11"/>
                  </a:cxn>
                  <a:cxn ang="0">
                    <a:pos x="237" y="7"/>
                  </a:cxn>
                  <a:cxn ang="0">
                    <a:pos x="232" y="3"/>
                  </a:cxn>
                </a:cxnLst>
                <a:rect l="0" t="0" r="r" b="b"/>
                <a:pathLst>
                  <a:path w="289" h="302">
                    <a:moveTo>
                      <a:pt x="232" y="3"/>
                    </a:moveTo>
                    <a:lnTo>
                      <a:pt x="232" y="0"/>
                    </a:lnTo>
                    <a:lnTo>
                      <a:pt x="232" y="3"/>
                    </a:lnTo>
                    <a:lnTo>
                      <a:pt x="205" y="21"/>
                    </a:lnTo>
                    <a:lnTo>
                      <a:pt x="186" y="21"/>
                    </a:lnTo>
                    <a:lnTo>
                      <a:pt x="170" y="19"/>
                    </a:lnTo>
                    <a:lnTo>
                      <a:pt x="157" y="24"/>
                    </a:lnTo>
                    <a:lnTo>
                      <a:pt x="143" y="25"/>
                    </a:lnTo>
                    <a:lnTo>
                      <a:pt x="126" y="29"/>
                    </a:lnTo>
                    <a:lnTo>
                      <a:pt x="120" y="22"/>
                    </a:lnTo>
                    <a:lnTo>
                      <a:pt x="108" y="23"/>
                    </a:lnTo>
                    <a:lnTo>
                      <a:pt x="98" y="25"/>
                    </a:lnTo>
                    <a:lnTo>
                      <a:pt x="87" y="22"/>
                    </a:lnTo>
                    <a:lnTo>
                      <a:pt x="73" y="23"/>
                    </a:lnTo>
                    <a:lnTo>
                      <a:pt x="66" y="28"/>
                    </a:lnTo>
                    <a:lnTo>
                      <a:pt x="66" y="32"/>
                    </a:lnTo>
                    <a:lnTo>
                      <a:pt x="63" y="41"/>
                    </a:lnTo>
                    <a:lnTo>
                      <a:pt x="60" y="59"/>
                    </a:lnTo>
                    <a:lnTo>
                      <a:pt x="61" y="81"/>
                    </a:lnTo>
                    <a:lnTo>
                      <a:pt x="63" y="89"/>
                    </a:lnTo>
                    <a:lnTo>
                      <a:pt x="68" y="94"/>
                    </a:lnTo>
                    <a:lnTo>
                      <a:pt x="73" y="98"/>
                    </a:lnTo>
                    <a:lnTo>
                      <a:pt x="82" y="100"/>
                    </a:lnTo>
                    <a:lnTo>
                      <a:pt x="84" y="105"/>
                    </a:lnTo>
                    <a:lnTo>
                      <a:pt x="86" y="113"/>
                    </a:lnTo>
                    <a:lnTo>
                      <a:pt x="82" y="121"/>
                    </a:lnTo>
                    <a:lnTo>
                      <a:pt x="73" y="130"/>
                    </a:lnTo>
                    <a:lnTo>
                      <a:pt x="67" y="135"/>
                    </a:lnTo>
                    <a:lnTo>
                      <a:pt x="56" y="140"/>
                    </a:lnTo>
                    <a:lnTo>
                      <a:pt x="52" y="147"/>
                    </a:lnTo>
                    <a:lnTo>
                      <a:pt x="50" y="153"/>
                    </a:lnTo>
                    <a:lnTo>
                      <a:pt x="44" y="159"/>
                    </a:lnTo>
                    <a:lnTo>
                      <a:pt x="33" y="172"/>
                    </a:lnTo>
                    <a:lnTo>
                      <a:pt x="20" y="186"/>
                    </a:lnTo>
                    <a:lnTo>
                      <a:pt x="17" y="191"/>
                    </a:lnTo>
                    <a:lnTo>
                      <a:pt x="11" y="202"/>
                    </a:lnTo>
                    <a:lnTo>
                      <a:pt x="3" y="233"/>
                    </a:lnTo>
                    <a:lnTo>
                      <a:pt x="3" y="247"/>
                    </a:lnTo>
                    <a:lnTo>
                      <a:pt x="1" y="275"/>
                    </a:lnTo>
                    <a:lnTo>
                      <a:pt x="0" y="296"/>
                    </a:lnTo>
                    <a:lnTo>
                      <a:pt x="4" y="299"/>
                    </a:lnTo>
                    <a:lnTo>
                      <a:pt x="11" y="302"/>
                    </a:lnTo>
                    <a:lnTo>
                      <a:pt x="19" y="301"/>
                    </a:lnTo>
                    <a:lnTo>
                      <a:pt x="25" y="290"/>
                    </a:lnTo>
                    <a:lnTo>
                      <a:pt x="29" y="286"/>
                    </a:lnTo>
                    <a:lnTo>
                      <a:pt x="36" y="285"/>
                    </a:lnTo>
                    <a:lnTo>
                      <a:pt x="41" y="281"/>
                    </a:lnTo>
                    <a:lnTo>
                      <a:pt x="63" y="283"/>
                    </a:lnTo>
                    <a:lnTo>
                      <a:pt x="70" y="280"/>
                    </a:lnTo>
                    <a:lnTo>
                      <a:pt x="70" y="278"/>
                    </a:lnTo>
                    <a:lnTo>
                      <a:pt x="115" y="278"/>
                    </a:lnTo>
                    <a:lnTo>
                      <a:pt x="110" y="274"/>
                    </a:lnTo>
                    <a:lnTo>
                      <a:pt x="122" y="247"/>
                    </a:lnTo>
                    <a:lnTo>
                      <a:pt x="120" y="240"/>
                    </a:lnTo>
                    <a:lnTo>
                      <a:pt x="121" y="234"/>
                    </a:lnTo>
                    <a:lnTo>
                      <a:pt x="132" y="232"/>
                    </a:lnTo>
                    <a:lnTo>
                      <a:pt x="142" y="228"/>
                    </a:lnTo>
                    <a:lnTo>
                      <a:pt x="147" y="221"/>
                    </a:lnTo>
                    <a:lnTo>
                      <a:pt x="153" y="223"/>
                    </a:lnTo>
                    <a:lnTo>
                      <a:pt x="157" y="222"/>
                    </a:lnTo>
                    <a:lnTo>
                      <a:pt x="159" y="216"/>
                    </a:lnTo>
                    <a:lnTo>
                      <a:pt x="164" y="218"/>
                    </a:lnTo>
                    <a:lnTo>
                      <a:pt x="175" y="220"/>
                    </a:lnTo>
                    <a:lnTo>
                      <a:pt x="183" y="223"/>
                    </a:lnTo>
                    <a:lnTo>
                      <a:pt x="195" y="207"/>
                    </a:lnTo>
                    <a:lnTo>
                      <a:pt x="201" y="211"/>
                    </a:lnTo>
                    <a:lnTo>
                      <a:pt x="215" y="216"/>
                    </a:lnTo>
                    <a:lnTo>
                      <a:pt x="223" y="213"/>
                    </a:lnTo>
                    <a:lnTo>
                      <a:pt x="232" y="216"/>
                    </a:lnTo>
                    <a:lnTo>
                      <a:pt x="234" y="213"/>
                    </a:lnTo>
                    <a:lnTo>
                      <a:pt x="240" y="208"/>
                    </a:lnTo>
                    <a:lnTo>
                      <a:pt x="258" y="181"/>
                    </a:lnTo>
                    <a:lnTo>
                      <a:pt x="267" y="170"/>
                    </a:lnTo>
                    <a:lnTo>
                      <a:pt x="270" y="167"/>
                    </a:lnTo>
                    <a:lnTo>
                      <a:pt x="278" y="156"/>
                    </a:lnTo>
                    <a:lnTo>
                      <a:pt x="286" y="143"/>
                    </a:lnTo>
                    <a:lnTo>
                      <a:pt x="288" y="130"/>
                    </a:lnTo>
                    <a:lnTo>
                      <a:pt x="289" y="110"/>
                    </a:lnTo>
                    <a:lnTo>
                      <a:pt x="287" y="100"/>
                    </a:lnTo>
                    <a:lnTo>
                      <a:pt x="287" y="82"/>
                    </a:lnTo>
                    <a:lnTo>
                      <a:pt x="286" y="76"/>
                    </a:lnTo>
                    <a:lnTo>
                      <a:pt x="278" y="67"/>
                    </a:lnTo>
                    <a:lnTo>
                      <a:pt x="274" y="65"/>
                    </a:lnTo>
                    <a:lnTo>
                      <a:pt x="267" y="61"/>
                    </a:lnTo>
                    <a:lnTo>
                      <a:pt x="262" y="56"/>
                    </a:lnTo>
                    <a:lnTo>
                      <a:pt x="260" y="50"/>
                    </a:lnTo>
                    <a:lnTo>
                      <a:pt x="255" y="23"/>
                    </a:lnTo>
                    <a:lnTo>
                      <a:pt x="253" y="21"/>
                    </a:lnTo>
                    <a:lnTo>
                      <a:pt x="251" y="18"/>
                    </a:lnTo>
                    <a:lnTo>
                      <a:pt x="251" y="11"/>
                    </a:lnTo>
                    <a:lnTo>
                      <a:pt x="249" y="9"/>
                    </a:lnTo>
                    <a:lnTo>
                      <a:pt x="237" y="7"/>
                    </a:lnTo>
                    <a:lnTo>
                      <a:pt x="234" y="5"/>
                    </a:lnTo>
                    <a:lnTo>
                      <a:pt x="232" y="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Freeform 45"/>
              <p:cNvSpPr>
                <a:spLocks noChangeAspect="1"/>
              </p:cNvSpPr>
              <p:nvPr/>
            </p:nvSpPr>
            <p:spPr bwMode="gray">
              <a:xfrm>
                <a:off x="5264942" y="3710334"/>
                <a:ext cx="33338" cy="30163"/>
              </a:xfrm>
              <a:custGeom>
                <a:avLst/>
                <a:gdLst/>
                <a:ahLst/>
                <a:cxnLst>
                  <a:cxn ang="0">
                    <a:pos x="7" y="92"/>
                  </a:cxn>
                  <a:cxn ang="0">
                    <a:pos x="8" y="92"/>
                  </a:cxn>
                  <a:cxn ang="0">
                    <a:pos x="8" y="83"/>
                  </a:cxn>
                  <a:cxn ang="0">
                    <a:pos x="13" y="80"/>
                  </a:cxn>
                  <a:cxn ang="0">
                    <a:pos x="18" y="80"/>
                  </a:cxn>
                  <a:cxn ang="0">
                    <a:pos x="20" y="81"/>
                  </a:cxn>
                  <a:cxn ang="0">
                    <a:pos x="23" y="86"/>
                  </a:cxn>
                  <a:cxn ang="0">
                    <a:pos x="26" y="95"/>
                  </a:cxn>
                  <a:cxn ang="0">
                    <a:pos x="29" y="96"/>
                  </a:cxn>
                  <a:cxn ang="0">
                    <a:pos x="35" y="95"/>
                  </a:cxn>
                  <a:cxn ang="0">
                    <a:pos x="40" y="92"/>
                  </a:cxn>
                  <a:cxn ang="0">
                    <a:pos x="48" y="92"/>
                  </a:cxn>
                  <a:cxn ang="0">
                    <a:pos x="52" y="87"/>
                  </a:cxn>
                  <a:cxn ang="0">
                    <a:pos x="52" y="79"/>
                  </a:cxn>
                  <a:cxn ang="0">
                    <a:pos x="53" y="76"/>
                  </a:cxn>
                  <a:cxn ang="0">
                    <a:pos x="56" y="74"/>
                  </a:cxn>
                  <a:cxn ang="0">
                    <a:pos x="66" y="74"/>
                  </a:cxn>
                  <a:cxn ang="0">
                    <a:pos x="78" y="70"/>
                  </a:cxn>
                  <a:cxn ang="0">
                    <a:pos x="83" y="70"/>
                  </a:cxn>
                  <a:cxn ang="0">
                    <a:pos x="83" y="71"/>
                  </a:cxn>
                  <a:cxn ang="0">
                    <a:pos x="88" y="71"/>
                  </a:cxn>
                  <a:cxn ang="0">
                    <a:pos x="90" y="75"/>
                  </a:cxn>
                  <a:cxn ang="0">
                    <a:pos x="101" y="60"/>
                  </a:cxn>
                  <a:cxn ang="0">
                    <a:pos x="104" y="50"/>
                  </a:cxn>
                  <a:cxn ang="0">
                    <a:pos x="102" y="43"/>
                  </a:cxn>
                  <a:cxn ang="0">
                    <a:pos x="98" y="28"/>
                  </a:cxn>
                  <a:cxn ang="0">
                    <a:pos x="85" y="7"/>
                  </a:cxn>
                  <a:cxn ang="0">
                    <a:pos x="80" y="0"/>
                  </a:cxn>
                  <a:cxn ang="0">
                    <a:pos x="75" y="4"/>
                  </a:cxn>
                  <a:cxn ang="0">
                    <a:pos x="68" y="5"/>
                  </a:cxn>
                  <a:cxn ang="0">
                    <a:pos x="64" y="9"/>
                  </a:cxn>
                  <a:cxn ang="0">
                    <a:pos x="58" y="20"/>
                  </a:cxn>
                  <a:cxn ang="0">
                    <a:pos x="50" y="21"/>
                  </a:cxn>
                  <a:cxn ang="0">
                    <a:pos x="43" y="18"/>
                  </a:cxn>
                  <a:cxn ang="0">
                    <a:pos x="39" y="15"/>
                  </a:cxn>
                  <a:cxn ang="0">
                    <a:pos x="36" y="17"/>
                  </a:cxn>
                  <a:cxn ang="0">
                    <a:pos x="29" y="24"/>
                  </a:cxn>
                  <a:cxn ang="0">
                    <a:pos x="21" y="36"/>
                  </a:cxn>
                  <a:cxn ang="0">
                    <a:pos x="14" y="49"/>
                  </a:cxn>
                  <a:cxn ang="0">
                    <a:pos x="10" y="60"/>
                  </a:cxn>
                  <a:cxn ang="0">
                    <a:pos x="0" y="74"/>
                  </a:cxn>
                  <a:cxn ang="0">
                    <a:pos x="0" y="81"/>
                  </a:cxn>
                  <a:cxn ang="0">
                    <a:pos x="2" y="85"/>
                  </a:cxn>
                  <a:cxn ang="0">
                    <a:pos x="7" y="92"/>
                  </a:cxn>
                </a:cxnLst>
                <a:rect l="0" t="0" r="r" b="b"/>
                <a:pathLst>
                  <a:path w="104" h="96">
                    <a:moveTo>
                      <a:pt x="7" y="92"/>
                    </a:moveTo>
                    <a:lnTo>
                      <a:pt x="8" y="92"/>
                    </a:lnTo>
                    <a:lnTo>
                      <a:pt x="8" y="83"/>
                    </a:lnTo>
                    <a:lnTo>
                      <a:pt x="13" y="80"/>
                    </a:lnTo>
                    <a:lnTo>
                      <a:pt x="18" y="80"/>
                    </a:lnTo>
                    <a:lnTo>
                      <a:pt x="20" y="81"/>
                    </a:lnTo>
                    <a:lnTo>
                      <a:pt x="23" y="86"/>
                    </a:lnTo>
                    <a:lnTo>
                      <a:pt x="26" y="95"/>
                    </a:lnTo>
                    <a:lnTo>
                      <a:pt x="29" y="96"/>
                    </a:lnTo>
                    <a:lnTo>
                      <a:pt x="35" y="95"/>
                    </a:lnTo>
                    <a:lnTo>
                      <a:pt x="40" y="92"/>
                    </a:lnTo>
                    <a:lnTo>
                      <a:pt x="48" y="92"/>
                    </a:lnTo>
                    <a:lnTo>
                      <a:pt x="52" y="87"/>
                    </a:lnTo>
                    <a:lnTo>
                      <a:pt x="52" y="79"/>
                    </a:lnTo>
                    <a:lnTo>
                      <a:pt x="53" y="76"/>
                    </a:lnTo>
                    <a:lnTo>
                      <a:pt x="56" y="74"/>
                    </a:lnTo>
                    <a:lnTo>
                      <a:pt x="66" y="74"/>
                    </a:lnTo>
                    <a:lnTo>
                      <a:pt x="78" y="70"/>
                    </a:lnTo>
                    <a:lnTo>
                      <a:pt x="83" y="70"/>
                    </a:lnTo>
                    <a:lnTo>
                      <a:pt x="83" y="71"/>
                    </a:lnTo>
                    <a:lnTo>
                      <a:pt x="88" y="71"/>
                    </a:lnTo>
                    <a:lnTo>
                      <a:pt x="90" y="75"/>
                    </a:lnTo>
                    <a:lnTo>
                      <a:pt x="101" y="60"/>
                    </a:lnTo>
                    <a:lnTo>
                      <a:pt x="104" y="50"/>
                    </a:lnTo>
                    <a:lnTo>
                      <a:pt x="102" y="43"/>
                    </a:lnTo>
                    <a:lnTo>
                      <a:pt x="98" y="28"/>
                    </a:lnTo>
                    <a:lnTo>
                      <a:pt x="85" y="7"/>
                    </a:lnTo>
                    <a:lnTo>
                      <a:pt x="80" y="0"/>
                    </a:lnTo>
                    <a:lnTo>
                      <a:pt x="75" y="4"/>
                    </a:lnTo>
                    <a:lnTo>
                      <a:pt x="68" y="5"/>
                    </a:lnTo>
                    <a:lnTo>
                      <a:pt x="64" y="9"/>
                    </a:lnTo>
                    <a:lnTo>
                      <a:pt x="58" y="20"/>
                    </a:lnTo>
                    <a:lnTo>
                      <a:pt x="50" y="21"/>
                    </a:lnTo>
                    <a:lnTo>
                      <a:pt x="43" y="18"/>
                    </a:lnTo>
                    <a:lnTo>
                      <a:pt x="39" y="15"/>
                    </a:lnTo>
                    <a:lnTo>
                      <a:pt x="36" y="17"/>
                    </a:lnTo>
                    <a:lnTo>
                      <a:pt x="29" y="24"/>
                    </a:lnTo>
                    <a:lnTo>
                      <a:pt x="21" y="36"/>
                    </a:lnTo>
                    <a:lnTo>
                      <a:pt x="14" y="49"/>
                    </a:lnTo>
                    <a:lnTo>
                      <a:pt x="10" y="60"/>
                    </a:lnTo>
                    <a:lnTo>
                      <a:pt x="0" y="74"/>
                    </a:lnTo>
                    <a:lnTo>
                      <a:pt x="0" y="81"/>
                    </a:lnTo>
                    <a:lnTo>
                      <a:pt x="2" y="85"/>
                    </a:lnTo>
                    <a:lnTo>
                      <a:pt x="7" y="9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Freeform 46"/>
              <p:cNvSpPr>
                <a:spLocks noChangeAspect="1"/>
              </p:cNvSpPr>
              <p:nvPr/>
            </p:nvSpPr>
            <p:spPr bwMode="gray">
              <a:xfrm>
                <a:off x="5350667" y="3611909"/>
                <a:ext cx="138113" cy="160338"/>
              </a:xfrm>
              <a:custGeom>
                <a:avLst/>
                <a:gdLst/>
                <a:ahLst/>
                <a:cxnLst>
                  <a:cxn ang="0">
                    <a:pos x="387" y="204"/>
                  </a:cxn>
                  <a:cxn ang="0">
                    <a:pos x="387" y="98"/>
                  </a:cxn>
                  <a:cxn ang="0">
                    <a:pos x="412" y="74"/>
                  </a:cxn>
                  <a:cxn ang="0">
                    <a:pos x="435" y="37"/>
                  </a:cxn>
                  <a:cxn ang="0">
                    <a:pos x="421" y="37"/>
                  </a:cxn>
                  <a:cxn ang="0">
                    <a:pos x="374" y="22"/>
                  </a:cxn>
                  <a:cxn ang="0">
                    <a:pos x="336" y="32"/>
                  </a:cxn>
                  <a:cxn ang="0">
                    <a:pos x="297" y="60"/>
                  </a:cxn>
                  <a:cxn ang="0">
                    <a:pos x="250" y="53"/>
                  </a:cxn>
                  <a:cxn ang="0">
                    <a:pos x="213" y="47"/>
                  </a:cxn>
                  <a:cxn ang="0">
                    <a:pos x="164" y="12"/>
                  </a:cxn>
                  <a:cxn ang="0">
                    <a:pos x="132" y="3"/>
                  </a:cxn>
                  <a:cxn ang="0">
                    <a:pos x="103" y="0"/>
                  </a:cxn>
                  <a:cxn ang="0">
                    <a:pos x="69" y="3"/>
                  </a:cxn>
                  <a:cxn ang="0">
                    <a:pos x="28" y="1"/>
                  </a:cxn>
                  <a:cxn ang="0">
                    <a:pos x="0" y="28"/>
                  </a:cxn>
                  <a:cxn ang="0">
                    <a:pos x="5" y="32"/>
                  </a:cxn>
                  <a:cxn ang="0">
                    <a:pos x="19" y="36"/>
                  </a:cxn>
                  <a:cxn ang="0">
                    <a:pos x="21" y="46"/>
                  </a:cxn>
                  <a:cxn ang="0">
                    <a:pos x="28" y="75"/>
                  </a:cxn>
                  <a:cxn ang="0">
                    <a:pos x="35" y="86"/>
                  </a:cxn>
                  <a:cxn ang="0">
                    <a:pos x="46" y="92"/>
                  </a:cxn>
                  <a:cxn ang="0">
                    <a:pos x="55" y="107"/>
                  </a:cxn>
                  <a:cxn ang="0">
                    <a:pos x="57" y="135"/>
                  </a:cxn>
                  <a:cxn ang="0">
                    <a:pos x="54" y="168"/>
                  </a:cxn>
                  <a:cxn ang="0">
                    <a:pos x="38" y="192"/>
                  </a:cxn>
                  <a:cxn ang="0">
                    <a:pos x="26" y="206"/>
                  </a:cxn>
                  <a:cxn ang="0">
                    <a:pos x="2" y="238"/>
                  </a:cxn>
                  <a:cxn ang="0">
                    <a:pos x="8" y="263"/>
                  </a:cxn>
                  <a:cxn ang="0">
                    <a:pos x="18" y="270"/>
                  </a:cxn>
                  <a:cxn ang="0">
                    <a:pos x="35" y="265"/>
                  </a:cxn>
                  <a:cxn ang="0">
                    <a:pos x="45" y="270"/>
                  </a:cxn>
                  <a:cxn ang="0">
                    <a:pos x="26" y="281"/>
                  </a:cxn>
                  <a:cxn ang="0">
                    <a:pos x="7" y="295"/>
                  </a:cxn>
                  <a:cxn ang="0">
                    <a:pos x="207" y="415"/>
                  </a:cxn>
                  <a:cxn ang="0">
                    <a:pos x="210" y="428"/>
                  </a:cxn>
                  <a:cxn ang="0">
                    <a:pos x="218" y="458"/>
                  </a:cxn>
                  <a:cxn ang="0">
                    <a:pos x="306" y="499"/>
                  </a:cxn>
                  <a:cxn ang="0">
                    <a:pos x="314" y="488"/>
                  </a:cxn>
                  <a:cxn ang="0">
                    <a:pos x="324" y="463"/>
                  </a:cxn>
                  <a:cxn ang="0">
                    <a:pos x="342" y="429"/>
                  </a:cxn>
                  <a:cxn ang="0">
                    <a:pos x="352" y="399"/>
                  </a:cxn>
                  <a:cxn ang="0">
                    <a:pos x="360" y="391"/>
                  </a:cxn>
                  <a:cxn ang="0">
                    <a:pos x="379" y="376"/>
                  </a:cxn>
                  <a:cxn ang="0">
                    <a:pos x="388" y="361"/>
                  </a:cxn>
                  <a:cxn ang="0">
                    <a:pos x="403" y="358"/>
                  </a:cxn>
                  <a:cxn ang="0">
                    <a:pos x="417" y="340"/>
                  </a:cxn>
                  <a:cxn ang="0">
                    <a:pos x="393" y="308"/>
                  </a:cxn>
                  <a:cxn ang="0">
                    <a:pos x="387" y="257"/>
                  </a:cxn>
                </a:cxnLst>
                <a:rect l="0" t="0" r="r" b="b"/>
                <a:pathLst>
                  <a:path w="435" h="504">
                    <a:moveTo>
                      <a:pt x="387" y="257"/>
                    </a:moveTo>
                    <a:lnTo>
                      <a:pt x="387" y="204"/>
                    </a:lnTo>
                    <a:lnTo>
                      <a:pt x="387" y="151"/>
                    </a:lnTo>
                    <a:lnTo>
                      <a:pt x="387" y="98"/>
                    </a:lnTo>
                    <a:lnTo>
                      <a:pt x="390" y="96"/>
                    </a:lnTo>
                    <a:lnTo>
                      <a:pt x="412" y="74"/>
                    </a:lnTo>
                    <a:lnTo>
                      <a:pt x="433" y="42"/>
                    </a:lnTo>
                    <a:lnTo>
                      <a:pt x="435" y="37"/>
                    </a:lnTo>
                    <a:lnTo>
                      <a:pt x="430" y="38"/>
                    </a:lnTo>
                    <a:lnTo>
                      <a:pt x="421" y="37"/>
                    </a:lnTo>
                    <a:lnTo>
                      <a:pt x="408" y="38"/>
                    </a:lnTo>
                    <a:lnTo>
                      <a:pt x="374" y="22"/>
                    </a:lnTo>
                    <a:lnTo>
                      <a:pt x="355" y="26"/>
                    </a:lnTo>
                    <a:lnTo>
                      <a:pt x="336" y="32"/>
                    </a:lnTo>
                    <a:lnTo>
                      <a:pt x="320" y="48"/>
                    </a:lnTo>
                    <a:lnTo>
                      <a:pt x="297" y="60"/>
                    </a:lnTo>
                    <a:lnTo>
                      <a:pt x="272" y="59"/>
                    </a:lnTo>
                    <a:lnTo>
                      <a:pt x="250" y="53"/>
                    </a:lnTo>
                    <a:lnTo>
                      <a:pt x="233" y="53"/>
                    </a:lnTo>
                    <a:lnTo>
                      <a:pt x="213" y="47"/>
                    </a:lnTo>
                    <a:lnTo>
                      <a:pt x="202" y="34"/>
                    </a:lnTo>
                    <a:lnTo>
                      <a:pt x="164" y="12"/>
                    </a:lnTo>
                    <a:lnTo>
                      <a:pt x="147" y="4"/>
                    </a:lnTo>
                    <a:lnTo>
                      <a:pt x="132" y="3"/>
                    </a:lnTo>
                    <a:lnTo>
                      <a:pt x="116" y="5"/>
                    </a:lnTo>
                    <a:lnTo>
                      <a:pt x="103" y="0"/>
                    </a:lnTo>
                    <a:lnTo>
                      <a:pt x="82" y="3"/>
                    </a:lnTo>
                    <a:lnTo>
                      <a:pt x="69" y="3"/>
                    </a:lnTo>
                    <a:lnTo>
                      <a:pt x="39" y="0"/>
                    </a:lnTo>
                    <a:lnTo>
                      <a:pt x="28" y="1"/>
                    </a:lnTo>
                    <a:lnTo>
                      <a:pt x="16" y="9"/>
                    </a:lnTo>
                    <a:lnTo>
                      <a:pt x="0" y="28"/>
                    </a:lnTo>
                    <a:lnTo>
                      <a:pt x="2" y="30"/>
                    </a:lnTo>
                    <a:lnTo>
                      <a:pt x="5" y="32"/>
                    </a:lnTo>
                    <a:lnTo>
                      <a:pt x="17" y="34"/>
                    </a:lnTo>
                    <a:lnTo>
                      <a:pt x="19" y="36"/>
                    </a:lnTo>
                    <a:lnTo>
                      <a:pt x="19" y="43"/>
                    </a:lnTo>
                    <a:lnTo>
                      <a:pt x="21" y="46"/>
                    </a:lnTo>
                    <a:lnTo>
                      <a:pt x="23" y="48"/>
                    </a:lnTo>
                    <a:lnTo>
                      <a:pt x="28" y="75"/>
                    </a:lnTo>
                    <a:lnTo>
                      <a:pt x="30" y="81"/>
                    </a:lnTo>
                    <a:lnTo>
                      <a:pt x="35" y="86"/>
                    </a:lnTo>
                    <a:lnTo>
                      <a:pt x="42" y="90"/>
                    </a:lnTo>
                    <a:lnTo>
                      <a:pt x="46" y="92"/>
                    </a:lnTo>
                    <a:lnTo>
                      <a:pt x="54" y="101"/>
                    </a:lnTo>
                    <a:lnTo>
                      <a:pt x="55" y="107"/>
                    </a:lnTo>
                    <a:lnTo>
                      <a:pt x="55" y="125"/>
                    </a:lnTo>
                    <a:lnTo>
                      <a:pt x="57" y="135"/>
                    </a:lnTo>
                    <a:lnTo>
                      <a:pt x="56" y="155"/>
                    </a:lnTo>
                    <a:lnTo>
                      <a:pt x="54" y="168"/>
                    </a:lnTo>
                    <a:lnTo>
                      <a:pt x="46" y="181"/>
                    </a:lnTo>
                    <a:lnTo>
                      <a:pt x="38" y="192"/>
                    </a:lnTo>
                    <a:lnTo>
                      <a:pt x="35" y="195"/>
                    </a:lnTo>
                    <a:lnTo>
                      <a:pt x="26" y="206"/>
                    </a:lnTo>
                    <a:lnTo>
                      <a:pt x="8" y="233"/>
                    </a:lnTo>
                    <a:lnTo>
                      <a:pt x="2" y="238"/>
                    </a:lnTo>
                    <a:lnTo>
                      <a:pt x="1" y="253"/>
                    </a:lnTo>
                    <a:lnTo>
                      <a:pt x="8" y="263"/>
                    </a:lnTo>
                    <a:lnTo>
                      <a:pt x="12" y="272"/>
                    </a:lnTo>
                    <a:lnTo>
                      <a:pt x="18" y="270"/>
                    </a:lnTo>
                    <a:lnTo>
                      <a:pt x="26" y="267"/>
                    </a:lnTo>
                    <a:lnTo>
                      <a:pt x="35" y="265"/>
                    </a:lnTo>
                    <a:lnTo>
                      <a:pt x="45" y="265"/>
                    </a:lnTo>
                    <a:lnTo>
                      <a:pt x="45" y="270"/>
                    </a:lnTo>
                    <a:lnTo>
                      <a:pt x="34" y="274"/>
                    </a:lnTo>
                    <a:lnTo>
                      <a:pt x="26" y="281"/>
                    </a:lnTo>
                    <a:lnTo>
                      <a:pt x="14" y="281"/>
                    </a:lnTo>
                    <a:lnTo>
                      <a:pt x="7" y="295"/>
                    </a:lnTo>
                    <a:lnTo>
                      <a:pt x="16" y="303"/>
                    </a:lnTo>
                    <a:lnTo>
                      <a:pt x="207" y="415"/>
                    </a:lnTo>
                    <a:lnTo>
                      <a:pt x="210" y="420"/>
                    </a:lnTo>
                    <a:lnTo>
                      <a:pt x="210" y="428"/>
                    </a:lnTo>
                    <a:lnTo>
                      <a:pt x="215" y="447"/>
                    </a:lnTo>
                    <a:lnTo>
                      <a:pt x="218" y="458"/>
                    </a:lnTo>
                    <a:lnTo>
                      <a:pt x="296" y="504"/>
                    </a:lnTo>
                    <a:lnTo>
                      <a:pt x="306" y="499"/>
                    </a:lnTo>
                    <a:lnTo>
                      <a:pt x="309" y="495"/>
                    </a:lnTo>
                    <a:lnTo>
                      <a:pt x="314" y="488"/>
                    </a:lnTo>
                    <a:lnTo>
                      <a:pt x="318" y="479"/>
                    </a:lnTo>
                    <a:lnTo>
                      <a:pt x="324" y="463"/>
                    </a:lnTo>
                    <a:lnTo>
                      <a:pt x="333" y="450"/>
                    </a:lnTo>
                    <a:lnTo>
                      <a:pt x="342" y="429"/>
                    </a:lnTo>
                    <a:lnTo>
                      <a:pt x="346" y="413"/>
                    </a:lnTo>
                    <a:lnTo>
                      <a:pt x="352" y="399"/>
                    </a:lnTo>
                    <a:lnTo>
                      <a:pt x="357" y="392"/>
                    </a:lnTo>
                    <a:lnTo>
                      <a:pt x="360" y="391"/>
                    </a:lnTo>
                    <a:lnTo>
                      <a:pt x="378" y="382"/>
                    </a:lnTo>
                    <a:lnTo>
                      <a:pt x="379" y="376"/>
                    </a:lnTo>
                    <a:lnTo>
                      <a:pt x="382" y="370"/>
                    </a:lnTo>
                    <a:lnTo>
                      <a:pt x="388" y="361"/>
                    </a:lnTo>
                    <a:lnTo>
                      <a:pt x="394" y="358"/>
                    </a:lnTo>
                    <a:lnTo>
                      <a:pt x="403" y="358"/>
                    </a:lnTo>
                    <a:lnTo>
                      <a:pt x="414" y="346"/>
                    </a:lnTo>
                    <a:lnTo>
                      <a:pt x="417" y="340"/>
                    </a:lnTo>
                    <a:lnTo>
                      <a:pt x="416" y="337"/>
                    </a:lnTo>
                    <a:lnTo>
                      <a:pt x="393" y="308"/>
                    </a:lnTo>
                    <a:lnTo>
                      <a:pt x="387" y="300"/>
                    </a:lnTo>
                    <a:lnTo>
                      <a:pt x="387" y="25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Freeform 47"/>
              <p:cNvSpPr>
                <a:spLocks noChangeAspect="1"/>
              </p:cNvSpPr>
              <p:nvPr/>
            </p:nvSpPr>
            <p:spPr bwMode="gray">
              <a:xfrm>
                <a:off x="4455318" y="3399184"/>
                <a:ext cx="107950" cy="77788"/>
              </a:xfrm>
              <a:custGeom>
                <a:avLst/>
                <a:gdLst/>
                <a:ahLst/>
                <a:cxnLst>
                  <a:cxn ang="0">
                    <a:pos x="43" y="160"/>
                  </a:cxn>
                  <a:cxn ang="0">
                    <a:pos x="28" y="129"/>
                  </a:cxn>
                  <a:cxn ang="0">
                    <a:pos x="7" y="113"/>
                  </a:cxn>
                  <a:cxn ang="0">
                    <a:pos x="1" y="107"/>
                  </a:cxn>
                  <a:cxn ang="0">
                    <a:pos x="35" y="86"/>
                  </a:cxn>
                  <a:cxn ang="0">
                    <a:pos x="56" y="33"/>
                  </a:cxn>
                  <a:cxn ang="0">
                    <a:pos x="70" y="9"/>
                  </a:cxn>
                  <a:cxn ang="0">
                    <a:pos x="92" y="9"/>
                  </a:cxn>
                  <a:cxn ang="0">
                    <a:pos x="122" y="5"/>
                  </a:cxn>
                  <a:cxn ang="0">
                    <a:pos x="135" y="1"/>
                  </a:cxn>
                  <a:cxn ang="0">
                    <a:pos x="168" y="2"/>
                  </a:cxn>
                  <a:cxn ang="0">
                    <a:pos x="183" y="9"/>
                  </a:cxn>
                  <a:cxn ang="0">
                    <a:pos x="206" y="29"/>
                  </a:cxn>
                  <a:cxn ang="0">
                    <a:pos x="221" y="29"/>
                  </a:cxn>
                  <a:cxn ang="0">
                    <a:pos x="238" y="58"/>
                  </a:cxn>
                  <a:cxn ang="0">
                    <a:pos x="248" y="68"/>
                  </a:cxn>
                  <a:cxn ang="0">
                    <a:pos x="258" y="75"/>
                  </a:cxn>
                  <a:cxn ang="0">
                    <a:pos x="261" y="82"/>
                  </a:cxn>
                  <a:cxn ang="0">
                    <a:pos x="277" y="91"/>
                  </a:cxn>
                  <a:cxn ang="0">
                    <a:pos x="289" y="103"/>
                  </a:cxn>
                  <a:cxn ang="0">
                    <a:pos x="297" y="123"/>
                  </a:cxn>
                  <a:cxn ang="0">
                    <a:pos x="302" y="133"/>
                  </a:cxn>
                  <a:cxn ang="0">
                    <a:pos x="309" y="156"/>
                  </a:cxn>
                  <a:cxn ang="0">
                    <a:pos x="313" y="181"/>
                  </a:cxn>
                  <a:cxn ang="0">
                    <a:pos x="323" y="185"/>
                  </a:cxn>
                  <a:cxn ang="0">
                    <a:pos x="332" y="197"/>
                  </a:cxn>
                  <a:cxn ang="0">
                    <a:pos x="342" y="212"/>
                  </a:cxn>
                  <a:cxn ang="0">
                    <a:pos x="342" y="221"/>
                  </a:cxn>
                  <a:cxn ang="0">
                    <a:pos x="344" y="238"/>
                  </a:cxn>
                  <a:cxn ang="0">
                    <a:pos x="321" y="242"/>
                  </a:cxn>
                  <a:cxn ang="0">
                    <a:pos x="293" y="244"/>
                  </a:cxn>
                  <a:cxn ang="0">
                    <a:pos x="271" y="239"/>
                  </a:cxn>
                  <a:cxn ang="0">
                    <a:pos x="255" y="238"/>
                  </a:cxn>
                  <a:cxn ang="0">
                    <a:pos x="237" y="227"/>
                  </a:cxn>
                  <a:cxn ang="0">
                    <a:pos x="162" y="224"/>
                  </a:cxn>
                  <a:cxn ang="0">
                    <a:pos x="111" y="236"/>
                  </a:cxn>
                  <a:cxn ang="0">
                    <a:pos x="57" y="244"/>
                  </a:cxn>
                  <a:cxn ang="0">
                    <a:pos x="43" y="242"/>
                  </a:cxn>
                  <a:cxn ang="0">
                    <a:pos x="47" y="199"/>
                  </a:cxn>
                  <a:cxn ang="0">
                    <a:pos x="98" y="188"/>
                  </a:cxn>
                  <a:cxn ang="0">
                    <a:pos x="127" y="183"/>
                  </a:cxn>
                  <a:cxn ang="0">
                    <a:pos x="143" y="182"/>
                  </a:cxn>
                  <a:cxn ang="0">
                    <a:pos x="175" y="194"/>
                  </a:cxn>
                  <a:cxn ang="0">
                    <a:pos x="203" y="189"/>
                  </a:cxn>
                  <a:cxn ang="0">
                    <a:pos x="206" y="177"/>
                  </a:cxn>
                  <a:cxn ang="0">
                    <a:pos x="191" y="177"/>
                  </a:cxn>
                  <a:cxn ang="0">
                    <a:pos x="165" y="172"/>
                  </a:cxn>
                  <a:cxn ang="0">
                    <a:pos x="140" y="162"/>
                  </a:cxn>
                  <a:cxn ang="0">
                    <a:pos x="120" y="163"/>
                  </a:cxn>
                </a:cxnLst>
                <a:rect l="0" t="0" r="r" b="b"/>
                <a:pathLst>
                  <a:path w="344" h="244">
                    <a:moveTo>
                      <a:pt x="55" y="174"/>
                    </a:moveTo>
                    <a:lnTo>
                      <a:pt x="54" y="174"/>
                    </a:lnTo>
                    <a:lnTo>
                      <a:pt x="50" y="168"/>
                    </a:lnTo>
                    <a:lnTo>
                      <a:pt x="43" y="160"/>
                    </a:lnTo>
                    <a:lnTo>
                      <a:pt x="41" y="147"/>
                    </a:lnTo>
                    <a:lnTo>
                      <a:pt x="39" y="144"/>
                    </a:lnTo>
                    <a:lnTo>
                      <a:pt x="33" y="138"/>
                    </a:lnTo>
                    <a:lnTo>
                      <a:pt x="28" y="129"/>
                    </a:lnTo>
                    <a:lnTo>
                      <a:pt x="18" y="119"/>
                    </a:lnTo>
                    <a:lnTo>
                      <a:pt x="14" y="112"/>
                    </a:lnTo>
                    <a:lnTo>
                      <a:pt x="9" y="112"/>
                    </a:lnTo>
                    <a:lnTo>
                      <a:pt x="7" y="113"/>
                    </a:lnTo>
                    <a:lnTo>
                      <a:pt x="4" y="117"/>
                    </a:lnTo>
                    <a:lnTo>
                      <a:pt x="1" y="112"/>
                    </a:lnTo>
                    <a:lnTo>
                      <a:pt x="0" y="109"/>
                    </a:lnTo>
                    <a:lnTo>
                      <a:pt x="1" y="107"/>
                    </a:lnTo>
                    <a:lnTo>
                      <a:pt x="6" y="107"/>
                    </a:lnTo>
                    <a:lnTo>
                      <a:pt x="17" y="103"/>
                    </a:lnTo>
                    <a:lnTo>
                      <a:pt x="31" y="91"/>
                    </a:lnTo>
                    <a:lnTo>
                      <a:pt x="35" y="86"/>
                    </a:lnTo>
                    <a:lnTo>
                      <a:pt x="40" y="77"/>
                    </a:lnTo>
                    <a:lnTo>
                      <a:pt x="55" y="56"/>
                    </a:lnTo>
                    <a:lnTo>
                      <a:pt x="56" y="50"/>
                    </a:lnTo>
                    <a:lnTo>
                      <a:pt x="56" y="33"/>
                    </a:lnTo>
                    <a:lnTo>
                      <a:pt x="57" y="32"/>
                    </a:lnTo>
                    <a:lnTo>
                      <a:pt x="61" y="29"/>
                    </a:lnTo>
                    <a:lnTo>
                      <a:pt x="65" y="22"/>
                    </a:lnTo>
                    <a:lnTo>
                      <a:pt x="70" y="9"/>
                    </a:lnTo>
                    <a:lnTo>
                      <a:pt x="73" y="9"/>
                    </a:lnTo>
                    <a:lnTo>
                      <a:pt x="76" y="7"/>
                    </a:lnTo>
                    <a:lnTo>
                      <a:pt x="83" y="9"/>
                    </a:lnTo>
                    <a:lnTo>
                      <a:pt x="92" y="9"/>
                    </a:lnTo>
                    <a:lnTo>
                      <a:pt x="102" y="11"/>
                    </a:lnTo>
                    <a:lnTo>
                      <a:pt x="109" y="10"/>
                    </a:lnTo>
                    <a:lnTo>
                      <a:pt x="111" y="7"/>
                    </a:lnTo>
                    <a:lnTo>
                      <a:pt x="122" y="5"/>
                    </a:lnTo>
                    <a:lnTo>
                      <a:pt x="131" y="6"/>
                    </a:lnTo>
                    <a:lnTo>
                      <a:pt x="133" y="5"/>
                    </a:lnTo>
                    <a:lnTo>
                      <a:pt x="133" y="1"/>
                    </a:lnTo>
                    <a:lnTo>
                      <a:pt x="135" y="1"/>
                    </a:lnTo>
                    <a:lnTo>
                      <a:pt x="141" y="1"/>
                    </a:lnTo>
                    <a:lnTo>
                      <a:pt x="146" y="0"/>
                    </a:lnTo>
                    <a:lnTo>
                      <a:pt x="152" y="2"/>
                    </a:lnTo>
                    <a:lnTo>
                      <a:pt x="168" y="2"/>
                    </a:lnTo>
                    <a:lnTo>
                      <a:pt x="169" y="4"/>
                    </a:lnTo>
                    <a:lnTo>
                      <a:pt x="174" y="2"/>
                    </a:lnTo>
                    <a:lnTo>
                      <a:pt x="176" y="7"/>
                    </a:lnTo>
                    <a:lnTo>
                      <a:pt x="183" y="9"/>
                    </a:lnTo>
                    <a:lnTo>
                      <a:pt x="194" y="17"/>
                    </a:lnTo>
                    <a:lnTo>
                      <a:pt x="195" y="23"/>
                    </a:lnTo>
                    <a:lnTo>
                      <a:pt x="202" y="31"/>
                    </a:lnTo>
                    <a:lnTo>
                      <a:pt x="206" y="29"/>
                    </a:lnTo>
                    <a:lnTo>
                      <a:pt x="212" y="28"/>
                    </a:lnTo>
                    <a:lnTo>
                      <a:pt x="212" y="32"/>
                    </a:lnTo>
                    <a:lnTo>
                      <a:pt x="216" y="33"/>
                    </a:lnTo>
                    <a:lnTo>
                      <a:pt x="221" y="29"/>
                    </a:lnTo>
                    <a:lnTo>
                      <a:pt x="223" y="29"/>
                    </a:lnTo>
                    <a:lnTo>
                      <a:pt x="233" y="44"/>
                    </a:lnTo>
                    <a:lnTo>
                      <a:pt x="238" y="54"/>
                    </a:lnTo>
                    <a:lnTo>
                      <a:pt x="238" y="58"/>
                    </a:lnTo>
                    <a:lnTo>
                      <a:pt x="242" y="59"/>
                    </a:lnTo>
                    <a:lnTo>
                      <a:pt x="245" y="64"/>
                    </a:lnTo>
                    <a:lnTo>
                      <a:pt x="245" y="66"/>
                    </a:lnTo>
                    <a:lnTo>
                      <a:pt x="248" y="68"/>
                    </a:lnTo>
                    <a:lnTo>
                      <a:pt x="251" y="66"/>
                    </a:lnTo>
                    <a:lnTo>
                      <a:pt x="253" y="66"/>
                    </a:lnTo>
                    <a:lnTo>
                      <a:pt x="255" y="74"/>
                    </a:lnTo>
                    <a:lnTo>
                      <a:pt x="258" y="75"/>
                    </a:lnTo>
                    <a:lnTo>
                      <a:pt x="260" y="79"/>
                    </a:lnTo>
                    <a:lnTo>
                      <a:pt x="256" y="80"/>
                    </a:lnTo>
                    <a:lnTo>
                      <a:pt x="256" y="81"/>
                    </a:lnTo>
                    <a:lnTo>
                      <a:pt x="261" y="82"/>
                    </a:lnTo>
                    <a:lnTo>
                      <a:pt x="264" y="86"/>
                    </a:lnTo>
                    <a:lnTo>
                      <a:pt x="267" y="88"/>
                    </a:lnTo>
                    <a:lnTo>
                      <a:pt x="271" y="88"/>
                    </a:lnTo>
                    <a:lnTo>
                      <a:pt x="277" y="91"/>
                    </a:lnTo>
                    <a:lnTo>
                      <a:pt x="280" y="95"/>
                    </a:lnTo>
                    <a:lnTo>
                      <a:pt x="281" y="99"/>
                    </a:lnTo>
                    <a:lnTo>
                      <a:pt x="283" y="101"/>
                    </a:lnTo>
                    <a:lnTo>
                      <a:pt x="289" y="103"/>
                    </a:lnTo>
                    <a:lnTo>
                      <a:pt x="296" y="109"/>
                    </a:lnTo>
                    <a:lnTo>
                      <a:pt x="298" y="112"/>
                    </a:lnTo>
                    <a:lnTo>
                      <a:pt x="299" y="115"/>
                    </a:lnTo>
                    <a:lnTo>
                      <a:pt x="297" y="123"/>
                    </a:lnTo>
                    <a:lnTo>
                      <a:pt x="297" y="129"/>
                    </a:lnTo>
                    <a:lnTo>
                      <a:pt x="299" y="129"/>
                    </a:lnTo>
                    <a:lnTo>
                      <a:pt x="301" y="133"/>
                    </a:lnTo>
                    <a:lnTo>
                      <a:pt x="302" y="133"/>
                    </a:lnTo>
                    <a:lnTo>
                      <a:pt x="305" y="136"/>
                    </a:lnTo>
                    <a:lnTo>
                      <a:pt x="307" y="144"/>
                    </a:lnTo>
                    <a:lnTo>
                      <a:pt x="307" y="150"/>
                    </a:lnTo>
                    <a:lnTo>
                      <a:pt x="309" y="156"/>
                    </a:lnTo>
                    <a:lnTo>
                      <a:pt x="310" y="160"/>
                    </a:lnTo>
                    <a:lnTo>
                      <a:pt x="305" y="167"/>
                    </a:lnTo>
                    <a:lnTo>
                      <a:pt x="305" y="169"/>
                    </a:lnTo>
                    <a:lnTo>
                      <a:pt x="313" y="181"/>
                    </a:lnTo>
                    <a:lnTo>
                      <a:pt x="315" y="187"/>
                    </a:lnTo>
                    <a:lnTo>
                      <a:pt x="316" y="188"/>
                    </a:lnTo>
                    <a:lnTo>
                      <a:pt x="320" y="188"/>
                    </a:lnTo>
                    <a:lnTo>
                      <a:pt x="323" y="185"/>
                    </a:lnTo>
                    <a:lnTo>
                      <a:pt x="328" y="185"/>
                    </a:lnTo>
                    <a:lnTo>
                      <a:pt x="328" y="189"/>
                    </a:lnTo>
                    <a:lnTo>
                      <a:pt x="331" y="193"/>
                    </a:lnTo>
                    <a:lnTo>
                      <a:pt x="332" y="197"/>
                    </a:lnTo>
                    <a:lnTo>
                      <a:pt x="335" y="199"/>
                    </a:lnTo>
                    <a:lnTo>
                      <a:pt x="337" y="204"/>
                    </a:lnTo>
                    <a:lnTo>
                      <a:pt x="341" y="209"/>
                    </a:lnTo>
                    <a:lnTo>
                      <a:pt x="342" y="212"/>
                    </a:lnTo>
                    <a:lnTo>
                      <a:pt x="341" y="212"/>
                    </a:lnTo>
                    <a:lnTo>
                      <a:pt x="340" y="214"/>
                    </a:lnTo>
                    <a:lnTo>
                      <a:pt x="342" y="217"/>
                    </a:lnTo>
                    <a:lnTo>
                      <a:pt x="342" y="221"/>
                    </a:lnTo>
                    <a:lnTo>
                      <a:pt x="339" y="225"/>
                    </a:lnTo>
                    <a:lnTo>
                      <a:pt x="340" y="232"/>
                    </a:lnTo>
                    <a:lnTo>
                      <a:pt x="344" y="236"/>
                    </a:lnTo>
                    <a:lnTo>
                      <a:pt x="344" y="238"/>
                    </a:lnTo>
                    <a:lnTo>
                      <a:pt x="341" y="239"/>
                    </a:lnTo>
                    <a:lnTo>
                      <a:pt x="331" y="239"/>
                    </a:lnTo>
                    <a:lnTo>
                      <a:pt x="325" y="242"/>
                    </a:lnTo>
                    <a:lnTo>
                      <a:pt x="321" y="242"/>
                    </a:lnTo>
                    <a:lnTo>
                      <a:pt x="310" y="241"/>
                    </a:lnTo>
                    <a:lnTo>
                      <a:pt x="308" y="242"/>
                    </a:lnTo>
                    <a:lnTo>
                      <a:pt x="301" y="242"/>
                    </a:lnTo>
                    <a:lnTo>
                      <a:pt x="293" y="244"/>
                    </a:lnTo>
                    <a:lnTo>
                      <a:pt x="287" y="244"/>
                    </a:lnTo>
                    <a:lnTo>
                      <a:pt x="282" y="242"/>
                    </a:lnTo>
                    <a:lnTo>
                      <a:pt x="278" y="242"/>
                    </a:lnTo>
                    <a:lnTo>
                      <a:pt x="271" y="239"/>
                    </a:lnTo>
                    <a:lnTo>
                      <a:pt x="264" y="239"/>
                    </a:lnTo>
                    <a:lnTo>
                      <a:pt x="258" y="233"/>
                    </a:lnTo>
                    <a:lnTo>
                      <a:pt x="255" y="235"/>
                    </a:lnTo>
                    <a:lnTo>
                      <a:pt x="255" y="238"/>
                    </a:lnTo>
                    <a:lnTo>
                      <a:pt x="248" y="237"/>
                    </a:lnTo>
                    <a:lnTo>
                      <a:pt x="248" y="231"/>
                    </a:lnTo>
                    <a:lnTo>
                      <a:pt x="245" y="228"/>
                    </a:lnTo>
                    <a:lnTo>
                      <a:pt x="237" y="227"/>
                    </a:lnTo>
                    <a:lnTo>
                      <a:pt x="231" y="228"/>
                    </a:lnTo>
                    <a:lnTo>
                      <a:pt x="226" y="225"/>
                    </a:lnTo>
                    <a:lnTo>
                      <a:pt x="212" y="224"/>
                    </a:lnTo>
                    <a:lnTo>
                      <a:pt x="162" y="224"/>
                    </a:lnTo>
                    <a:lnTo>
                      <a:pt x="159" y="225"/>
                    </a:lnTo>
                    <a:lnTo>
                      <a:pt x="135" y="225"/>
                    </a:lnTo>
                    <a:lnTo>
                      <a:pt x="122" y="231"/>
                    </a:lnTo>
                    <a:lnTo>
                      <a:pt x="111" y="236"/>
                    </a:lnTo>
                    <a:lnTo>
                      <a:pt x="102" y="238"/>
                    </a:lnTo>
                    <a:lnTo>
                      <a:pt x="72" y="237"/>
                    </a:lnTo>
                    <a:lnTo>
                      <a:pt x="68" y="239"/>
                    </a:lnTo>
                    <a:lnTo>
                      <a:pt x="57" y="244"/>
                    </a:lnTo>
                    <a:lnTo>
                      <a:pt x="50" y="244"/>
                    </a:lnTo>
                    <a:lnTo>
                      <a:pt x="46" y="243"/>
                    </a:lnTo>
                    <a:lnTo>
                      <a:pt x="45" y="241"/>
                    </a:lnTo>
                    <a:lnTo>
                      <a:pt x="43" y="242"/>
                    </a:lnTo>
                    <a:lnTo>
                      <a:pt x="44" y="241"/>
                    </a:lnTo>
                    <a:lnTo>
                      <a:pt x="41" y="239"/>
                    </a:lnTo>
                    <a:lnTo>
                      <a:pt x="43" y="205"/>
                    </a:lnTo>
                    <a:lnTo>
                      <a:pt x="47" y="199"/>
                    </a:lnTo>
                    <a:lnTo>
                      <a:pt x="86" y="195"/>
                    </a:lnTo>
                    <a:lnTo>
                      <a:pt x="94" y="195"/>
                    </a:lnTo>
                    <a:lnTo>
                      <a:pt x="95" y="195"/>
                    </a:lnTo>
                    <a:lnTo>
                      <a:pt x="98" y="188"/>
                    </a:lnTo>
                    <a:lnTo>
                      <a:pt x="103" y="187"/>
                    </a:lnTo>
                    <a:lnTo>
                      <a:pt x="106" y="188"/>
                    </a:lnTo>
                    <a:lnTo>
                      <a:pt x="119" y="187"/>
                    </a:lnTo>
                    <a:lnTo>
                      <a:pt x="127" y="183"/>
                    </a:lnTo>
                    <a:lnTo>
                      <a:pt x="131" y="178"/>
                    </a:lnTo>
                    <a:lnTo>
                      <a:pt x="133" y="177"/>
                    </a:lnTo>
                    <a:lnTo>
                      <a:pt x="140" y="178"/>
                    </a:lnTo>
                    <a:lnTo>
                      <a:pt x="143" y="182"/>
                    </a:lnTo>
                    <a:lnTo>
                      <a:pt x="151" y="184"/>
                    </a:lnTo>
                    <a:lnTo>
                      <a:pt x="159" y="189"/>
                    </a:lnTo>
                    <a:lnTo>
                      <a:pt x="167" y="190"/>
                    </a:lnTo>
                    <a:lnTo>
                      <a:pt x="175" y="194"/>
                    </a:lnTo>
                    <a:lnTo>
                      <a:pt x="183" y="194"/>
                    </a:lnTo>
                    <a:lnTo>
                      <a:pt x="185" y="195"/>
                    </a:lnTo>
                    <a:lnTo>
                      <a:pt x="191" y="192"/>
                    </a:lnTo>
                    <a:lnTo>
                      <a:pt x="203" y="189"/>
                    </a:lnTo>
                    <a:lnTo>
                      <a:pt x="207" y="185"/>
                    </a:lnTo>
                    <a:lnTo>
                      <a:pt x="207" y="182"/>
                    </a:lnTo>
                    <a:lnTo>
                      <a:pt x="207" y="177"/>
                    </a:lnTo>
                    <a:lnTo>
                      <a:pt x="206" y="177"/>
                    </a:lnTo>
                    <a:lnTo>
                      <a:pt x="203" y="177"/>
                    </a:lnTo>
                    <a:lnTo>
                      <a:pt x="200" y="176"/>
                    </a:lnTo>
                    <a:lnTo>
                      <a:pt x="195" y="176"/>
                    </a:lnTo>
                    <a:lnTo>
                      <a:pt x="191" y="177"/>
                    </a:lnTo>
                    <a:lnTo>
                      <a:pt x="180" y="182"/>
                    </a:lnTo>
                    <a:lnTo>
                      <a:pt x="175" y="181"/>
                    </a:lnTo>
                    <a:lnTo>
                      <a:pt x="169" y="178"/>
                    </a:lnTo>
                    <a:lnTo>
                      <a:pt x="165" y="172"/>
                    </a:lnTo>
                    <a:lnTo>
                      <a:pt x="164" y="171"/>
                    </a:lnTo>
                    <a:lnTo>
                      <a:pt x="152" y="171"/>
                    </a:lnTo>
                    <a:lnTo>
                      <a:pt x="146" y="163"/>
                    </a:lnTo>
                    <a:lnTo>
                      <a:pt x="140" y="162"/>
                    </a:lnTo>
                    <a:lnTo>
                      <a:pt x="137" y="161"/>
                    </a:lnTo>
                    <a:lnTo>
                      <a:pt x="131" y="162"/>
                    </a:lnTo>
                    <a:lnTo>
                      <a:pt x="126" y="165"/>
                    </a:lnTo>
                    <a:lnTo>
                      <a:pt x="120" y="163"/>
                    </a:lnTo>
                    <a:lnTo>
                      <a:pt x="115" y="168"/>
                    </a:lnTo>
                    <a:lnTo>
                      <a:pt x="111" y="174"/>
                    </a:lnTo>
                    <a:lnTo>
                      <a:pt x="55" y="17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Freeform 48"/>
              <p:cNvSpPr>
                <a:spLocks noChangeAspect="1"/>
              </p:cNvSpPr>
              <p:nvPr/>
            </p:nvSpPr>
            <p:spPr bwMode="gray">
              <a:xfrm>
                <a:off x="5276055" y="3708747"/>
                <a:ext cx="190500" cy="187325"/>
              </a:xfrm>
              <a:custGeom>
                <a:avLst/>
                <a:gdLst/>
                <a:ahLst/>
                <a:cxnLst>
                  <a:cxn ang="0">
                    <a:pos x="450" y="144"/>
                  </a:cxn>
                  <a:cxn ang="0">
                    <a:pos x="521" y="238"/>
                  </a:cxn>
                  <a:cxn ang="0">
                    <a:pos x="505" y="292"/>
                  </a:cxn>
                  <a:cxn ang="0">
                    <a:pos x="538" y="325"/>
                  </a:cxn>
                  <a:cxn ang="0">
                    <a:pos x="537" y="349"/>
                  </a:cxn>
                  <a:cxn ang="0">
                    <a:pos x="536" y="380"/>
                  </a:cxn>
                  <a:cxn ang="0">
                    <a:pos x="528" y="402"/>
                  </a:cxn>
                  <a:cxn ang="0">
                    <a:pos x="542" y="432"/>
                  </a:cxn>
                  <a:cxn ang="0">
                    <a:pos x="550" y="467"/>
                  </a:cxn>
                  <a:cxn ang="0">
                    <a:pos x="561" y="488"/>
                  </a:cxn>
                  <a:cxn ang="0">
                    <a:pos x="587" y="514"/>
                  </a:cxn>
                  <a:cxn ang="0">
                    <a:pos x="593" y="526"/>
                  </a:cxn>
                  <a:cxn ang="0">
                    <a:pos x="541" y="557"/>
                  </a:cxn>
                  <a:cxn ang="0">
                    <a:pos x="476" y="564"/>
                  </a:cxn>
                  <a:cxn ang="0">
                    <a:pos x="436" y="583"/>
                  </a:cxn>
                  <a:cxn ang="0">
                    <a:pos x="378" y="589"/>
                  </a:cxn>
                  <a:cxn ang="0">
                    <a:pos x="355" y="580"/>
                  </a:cxn>
                  <a:cxn ang="0">
                    <a:pos x="331" y="584"/>
                  </a:cxn>
                  <a:cxn ang="0">
                    <a:pos x="280" y="567"/>
                  </a:cxn>
                  <a:cxn ang="0">
                    <a:pos x="270" y="531"/>
                  </a:cxn>
                  <a:cxn ang="0">
                    <a:pos x="249" y="476"/>
                  </a:cxn>
                  <a:cxn ang="0">
                    <a:pos x="229" y="473"/>
                  </a:cxn>
                  <a:cxn ang="0">
                    <a:pos x="208" y="475"/>
                  </a:cxn>
                  <a:cxn ang="0">
                    <a:pos x="178" y="459"/>
                  </a:cxn>
                  <a:cxn ang="0">
                    <a:pos x="125" y="440"/>
                  </a:cxn>
                  <a:cxn ang="0">
                    <a:pos x="95" y="418"/>
                  </a:cxn>
                  <a:cxn ang="0">
                    <a:pos x="65" y="386"/>
                  </a:cxn>
                  <a:cxn ang="0">
                    <a:pos x="49" y="328"/>
                  </a:cxn>
                  <a:cxn ang="0">
                    <a:pos x="11" y="278"/>
                  </a:cxn>
                  <a:cxn ang="0">
                    <a:pos x="9" y="231"/>
                  </a:cxn>
                  <a:cxn ang="0">
                    <a:pos x="0" y="187"/>
                  </a:cxn>
                  <a:cxn ang="0">
                    <a:pos x="39" y="159"/>
                  </a:cxn>
                  <a:cxn ang="0">
                    <a:pos x="64" y="121"/>
                  </a:cxn>
                  <a:cxn ang="0">
                    <a:pos x="52" y="102"/>
                  </a:cxn>
                  <a:cxn ang="0">
                    <a:pos x="49" y="83"/>
                  </a:cxn>
                  <a:cxn ang="0">
                    <a:pos x="66" y="46"/>
                  </a:cxn>
                  <a:cxn ang="0">
                    <a:pos x="66" y="5"/>
                  </a:cxn>
                  <a:cxn ang="0">
                    <a:pos x="119" y="7"/>
                  </a:cxn>
                  <a:cxn ang="0">
                    <a:pos x="118" y="83"/>
                  </a:cxn>
                  <a:cxn ang="0">
                    <a:pos x="133" y="88"/>
                  </a:cxn>
                  <a:cxn ang="0">
                    <a:pos x="148" y="75"/>
                  </a:cxn>
                  <a:cxn ang="0">
                    <a:pos x="173" y="86"/>
                  </a:cxn>
                  <a:cxn ang="0">
                    <a:pos x="186" y="84"/>
                  </a:cxn>
                  <a:cxn ang="0">
                    <a:pos x="214" y="79"/>
                  </a:cxn>
                  <a:cxn ang="0">
                    <a:pos x="209" y="66"/>
                  </a:cxn>
                  <a:cxn ang="0">
                    <a:pos x="209" y="48"/>
                  </a:cxn>
                  <a:cxn ang="0">
                    <a:pos x="225" y="35"/>
                  </a:cxn>
                  <a:cxn ang="0">
                    <a:pos x="238" y="21"/>
                  </a:cxn>
                  <a:cxn ang="0">
                    <a:pos x="251" y="0"/>
                  </a:cxn>
                </a:cxnLst>
                <a:rect l="0" t="0" r="r" b="b"/>
                <a:pathLst>
                  <a:path w="596" h="591">
                    <a:moveTo>
                      <a:pt x="442" y="112"/>
                    </a:moveTo>
                    <a:lnTo>
                      <a:pt x="445" y="117"/>
                    </a:lnTo>
                    <a:lnTo>
                      <a:pt x="445" y="125"/>
                    </a:lnTo>
                    <a:lnTo>
                      <a:pt x="450" y="144"/>
                    </a:lnTo>
                    <a:lnTo>
                      <a:pt x="453" y="155"/>
                    </a:lnTo>
                    <a:lnTo>
                      <a:pt x="531" y="201"/>
                    </a:lnTo>
                    <a:lnTo>
                      <a:pt x="528" y="207"/>
                    </a:lnTo>
                    <a:lnTo>
                      <a:pt x="521" y="238"/>
                    </a:lnTo>
                    <a:lnTo>
                      <a:pt x="517" y="244"/>
                    </a:lnTo>
                    <a:lnTo>
                      <a:pt x="514" y="256"/>
                    </a:lnTo>
                    <a:lnTo>
                      <a:pt x="504" y="281"/>
                    </a:lnTo>
                    <a:lnTo>
                      <a:pt x="505" y="292"/>
                    </a:lnTo>
                    <a:lnTo>
                      <a:pt x="507" y="298"/>
                    </a:lnTo>
                    <a:lnTo>
                      <a:pt x="523" y="309"/>
                    </a:lnTo>
                    <a:lnTo>
                      <a:pt x="530" y="317"/>
                    </a:lnTo>
                    <a:lnTo>
                      <a:pt x="538" y="325"/>
                    </a:lnTo>
                    <a:lnTo>
                      <a:pt x="544" y="336"/>
                    </a:lnTo>
                    <a:lnTo>
                      <a:pt x="544" y="341"/>
                    </a:lnTo>
                    <a:lnTo>
                      <a:pt x="542" y="342"/>
                    </a:lnTo>
                    <a:lnTo>
                      <a:pt x="537" y="349"/>
                    </a:lnTo>
                    <a:lnTo>
                      <a:pt x="536" y="362"/>
                    </a:lnTo>
                    <a:lnTo>
                      <a:pt x="533" y="368"/>
                    </a:lnTo>
                    <a:lnTo>
                      <a:pt x="537" y="374"/>
                    </a:lnTo>
                    <a:lnTo>
                      <a:pt x="536" y="380"/>
                    </a:lnTo>
                    <a:lnTo>
                      <a:pt x="538" y="385"/>
                    </a:lnTo>
                    <a:lnTo>
                      <a:pt x="537" y="395"/>
                    </a:lnTo>
                    <a:lnTo>
                      <a:pt x="531" y="395"/>
                    </a:lnTo>
                    <a:lnTo>
                      <a:pt x="528" y="402"/>
                    </a:lnTo>
                    <a:lnTo>
                      <a:pt x="531" y="412"/>
                    </a:lnTo>
                    <a:lnTo>
                      <a:pt x="537" y="425"/>
                    </a:lnTo>
                    <a:lnTo>
                      <a:pt x="542" y="429"/>
                    </a:lnTo>
                    <a:lnTo>
                      <a:pt x="542" y="432"/>
                    </a:lnTo>
                    <a:lnTo>
                      <a:pt x="538" y="435"/>
                    </a:lnTo>
                    <a:lnTo>
                      <a:pt x="550" y="455"/>
                    </a:lnTo>
                    <a:lnTo>
                      <a:pt x="552" y="460"/>
                    </a:lnTo>
                    <a:lnTo>
                      <a:pt x="550" y="467"/>
                    </a:lnTo>
                    <a:lnTo>
                      <a:pt x="555" y="472"/>
                    </a:lnTo>
                    <a:lnTo>
                      <a:pt x="558" y="478"/>
                    </a:lnTo>
                    <a:lnTo>
                      <a:pt x="558" y="484"/>
                    </a:lnTo>
                    <a:lnTo>
                      <a:pt x="561" y="488"/>
                    </a:lnTo>
                    <a:lnTo>
                      <a:pt x="561" y="497"/>
                    </a:lnTo>
                    <a:lnTo>
                      <a:pt x="573" y="503"/>
                    </a:lnTo>
                    <a:lnTo>
                      <a:pt x="577" y="513"/>
                    </a:lnTo>
                    <a:lnTo>
                      <a:pt x="587" y="514"/>
                    </a:lnTo>
                    <a:lnTo>
                      <a:pt x="592" y="518"/>
                    </a:lnTo>
                    <a:lnTo>
                      <a:pt x="595" y="519"/>
                    </a:lnTo>
                    <a:lnTo>
                      <a:pt x="596" y="525"/>
                    </a:lnTo>
                    <a:lnTo>
                      <a:pt x="593" y="526"/>
                    </a:lnTo>
                    <a:lnTo>
                      <a:pt x="579" y="536"/>
                    </a:lnTo>
                    <a:lnTo>
                      <a:pt x="564" y="550"/>
                    </a:lnTo>
                    <a:lnTo>
                      <a:pt x="560" y="552"/>
                    </a:lnTo>
                    <a:lnTo>
                      <a:pt x="541" y="557"/>
                    </a:lnTo>
                    <a:lnTo>
                      <a:pt x="507" y="569"/>
                    </a:lnTo>
                    <a:lnTo>
                      <a:pt x="499" y="570"/>
                    </a:lnTo>
                    <a:lnTo>
                      <a:pt x="489" y="570"/>
                    </a:lnTo>
                    <a:lnTo>
                      <a:pt x="476" y="564"/>
                    </a:lnTo>
                    <a:lnTo>
                      <a:pt x="467" y="567"/>
                    </a:lnTo>
                    <a:lnTo>
                      <a:pt x="453" y="568"/>
                    </a:lnTo>
                    <a:lnTo>
                      <a:pt x="440" y="581"/>
                    </a:lnTo>
                    <a:lnTo>
                      <a:pt x="436" y="583"/>
                    </a:lnTo>
                    <a:lnTo>
                      <a:pt x="429" y="583"/>
                    </a:lnTo>
                    <a:lnTo>
                      <a:pt x="398" y="581"/>
                    </a:lnTo>
                    <a:lnTo>
                      <a:pt x="387" y="589"/>
                    </a:lnTo>
                    <a:lnTo>
                      <a:pt x="378" y="589"/>
                    </a:lnTo>
                    <a:lnTo>
                      <a:pt x="371" y="591"/>
                    </a:lnTo>
                    <a:lnTo>
                      <a:pt x="366" y="590"/>
                    </a:lnTo>
                    <a:lnTo>
                      <a:pt x="361" y="588"/>
                    </a:lnTo>
                    <a:lnTo>
                      <a:pt x="355" y="580"/>
                    </a:lnTo>
                    <a:lnTo>
                      <a:pt x="348" y="578"/>
                    </a:lnTo>
                    <a:lnTo>
                      <a:pt x="340" y="578"/>
                    </a:lnTo>
                    <a:lnTo>
                      <a:pt x="334" y="583"/>
                    </a:lnTo>
                    <a:lnTo>
                      <a:pt x="331" y="584"/>
                    </a:lnTo>
                    <a:lnTo>
                      <a:pt x="290" y="583"/>
                    </a:lnTo>
                    <a:lnTo>
                      <a:pt x="290" y="579"/>
                    </a:lnTo>
                    <a:lnTo>
                      <a:pt x="285" y="570"/>
                    </a:lnTo>
                    <a:lnTo>
                      <a:pt x="280" y="567"/>
                    </a:lnTo>
                    <a:lnTo>
                      <a:pt x="275" y="559"/>
                    </a:lnTo>
                    <a:lnTo>
                      <a:pt x="274" y="557"/>
                    </a:lnTo>
                    <a:lnTo>
                      <a:pt x="275" y="538"/>
                    </a:lnTo>
                    <a:lnTo>
                      <a:pt x="270" y="531"/>
                    </a:lnTo>
                    <a:lnTo>
                      <a:pt x="269" y="513"/>
                    </a:lnTo>
                    <a:lnTo>
                      <a:pt x="264" y="494"/>
                    </a:lnTo>
                    <a:lnTo>
                      <a:pt x="261" y="487"/>
                    </a:lnTo>
                    <a:lnTo>
                      <a:pt x="249" y="476"/>
                    </a:lnTo>
                    <a:lnTo>
                      <a:pt x="237" y="472"/>
                    </a:lnTo>
                    <a:lnTo>
                      <a:pt x="232" y="480"/>
                    </a:lnTo>
                    <a:lnTo>
                      <a:pt x="230" y="476"/>
                    </a:lnTo>
                    <a:lnTo>
                      <a:pt x="229" y="473"/>
                    </a:lnTo>
                    <a:lnTo>
                      <a:pt x="226" y="472"/>
                    </a:lnTo>
                    <a:lnTo>
                      <a:pt x="221" y="472"/>
                    </a:lnTo>
                    <a:lnTo>
                      <a:pt x="210" y="476"/>
                    </a:lnTo>
                    <a:lnTo>
                      <a:pt x="208" y="475"/>
                    </a:lnTo>
                    <a:lnTo>
                      <a:pt x="203" y="468"/>
                    </a:lnTo>
                    <a:lnTo>
                      <a:pt x="193" y="470"/>
                    </a:lnTo>
                    <a:lnTo>
                      <a:pt x="182" y="462"/>
                    </a:lnTo>
                    <a:lnTo>
                      <a:pt x="178" y="459"/>
                    </a:lnTo>
                    <a:lnTo>
                      <a:pt x="176" y="456"/>
                    </a:lnTo>
                    <a:lnTo>
                      <a:pt x="165" y="456"/>
                    </a:lnTo>
                    <a:lnTo>
                      <a:pt x="154" y="452"/>
                    </a:lnTo>
                    <a:lnTo>
                      <a:pt x="125" y="440"/>
                    </a:lnTo>
                    <a:lnTo>
                      <a:pt x="117" y="438"/>
                    </a:lnTo>
                    <a:lnTo>
                      <a:pt x="109" y="434"/>
                    </a:lnTo>
                    <a:lnTo>
                      <a:pt x="105" y="427"/>
                    </a:lnTo>
                    <a:lnTo>
                      <a:pt x="95" y="418"/>
                    </a:lnTo>
                    <a:lnTo>
                      <a:pt x="87" y="416"/>
                    </a:lnTo>
                    <a:lnTo>
                      <a:pt x="81" y="417"/>
                    </a:lnTo>
                    <a:lnTo>
                      <a:pt x="70" y="398"/>
                    </a:lnTo>
                    <a:lnTo>
                      <a:pt x="65" y="386"/>
                    </a:lnTo>
                    <a:lnTo>
                      <a:pt x="58" y="374"/>
                    </a:lnTo>
                    <a:lnTo>
                      <a:pt x="49" y="352"/>
                    </a:lnTo>
                    <a:lnTo>
                      <a:pt x="50" y="338"/>
                    </a:lnTo>
                    <a:lnTo>
                      <a:pt x="49" y="328"/>
                    </a:lnTo>
                    <a:lnTo>
                      <a:pt x="31" y="310"/>
                    </a:lnTo>
                    <a:lnTo>
                      <a:pt x="9" y="298"/>
                    </a:lnTo>
                    <a:lnTo>
                      <a:pt x="6" y="284"/>
                    </a:lnTo>
                    <a:lnTo>
                      <a:pt x="11" y="278"/>
                    </a:lnTo>
                    <a:lnTo>
                      <a:pt x="15" y="272"/>
                    </a:lnTo>
                    <a:lnTo>
                      <a:pt x="11" y="258"/>
                    </a:lnTo>
                    <a:lnTo>
                      <a:pt x="9" y="246"/>
                    </a:lnTo>
                    <a:lnTo>
                      <a:pt x="9" y="231"/>
                    </a:lnTo>
                    <a:lnTo>
                      <a:pt x="5" y="225"/>
                    </a:lnTo>
                    <a:lnTo>
                      <a:pt x="1" y="222"/>
                    </a:lnTo>
                    <a:lnTo>
                      <a:pt x="0" y="206"/>
                    </a:lnTo>
                    <a:lnTo>
                      <a:pt x="0" y="187"/>
                    </a:lnTo>
                    <a:lnTo>
                      <a:pt x="3" y="186"/>
                    </a:lnTo>
                    <a:lnTo>
                      <a:pt x="14" y="183"/>
                    </a:lnTo>
                    <a:lnTo>
                      <a:pt x="28" y="179"/>
                    </a:lnTo>
                    <a:lnTo>
                      <a:pt x="39" y="159"/>
                    </a:lnTo>
                    <a:lnTo>
                      <a:pt x="44" y="153"/>
                    </a:lnTo>
                    <a:lnTo>
                      <a:pt x="50" y="139"/>
                    </a:lnTo>
                    <a:lnTo>
                      <a:pt x="60" y="127"/>
                    </a:lnTo>
                    <a:lnTo>
                      <a:pt x="64" y="121"/>
                    </a:lnTo>
                    <a:lnTo>
                      <a:pt x="64" y="113"/>
                    </a:lnTo>
                    <a:lnTo>
                      <a:pt x="62" y="107"/>
                    </a:lnTo>
                    <a:lnTo>
                      <a:pt x="58" y="104"/>
                    </a:lnTo>
                    <a:lnTo>
                      <a:pt x="52" y="102"/>
                    </a:lnTo>
                    <a:lnTo>
                      <a:pt x="48" y="99"/>
                    </a:lnTo>
                    <a:lnTo>
                      <a:pt x="48" y="95"/>
                    </a:lnTo>
                    <a:lnTo>
                      <a:pt x="48" y="89"/>
                    </a:lnTo>
                    <a:lnTo>
                      <a:pt x="49" y="83"/>
                    </a:lnTo>
                    <a:lnTo>
                      <a:pt x="54" y="78"/>
                    </a:lnTo>
                    <a:lnTo>
                      <a:pt x="65" y="63"/>
                    </a:lnTo>
                    <a:lnTo>
                      <a:pt x="68" y="53"/>
                    </a:lnTo>
                    <a:lnTo>
                      <a:pt x="66" y="46"/>
                    </a:lnTo>
                    <a:lnTo>
                      <a:pt x="62" y="31"/>
                    </a:lnTo>
                    <a:lnTo>
                      <a:pt x="49" y="10"/>
                    </a:lnTo>
                    <a:lnTo>
                      <a:pt x="44" y="3"/>
                    </a:lnTo>
                    <a:lnTo>
                      <a:pt x="66" y="5"/>
                    </a:lnTo>
                    <a:lnTo>
                      <a:pt x="73" y="2"/>
                    </a:lnTo>
                    <a:lnTo>
                      <a:pt x="73" y="0"/>
                    </a:lnTo>
                    <a:lnTo>
                      <a:pt x="118" y="0"/>
                    </a:lnTo>
                    <a:lnTo>
                      <a:pt x="119" y="7"/>
                    </a:lnTo>
                    <a:lnTo>
                      <a:pt x="118" y="26"/>
                    </a:lnTo>
                    <a:lnTo>
                      <a:pt x="114" y="40"/>
                    </a:lnTo>
                    <a:lnTo>
                      <a:pt x="113" y="61"/>
                    </a:lnTo>
                    <a:lnTo>
                      <a:pt x="118" y="83"/>
                    </a:lnTo>
                    <a:lnTo>
                      <a:pt x="117" y="90"/>
                    </a:lnTo>
                    <a:lnTo>
                      <a:pt x="122" y="99"/>
                    </a:lnTo>
                    <a:lnTo>
                      <a:pt x="129" y="95"/>
                    </a:lnTo>
                    <a:lnTo>
                      <a:pt x="133" y="88"/>
                    </a:lnTo>
                    <a:lnTo>
                      <a:pt x="139" y="86"/>
                    </a:lnTo>
                    <a:lnTo>
                      <a:pt x="138" y="78"/>
                    </a:lnTo>
                    <a:lnTo>
                      <a:pt x="143" y="72"/>
                    </a:lnTo>
                    <a:lnTo>
                      <a:pt x="148" y="75"/>
                    </a:lnTo>
                    <a:lnTo>
                      <a:pt x="157" y="85"/>
                    </a:lnTo>
                    <a:lnTo>
                      <a:pt x="163" y="90"/>
                    </a:lnTo>
                    <a:lnTo>
                      <a:pt x="170" y="86"/>
                    </a:lnTo>
                    <a:lnTo>
                      <a:pt x="173" y="86"/>
                    </a:lnTo>
                    <a:lnTo>
                      <a:pt x="176" y="107"/>
                    </a:lnTo>
                    <a:lnTo>
                      <a:pt x="183" y="101"/>
                    </a:lnTo>
                    <a:lnTo>
                      <a:pt x="182" y="94"/>
                    </a:lnTo>
                    <a:lnTo>
                      <a:pt x="186" y="84"/>
                    </a:lnTo>
                    <a:lnTo>
                      <a:pt x="189" y="83"/>
                    </a:lnTo>
                    <a:lnTo>
                      <a:pt x="200" y="83"/>
                    </a:lnTo>
                    <a:lnTo>
                      <a:pt x="205" y="83"/>
                    </a:lnTo>
                    <a:lnTo>
                      <a:pt x="214" y="79"/>
                    </a:lnTo>
                    <a:lnTo>
                      <a:pt x="225" y="72"/>
                    </a:lnTo>
                    <a:lnTo>
                      <a:pt x="226" y="69"/>
                    </a:lnTo>
                    <a:lnTo>
                      <a:pt x="224" y="64"/>
                    </a:lnTo>
                    <a:lnTo>
                      <a:pt x="209" y="66"/>
                    </a:lnTo>
                    <a:lnTo>
                      <a:pt x="200" y="62"/>
                    </a:lnTo>
                    <a:lnTo>
                      <a:pt x="202" y="58"/>
                    </a:lnTo>
                    <a:lnTo>
                      <a:pt x="211" y="52"/>
                    </a:lnTo>
                    <a:lnTo>
                      <a:pt x="209" y="48"/>
                    </a:lnTo>
                    <a:lnTo>
                      <a:pt x="211" y="46"/>
                    </a:lnTo>
                    <a:lnTo>
                      <a:pt x="219" y="46"/>
                    </a:lnTo>
                    <a:lnTo>
                      <a:pt x="220" y="42"/>
                    </a:lnTo>
                    <a:lnTo>
                      <a:pt x="225" y="35"/>
                    </a:lnTo>
                    <a:lnTo>
                      <a:pt x="226" y="30"/>
                    </a:lnTo>
                    <a:lnTo>
                      <a:pt x="231" y="29"/>
                    </a:lnTo>
                    <a:lnTo>
                      <a:pt x="234" y="20"/>
                    </a:lnTo>
                    <a:lnTo>
                      <a:pt x="238" y="21"/>
                    </a:lnTo>
                    <a:lnTo>
                      <a:pt x="240" y="18"/>
                    </a:lnTo>
                    <a:lnTo>
                      <a:pt x="236" y="12"/>
                    </a:lnTo>
                    <a:lnTo>
                      <a:pt x="240" y="5"/>
                    </a:lnTo>
                    <a:lnTo>
                      <a:pt x="251" y="0"/>
                    </a:lnTo>
                    <a:lnTo>
                      <a:pt x="442" y="11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Freeform 49"/>
              <p:cNvSpPr>
                <a:spLocks noChangeAspect="1"/>
              </p:cNvSpPr>
              <p:nvPr/>
            </p:nvSpPr>
            <p:spPr bwMode="gray">
              <a:xfrm>
                <a:off x="4528343" y="3518247"/>
                <a:ext cx="52388" cy="52388"/>
              </a:xfrm>
              <a:custGeom>
                <a:avLst/>
                <a:gdLst/>
                <a:ahLst/>
                <a:cxnLst>
                  <a:cxn ang="0">
                    <a:pos x="8" y="51"/>
                  </a:cxn>
                  <a:cxn ang="0">
                    <a:pos x="17" y="50"/>
                  </a:cxn>
                  <a:cxn ang="0">
                    <a:pos x="23" y="39"/>
                  </a:cxn>
                  <a:cxn ang="0">
                    <a:pos x="32" y="37"/>
                  </a:cxn>
                  <a:cxn ang="0">
                    <a:pos x="37" y="31"/>
                  </a:cxn>
                  <a:cxn ang="0">
                    <a:pos x="46" y="16"/>
                  </a:cxn>
                  <a:cxn ang="0">
                    <a:pos x="49" y="6"/>
                  </a:cxn>
                  <a:cxn ang="0">
                    <a:pos x="61" y="7"/>
                  </a:cxn>
                  <a:cxn ang="0">
                    <a:pos x="70" y="5"/>
                  </a:cxn>
                  <a:cxn ang="0">
                    <a:pos x="76" y="0"/>
                  </a:cxn>
                  <a:cxn ang="0">
                    <a:pos x="115" y="1"/>
                  </a:cxn>
                  <a:cxn ang="0">
                    <a:pos x="125" y="12"/>
                  </a:cxn>
                  <a:cxn ang="0">
                    <a:pos x="134" y="21"/>
                  </a:cxn>
                  <a:cxn ang="0">
                    <a:pos x="136" y="27"/>
                  </a:cxn>
                  <a:cxn ang="0">
                    <a:pos x="135" y="32"/>
                  </a:cxn>
                  <a:cxn ang="0">
                    <a:pos x="145" y="35"/>
                  </a:cxn>
                  <a:cxn ang="0">
                    <a:pos x="143" y="40"/>
                  </a:cxn>
                  <a:cxn ang="0">
                    <a:pos x="143" y="45"/>
                  </a:cxn>
                  <a:cxn ang="0">
                    <a:pos x="146" y="53"/>
                  </a:cxn>
                  <a:cxn ang="0">
                    <a:pos x="152" y="60"/>
                  </a:cxn>
                  <a:cxn ang="0">
                    <a:pos x="153" y="71"/>
                  </a:cxn>
                  <a:cxn ang="0">
                    <a:pos x="146" y="85"/>
                  </a:cxn>
                  <a:cxn ang="0">
                    <a:pos x="143" y="92"/>
                  </a:cxn>
                  <a:cxn ang="0">
                    <a:pos x="162" y="82"/>
                  </a:cxn>
                  <a:cxn ang="0">
                    <a:pos x="164" y="85"/>
                  </a:cxn>
                  <a:cxn ang="0">
                    <a:pos x="163" y="93"/>
                  </a:cxn>
                  <a:cxn ang="0">
                    <a:pos x="167" y="98"/>
                  </a:cxn>
                  <a:cxn ang="0">
                    <a:pos x="152" y="105"/>
                  </a:cxn>
                  <a:cxn ang="0">
                    <a:pos x="150" y="123"/>
                  </a:cxn>
                  <a:cxn ang="0">
                    <a:pos x="143" y="129"/>
                  </a:cxn>
                  <a:cxn ang="0">
                    <a:pos x="136" y="136"/>
                  </a:cxn>
                  <a:cxn ang="0">
                    <a:pos x="121" y="146"/>
                  </a:cxn>
                  <a:cxn ang="0">
                    <a:pos x="113" y="148"/>
                  </a:cxn>
                  <a:cxn ang="0">
                    <a:pos x="112" y="156"/>
                  </a:cxn>
                  <a:cxn ang="0">
                    <a:pos x="108" y="163"/>
                  </a:cxn>
                  <a:cxn ang="0">
                    <a:pos x="102" y="166"/>
                  </a:cxn>
                  <a:cxn ang="0">
                    <a:pos x="61" y="147"/>
                  </a:cxn>
                  <a:cxn ang="0">
                    <a:pos x="51" y="140"/>
                  </a:cxn>
                  <a:cxn ang="0">
                    <a:pos x="32" y="124"/>
                  </a:cxn>
                  <a:cxn ang="0">
                    <a:pos x="23" y="118"/>
                  </a:cxn>
                  <a:cxn ang="0">
                    <a:pos x="22" y="110"/>
                  </a:cxn>
                  <a:cxn ang="0">
                    <a:pos x="16" y="102"/>
                  </a:cxn>
                  <a:cxn ang="0">
                    <a:pos x="5" y="93"/>
                  </a:cxn>
                  <a:cxn ang="0">
                    <a:pos x="8" y="86"/>
                  </a:cxn>
                  <a:cxn ang="0">
                    <a:pos x="13" y="87"/>
                  </a:cxn>
                  <a:cxn ang="0">
                    <a:pos x="11" y="82"/>
                  </a:cxn>
                  <a:cxn ang="0">
                    <a:pos x="5" y="78"/>
                  </a:cxn>
                  <a:cxn ang="0">
                    <a:pos x="5" y="65"/>
                  </a:cxn>
                  <a:cxn ang="0">
                    <a:pos x="0" y="60"/>
                  </a:cxn>
                  <a:cxn ang="0">
                    <a:pos x="2" y="49"/>
                  </a:cxn>
                </a:cxnLst>
                <a:rect l="0" t="0" r="r" b="b"/>
                <a:pathLst>
                  <a:path w="167" h="166">
                    <a:moveTo>
                      <a:pt x="2" y="49"/>
                    </a:moveTo>
                    <a:lnTo>
                      <a:pt x="8" y="51"/>
                    </a:lnTo>
                    <a:lnTo>
                      <a:pt x="14" y="51"/>
                    </a:lnTo>
                    <a:lnTo>
                      <a:pt x="17" y="50"/>
                    </a:lnTo>
                    <a:lnTo>
                      <a:pt x="19" y="49"/>
                    </a:lnTo>
                    <a:lnTo>
                      <a:pt x="23" y="39"/>
                    </a:lnTo>
                    <a:lnTo>
                      <a:pt x="28" y="39"/>
                    </a:lnTo>
                    <a:lnTo>
                      <a:pt x="32" y="37"/>
                    </a:lnTo>
                    <a:lnTo>
                      <a:pt x="32" y="32"/>
                    </a:lnTo>
                    <a:lnTo>
                      <a:pt x="37" y="31"/>
                    </a:lnTo>
                    <a:lnTo>
                      <a:pt x="43" y="23"/>
                    </a:lnTo>
                    <a:lnTo>
                      <a:pt x="46" y="16"/>
                    </a:lnTo>
                    <a:lnTo>
                      <a:pt x="45" y="7"/>
                    </a:lnTo>
                    <a:lnTo>
                      <a:pt x="49" y="6"/>
                    </a:lnTo>
                    <a:lnTo>
                      <a:pt x="57" y="5"/>
                    </a:lnTo>
                    <a:lnTo>
                      <a:pt x="61" y="7"/>
                    </a:lnTo>
                    <a:lnTo>
                      <a:pt x="65" y="7"/>
                    </a:lnTo>
                    <a:lnTo>
                      <a:pt x="70" y="5"/>
                    </a:lnTo>
                    <a:lnTo>
                      <a:pt x="76" y="5"/>
                    </a:lnTo>
                    <a:lnTo>
                      <a:pt x="76" y="0"/>
                    </a:lnTo>
                    <a:lnTo>
                      <a:pt x="102" y="0"/>
                    </a:lnTo>
                    <a:lnTo>
                      <a:pt x="115" y="1"/>
                    </a:lnTo>
                    <a:lnTo>
                      <a:pt x="119" y="8"/>
                    </a:lnTo>
                    <a:lnTo>
                      <a:pt x="125" y="12"/>
                    </a:lnTo>
                    <a:lnTo>
                      <a:pt x="129" y="17"/>
                    </a:lnTo>
                    <a:lnTo>
                      <a:pt x="134" y="21"/>
                    </a:lnTo>
                    <a:lnTo>
                      <a:pt x="134" y="23"/>
                    </a:lnTo>
                    <a:lnTo>
                      <a:pt x="136" y="27"/>
                    </a:lnTo>
                    <a:lnTo>
                      <a:pt x="135" y="29"/>
                    </a:lnTo>
                    <a:lnTo>
                      <a:pt x="135" y="32"/>
                    </a:lnTo>
                    <a:lnTo>
                      <a:pt x="142" y="34"/>
                    </a:lnTo>
                    <a:lnTo>
                      <a:pt x="145" y="35"/>
                    </a:lnTo>
                    <a:lnTo>
                      <a:pt x="145" y="38"/>
                    </a:lnTo>
                    <a:lnTo>
                      <a:pt x="143" y="40"/>
                    </a:lnTo>
                    <a:lnTo>
                      <a:pt x="145" y="45"/>
                    </a:lnTo>
                    <a:lnTo>
                      <a:pt x="143" y="45"/>
                    </a:lnTo>
                    <a:lnTo>
                      <a:pt x="145" y="50"/>
                    </a:lnTo>
                    <a:lnTo>
                      <a:pt x="146" y="53"/>
                    </a:lnTo>
                    <a:lnTo>
                      <a:pt x="151" y="56"/>
                    </a:lnTo>
                    <a:lnTo>
                      <a:pt x="152" y="60"/>
                    </a:lnTo>
                    <a:lnTo>
                      <a:pt x="155" y="70"/>
                    </a:lnTo>
                    <a:lnTo>
                      <a:pt x="153" y="71"/>
                    </a:lnTo>
                    <a:lnTo>
                      <a:pt x="148" y="74"/>
                    </a:lnTo>
                    <a:lnTo>
                      <a:pt x="146" y="85"/>
                    </a:lnTo>
                    <a:lnTo>
                      <a:pt x="143" y="90"/>
                    </a:lnTo>
                    <a:lnTo>
                      <a:pt x="143" y="92"/>
                    </a:lnTo>
                    <a:lnTo>
                      <a:pt x="156" y="87"/>
                    </a:lnTo>
                    <a:lnTo>
                      <a:pt x="162" y="82"/>
                    </a:lnTo>
                    <a:lnTo>
                      <a:pt x="163" y="82"/>
                    </a:lnTo>
                    <a:lnTo>
                      <a:pt x="164" y="85"/>
                    </a:lnTo>
                    <a:lnTo>
                      <a:pt x="164" y="88"/>
                    </a:lnTo>
                    <a:lnTo>
                      <a:pt x="163" y="93"/>
                    </a:lnTo>
                    <a:lnTo>
                      <a:pt x="167" y="97"/>
                    </a:lnTo>
                    <a:lnTo>
                      <a:pt x="167" y="98"/>
                    </a:lnTo>
                    <a:lnTo>
                      <a:pt x="157" y="99"/>
                    </a:lnTo>
                    <a:lnTo>
                      <a:pt x="152" y="105"/>
                    </a:lnTo>
                    <a:lnTo>
                      <a:pt x="150" y="107"/>
                    </a:lnTo>
                    <a:lnTo>
                      <a:pt x="150" y="123"/>
                    </a:lnTo>
                    <a:lnTo>
                      <a:pt x="146" y="124"/>
                    </a:lnTo>
                    <a:lnTo>
                      <a:pt x="143" y="129"/>
                    </a:lnTo>
                    <a:lnTo>
                      <a:pt x="140" y="129"/>
                    </a:lnTo>
                    <a:lnTo>
                      <a:pt x="136" y="136"/>
                    </a:lnTo>
                    <a:lnTo>
                      <a:pt x="130" y="137"/>
                    </a:lnTo>
                    <a:lnTo>
                      <a:pt x="121" y="146"/>
                    </a:lnTo>
                    <a:lnTo>
                      <a:pt x="118" y="148"/>
                    </a:lnTo>
                    <a:lnTo>
                      <a:pt x="113" y="148"/>
                    </a:lnTo>
                    <a:lnTo>
                      <a:pt x="112" y="151"/>
                    </a:lnTo>
                    <a:lnTo>
                      <a:pt x="112" y="156"/>
                    </a:lnTo>
                    <a:lnTo>
                      <a:pt x="109" y="157"/>
                    </a:lnTo>
                    <a:lnTo>
                      <a:pt x="108" y="163"/>
                    </a:lnTo>
                    <a:lnTo>
                      <a:pt x="103" y="166"/>
                    </a:lnTo>
                    <a:lnTo>
                      <a:pt x="102" y="166"/>
                    </a:lnTo>
                    <a:lnTo>
                      <a:pt x="91" y="163"/>
                    </a:lnTo>
                    <a:lnTo>
                      <a:pt x="61" y="147"/>
                    </a:lnTo>
                    <a:lnTo>
                      <a:pt x="53" y="146"/>
                    </a:lnTo>
                    <a:lnTo>
                      <a:pt x="51" y="140"/>
                    </a:lnTo>
                    <a:lnTo>
                      <a:pt x="48" y="135"/>
                    </a:lnTo>
                    <a:lnTo>
                      <a:pt x="32" y="124"/>
                    </a:lnTo>
                    <a:lnTo>
                      <a:pt x="24" y="120"/>
                    </a:lnTo>
                    <a:lnTo>
                      <a:pt x="23" y="118"/>
                    </a:lnTo>
                    <a:lnTo>
                      <a:pt x="23" y="113"/>
                    </a:lnTo>
                    <a:lnTo>
                      <a:pt x="22" y="110"/>
                    </a:lnTo>
                    <a:lnTo>
                      <a:pt x="22" y="107"/>
                    </a:lnTo>
                    <a:lnTo>
                      <a:pt x="16" y="102"/>
                    </a:lnTo>
                    <a:lnTo>
                      <a:pt x="10" y="102"/>
                    </a:lnTo>
                    <a:lnTo>
                      <a:pt x="5" y="93"/>
                    </a:lnTo>
                    <a:lnTo>
                      <a:pt x="5" y="86"/>
                    </a:lnTo>
                    <a:lnTo>
                      <a:pt x="8" y="86"/>
                    </a:lnTo>
                    <a:lnTo>
                      <a:pt x="10" y="87"/>
                    </a:lnTo>
                    <a:lnTo>
                      <a:pt x="13" y="87"/>
                    </a:lnTo>
                    <a:lnTo>
                      <a:pt x="13" y="86"/>
                    </a:lnTo>
                    <a:lnTo>
                      <a:pt x="11" y="82"/>
                    </a:lnTo>
                    <a:lnTo>
                      <a:pt x="7" y="81"/>
                    </a:lnTo>
                    <a:lnTo>
                      <a:pt x="5" y="78"/>
                    </a:lnTo>
                    <a:lnTo>
                      <a:pt x="6" y="71"/>
                    </a:lnTo>
                    <a:lnTo>
                      <a:pt x="5" y="65"/>
                    </a:lnTo>
                    <a:lnTo>
                      <a:pt x="3" y="62"/>
                    </a:lnTo>
                    <a:lnTo>
                      <a:pt x="0" y="60"/>
                    </a:lnTo>
                    <a:lnTo>
                      <a:pt x="0" y="55"/>
                    </a:lnTo>
                    <a:lnTo>
                      <a:pt x="2" y="4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Freeform 50"/>
              <p:cNvSpPr>
                <a:spLocks noChangeAspect="1"/>
              </p:cNvSpPr>
              <p:nvPr/>
            </p:nvSpPr>
            <p:spPr bwMode="gray">
              <a:xfrm>
                <a:off x="4610893" y="3505547"/>
                <a:ext cx="106363" cy="111125"/>
              </a:xfrm>
              <a:custGeom>
                <a:avLst/>
                <a:gdLst/>
                <a:ahLst/>
                <a:cxnLst>
                  <a:cxn ang="0">
                    <a:pos x="97" y="342"/>
                  </a:cxn>
                  <a:cxn ang="0">
                    <a:pos x="173" y="317"/>
                  </a:cxn>
                  <a:cxn ang="0">
                    <a:pos x="258" y="307"/>
                  </a:cxn>
                  <a:cxn ang="0">
                    <a:pos x="301" y="315"/>
                  </a:cxn>
                  <a:cxn ang="0">
                    <a:pos x="317" y="310"/>
                  </a:cxn>
                  <a:cxn ang="0">
                    <a:pos x="318" y="280"/>
                  </a:cxn>
                  <a:cxn ang="0">
                    <a:pos x="296" y="238"/>
                  </a:cxn>
                  <a:cxn ang="0">
                    <a:pos x="307" y="199"/>
                  </a:cxn>
                  <a:cxn ang="0">
                    <a:pos x="318" y="161"/>
                  </a:cxn>
                  <a:cxn ang="0">
                    <a:pos x="332" y="144"/>
                  </a:cxn>
                  <a:cxn ang="0">
                    <a:pos x="327" y="95"/>
                  </a:cxn>
                  <a:cxn ang="0">
                    <a:pos x="326" y="82"/>
                  </a:cxn>
                  <a:cxn ang="0">
                    <a:pos x="322" y="70"/>
                  </a:cxn>
                  <a:cxn ang="0">
                    <a:pos x="307" y="54"/>
                  </a:cxn>
                  <a:cxn ang="0">
                    <a:pos x="290" y="48"/>
                  </a:cxn>
                  <a:cxn ang="0">
                    <a:pos x="250" y="49"/>
                  </a:cxn>
                  <a:cxn ang="0">
                    <a:pos x="230" y="61"/>
                  </a:cxn>
                  <a:cxn ang="0">
                    <a:pos x="218" y="57"/>
                  </a:cxn>
                  <a:cxn ang="0">
                    <a:pos x="205" y="50"/>
                  </a:cxn>
                  <a:cxn ang="0">
                    <a:pos x="197" y="39"/>
                  </a:cxn>
                  <a:cxn ang="0">
                    <a:pos x="188" y="30"/>
                  </a:cxn>
                  <a:cxn ang="0">
                    <a:pos x="173" y="25"/>
                  </a:cxn>
                  <a:cxn ang="0">
                    <a:pos x="154" y="16"/>
                  </a:cxn>
                  <a:cxn ang="0">
                    <a:pos x="140" y="27"/>
                  </a:cxn>
                  <a:cxn ang="0">
                    <a:pos x="129" y="10"/>
                  </a:cxn>
                  <a:cxn ang="0">
                    <a:pos x="124" y="1"/>
                  </a:cxn>
                  <a:cxn ang="0">
                    <a:pos x="108" y="5"/>
                  </a:cxn>
                  <a:cxn ang="0">
                    <a:pos x="105" y="18"/>
                  </a:cxn>
                  <a:cxn ang="0">
                    <a:pos x="86" y="27"/>
                  </a:cxn>
                  <a:cxn ang="0">
                    <a:pos x="73" y="25"/>
                  </a:cxn>
                  <a:cxn ang="0">
                    <a:pos x="65" y="27"/>
                  </a:cxn>
                  <a:cxn ang="0">
                    <a:pos x="53" y="18"/>
                  </a:cxn>
                  <a:cxn ang="0">
                    <a:pos x="42" y="25"/>
                  </a:cxn>
                  <a:cxn ang="0">
                    <a:pos x="26" y="39"/>
                  </a:cxn>
                  <a:cxn ang="0">
                    <a:pos x="24" y="70"/>
                  </a:cxn>
                  <a:cxn ang="0">
                    <a:pos x="37" y="90"/>
                  </a:cxn>
                  <a:cxn ang="0">
                    <a:pos x="42" y="97"/>
                  </a:cxn>
                  <a:cxn ang="0">
                    <a:pos x="41" y="111"/>
                  </a:cxn>
                  <a:cxn ang="0">
                    <a:pos x="47" y="125"/>
                  </a:cxn>
                  <a:cxn ang="0">
                    <a:pos x="41" y="129"/>
                  </a:cxn>
                  <a:cxn ang="0">
                    <a:pos x="17" y="128"/>
                  </a:cxn>
                  <a:cxn ang="0">
                    <a:pos x="17" y="139"/>
                  </a:cxn>
                  <a:cxn ang="0">
                    <a:pos x="31" y="145"/>
                  </a:cxn>
                  <a:cxn ang="0">
                    <a:pos x="28" y="152"/>
                  </a:cxn>
                  <a:cxn ang="0">
                    <a:pos x="22" y="177"/>
                  </a:cxn>
                  <a:cxn ang="0">
                    <a:pos x="8" y="192"/>
                  </a:cxn>
                  <a:cxn ang="0">
                    <a:pos x="17" y="202"/>
                  </a:cxn>
                  <a:cxn ang="0">
                    <a:pos x="0" y="233"/>
                  </a:cxn>
                  <a:cxn ang="0">
                    <a:pos x="8" y="236"/>
                  </a:cxn>
                  <a:cxn ang="0">
                    <a:pos x="22" y="245"/>
                  </a:cxn>
                  <a:cxn ang="0">
                    <a:pos x="38" y="256"/>
                  </a:cxn>
                  <a:cxn ang="0">
                    <a:pos x="52" y="267"/>
                  </a:cxn>
                  <a:cxn ang="0">
                    <a:pos x="65" y="280"/>
                  </a:cxn>
                  <a:cxn ang="0">
                    <a:pos x="66" y="300"/>
                  </a:cxn>
                  <a:cxn ang="0">
                    <a:pos x="57" y="311"/>
                  </a:cxn>
                  <a:cxn ang="0">
                    <a:pos x="57" y="350"/>
                  </a:cxn>
                </a:cxnLst>
                <a:rect l="0" t="0" r="r" b="b"/>
                <a:pathLst>
                  <a:path w="337" h="354">
                    <a:moveTo>
                      <a:pt x="57" y="350"/>
                    </a:moveTo>
                    <a:lnTo>
                      <a:pt x="58" y="353"/>
                    </a:lnTo>
                    <a:lnTo>
                      <a:pt x="74" y="354"/>
                    </a:lnTo>
                    <a:lnTo>
                      <a:pt x="97" y="342"/>
                    </a:lnTo>
                    <a:lnTo>
                      <a:pt x="121" y="332"/>
                    </a:lnTo>
                    <a:lnTo>
                      <a:pt x="135" y="326"/>
                    </a:lnTo>
                    <a:lnTo>
                      <a:pt x="160" y="318"/>
                    </a:lnTo>
                    <a:lnTo>
                      <a:pt x="173" y="317"/>
                    </a:lnTo>
                    <a:lnTo>
                      <a:pt x="208" y="311"/>
                    </a:lnTo>
                    <a:lnTo>
                      <a:pt x="219" y="310"/>
                    </a:lnTo>
                    <a:lnTo>
                      <a:pt x="240" y="307"/>
                    </a:lnTo>
                    <a:lnTo>
                      <a:pt x="258" y="307"/>
                    </a:lnTo>
                    <a:lnTo>
                      <a:pt x="274" y="312"/>
                    </a:lnTo>
                    <a:lnTo>
                      <a:pt x="295" y="316"/>
                    </a:lnTo>
                    <a:lnTo>
                      <a:pt x="299" y="316"/>
                    </a:lnTo>
                    <a:lnTo>
                      <a:pt x="301" y="315"/>
                    </a:lnTo>
                    <a:lnTo>
                      <a:pt x="305" y="308"/>
                    </a:lnTo>
                    <a:lnTo>
                      <a:pt x="307" y="307"/>
                    </a:lnTo>
                    <a:lnTo>
                      <a:pt x="313" y="307"/>
                    </a:lnTo>
                    <a:lnTo>
                      <a:pt x="317" y="310"/>
                    </a:lnTo>
                    <a:lnTo>
                      <a:pt x="323" y="308"/>
                    </a:lnTo>
                    <a:lnTo>
                      <a:pt x="323" y="294"/>
                    </a:lnTo>
                    <a:lnTo>
                      <a:pt x="321" y="281"/>
                    </a:lnTo>
                    <a:lnTo>
                      <a:pt x="318" y="280"/>
                    </a:lnTo>
                    <a:lnTo>
                      <a:pt x="311" y="279"/>
                    </a:lnTo>
                    <a:lnTo>
                      <a:pt x="307" y="274"/>
                    </a:lnTo>
                    <a:lnTo>
                      <a:pt x="304" y="258"/>
                    </a:lnTo>
                    <a:lnTo>
                      <a:pt x="296" y="238"/>
                    </a:lnTo>
                    <a:lnTo>
                      <a:pt x="296" y="230"/>
                    </a:lnTo>
                    <a:lnTo>
                      <a:pt x="297" y="213"/>
                    </a:lnTo>
                    <a:lnTo>
                      <a:pt x="301" y="206"/>
                    </a:lnTo>
                    <a:lnTo>
                      <a:pt x="307" y="199"/>
                    </a:lnTo>
                    <a:lnTo>
                      <a:pt x="310" y="194"/>
                    </a:lnTo>
                    <a:lnTo>
                      <a:pt x="310" y="183"/>
                    </a:lnTo>
                    <a:lnTo>
                      <a:pt x="312" y="174"/>
                    </a:lnTo>
                    <a:lnTo>
                      <a:pt x="318" y="161"/>
                    </a:lnTo>
                    <a:lnTo>
                      <a:pt x="322" y="152"/>
                    </a:lnTo>
                    <a:lnTo>
                      <a:pt x="324" y="150"/>
                    </a:lnTo>
                    <a:lnTo>
                      <a:pt x="328" y="145"/>
                    </a:lnTo>
                    <a:lnTo>
                      <a:pt x="332" y="144"/>
                    </a:lnTo>
                    <a:lnTo>
                      <a:pt x="332" y="139"/>
                    </a:lnTo>
                    <a:lnTo>
                      <a:pt x="337" y="138"/>
                    </a:lnTo>
                    <a:lnTo>
                      <a:pt x="334" y="122"/>
                    </a:lnTo>
                    <a:lnTo>
                      <a:pt x="327" y="95"/>
                    </a:lnTo>
                    <a:lnTo>
                      <a:pt x="324" y="91"/>
                    </a:lnTo>
                    <a:lnTo>
                      <a:pt x="321" y="90"/>
                    </a:lnTo>
                    <a:lnTo>
                      <a:pt x="321" y="87"/>
                    </a:lnTo>
                    <a:lnTo>
                      <a:pt x="326" y="82"/>
                    </a:lnTo>
                    <a:lnTo>
                      <a:pt x="323" y="77"/>
                    </a:lnTo>
                    <a:lnTo>
                      <a:pt x="324" y="74"/>
                    </a:lnTo>
                    <a:lnTo>
                      <a:pt x="324" y="68"/>
                    </a:lnTo>
                    <a:lnTo>
                      <a:pt x="322" y="70"/>
                    </a:lnTo>
                    <a:lnTo>
                      <a:pt x="316" y="70"/>
                    </a:lnTo>
                    <a:lnTo>
                      <a:pt x="313" y="69"/>
                    </a:lnTo>
                    <a:lnTo>
                      <a:pt x="308" y="59"/>
                    </a:lnTo>
                    <a:lnTo>
                      <a:pt x="307" y="54"/>
                    </a:lnTo>
                    <a:lnTo>
                      <a:pt x="302" y="53"/>
                    </a:lnTo>
                    <a:lnTo>
                      <a:pt x="296" y="43"/>
                    </a:lnTo>
                    <a:lnTo>
                      <a:pt x="295" y="43"/>
                    </a:lnTo>
                    <a:lnTo>
                      <a:pt x="290" y="48"/>
                    </a:lnTo>
                    <a:lnTo>
                      <a:pt x="279" y="43"/>
                    </a:lnTo>
                    <a:lnTo>
                      <a:pt x="272" y="43"/>
                    </a:lnTo>
                    <a:lnTo>
                      <a:pt x="262" y="46"/>
                    </a:lnTo>
                    <a:lnTo>
                      <a:pt x="250" y="49"/>
                    </a:lnTo>
                    <a:lnTo>
                      <a:pt x="242" y="52"/>
                    </a:lnTo>
                    <a:lnTo>
                      <a:pt x="236" y="53"/>
                    </a:lnTo>
                    <a:lnTo>
                      <a:pt x="234" y="59"/>
                    </a:lnTo>
                    <a:lnTo>
                      <a:pt x="230" y="61"/>
                    </a:lnTo>
                    <a:lnTo>
                      <a:pt x="223" y="58"/>
                    </a:lnTo>
                    <a:lnTo>
                      <a:pt x="221" y="54"/>
                    </a:lnTo>
                    <a:lnTo>
                      <a:pt x="220" y="54"/>
                    </a:lnTo>
                    <a:lnTo>
                      <a:pt x="218" y="57"/>
                    </a:lnTo>
                    <a:lnTo>
                      <a:pt x="214" y="57"/>
                    </a:lnTo>
                    <a:lnTo>
                      <a:pt x="214" y="58"/>
                    </a:lnTo>
                    <a:lnTo>
                      <a:pt x="207" y="54"/>
                    </a:lnTo>
                    <a:lnTo>
                      <a:pt x="205" y="50"/>
                    </a:lnTo>
                    <a:lnTo>
                      <a:pt x="202" y="47"/>
                    </a:lnTo>
                    <a:lnTo>
                      <a:pt x="198" y="47"/>
                    </a:lnTo>
                    <a:lnTo>
                      <a:pt x="198" y="42"/>
                    </a:lnTo>
                    <a:lnTo>
                      <a:pt x="197" y="39"/>
                    </a:lnTo>
                    <a:lnTo>
                      <a:pt x="194" y="38"/>
                    </a:lnTo>
                    <a:lnTo>
                      <a:pt x="191" y="32"/>
                    </a:lnTo>
                    <a:lnTo>
                      <a:pt x="189" y="31"/>
                    </a:lnTo>
                    <a:lnTo>
                      <a:pt x="188" y="30"/>
                    </a:lnTo>
                    <a:lnTo>
                      <a:pt x="187" y="25"/>
                    </a:lnTo>
                    <a:lnTo>
                      <a:pt x="187" y="23"/>
                    </a:lnTo>
                    <a:lnTo>
                      <a:pt x="184" y="22"/>
                    </a:lnTo>
                    <a:lnTo>
                      <a:pt x="173" y="25"/>
                    </a:lnTo>
                    <a:lnTo>
                      <a:pt x="171" y="23"/>
                    </a:lnTo>
                    <a:lnTo>
                      <a:pt x="167" y="17"/>
                    </a:lnTo>
                    <a:lnTo>
                      <a:pt x="165" y="16"/>
                    </a:lnTo>
                    <a:lnTo>
                      <a:pt x="154" y="16"/>
                    </a:lnTo>
                    <a:lnTo>
                      <a:pt x="150" y="16"/>
                    </a:lnTo>
                    <a:lnTo>
                      <a:pt x="148" y="23"/>
                    </a:lnTo>
                    <a:lnTo>
                      <a:pt x="144" y="23"/>
                    </a:lnTo>
                    <a:lnTo>
                      <a:pt x="140" y="27"/>
                    </a:lnTo>
                    <a:lnTo>
                      <a:pt x="130" y="27"/>
                    </a:lnTo>
                    <a:lnTo>
                      <a:pt x="132" y="25"/>
                    </a:lnTo>
                    <a:lnTo>
                      <a:pt x="130" y="14"/>
                    </a:lnTo>
                    <a:lnTo>
                      <a:pt x="129" y="10"/>
                    </a:lnTo>
                    <a:lnTo>
                      <a:pt x="129" y="9"/>
                    </a:lnTo>
                    <a:lnTo>
                      <a:pt x="129" y="4"/>
                    </a:lnTo>
                    <a:lnTo>
                      <a:pt x="127" y="0"/>
                    </a:lnTo>
                    <a:lnTo>
                      <a:pt x="124" y="1"/>
                    </a:lnTo>
                    <a:lnTo>
                      <a:pt x="118" y="1"/>
                    </a:lnTo>
                    <a:lnTo>
                      <a:pt x="116" y="9"/>
                    </a:lnTo>
                    <a:lnTo>
                      <a:pt x="114" y="9"/>
                    </a:lnTo>
                    <a:lnTo>
                      <a:pt x="108" y="5"/>
                    </a:lnTo>
                    <a:lnTo>
                      <a:pt x="106" y="5"/>
                    </a:lnTo>
                    <a:lnTo>
                      <a:pt x="103" y="9"/>
                    </a:lnTo>
                    <a:lnTo>
                      <a:pt x="103" y="12"/>
                    </a:lnTo>
                    <a:lnTo>
                      <a:pt x="105" y="18"/>
                    </a:lnTo>
                    <a:lnTo>
                      <a:pt x="103" y="21"/>
                    </a:lnTo>
                    <a:lnTo>
                      <a:pt x="92" y="21"/>
                    </a:lnTo>
                    <a:lnTo>
                      <a:pt x="86" y="23"/>
                    </a:lnTo>
                    <a:lnTo>
                      <a:pt x="86" y="27"/>
                    </a:lnTo>
                    <a:lnTo>
                      <a:pt x="84" y="32"/>
                    </a:lnTo>
                    <a:lnTo>
                      <a:pt x="80" y="32"/>
                    </a:lnTo>
                    <a:lnTo>
                      <a:pt x="76" y="30"/>
                    </a:lnTo>
                    <a:lnTo>
                      <a:pt x="73" y="25"/>
                    </a:lnTo>
                    <a:lnTo>
                      <a:pt x="70" y="25"/>
                    </a:lnTo>
                    <a:lnTo>
                      <a:pt x="68" y="26"/>
                    </a:lnTo>
                    <a:lnTo>
                      <a:pt x="66" y="27"/>
                    </a:lnTo>
                    <a:lnTo>
                      <a:pt x="65" y="27"/>
                    </a:lnTo>
                    <a:lnTo>
                      <a:pt x="64" y="21"/>
                    </a:lnTo>
                    <a:lnTo>
                      <a:pt x="60" y="16"/>
                    </a:lnTo>
                    <a:lnTo>
                      <a:pt x="57" y="15"/>
                    </a:lnTo>
                    <a:lnTo>
                      <a:pt x="53" y="18"/>
                    </a:lnTo>
                    <a:lnTo>
                      <a:pt x="48" y="17"/>
                    </a:lnTo>
                    <a:lnTo>
                      <a:pt x="46" y="18"/>
                    </a:lnTo>
                    <a:lnTo>
                      <a:pt x="43" y="21"/>
                    </a:lnTo>
                    <a:lnTo>
                      <a:pt x="42" y="25"/>
                    </a:lnTo>
                    <a:lnTo>
                      <a:pt x="39" y="28"/>
                    </a:lnTo>
                    <a:lnTo>
                      <a:pt x="33" y="30"/>
                    </a:lnTo>
                    <a:lnTo>
                      <a:pt x="32" y="32"/>
                    </a:lnTo>
                    <a:lnTo>
                      <a:pt x="26" y="39"/>
                    </a:lnTo>
                    <a:lnTo>
                      <a:pt x="25" y="42"/>
                    </a:lnTo>
                    <a:lnTo>
                      <a:pt x="22" y="44"/>
                    </a:lnTo>
                    <a:lnTo>
                      <a:pt x="24" y="53"/>
                    </a:lnTo>
                    <a:lnTo>
                      <a:pt x="24" y="70"/>
                    </a:lnTo>
                    <a:lnTo>
                      <a:pt x="24" y="73"/>
                    </a:lnTo>
                    <a:lnTo>
                      <a:pt x="31" y="76"/>
                    </a:lnTo>
                    <a:lnTo>
                      <a:pt x="38" y="76"/>
                    </a:lnTo>
                    <a:lnTo>
                      <a:pt x="37" y="90"/>
                    </a:lnTo>
                    <a:lnTo>
                      <a:pt x="41" y="89"/>
                    </a:lnTo>
                    <a:lnTo>
                      <a:pt x="44" y="93"/>
                    </a:lnTo>
                    <a:lnTo>
                      <a:pt x="44" y="96"/>
                    </a:lnTo>
                    <a:lnTo>
                      <a:pt x="42" y="97"/>
                    </a:lnTo>
                    <a:lnTo>
                      <a:pt x="38" y="101"/>
                    </a:lnTo>
                    <a:lnTo>
                      <a:pt x="35" y="109"/>
                    </a:lnTo>
                    <a:lnTo>
                      <a:pt x="37" y="109"/>
                    </a:lnTo>
                    <a:lnTo>
                      <a:pt x="41" y="111"/>
                    </a:lnTo>
                    <a:lnTo>
                      <a:pt x="44" y="111"/>
                    </a:lnTo>
                    <a:lnTo>
                      <a:pt x="44" y="117"/>
                    </a:lnTo>
                    <a:lnTo>
                      <a:pt x="47" y="120"/>
                    </a:lnTo>
                    <a:lnTo>
                      <a:pt x="47" y="125"/>
                    </a:lnTo>
                    <a:lnTo>
                      <a:pt x="48" y="134"/>
                    </a:lnTo>
                    <a:lnTo>
                      <a:pt x="47" y="134"/>
                    </a:lnTo>
                    <a:lnTo>
                      <a:pt x="44" y="128"/>
                    </a:lnTo>
                    <a:lnTo>
                      <a:pt x="41" y="129"/>
                    </a:lnTo>
                    <a:lnTo>
                      <a:pt x="38" y="129"/>
                    </a:lnTo>
                    <a:lnTo>
                      <a:pt x="35" y="125"/>
                    </a:lnTo>
                    <a:lnTo>
                      <a:pt x="26" y="124"/>
                    </a:lnTo>
                    <a:lnTo>
                      <a:pt x="17" y="128"/>
                    </a:lnTo>
                    <a:lnTo>
                      <a:pt x="17" y="129"/>
                    </a:lnTo>
                    <a:lnTo>
                      <a:pt x="19" y="129"/>
                    </a:lnTo>
                    <a:lnTo>
                      <a:pt x="20" y="134"/>
                    </a:lnTo>
                    <a:lnTo>
                      <a:pt x="17" y="139"/>
                    </a:lnTo>
                    <a:lnTo>
                      <a:pt x="20" y="141"/>
                    </a:lnTo>
                    <a:lnTo>
                      <a:pt x="26" y="141"/>
                    </a:lnTo>
                    <a:lnTo>
                      <a:pt x="30" y="141"/>
                    </a:lnTo>
                    <a:lnTo>
                      <a:pt x="31" y="145"/>
                    </a:lnTo>
                    <a:lnTo>
                      <a:pt x="30" y="147"/>
                    </a:lnTo>
                    <a:lnTo>
                      <a:pt x="32" y="147"/>
                    </a:lnTo>
                    <a:lnTo>
                      <a:pt x="33" y="150"/>
                    </a:lnTo>
                    <a:lnTo>
                      <a:pt x="28" y="152"/>
                    </a:lnTo>
                    <a:lnTo>
                      <a:pt x="27" y="157"/>
                    </a:lnTo>
                    <a:lnTo>
                      <a:pt x="27" y="166"/>
                    </a:lnTo>
                    <a:lnTo>
                      <a:pt x="22" y="172"/>
                    </a:lnTo>
                    <a:lnTo>
                      <a:pt x="22" y="177"/>
                    </a:lnTo>
                    <a:lnTo>
                      <a:pt x="9" y="176"/>
                    </a:lnTo>
                    <a:lnTo>
                      <a:pt x="5" y="178"/>
                    </a:lnTo>
                    <a:lnTo>
                      <a:pt x="6" y="183"/>
                    </a:lnTo>
                    <a:lnTo>
                      <a:pt x="8" y="192"/>
                    </a:lnTo>
                    <a:lnTo>
                      <a:pt x="10" y="193"/>
                    </a:lnTo>
                    <a:lnTo>
                      <a:pt x="12" y="197"/>
                    </a:lnTo>
                    <a:lnTo>
                      <a:pt x="12" y="198"/>
                    </a:lnTo>
                    <a:lnTo>
                      <a:pt x="17" y="202"/>
                    </a:lnTo>
                    <a:lnTo>
                      <a:pt x="14" y="217"/>
                    </a:lnTo>
                    <a:lnTo>
                      <a:pt x="12" y="220"/>
                    </a:lnTo>
                    <a:lnTo>
                      <a:pt x="4" y="227"/>
                    </a:lnTo>
                    <a:lnTo>
                      <a:pt x="0" y="233"/>
                    </a:lnTo>
                    <a:lnTo>
                      <a:pt x="0" y="235"/>
                    </a:lnTo>
                    <a:lnTo>
                      <a:pt x="3" y="235"/>
                    </a:lnTo>
                    <a:lnTo>
                      <a:pt x="4" y="237"/>
                    </a:lnTo>
                    <a:lnTo>
                      <a:pt x="8" y="236"/>
                    </a:lnTo>
                    <a:lnTo>
                      <a:pt x="9" y="238"/>
                    </a:lnTo>
                    <a:lnTo>
                      <a:pt x="11" y="240"/>
                    </a:lnTo>
                    <a:lnTo>
                      <a:pt x="15" y="240"/>
                    </a:lnTo>
                    <a:lnTo>
                      <a:pt x="22" y="245"/>
                    </a:lnTo>
                    <a:lnTo>
                      <a:pt x="32" y="245"/>
                    </a:lnTo>
                    <a:lnTo>
                      <a:pt x="35" y="245"/>
                    </a:lnTo>
                    <a:lnTo>
                      <a:pt x="38" y="252"/>
                    </a:lnTo>
                    <a:lnTo>
                      <a:pt x="38" y="256"/>
                    </a:lnTo>
                    <a:lnTo>
                      <a:pt x="41" y="257"/>
                    </a:lnTo>
                    <a:lnTo>
                      <a:pt x="44" y="262"/>
                    </a:lnTo>
                    <a:lnTo>
                      <a:pt x="46" y="265"/>
                    </a:lnTo>
                    <a:lnTo>
                      <a:pt x="52" y="267"/>
                    </a:lnTo>
                    <a:lnTo>
                      <a:pt x="57" y="272"/>
                    </a:lnTo>
                    <a:lnTo>
                      <a:pt x="63" y="270"/>
                    </a:lnTo>
                    <a:lnTo>
                      <a:pt x="63" y="275"/>
                    </a:lnTo>
                    <a:lnTo>
                      <a:pt x="65" y="280"/>
                    </a:lnTo>
                    <a:lnTo>
                      <a:pt x="66" y="286"/>
                    </a:lnTo>
                    <a:lnTo>
                      <a:pt x="64" y="294"/>
                    </a:lnTo>
                    <a:lnTo>
                      <a:pt x="66" y="299"/>
                    </a:lnTo>
                    <a:lnTo>
                      <a:pt x="66" y="300"/>
                    </a:lnTo>
                    <a:lnTo>
                      <a:pt x="62" y="300"/>
                    </a:lnTo>
                    <a:lnTo>
                      <a:pt x="60" y="303"/>
                    </a:lnTo>
                    <a:lnTo>
                      <a:pt x="60" y="311"/>
                    </a:lnTo>
                    <a:lnTo>
                      <a:pt x="57" y="311"/>
                    </a:lnTo>
                    <a:lnTo>
                      <a:pt x="57" y="313"/>
                    </a:lnTo>
                    <a:lnTo>
                      <a:pt x="57" y="318"/>
                    </a:lnTo>
                    <a:lnTo>
                      <a:pt x="55" y="323"/>
                    </a:lnTo>
                    <a:lnTo>
                      <a:pt x="57" y="35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Freeform 51"/>
              <p:cNvSpPr>
                <a:spLocks noChangeAspect="1"/>
              </p:cNvSpPr>
              <p:nvPr/>
            </p:nvSpPr>
            <p:spPr bwMode="gray">
              <a:xfrm>
                <a:off x="4756943" y="3497609"/>
                <a:ext cx="38100" cy="90488"/>
              </a:xfrm>
              <a:custGeom>
                <a:avLst/>
                <a:gdLst/>
                <a:ahLst/>
                <a:cxnLst>
                  <a:cxn ang="0">
                    <a:pos x="80" y="281"/>
                  </a:cxn>
                  <a:cxn ang="0">
                    <a:pos x="77" y="279"/>
                  </a:cxn>
                  <a:cxn ang="0">
                    <a:pos x="61" y="262"/>
                  </a:cxn>
                  <a:cxn ang="0">
                    <a:pos x="53" y="252"/>
                  </a:cxn>
                  <a:cxn ang="0">
                    <a:pos x="48" y="241"/>
                  </a:cxn>
                  <a:cxn ang="0">
                    <a:pos x="47" y="231"/>
                  </a:cxn>
                  <a:cxn ang="0">
                    <a:pos x="46" y="209"/>
                  </a:cxn>
                  <a:cxn ang="0">
                    <a:pos x="47" y="188"/>
                  </a:cxn>
                  <a:cxn ang="0">
                    <a:pos x="43" y="148"/>
                  </a:cxn>
                  <a:cxn ang="0">
                    <a:pos x="42" y="114"/>
                  </a:cxn>
                  <a:cxn ang="0">
                    <a:pos x="41" y="101"/>
                  </a:cxn>
                  <a:cxn ang="0">
                    <a:pos x="38" y="95"/>
                  </a:cxn>
                  <a:cxn ang="0">
                    <a:pos x="34" y="89"/>
                  </a:cxn>
                  <a:cxn ang="0">
                    <a:pos x="32" y="68"/>
                  </a:cxn>
                  <a:cxn ang="0">
                    <a:pos x="29" y="53"/>
                  </a:cxn>
                  <a:cxn ang="0">
                    <a:pos x="25" y="48"/>
                  </a:cxn>
                  <a:cxn ang="0">
                    <a:pos x="18" y="41"/>
                  </a:cxn>
                  <a:cxn ang="0">
                    <a:pos x="14" y="33"/>
                  </a:cxn>
                  <a:cxn ang="0">
                    <a:pos x="5" y="27"/>
                  </a:cxn>
                  <a:cxn ang="0">
                    <a:pos x="4" y="21"/>
                  </a:cxn>
                  <a:cxn ang="0">
                    <a:pos x="8" y="16"/>
                  </a:cxn>
                  <a:cxn ang="0">
                    <a:pos x="8" y="11"/>
                  </a:cxn>
                  <a:cxn ang="0">
                    <a:pos x="11" y="6"/>
                  </a:cxn>
                  <a:cxn ang="0">
                    <a:pos x="10" y="5"/>
                  </a:cxn>
                  <a:cxn ang="0">
                    <a:pos x="2" y="4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35" y="6"/>
                  </a:cxn>
                  <a:cxn ang="0">
                    <a:pos x="38" y="11"/>
                  </a:cxn>
                  <a:cxn ang="0">
                    <a:pos x="42" y="11"/>
                  </a:cxn>
                  <a:cxn ang="0">
                    <a:pos x="45" y="8"/>
                  </a:cxn>
                  <a:cxn ang="0">
                    <a:pos x="59" y="9"/>
                  </a:cxn>
                  <a:cxn ang="0">
                    <a:pos x="61" y="8"/>
                  </a:cxn>
                  <a:cxn ang="0">
                    <a:pos x="58" y="10"/>
                  </a:cxn>
                  <a:cxn ang="0">
                    <a:pos x="57" y="17"/>
                  </a:cxn>
                  <a:cxn ang="0">
                    <a:pos x="53" y="25"/>
                  </a:cxn>
                  <a:cxn ang="0">
                    <a:pos x="52" y="35"/>
                  </a:cxn>
                  <a:cxn ang="0">
                    <a:pos x="52" y="43"/>
                  </a:cxn>
                  <a:cxn ang="0">
                    <a:pos x="57" y="47"/>
                  </a:cxn>
                  <a:cxn ang="0">
                    <a:pos x="63" y="51"/>
                  </a:cxn>
                  <a:cxn ang="0">
                    <a:pos x="67" y="51"/>
                  </a:cxn>
                  <a:cxn ang="0">
                    <a:pos x="72" y="53"/>
                  </a:cxn>
                  <a:cxn ang="0">
                    <a:pos x="84" y="69"/>
                  </a:cxn>
                  <a:cxn ang="0">
                    <a:pos x="93" y="89"/>
                  </a:cxn>
                  <a:cxn ang="0">
                    <a:pos x="99" y="110"/>
                  </a:cxn>
                  <a:cxn ang="0">
                    <a:pos x="102" y="119"/>
                  </a:cxn>
                  <a:cxn ang="0">
                    <a:pos x="104" y="125"/>
                  </a:cxn>
                  <a:cxn ang="0">
                    <a:pos x="106" y="134"/>
                  </a:cxn>
                  <a:cxn ang="0">
                    <a:pos x="108" y="145"/>
                  </a:cxn>
                  <a:cxn ang="0">
                    <a:pos x="110" y="164"/>
                  </a:cxn>
                  <a:cxn ang="0">
                    <a:pos x="110" y="215"/>
                  </a:cxn>
                  <a:cxn ang="0">
                    <a:pos x="106" y="238"/>
                  </a:cxn>
                  <a:cxn ang="0">
                    <a:pos x="106" y="248"/>
                  </a:cxn>
                  <a:cxn ang="0">
                    <a:pos x="110" y="261"/>
                  </a:cxn>
                  <a:cxn ang="0">
                    <a:pos x="112" y="268"/>
                  </a:cxn>
                  <a:cxn ang="0">
                    <a:pos x="113" y="269"/>
                  </a:cxn>
                  <a:cxn ang="0">
                    <a:pos x="120" y="270"/>
                  </a:cxn>
                  <a:cxn ang="0">
                    <a:pos x="99" y="275"/>
                  </a:cxn>
                  <a:cxn ang="0">
                    <a:pos x="80" y="281"/>
                  </a:cxn>
                </a:cxnLst>
                <a:rect l="0" t="0" r="r" b="b"/>
                <a:pathLst>
                  <a:path w="120" h="281">
                    <a:moveTo>
                      <a:pt x="80" y="281"/>
                    </a:moveTo>
                    <a:lnTo>
                      <a:pt x="77" y="279"/>
                    </a:lnTo>
                    <a:lnTo>
                      <a:pt x="61" y="262"/>
                    </a:lnTo>
                    <a:lnTo>
                      <a:pt x="53" y="252"/>
                    </a:lnTo>
                    <a:lnTo>
                      <a:pt x="48" y="241"/>
                    </a:lnTo>
                    <a:lnTo>
                      <a:pt x="47" y="231"/>
                    </a:lnTo>
                    <a:lnTo>
                      <a:pt x="46" y="209"/>
                    </a:lnTo>
                    <a:lnTo>
                      <a:pt x="47" y="188"/>
                    </a:lnTo>
                    <a:lnTo>
                      <a:pt x="43" y="148"/>
                    </a:lnTo>
                    <a:lnTo>
                      <a:pt x="42" y="114"/>
                    </a:lnTo>
                    <a:lnTo>
                      <a:pt x="41" y="101"/>
                    </a:lnTo>
                    <a:lnTo>
                      <a:pt x="38" y="95"/>
                    </a:lnTo>
                    <a:lnTo>
                      <a:pt x="34" y="89"/>
                    </a:lnTo>
                    <a:lnTo>
                      <a:pt x="32" y="68"/>
                    </a:lnTo>
                    <a:lnTo>
                      <a:pt x="29" y="53"/>
                    </a:lnTo>
                    <a:lnTo>
                      <a:pt x="25" y="48"/>
                    </a:lnTo>
                    <a:lnTo>
                      <a:pt x="18" y="41"/>
                    </a:lnTo>
                    <a:lnTo>
                      <a:pt x="14" y="33"/>
                    </a:lnTo>
                    <a:lnTo>
                      <a:pt x="5" y="27"/>
                    </a:lnTo>
                    <a:lnTo>
                      <a:pt x="4" y="21"/>
                    </a:lnTo>
                    <a:lnTo>
                      <a:pt x="8" y="16"/>
                    </a:lnTo>
                    <a:lnTo>
                      <a:pt x="8" y="11"/>
                    </a:lnTo>
                    <a:lnTo>
                      <a:pt x="11" y="6"/>
                    </a:lnTo>
                    <a:lnTo>
                      <a:pt x="10" y="5"/>
                    </a:lnTo>
                    <a:lnTo>
                      <a:pt x="2" y="4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35" y="6"/>
                    </a:lnTo>
                    <a:lnTo>
                      <a:pt x="38" y="11"/>
                    </a:lnTo>
                    <a:lnTo>
                      <a:pt x="42" y="11"/>
                    </a:lnTo>
                    <a:lnTo>
                      <a:pt x="45" y="8"/>
                    </a:lnTo>
                    <a:lnTo>
                      <a:pt x="59" y="9"/>
                    </a:lnTo>
                    <a:lnTo>
                      <a:pt x="61" y="8"/>
                    </a:lnTo>
                    <a:lnTo>
                      <a:pt x="58" y="10"/>
                    </a:lnTo>
                    <a:lnTo>
                      <a:pt x="57" y="17"/>
                    </a:lnTo>
                    <a:lnTo>
                      <a:pt x="53" y="25"/>
                    </a:lnTo>
                    <a:lnTo>
                      <a:pt x="52" y="35"/>
                    </a:lnTo>
                    <a:lnTo>
                      <a:pt x="52" y="43"/>
                    </a:lnTo>
                    <a:lnTo>
                      <a:pt x="57" y="47"/>
                    </a:lnTo>
                    <a:lnTo>
                      <a:pt x="63" y="51"/>
                    </a:lnTo>
                    <a:lnTo>
                      <a:pt x="67" y="51"/>
                    </a:lnTo>
                    <a:lnTo>
                      <a:pt x="72" y="53"/>
                    </a:lnTo>
                    <a:lnTo>
                      <a:pt x="84" y="69"/>
                    </a:lnTo>
                    <a:lnTo>
                      <a:pt x="93" y="89"/>
                    </a:lnTo>
                    <a:lnTo>
                      <a:pt x="99" y="110"/>
                    </a:lnTo>
                    <a:lnTo>
                      <a:pt x="102" y="119"/>
                    </a:lnTo>
                    <a:lnTo>
                      <a:pt x="104" y="125"/>
                    </a:lnTo>
                    <a:lnTo>
                      <a:pt x="106" y="134"/>
                    </a:lnTo>
                    <a:lnTo>
                      <a:pt x="108" y="145"/>
                    </a:lnTo>
                    <a:lnTo>
                      <a:pt x="110" y="164"/>
                    </a:lnTo>
                    <a:lnTo>
                      <a:pt x="110" y="215"/>
                    </a:lnTo>
                    <a:lnTo>
                      <a:pt x="106" y="238"/>
                    </a:lnTo>
                    <a:lnTo>
                      <a:pt x="106" y="248"/>
                    </a:lnTo>
                    <a:lnTo>
                      <a:pt x="110" y="261"/>
                    </a:lnTo>
                    <a:lnTo>
                      <a:pt x="112" y="268"/>
                    </a:lnTo>
                    <a:lnTo>
                      <a:pt x="113" y="269"/>
                    </a:lnTo>
                    <a:lnTo>
                      <a:pt x="120" y="270"/>
                    </a:lnTo>
                    <a:lnTo>
                      <a:pt x="99" y="275"/>
                    </a:lnTo>
                    <a:lnTo>
                      <a:pt x="80" y="28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Freeform 52"/>
              <p:cNvSpPr>
                <a:spLocks noChangeAspect="1"/>
              </p:cNvSpPr>
              <p:nvPr/>
            </p:nvSpPr>
            <p:spPr bwMode="gray">
              <a:xfrm>
                <a:off x="4972842" y="3600797"/>
                <a:ext cx="331788" cy="323850"/>
              </a:xfrm>
              <a:custGeom>
                <a:avLst/>
                <a:gdLst/>
                <a:ahLst/>
                <a:cxnLst>
                  <a:cxn ang="0">
                    <a:pos x="960" y="671"/>
                  </a:cxn>
                  <a:cxn ang="0">
                    <a:pos x="939" y="609"/>
                  </a:cxn>
                  <a:cxn ang="0">
                    <a:pos x="933" y="528"/>
                  </a:cxn>
                  <a:cxn ang="0">
                    <a:pos x="933" y="488"/>
                  </a:cxn>
                  <a:cxn ang="0">
                    <a:pos x="927" y="435"/>
                  </a:cxn>
                  <a:cxn ang="0">
                    <a:pos x="934" y="392"/>
                  </a:cxn>
                  <a:cxn ang="0">
                    <a:pos x="960" y="337"/>
                  </a:cxn>
                  <a:cxn ang="0">
                    <a:pos x="979" y="248"/>
                  </a:cxn>
                  <a:cxn ang="0">
                    <a:pos x="1015" y="202"/>
                  </a:cxn>
                  <a:cxn ang="0">
                    <a:pos x="1043" y="167"/>
                  </a:cxn>
                  <a:cxn ang="0">
                    <a:pos x="1020" y="143"/>
                  </a:cxn>
                  <a:cxn ang="0">
                    <a:pos x="1019" y="90"/>
                  </a:cxn>
                  <a:cxn ang="0">
                    <a:pos x="955" y="36"/>
                  </a:cxn>
                  <a:cxn ang="0">
                    <a:pos x="892" y="52"/>
                  </a:cxn>
                  <a:cxn ang="0">
                    <a:pos x="839" y="5"/>
                  </a:cxn>
                  <a:cxn ang="0">
                    <a:pos x="771" y="0"/>
                  </a:cxn>
                  <a:cxn ang="0">
                    <a:pos x="697" y="16"/>
                  </a:cxn>
                  <a:cxn ang="0">
                    <a:pos x="676" y="10"/>
                  </a:cxn>
                  <a:cxn ang="0">
                    <a:pos x="601" y="27"/>
                  </a:cxn>
                  <a:cxn ang="0">
                    <a:pos x="509" y="53"/>
                  </a:cxn>
                  <a:cxn ang="0">
                    <a:pos x="436" y="25"/>
                  </a:cxn>
                  <a:cxn ang="0">
                    <a:pos x="384" y="16"/>
                  </a:cxn>
                  <a:cxn ang="0">
                    <a:pos x="359" y="75"/>
                  </a:cxn>
                  <a:cxn ang="0">
                    <a:pos x="326" y="159"/>
                  </a:cxn>
                  <a:cxn ang="0">
                    <a:pos x="298" y="327"/>
                  </a:cxn>
                  <a:cxn ang="0">
                    <a:pos x="217" y="423"/>
                  </a:cxn>
                  <a:cxn ang="0">
                    <a:pos x="181" y="516"/>
                  </a:cxn>
                  <a:cxn ang="0">
                    <a:pos x="112" y="531"/>
                  </a:cxn>
                  <a:cxn ang="0">
                    <a:pos x="68" y="551"/>
                  </a:cxn>
                  <a:cxn ang="0">
                    <a:pos x="18" y="560"/>
                  </a:cxn>
                  <a:cxn ang="0">
                    <a:pos x="3" y="612"/>
                  </a:cxn>
                  <a:cxn ang="0">
                    <a:pos x="9" y="624"/>
                  </a:cxn>
                  <a:cxn ang="0">
                    <a:pos x="70" y="606"/>
                  </a:cxn>
                  <a:cxn ang="0">
                    <a:pos x="155" y="606"/>
                  </a:cxn>
                  <a:cxn ang="0">
                    <a:pos x="225" y="613"/>
                  </a:cxn>
                  <a:cxn ang="0">
                    <a:pos x="244" y="654"/>
                  </a:cxn>
                  <a:cxn ang="0">
                    <a:pos x="289" y="727"/>
                  </a:cxn>
                  <a:cxn ang="0">
                    <a:pos x="366" y="725"/>
                  </a:cxn>
                  <a:cxn ang="0">
                    <a:pos x="393" y="694"/>
                  </a:cxn>
                  <a:cxn ang="0">
                    <a:pos x="444" y="664"/>
                  </a:cxn>
                  <a:cxn ang="0">
                    <a:pos x="520" y="699"/>
                  </a:cxn>
                  <a:cxn ang="0">
                    <a:pos x="527" y="781"/>
                  </a:cxn>
                  <a:cxn ang="0">
                    <a:pos x="541" y="850"/>
                  </a:cxn>
                  <a:cxn ang="0">
                    <a:pos x="531" y="894"/>
                  </a:cxn>
                  <a:cxn ang="0">
                    <a:pos x="549" y="908"/>
                  </a:cxn>
                  <a:cxn ang="0">
                    <a:pos x="613" y="891"/>
                  </a:cxn>
                  <a:cxn ang="0">
                    <a:pos x="645" y="882"/>
                  </a:cxn>
                  <a:cxn ang="0">
                    <a:pos x="667" y="903"/>
                  </a:cxn>
                  <a:cxn ang="0">
                    <a:pos x="697" y="901"/>
                  </a:cxn>
                  <a:cxn ang="0">
                    <a:pos x="736" y="925"/>
                  </a:cxn>
                  <a:cxn ang="0">
                    <a:pos x="799" y="934"/>
                  </a:cxn>
                  <a:cxn ang="0">
                    <a:pos x="858" y="961"/>
                  </a:cxn>
                  <a:cxn ang="0">
                    <a:pos x="898" y="999"/>
                  </a:cxn>
                  <a:cxn ang="0">
                    <a:pos x="941" y="1010"/>
                  </a:cxn>
                  <a:cxn ang="0">
                    <a:pos x="959" y="1018"/>
                  </a:cxn>
                  <a:cxn ang="0">
                    <a:pos x="956" y="958"/>
                  </a:cxn>
                  <a:cxn ang="0">
                    <a:pos x="911" y="955"/>
                  </a:cxn>
                  <a:cxn ang="0">
                    <a:pos x="895" y="917"/>
                  </a:cxn>
                  <a:cxn ang="0">
                    <a:pos x="912" y="820"/>
                  </a:cxn>
                  <a:cxn ang="0">
                    <a:pos x="914" y="772"/>
                  </a:cxn>
                  <a:cxn ang="0">
                    <a:pos x="941" y="748"/>
                  </a:cxn>
                </a:cxnLst>
                <a:rect l="0" t="0" r="r" b="b"/>
                <a:pathLst>
                  <a:path w="1045" h="1018">
                    <a:moveTo>
                      <a:pt x="1003" y="735"/>
                    </a:moveTo>
                    <a:lnTo>
                      <a:pt x="995" y="700"/>
                    </a:lnTo>
                    <a:lnTo>
                      <a:pt x="986" y="688"/>
                    </a:lnTo>
                    <a:lnTo>
                      <a:pt x="972" y="684"/>
                    </a:lnTo>
                    <a:lnTo>
                      <a:pt x="960" y="671"/>
                    </a:lnTo>
                    <a:lnTo>
                      <a:pt x="952" y="662"/>
                    </a:lnTo>
                    <a:lnTo>
                      <a:pt x="945" y="646"/>
                    </a:lnTo>
                    <a:lnTo>
                      <a:pt x="940" y="639"/>
                    </a:lnTo>
                    <a:lnTo>
                      <a:pt x="936" y="622"/>
                    </a:lnTo>
                    <a:lnTo>
                      <a:pt x="939" y="609"/>
                    </a:lnTo>
                    <a:lnTo>
                      <a:pt x="939" y="597"/>
                    </a:lnTo>
                    <a:lnTo>
                      <a:pt x="933" y="585"/>
                    </a:lnTo>
                    <a:lnTo>
                      <a:pt x="927" y="566"/>
                    </a:lnTo>
                    <a:lnTo>
                      <a:pt x="928" y="551"/>
                    </a:lnTo>
                    <a:lnTo>
                      <a:pt x="933" y="528"/>
                    </a:lnTo>
                    <a:lnTo>
                      <a:pt x="932" y="517"/>
                    </a:lnTo>
                    <a:lnTo>
                      <a:pt x="928" y="520"/>
                    </a:lnTo>
                    <a:lnTo>
                      <a:pt x="927" y="515"/>
                    </a:lnTo>
                    <a:lnTo>
                      <a:pt x="928" y="503"/>
                    </a:lnTo>
                    <a:lnTo>
                      <a:pt x="933" y="488"/>
                    </a:lnTo>
                    <a:lnTo>
                      <a:pt x="934" y="478"/>
                    </a:lnTo>
                    <a:lnTo>
                      <a:pt x="938" y="471"/>
                    </a:lnTo>
                    <a:lnTo>
                      <a:pt x="935" y="447"/>
                    </a:lnTo>
                    <a:lnTo>
                      <a:pt x="933" y="441"/>
                    </a:lnTo>
                    <a:lnTo>
                      <a:pt x="927" y="435"/>
                    </a:lnTo>
                    <a:lnTo>
                      <a:pt x="922" y="428"/>
                    </a:lnTo>
                    <a:lnTo>
                      <a:pt x="920" y="424"/>
                    </a:lnTo>
                    <a:lnTo>
                      <a:pt x="920" y="417"/>
                    </a:lnTo>
                    <a:lnTo>
                      <a:pt x="930" y="403"/>
                    </a:lnTo>
                    <a:lnTo>
                      <a:pt x="934" y="392"/>
                    </a:lnTo>
                    <a:lnTo>
                      <a:pt x="941" y="379"/>
                    </a:lnTo>
                    <a:lnTo>
                      <a:pt x="949" y="367"/>
                    </a:lnTo>
                    <a:lnTo>
                      <a:pt x="956" y="360"/>
                    </a:lnTo>
                    <a:lnTo>
                      <a:pt x="959" y="358"/>
                    </a:lnTo>
                    <a:lnTo>
                      <a:pt x="960" y="337"/>
                    </a:lnTo>
                    <a:lnTo>
                      <a:pt x="962" y="309"/>
                    </a:lnTo>
                    <a:lnTo>
                      <a:pt x="962" y="295"/>
                    </a:lnTo>
                    <a:lnTo>
                      <a:pt x="970" y="264"/>
                    </a:lnTo>
                    <a:lnTo>
                      <a:pt x="976" y="253"/>
                    </a:lnTo>
                    <a:lnTo>
                      <a:pt x="979" y="248"/>
                    </a:lnTo>
                    <a:lnTo>
                      <a:pt x="992" y="234"/>
                    </a:lnTo>
                    <a:lnTo>
                      <a:pt x="1003" y="221"/>
                    </a:lnTo>
                    <a:lnTo>
                      <a:pt x="1009" y="215"/>
                    </a:lnTo>
                    <a:lnTo>
                      <a:pt x="1011" y="209"/>
                    </a:lnTo>
                    <a:lnTo>
                      <a:pt x="1015" y="202"/>
                    </a:lnTo>
                    <a:lnTo>
                      <a:pt x="1026" y="197"/>
                    </a:lnTo>
                    <a:lnTo>
                      <a:pt x="1032" y="192"/>
                    </a:lnTo>
                    <a:lnTo>
                      <a:pt x="1041" y="183"/>
                    </a:lnTo>
                    <a:lnTo>
                      <a:pt x="1045" y="175"/>
                    </a:lnTo>
                    <a:lnTo>
                      <a:pt x="1043" y="167"/>
                    </a:lnTo>
                    <a:lnTo>
                      <a:pt x="1041" y="162"/>
                    </a:lnTo>
                    <a:lnTo>
                      <a:pt x="1032" y="160"/>
                    </a:lnTo>
                    <a:lnTo>
                      <a:pt x="1027" y="156"/>
                    </a:lnTo>
                    <a:lnTo>
                      <a:pt x="1022" y="151"/>
                    </a:lnTo>
                    <a:lnTo>
                      <a:pt x="1020" y="143"/>
                    </a:lnTo>
                    <a:lnTo>
                      <a:pt x="1019" y="121"/>
                    </a:lnTo>
                    <a:lnTo>
                      <a:pt x="1022" y="103"/>
                    </a:lnTo>
                    <a:lnTo>
                      <a:pt x="1025" y="94"/>
                    </a:lnTo>
                    <a:lnTo>
                      <a:pt x="1025" y="90"/>
                    </a:lnTo>
                    <a:lnTo>
                      <a:pt x="1019" y="90"/>
                    </a:lnTo>
                    <a:lnTo>
                      <a:pt x="1013" y="85"/>
                    </a:lnTo>
                    <a:lnTo>
                      <a:pt x="1004" y="76"/>
                    </a:lnTo>
                    <a:lnTo>
                      <a:pt x="990" y="68"/>
                    </a:lnTo>
                    <a:lnTo>
                      <a:pt x="966" y="42"/>
                    </a:lnTo>
                    <a:lnTo>
                      <a:pt x="955" y="36"/>
                    </a:lnTo>
                    <a:lnTo>
                      <a:pt x="943" y="46"/>
                    </a:lnTo>
                    <a:lnTo>
                      <a:pt x="932" y="47"/>
                    </a:lnTo>
                    <a:lnTo>
                      <a:pt x="905" y="41"/>
                    </a:lnTo>
                    <a:lnTo>
                      <a:pt x="898" y="49"/>
                    </a:lnTo>
                    <a:lnTo>
                      <a:pt x="892" y="52"/>
                    </a:lnTo>
                    <a:lnTo>
                      <a:pt x="869" y="43"/>
                    </a:lnTo>
                    <a:lnTo>
                      <a:pt x="864" y="33"/>
                    </a:lnTo>
                    <a:lnTo>
                      <a:pt x="858" y="25"/>
                    </a:lnTo>
                    <a:lnTo>
                      <a:pt x="846" y="16"/>
                    </a:lnTo>
                    <a:lnTo>
                      <a:pt x="839" y="5"/>
                    </a:lnTo>
                    <a:lnTo>
                      <a:pt x="811" y="5"/>
                    </a:lnTo>
                    <a:lnTo>
                      <a:pt x="803" y="16"/>
                    </a:lnTo>
                    <a:lnTo>
                      <a:pt x="791" y="9"/>
                    </a:lnTo>
                    <a:lnTo>
                      <a:pt x="784" y="16"/>
                    </a:lnTo>
                    <a:lnTo>
                      <a:pt x="771" y="0"/>
                    </a:lnTo>
                    <a:lnTo>
                      <a:pt x="756" y="5"/>
                    </a:lnTo>
                    <a:lnTo>
                      <a:pt x="733" y="9"/>
                    </a:lnTo>
                    <a:lnTo>
                      <a:pt x="713" y="4"/>
                    </a:lnTo>
                    <a:lnTo>
                      <a:pt x="709" y="16"/>
                    </a:lnTo>
                    <a:lnTo>
                      <a:pt x="697" y="16"/>
                    </a:lnTo>
                    <a:lnTo>
                      <a:pt x="690" y="19"/>
                    </a:lnTo>
                    <a:lnTo>
                      <a:pt x="682" y="16"/>
                    </a:lnTo>
                    <a:lnTo>
                      <a:pt x="683" y="16"/>
                    </a:lnTo>
                    <a:lnTo>
                      <a:pt x="682" y="10"/>
                    </a:lnTo>
                    <a:lnTo>
                      <a:pt x="676" y="10"/>
                    </a:lnTo>
                    <a:lnTo>
                      <a:pt x="665" y="16"/>
                    </a:lnTo>
                    <a:lnTo>
                      <a:pt x="639" y="21"/>
                    </a:lnTo>
                    <a:lnTo>
                      <a:pt x="628" y="27"/>
                    </a:lnTo>
                    <a:lnTo>
                      <a:pt x="610" y="32"/>
                    </a:lnTo>
                    <a:lnTo>
                      <a:pt x="601" y="27"/>
                    </a:lnTo>
                    <a:lnTo>
                      <a:pt x="583" y="24"/>
                    </a:lnTo>
                    <a:lnTo>
                      <a:pt x="569" y="32"/>
                    </a:lnTo>
                    <a:lnTo>
                      <a:pt x="567" y="49"/>
                    </a:lnTo>
                    <a:lnTo>
                      <a:pt x="559" y="53"/>
                    </a:lnTo>
                    <a:lnTo>
                      <a:pt x="509" y="53"/>
                    </a:lnTo>
                    <a:lnTo>
                      <a:pt x="486" y="47"/>
                    </a:lnTo>
                    <a:lnTo>
                      <a:pt x="472" y="37"/>
                    </a:lnTo>
                    <a:lnTo>
                      <a:pt x="465" y="46"/>
                    </a:lnTo>
                    <a:lnTo>
                      <a:pt x="457" y="43"/>
                    </a:lnTo>
                    <a:lnTo>
                      <a:pt x="436" y="25"/>
                    </a:lnTo>
                    <a:lnTo>
                      <a:pt x="434" y="16"/>
                    </a:lnTo>
                    <a:lnTo>
                      <a:pt x="427" y="6"/>
                    </a:lnTo>
                    <a:lnTo>
                      <a:pt x="411" y="5"/>
                    </a:lnTo>
                    <a:lnTo>
                      <a:pt x="397" y="5"/>
                    </a:lnTo>
                    <a:lnTo>
                      <a:pt x="384" y="16"/>
                    </a:lnTo>
                    <a:lnTo>
                      <a:pt x="378" y="22"/>
                    </a:lnTo>
                    <a:lnTo>
                      <a:pt x="371" y="37"/>
                    </a:lnTo>
                    <a:lnTo>
                      <a:pt x="363" y="42"/>
                    </a:lnTo>
                    <a:lnTo>
                      <a:pt x="360" y="56"/>
                    </a:lnTo>
                    <a:lnTo>
                      <a:pt x="359" y="75"/>
                    </a:lnTo>
                    <a:lnTo>
                      <a:pt x="362" y="84"/>
                    </a:lnTo>
                    <a:lnTo>
                      <a:pt x="349" y="86"/>
                    </a:lnTo>
                    <a:lnTo>
                      <a:pt x="352" y="103"/>
                    </a:lnTo>
                    <a:lnTo>
                      <a:pt x="347" y="122"/>
                    </a:lnTo>
                    <a:lnTo>
                      <a:pt x="326" y="159"/>
                    </a:lnTo>
                    <a:lnTo>
                      <a:pt x="316" y="183"/>
                    </a:lnTo>
                    <a:lnTo>
                      <a:pt x="307" y="227"/>
                    </a:lnTo>
                    <a:lnTo>
                      <a:pt x="306" y="293"/>
                    </a:lnTo>
                    <a:lnTo>
                      <a:pt x="299" y="323"/>
                    </a:lnTo>
                    <a:lnTo>
                      <a:pt x="298" y="327"/>
                    </a:lnTo>
                    <a:lnTo>
                      <a:pt x="283" y="340"/>
                    </a:lnTo>
                    <a:lnTo>
                      <a:pt x="264" y="350"/>
                    </a:lnTo>
                    <a:lnTo>
                      <a:pt x="247" y="366"/>
                    </a:lnTo>
                    <a:lnTo>
                      <a:pt x="224" y="402"/>
                    </a:lnTo>
                    <a:lnTo>
                      <a:pt x="217" y="423"/>
                    </a:lnTo>
                    <a:lnTo>
                      <a:pt x="213" y="444"/>
                    </a:lnTo>
                    <a:lnTo>
                      <a:pt x="213" y="462"/>
                    </a:lnTo>
                    <a:lnTo>
                      <a:pt x="209" y="480"/>
                    </a:lnTo>
                    <a:lnTo>
                      <a:pt x="196" y="501"/>
                    </a:lnTo>
                    <a:lnTo>
                      <a:pt x="181" y="516"/>
                    </a:lnTo>
                    <a:lnTo>
                      <a:pt x="167" y="523"/>
                    </a:lnTo>
                    <a:lnTo>
                      <a:pt x="144" y="544"/>
                    </a:lnTo>
                    <a:lnTo>
                      <a:pt x="123" y="552"/>
                    </a:lnTo>
                    <a:lnTo>
                      <a:pt x="113" y="549"/>
                    </a:lnTo>
                    <a:lnTo>
                      <a:pt x="112" y="531"/>
                    </a:lnTo>
                    <a:lnTo>
                      <a:pt x="110" y="526"/>
                    </a:lnTo>
                    <a:lnTo>
                      <a:pt x="96" y="530"/>
                    </a:lnTo>
                    <a:lnTo>
                      <a:pt x="83" y="532"/>
                    </a:lnTo>
                    <a:lnTo>
                      <a:pt x="75" y="538"/>
                    </a:lnTo>
                    <a:lnTo>
                      <a:pt x="68" y="551"/>
                    </a:lnTo>
                    <a:lnTo>
                      <a:pt x="56" y="554"/>
                    </a:lnTo>
                    <a:lnTo>
                      <a:pt x="40" y="544"/>
                    </a:lnTo>
                    <a:lnTo>
                      <a:pt x="36" y="546"/>
                    </a:lnTo>
                    <a:lnTo>
                      <a:pt x="27" y="552"/>
                    </a:lnTo>
                    <a:lnTo>
                      <a:pt x="18" y="560"/>
                    </a:lnTo>
                    <a:lnTo>
                      <a:pt x="14" y="576"/>
                    </a:lnTo>
                    <a:lnTo>
                      <a:pt x="11" y="591"/>
                    </a:lnTo>
                    <a:lnTo>
                      <a:pt x="10" y="603"/>
                    </a:lnTo>
                    <a:lnTo>
                      <a:pt x="2" y="608"/>
                    </a:lnTo>
                    <a:lnTo>
                      <a:pt x="3" y="612"/>
                    </a:lnTo>
                    <a:lnTo>
                      <a:pt x="3" y="619"/>
                    </a:lnTo>
                    <a:lnTo>
                      <a:pt x="0" y="625"/>
                    </a:lnTo>
                    <a:lnTo>
                      <a:pt x="2" y="629"/>
                    </a:lnTo>
                    <a:lnTo>
                      <a:pt x="3" y="627"/>
                    </a:lnTo>
                    <a:lnTo>
                      <a:pt x="9" y="624"/>
                    </a:lnTo>
                    <a:lnTo>
                      <a:pt x="27" y="619"/>
                    </a:lnTo>
                    <a:lnTo>
                      <a:pt x="41" y="612"/>
                    </a:lnTo>
                    <a:lnTo>
                      <a:pt x="54" y="607"/>
                    </a:lnTo>
                    <a:lnTo>
                      <a:pt x="63" y="607"/>
                    </a:lnTo>
                    <a:lnTo>
                      <a:pt x="70" y="606"/>
                    </a:lnTo>
                    <a:lnTo>
                      <a:pt x="94" y="607"/>
                    </a:lnTo>
                    <a:lnTo>
                      <a:pt x="116" y="605"/>
                    </a:lnTo>
                    <a:lnTo>
                      <a:pt x="123" y="607"/>
                    </a:lnTo>
                    <a:lnTo>
                      <a:pt x="142" y="608"/>
                    </a:lnTo>
                    <a:lnTo>
                      <a:pt x="155" y="606"/>
                    </a:lnTo>
                    <a:lnTo>
                      <a:pt x="169" y="606"/>
                    </a:lnTo>
                    <a:lnTo>
                      <a:pt x="202" y="603"/>
                    </a:lnTo>
                    <a:lnTo>
                      <a:pt x="218" y="605"/>
                    </a:lnTo>
                    <a:lnTo>
                      <a:pt x="220" y="606"/>
                    </a:lnTo>
                    <a:lnTo>
                      <a:pt x="225" y="613"/>
                    </a:lnTo>
                    <a:lnTo>
                      <a:pt x="229" y="614"/>
                    </a:lnTo>
                    <a:lnTo>
                      <a:pt x="233" y="613"/>
                    </a:lnTo>
                    <a:lnTo>
                      <a:pt x="237" y="622"/>
                    </a:lnTo>
                    <a:lnTo>
                      <a:pt x="242" y="640"/>
                    </a:lnTo>
                    <a:lnTo>
                      <a:pt x="244" y="654"/>
                    </a:lnTo>
                    <a:lnTo>
                      <a:pt x="245" y="659"/>
                    </a:lnTo>
                    <a:lnTo>
                      <a:pt x="252" y="671"/>
                    </a:lnTo>
                    <a:lnTo>
                      <a:pt x="256" y="687"/>
                    </a:lnTo>
                    <a:lnTo>
                      <a:pt x="268" y="700"/>
                    </a:lnTo>
                    <a:lnTo>
                      <a:pt x="289" y="727"/>
                    </a:lnTo>
                    <a:lnTo>
                      <a:pt x="301" y="732"/>
                    </a:lnTo>
                    <a:lnTo>
                      <a:pt x="315" y="732"/>
                    </a:lnTo>
                    <a:lnTo>
                      <a:pt x="336" y="725"/>
                    </a:lnTo>
                    <a:lnTo>
                      <a:pt x="349" y="722"/>
                    </a:lnTo>
                    <a:lnTo>
                      <a:pt x="366" y="725"/>
                    </a:lnTo>
                    <a:lnTo>
                      <a:pt x="386" y="725"/>
                    </a:lnTo>
                    <a:lnTo>
                      <a:pt x="389" y="710"/>
                    </a:lnTo>
                    <a:lnTo>
                      <a:pt x="390" y="703"/>
                    </a:lnTo>
                    <a:lnTo>
                      <a:pt x="392" y="698"/>
                    </a:lnTo>
                    <a:lnTo>
                      <a:pt x="393" y="694"/>
                    </a:lnTo>
                    <a:lnTo>
                      <a:pt x="395" y="689"/>
                    </a:lnTo>
                    <a:lnTo>
                      <a:pt x="396" y="678"/>
                    </a:lnTo>
                    <a:lnTo>
                      <a:pt x="398" y="670"/>
                    </a:lnTo>
                    <a:lnTo>
                      <a:pt x="441" y="670"/>
                    </a:lnTo>
                    <a:lnTo>
                      <a:pt x="444" y="664"/>
                    </a:lnTo>
                    <a:lnTo>
                      <a:pt x="467" y="664"/>
                    </a:lnTo>
                    <a:lnTo>
                      <a:pt x="466" y="686"/>
                    </a:lnTo>
                    <a:lnTo>
                      <a:pt x="514" y="687"/>
                    </a:lnTo>
                    <a:lnTo>
                      <a:pt x="518" y="691"/>
                    </a:lnTo>
                    <a:lnTo>
                      <a:pt x="520" y="699"/>
                    </a:lnTo>
                    <a:lnTo>
                      <a:pt x="522" y="731"/>
                    </a:lnTo>
                    <a:lnTo>
                      <a:pt x="525" y="743"/>
                    </a:lnTo>
                    <a:lnTo>
                      <a:pt x="525" y="759"/>
                    </a:lnTo>
                    <a:lnTo>
                      <a:pt x="527" y="775"/>
                    </a:lnTo>
                    <a:lnTo>
                      <a:pt x="527" y="781"/>
                    </a:lnTo>
                    <a:lnTo>
                      <a:pt x="524" y="792"/>
                    </a:lnTo>
                    <a:lnTo>
                      <a:pt x="524" y="806"/>
                    </a:lnTo>
                    <a:lnTo>
                      <a:pt x="526" y="815"/>
                    </a:lnTo>
                    <a:lnTo>
                      <a:pt x="535" y="829"/>
                    </a:lnTo>
                    <a:lnTo>
                      <a:pt x="541" y="850"/>
                    </a:lnTo>
                    <a:lnTo>
                      <a:pt x="547" y="866"/>
                    </a:lnTo>
                    <a:lnTo>
                      <a:pt x="547" y="874"/>
                    </a:lnTo>
                    <a:lnTo>
                      <a:pt x="542" y="881"/>
                    </a:lnTo>
                    <a:lnTo>
                      <a:pt x="531" y="892"/>
                    </a:lnTo>
                    <a:lnTo>
                      <a:pt x="531" y="894"/>
                    </a:lnTo>
                    <a:lnTo>
                      <a:pt x="532" y="897"/>
                    </a:lnTo>
                    <a:lnTo>
                      <a:pt x="534" y="898"/>
                    </a:lnTo>
                    <a:lnTo>
                      <a:pt x="537" y="899"/>
                    </a:lnTo>
                    <a:lnTo>
                      <a:pt x="543" y="907"/>
                    </a:lnTo>
                    <a:lnTo>
                      <a:pt x="549" y="908"/>
                    </a:lnTo>
                    <a:lnTo>
                      <a:pt x="552" y="907"/>
                    </a:lnTo>
                    <a:lnTo>
                      <a:pt x="554" y="901"/>
                    </a:lnTo>
                    <a:lnTo>
                      <a:pt x="557" y="893"/>
                    </a:lnTo>
                    <a:lnTo>
                      <a:pt x="562" y="891"/>
                    </a:lnTo>
                    <a:lnTo>
                      <a:pt x="613" y="891"/>
                    </a:lnTo>
                    <a:lnTo>
                      <a:pt x="623" y="887"/>
                    </a:lnTo>
                    <a:lnTo>
                      <a:pt x="632" y="890"/>
                    </a:lnTo>
                    <a:lnTo>
                      <a:pt x="634" y="890"/>
                    </a:lnTo>
                    <a:lnTo>
                      <a:pt x="644" y="882"/>
                    </a:lnTo>
                    <a:lnTo>
                      <a:pt x="645" y="882"/>
                    </a:lnTo>
                    <a:lnTo>
                      <a:pt x="655" y="880"/>
                    </a:lnTo>
                    <a:lnTo>
                      <a:pt x="659" y="880"/>
                    </a:lnTo>
                    <a:lnTo>
                      <a:pt x="661" y="881"/>
                    </a:lnTo>
                    <a:lnTo>
                      <a:pt x="667" y="891"/>
                    </a:lnTo>
                    <a:lnTo>
                      <a:pt x="667" y="903"/>
                    </a:lnTo>
                    <a:lnTo>
                      <a:pt x="669" y="908"/>
                    </a:lnTo>
                    <a:lnTo>
                      <a:pt x="672" y="908"/>
                    </a:lnTo>
                    <a:lnTo>
                      <a:pt x="686" y="902"/>
                    </a:lnTo>
                    <a:lnTo>
                      <a:pt x="691" y="901"/>
                    </a:lnTo>
                    <a:lnTo>
                      <a:pt x="697" y="901"/>
                    </a:lnTo>
                    <a:lnTo>
                      <a:pt x="708" y="896"/>
                    </a:lnTo>
                    <a:lnTo>
                      <a:pt x="714" y="904"/>
                    </a:lnTo>
                    <a:lnTo>
                      <a:pt x="718" y="913"/>
                    </a:lnTo>
                    <a:lnTo>
                      <a:pt x="723" y="919"/>
                    </a:lnTo>
                    <a:lnTo>
                      <a:pt x="736" y="925"/>
                    </a:lnTo>
                    <a:lnTo>
                      <a:pt x="748" y="933"/>
                    </a:lnTo>
                    <a:lnTo>
                      <a:pt x="766" y="940"/>
                    </a:lnTo>
                    <a:lnTo>
                      <a:pt x="778" y="941"/>
                    </a:lnTo>
                    <a:lnTo>
                      <a:pt x="787" y="939"/>
                    </a:lnTo>
                    <a:lnTo>
                      <a:pt x="799" y="934"/>
                    </a:lnTo>
                    <a:lnTo>
                      <a:pt x="809" y="931"/>
                    </a:lnTo>
                    <a:lnTo>
                      <a:pt x="814" y="933"/>
                    </a:lnTo>
                    <a:lnTo>
                      <a:pt x="833" y="951"/>
                    </a:lnTo>
                    <a:lnTo>
                      <a:pt x="847" y="957"/>
                    </a:lnTo>
                    <a:lnTo>
                      <a:pt x="858" y="961"/>
                    </a:lnTo>
                    <a:lnTo>
                      <a:pt x="869" y="962"/>
                    </a:lnTo>
                    <a:lnTo>
                      <a:pt x="876" y="968"/>
                    </a:lnTo>
                    <a:lnTo>
                      <a:pt x="881" y="980"/>
                    </a:lnTo>
                    <a:lnTo>
                      <a:pt x="885" y="987"/>
                    </a:lnTo>
                    <a:lnTo>
                      <a:pt x="898" y="999"/>
                    </a:lnTo>
                    <a:lnTo>
                      <a:pt x="912" y="1007"/>
                    </a:lnTo>
                    <a:lnTo>
                      <a:pt x="922" y="1011"/>
                    </a:lnTo>
                    <a:lnTo>
                      <a:pt x="932" y="1012"/>
                    </a:lnTo>
                    <a:lnTo>
                      <a:pt x="935" y="1012"/>
                    </a:lnTo>
                    <a:lnTo>
                      <a:pt x="941" y="1010"/>
                    </a:lnTo>
                    <a:lnTo>
                      <a:pt x="945" y="1009"/>
                    </a:lnTo>
                    <a:lnTo>
                      <a:pt x="946" y="1010"/>
                    </a:lnTo>
                    <a:lnTo>
                      <a:pt x="951" y="1017"/>
                    </a:lnTo>
                    <a:lnTo>
                      <a:pt x="955" y="1018"/>
                    </a:lnTo>
                    <a:lnTo>
                      <a:pt x="959" y="1018"/>
                    </a:lnTo>
                    <a:lnTo>
                      <a:pt x="961" y="1016"/>
                    </a:lnTo>
                    <a:lnTo>
                      <a:pt x="961" y="1009"/>
                    </a:lnTo>
                    <a:lnTo>
                      <a:pt x="960" y="1001"/>
                    </a:lnTo>
                    <a:lnTo>
                      <a:pt x="959" y="966"/>
                    </a:lnTo>
                    <a:lnTo>
                      <a:pt x="956" y="958"/>
                    </a:lnTo>
                    <a:lnTo>
                      <a:pt x="950" y="957"/>
                    </a:lnTo>
                    <a:lnTo>
                      <a:pt x="941" y="962"/>
                    </a:lnTo>
                    <a:lnTo>
                      <a:pt x="930" y="960"/>
                    </a:lnTo>
                    <a:lnTo>
                      <a:pt x="918" y="960"/>
                    </a:lnTo>
                    <a:lnTo>
                      <a:pt x="911" y="955"/>
                    </a:lnTo>
                    <a:lnTo>
                      <a:pt x="901" y="942"/>
                    </a:lnTo>
                    <a:lnTo>
                      <a:pt x="895" y="936"/>
                    </a:lnTo>
                    <a:lnTo>
                      <a:pt x="893" y="934"/>
                    </a:lnTo>
                    <a:lnTo>
                      <a:pt x="892" y="924"/>
                    </a:lnTo>
                    <a:lnTo>
                      <a:pt x="895" y="917"/>
                    </a:lnTo>
                    <a:lnTo>
                      <a:pt x="897" y="905"/>
                    </a:lnTo>
                    <a:lnTo>
                      <a:pt x="912" y="866"/>
                    </a:lnTo>
                    <a:lnTo>
                      <a:pt x="913" y="859"/>
                    </a:lnTo>
                    <a:lnTo>
                      <a:pt x="914" y="834"/>
                    </a:lnTo>
                    <a:lnTo>
                      <a:pt x="912" y="820"/>
                    </a:lnTo>
                    <a:lnTo>
                      <a:pt x="905" y="801"/>
                    </a:lnTo>
                    <a:lnTo>
                      <a:pt x="905" y="791"/>
                    </a:lnTo>
                    <a:lnTo>
                      <a:pt x="907" y="788"/>
                    </a:lnTo>
                    <a:lnTo>
                      <a:pt x="909" y="779"/>
                    </a:lnTo>
                    <a:lnTo>
                      <a:pt x="914" y="772"/>
                    </a:lnTo>
                    <a:lnTo>
                      <a:pt x="922" y="758"/>
                    </a:lnTo>
                    <a:lnTo>
                      <a:pt x="924" y="756"/>
                    </a:lnTo>
                    <a:lnTo>
                      <a:pt x="929" y="752"/>
                    </a:lnTo>
                    <a:lnTo>
                      <a:pt x="932" y="752"/>
                    </a:lnTo>
                    <a:lnTo>
                      <a:pt x="941" y="748"/>
                    </a:lnTo>
                    <a:lnTo>
                      <a:pt x="1003" y="73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Freeform 134"/>
              <p:cNvSpPr>
                <a:spLocks noChangeAspect="1"/>
              </p:cNvSpPr>
              <p:nvPr/>
            </p:nvSpPr>
            <p:spPr bwMode="gray">
              <a:xfrm>
                <a:off x="5488780" y="3469034"/>
                <a:ext cx="25400" cy="33338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48" y="11"/>
                  </a:cxn>
                  <a:cxn ang="0">
                    <a:pos x="33" y="19"/>
                  </a:cxn>
                  <a:cxn ang="0">
                    <a:pos x="28" y="25"/>
                  </a:cxn>
                  <a:cxn ang="0">
                    <a:pos x="22" y="29"/>
                  </a:cxn>
                  <a:cxn ang="0">
                    <a:pos x="17" y="51"/>
                  </a:cxn>
                  <a:cxn ang="0">
                    <a:pos x="15" y="62"/>
                  </a:cxn>
                  <a:cxn ang="0">
                    <a:pos x="9" y="74"/>
                  </a:cxn>
                  <a:cxn ang="0">
                    <a:pos x="0" y="85"/>
                  </a:cxn>
                  <a:cxn ang="0">
                    <a:pos x="0" y="88"/>
                  </a:cxn>
                  <a:cxn ang="0">
                    <a:pos x="1" y="97"/>
                  </a:cxn>
                  <a:cxn ang="0">
                    <a:pos x="7" y="103"/>
                  </a:cxn>
                  <a:cxn ang="0">
                    <a:pos x="20" y="105"/>
                  </a:cxn>
                  <a:cxn ang="0">
                    <a:pos x="24" y="102"/>
                  </a:cxn>
                  <a:cxn ang="0">
                    <a:pos x="31" y="105"/>
                  </a:cxn>
                  <a:cxn ang="0">
                    <a:pos x="32" y="103"/>
                  </a:cxn>
                  <a:cxn ang="0">
                    <a:pos x="33" y="100"/>
                  </a:cxn>
                  <a:cxn ang="0">
                    <a:pos x="45" y="96"/>
                  </a:cxn>
                  <a:cxn ang="0">
                    <a:pos x="50" y="97"/>
                  </a:cxn>
                  <a:cxn ang="0">
                    <a:pos x="59" y="105"/>
                  </a:cxn>
                  <a:cxn ang="0">
                    <a:pos x="59" y="106"/>
                  </a:cxn>
                  <a:cxn ang="0">
                    <a:pos x="61" y="100"/>
                  </a:cxn>
                  <a:cxn ang="0">
                    <a:pos x="71" y="88"/>
                  </a:cxn>
                  <a:cxn ang="0">
                    <a:pos x="76" y="76"/>
                  </a:cxn>
                  <a:cxn ang="0">
                    <a:pos x="79" y="74"/>
                  </a:cxn>
                  <a:cxn ang="0">
                    <a:pos x="76" y="72"/>
                  </a:cxn>
                  <a:cxn ang="0">
                    <a:pos x="74" y="72"/>
                  </a:cxn>
                  <a:cxn ang="0">
                    <a:pos x="71" y="69"/>
                  </a:cxn>
                  <a:cxn ang="0">
                    <a:pos x="64" y="70"/>
                  </a:cxn>
                  <a:cxn ang="0">
                    <a:pos x="56" y="69"/>
                  </a:cxn>
                  <a:cxn ang="0">
                    <a:pos x="48" y="72"/>
                  </a:cxn>
                  <a:cxn ang="0">
                    <a:pos x="47" y="74"/>
                  </a:cxn>
                  <a:cxn ang="0">
                    <a:pos x="44" y="75"/>
                  </a:cxn>
                  <a:cxn ang="0">
                    <a:pos x="40" y="74"/>
                  </a:cxn>
                  <a:cxn ang="0">
                    <a:pos x="38" y="70"/>
                  </a:cxn>
                  <a:cxn ang="0">
                    <a:pos x="39" y="69"/>
                  </a:cxn>
                  <a:cxn ang="0">
                    <a:pos x="44" y="70"/>
                  </a:cxn>
                  <a:cxn ang="0">
                    <a:pos x="47" y="70"/>
                  </a:cxn>
                  <a:cxn ang="0">
                    <a:pos x="48" y="67"/>
                  </a:cxn>
                  <a:cxn ang="0">
                    <a:pos x="53" y="59"/>
                  </a:cxn>
                  <a:cxn ang="0">
                    <a:pos x="56" y="57"/>
                  </a:cxn>
                  <a:cxn ang="0">
                    <a:pos x="61" y="57"/>
                  </a:cxn>
                  <a:cxn ang="0">
                    <a:pos x="66" y="51"/>
                  </a:cxn>
                  <a:cxn ang="0">
                    <a:pos x="77" y="48"/>
                  </a:cxn>
                  <a:cxn ang="0">
                    <a:pos x="83" y="45"/>
                  </a:cxn>
                  <a:cxn ang="0">
                    <a:pos x="83" y="38"/>
                  </a:cxn>
                  <a:cxn ang="0">
                    <a:pos x="81" y="22"/>
                  </a:cxn>
                  <a:cxn ang="0">
                    <a:pos x="80" y="20"/>
                  </a:cxn>
                  <a:cxn ang="0">
                    <a:pos x="75" y="16"/>
                  </a:cxn>
                  <a:cxn ang="0">
                    <a:pos x="71" y="9"/>
                  </a:cxn>
                  <a:cxn ang="0">
                    <a:pos x="67" y="5"/>
                  </a:cxn>
                  <a:cxn ang="0">
                    <a:pos x="65" y="0"/>
                  </a:cxn>
                </a:cxnLst>
                <a:rect l="0" t="0" r="r" b="b"/>
                <a:pathLst>
                  <a:path w="83" h="106">
                    <a:moveTo>
                      <a:pt x="65" y="0"/>
                    </a:moveTo>
                    <a:lnTo>
                      <a:pt x="48" y="11"/>
                    </a:lnTo>
                    <a:lnTo>
                      <a:pt x="33" y="19"/>
                    </a:lnTo>
                    <a:lnTo>
                      <a:pt x="28" y="25"/>
                    </a:lnTo>
                    <a:lnTo>
                      <a:pt x="22" y="29"/>
                    </a:lnTo>
                    <a:lnTo>
                      <a:pt x="17" y="51"/>
                    </a:lnTo>
                    <a:lnTo>
                      <a:pt x="15" y="62"/>
                    </a:lnTo>
                    <a:lnTo>
                      <a:pt x="9" y="74"/>
                    </a:lnTo>
                    <a:lnTo>
                      <a:pt x="0" y="85"/>
                    </a:lnTo>
                    <a:lnTo>
                      <a:pt x="0" y="88"/>
                    </a:lnTo>
                    <a:lnTo>
                      <a:pt x="1" y="97"/>
                    </a:lnTo>
                    <a:lnTo>
                      <a:pt x="7" y="103"/>
                    </a:lnTo>
                    <a:lnTo>
                      <a:pt x="20" y="105"/>
                    </a:lnTo>
                    <a:lnTo>
                      <a:pt x="24" y="102"/>
                    </a:lnTo>
                    <a:lnTo>
                      <a:pt x="31" y="105"/>
                    </a:lnTo>
                    <a:lnTo>
                      <a:pt x="32" y="103"/>
                    </a:lnTo>
                    <a:lnTo>
                      <a:pt x="33" y="100"/>
                    </a:lnTo>
                    <a:lnTo>
                      <a:pt x="45" y="96"/>
                    </a:lnTo>
                    <a:lnTo>
                      <a:pt x="50" y="97"/>
                    </a:lnTo>
                    <a:lnTo>
                      <a:pt x="59" y="105"/>
                    </a:lnTo>
                    <a:lnTo>
                      <a:pt x="59" y="106"/>
                    </a:lnTo>
                    <a:lnTo>
                      <a:pt x="61" y="100"/>
                    </a:lnTo>
                    <a:lnTo>
                      <a:pt x="71" y="88"/>
                    </a:lnTo>
                    <a:lnTo>
                      <a:pt x="76" y="76"/>
                    </a:lnTo>
                    <a:lnTo>
                      <a:pt x="79" y="74"/>
                    </a:lnTo>
                    <a:lnTo>
                      <a:pt x="76" y="72"/>
                    </a:lnTo>
                    <a:lnTo>
                      <a:pt x="74" y="72"/>
                    </a:lnTo>
                    <a:lnTo>
                      <a:pt x="71" y="69"/>
                    </a:lnTo>
                    <a:lnTo>
                      <a:pt x="64" y="70"/>
                    </a:lnTo>
                    <a:lnTo>
                      <a:pt x="56" y="69"/>
                    </a:lnTo>
                    <a:lnTo>
                      <a:pt x="48" y="72"/>
                    </a:lnTo>
                    <a:lnTo>
                      <a:pt x="47" y="74"/>
                    </a:lnTo>
                    <a:lnTo>
                      <a:pt x="44" y="75"/>
                    </a:lnTo>
                    <a:lnTo>
                      <a:pt x="40" y="74"/>
                    </a:lnTo>
                    <a:lnTo>
                      <a:pt x="38" y="70"/>
                    </a:lnTo>
                    <a:lnTo>
                      <a:pt x="39" y="69"/>
                    </a:lnTo>
                    <a:lnTo>
                      <a:pt x="44" y="70"/>
                    </a:lnTo>
                    <a:lnTo>
                      <a:pt x="47" y="70"/>
                    </a:lnTo>
                    <a:lnTo>
                      <a:pt x="48" y="67"/>
                    </a:lnTo>
                    <a:lnTo>
                      <a:pt x="53" y="59"/>
                    </a:lnTo>
                    <a:lnTo>
                      <a:pt x="56" y="57"/>
                    </a:lnTo>
                    <a:lnTo>
                      <a:pt x="61" y="57"/>
                    </a:lnTo>
                    <a:lnTo>
                      <a:pt x="66" y="51"/>
                    </a:lnTo>
                    <a:lnTo>
                      <a:pt x="77" y="48"/>
                    </a:lnTo>
                    <a:lnTo>
                      <a:pt x="83" y="45"/>
                    </a:lnTo>
                    <a:lnTo>
                      <a:pt x="83" y="38"/>
                    </a:lnTo>
                    <a:lnTo>
                      <a:pt x="81" y="22"/>
                    </a:lnTo>
                    <a:lnTo>
                      <a:pt x="80" y="20"/>
                    </a:lnTo>
                    <a:lnTo>
                      <a:pt x="75" y="16"/>
                    </a:lnTo>
                    <a:lnTo>
                      <a:pt x="71" y="9"/>
                    </a:lnTo>
                    <a:lnTo>
                      <a:pt x="67" y="5"/>
                    </a:lnTo>
                    <a:lnTo>
                      <a:pt x="65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08" name="Group 364"/>
              <p:cNvGrpSpPr>
                <a:grpSpLocks noChangeAspect="1"/>
              </p:cNvGrpSpPr>
              <p:nvPr/>
            </p:nvGrpSpPr>
            <p:grpSpPr bwMode="gray">
              <a:xfrm>
                <a:off x="5141117" y="3280172"/>
                <a:ext cx="289379" cy="349200"/>
                <a:chOff x="3548063" y="12700"/>
                <a:chExt cx="5667375" cy="6838950"/>
              </a:xfrm>
              <a:grpFill/>
            </p:grpSpPr>
            <p:sp>
              <p:nvSpPr>
                <p:cNvPr id="109" name="Freeform 6"/>
                <p:cNvSpPr>
                  <a:spLocks/>
                </p:cNvSpPr>
                <p:nvPr/>
              </p:nvSpPr>
              <p:spPr bwMode="gray">
                <a:xfrm>
                  <a:off x="4084638" y="3873500"/>
                  <a:ext cx="4257675" cy="2978150"/>
                </a:xfrm>
                <a:custGeom>
                  <a:avLst/>
                  <a:gdLst/>
                  <a:ahLst/>
                  <a:cxnLst>
                    <a:cxn ang="0">
                      <a:pos x="48" y="773"/>
                    </a:cxn>
                    <a:cxn ang="0">
                      <a:pos x="161" y="852"/>
                    </a:cxn>
                    <a:cxn ang="0">
                      <a:pos x="327" y="893"/>
                    </a:cxn>
                    <a:cxn ang="0">
                      <a:pos x="367" y="981"/>
                    </a:cxn>
                    <a:cxn ang="0">
                      <a:pos x="535" y="1117"/>
                    </a:cxn>
                    <a:cxn ang="0">
                      <a:pos x="626" y="1220"/>
                    </a:cxn>
                    <a:cxn ang="0">
                      <a:pos x="678" y="1341"/>
                    </a:cxn>
                    <a:cxn ang="0">
                      <a:pos x="854" y="1468"/>
                    </a:cxn>
                    <a:cxn ang="0">
                      <a:pos x="909" y="1581"/>
                    </a:cxn>
                    <a:cxn ang="0">
                      <a:pos x="1000" y="1688"/>
                    </a:cxn>
                    <a:cxn ang="0">
                      <a:pos x="1141" y="1680"/>
                    </a:cxn>
                    <a:cxn ang="0">
                      <a:pos x="1339" y="1660"/>
                    </a:cxn>
                    <a:cxn ang="0">
                      <a:pos x="1531" y="1816"/>
                    </a:cxn>
                    <a:cxn ang="0">
                      <a:pos x="1614" y="1872"/>
                    </a:cxn>
                    <a:cxn ang="0">
                      <a:pos x="1741" y="1860"/>
                    </a:cxn>
                    <a:cxn ang="0">
                      <a:pos x="1850" y="1876"/>
                    </a:cxn>
                    <a:cxn ang="0">
                      <a:pos x="2024" y="1836"/>
                    </a:cxn>
                    <a:cxn ang="0">
                      <a:pos x="2268" y="1775"/>
                    </a:cxn>
                    <a:cxn ang="0">
                      <a:pos x="2420" y="1664"/>
                    </a:cxn>
                    <a:cxn ang="0">
                      <a:pos x="2674" y="1664"/>
                    </a:cxn>
                    <a:cxn ang="0">
                      <a:pos x="2678" y="1511"/>
                    </a:cxn>
                    <a:cxn ang="0">
                      <a:pos x="2523" y="1448"/>
                    </a:cxn>
                    <a:cxn ang="0">
                      <a:pos x="2444" y="1260"/>
                    </a:cxn>
                    <a:cxn ang="0">
                      <a:pos x="2311" y="1137"/>
                    </a:cxn>
                    <a:cxn ang="0">
                      <a:pos x="2248" y="1028"/>
                    </a:cxn>
                    <a:cxn ang="0">
                      <a:pos x="2137" y="1000"/>
                    </a:cxn>
                    <a:cxn ang="0">
                      <a:pos x="2060" y="957"/>
                    </a:cxn>
                    <a:cxn ang="0">
                      <a:pos x="2101" y="852"/>
                    </a:cxn>
                    <a:cxn ang="0">
                      <a:pos x="2272" y="824"/>
                    </a:cxn>
                    <a:cxn ang="0">
                      <a:pos x="2307" y="608"/>
                    </a:cxn>
                    <a:cxn ang="0">
                      <a:pos x="2284" y="481"/>
                    </a:cxn>
                    <a:cxn ang="0">
                      <a:pos x="2115" y="123"/>
                    </a:cxn>
                    <a:cxn ang="0">
                      <a:pos x="2020" y="60"/>
                    </a:cxn>
                    <a:cxn ang="0">
                      <a:pos x="1947" y="254"/>
                    </a:cxn>
                    <a:cxn ang="0">
                      <a:pos x="1713" y="551"/>
                    </a:cxn>
                    <a:cxn ang="0">
                      <a:pos x="1412" y="428"/>
                    </a:cxn>
                    <a:cxn ang="0">
                      <a:pos x="1222" y="561"/>
                    </a:cxn>
                    <a:cxn ang="0">
                      <a:pos x="965" y="586"/>
                    </a:cxn>
                    <a:cxn ang="0">
                      <a:pos x="632" y="598"/>
                    </a:cxn>
                    <a:cxn ang="0">
                      <a:pos x="521" y="408"/>
                    </a:cxn>
                    <a:cxn ang="0">
                      <a:pos x="299" y="555"/>
                    </a:cxn>
                    <a:cxn ang="0">
                      <a:pos x="18" y="583"/>
                    </a:cxn>
                  </a:cxnLst>
                  <a:rect l="0" t="0" r="r" b="b"/>
                  <a:pathLst>
                    <a:path w="2682" h="1876">
                      <a:moveTo>
                        <a:pt x="0" y="682"/>
                      </a:moveTo>
                      <a:lnTo>
                        <a:pt x="8" y="733"/>
                      </a:lnTo>
                      <a:lnTo>
                        <a:pt x="48" y="773"/>
                      </a:lnTo>
                      <a:lnTo>
                        <a:pt x="92" y="777"/>
                      </a:lnTo>
                      <a:lnTo>
                        <a:pt x="143" y="792"/>
                      </a:lnTo>
                      <a:lnTo>
                        <a:pt x="161" y="852"/>
                      </a:lnTo>
                      <a:lnTo>
                        <a:pt x="204" y="866"/>
                      </a:lnTo>
                      <a:lnTo>
                        <a:pt x="296" y="866"/>
                      </a:lnTo>
                      <a:lnTo>
                        <a:pt x="327" y="893"/>
                      </a:lnTo>
                      <a:lnTo>
                        <a:pt x="367" y="921"/>
                      </a:lnTo>
                      <a:lnTo>
                        <a:pt x="371" y="941"/>
                      </a:lnTo>
                      <a:lnTo>
                        <a:pt x="367" y="981"/>
                      </a:lnTo>
                      <a:lnTo>
                        <a:pt x="391" y="1024"/>
                      </a:lnTo>
                      <a:lnTo>
                        <a:pt x="466" y="1072"/>
                      </a:lnTo>
                      <a:lnTo>
                        <a:pt x="535" y="1117"/>
                      </a:lnTo>
                      <a:lnTo>
                        <a:pt x="563" y="1157"/>
                      </a:lnTo>
                      <a:lnTo>
                        <a:pt x="606" y="1181"/>
                      </a:lnTo>
                      <a:lnTo>
                        <a:pt x="626" y="1220"/>
                      </a:lnTo>
                      <a:lnTo>
                        <a:pt x="642" y="1264"/>
                      </a:lnTo>
                      <a:lnTo>
                        <a:pt x="670" y="1300"/>
                      </a:lnTo>
                      <a:lnTo>
                        <a:pt x="678" y="1341"/>
                      </a:lnTo>
                      <a:lnTo>
                        <a:pt x="713" y="1353"/>
                      </a:lnTo>
                      <a:lnTo>
                        <a:pt x="830" y="1432"/>
                      </a:lnTo>
                      <a:lnTo>
                        <a:pt x="854" y="1468"/>
                      </a:lnTo>
                      <a:lnTo>
                        <a:pt x="858" y="1511"/>
                      </a:lnTo>
                      <a:lnTo>
                        <a:pt x="882" y="1539"/>
                      </a:lnTo>
                      <a:lnTo>
                        <a:pt x="909" y="1581"/>
                      </a:lnTo>
                      <a:lnTo>
                        <a:pt x="957" y="1616"/>
                      </a:lnTo>
                      <a:lnTo>
                        <a:pt x="981" y="1648"/>
                      </a:lnTo>
                      <a:lnTo>
                        <a:pt x="1000" y="1688"/>
                      </a:lnTo>
                      <a:lnTo>
                        <a:pt x="1092" y="1723"/>
                      </a:lnTo>
                      <a:lnTo>
                        <a:pt x="1115" y="1712"/>
                      </a:lnTo>
                      <a:lnTo>
                        <a:pt x="1141" y="1680"/>
                      </a:lnTo>
                      <a:lnTo>
                        <a:pt x="1248" y="1704"/>
                      </a:lnTo>
                      <a:lnTo>
                        <a:pt x="1292" y="1700"/>
                      </a:lnTo>
                      <a:lnTo>
                        <a:pt x="1339" y="1660"/>
                      </a:lnTo>
                      <a:lnTo>
                        <a:pt x="1383" y="1684"/>
                      </a:lnTo>
                      <a:lnTo>
                        <a:pt x="1476" y="1787"/>
                      </a:lnTo>
                      <a:lnTo>
                        <a:pt x="1531" y="1816"/>
                      </a:lnTo>
                      <a:lnTo>
                        <a:pt x="1567" y="1852"/>
                      </a:lnTo>
                      <a:lnTo>
                        <a:pt x="1591" y="1872"/>
                      </a:lnTo>
                      <a:lnTo>
                        <a:pt x="1614" y="1872"/>
                      </a:lnTo>
                      <a:lnTo>
                        <a:pt x="1642" y="1852"/>
                      </a:lnTo>
                      <a:lnTo>
                        <a:pt x="1697" y="1848"/>
                      </a:lnTo>
                      <a:lnTo>
                        <a:pt x="1741" y="1860"/>
                      </a:lnTo>
                      <a:lnTo>
                        <a:pt x="1779" y="1852"/>
                      </a:lnTo>
                      <a:lnTo>
                        <a:pt x="1826" y="1848"/>
                      </a:lnTo>
                      <a:lnTo>
                        <a:pt x="1850" y="1876"/>
                      </a:lnTo>
                      <a:lnTo>
                        <a:pt x="1917" y="1860"/>
                      </a:lnTo>
                      <a:lnTo>
                        <a:pt x="1973" y="1856"/>
                      </a:lnTo>
                      <a:lnTo>
                        <a:pt x="2024" y="1836"/>
                      </a:lnTo>
                      <a:lnTo>
                        <a:pt x="2086" y="1844"/>
                      </a:lnTo>
                      <a:lnTo>
                        <a:pt x="2161" y="1844"/>
                      </a:lnTo>
                      <a:lnTo>
                        <a:pt x="2268" y="1775"/>
                      </a:lnTo>
                      <a:lnTo>
                        <a:pt x="2331" y="1700"/>
                      </a:lnTo>
                      <a:lnTo>
                        <a:pt x="2379" y="1668"/>
                      </a:lnTo>
                      <a:lnTo>
                        <a:pt x="2420" y="1664"/>
                      </a:lnTo>
                      <a:lnTo>
                        <a:pt x="2539" y="1676"/>
                      </a:lnTo>
                      <a:lnTo>
                        <a:pt x="2591" y="1676"/>
                      </a:lnTo>
                      <a:lnTo>
                        <a:pt x="2674" y="1664"/>
                      </a:lnTo>
                      <a:lnTo>
                        <a:pt x="2678" y="1577"/>
                      </a:lnTo>
                      <a:lnTo>
                        <a:pt x="2682" y="1539"/>
                      </a:lnTo>
                      <a:lnTo>
                        <a:pt x="2678" y="1511"/>
                      </a:lnTo>
                      <a:lnTo>
                        <a:pt x="2650" y="1492"/>
                      </a:lnTo>
                      <a:lnTo>
                        <a:pt x="2555" y="1472"/>
                      </a:lnTo>
                      <a:lnTo>
                        <a:pt x="2523" y="1448"/>
                      </a:lnTo>
                      <a:lnTo>
                        <a:pt x="2503" y="1412"/>
                      </a:lnTo>
                      <a:lnTo>
                        <a:pt x="2464" y="1307"/>
                      </a:lnTo>
                      <a:lnTo>
                        <a:pt x="2444" y="1260"/>
                      </a:lnTo>
                      <a:lnTo>
                        <a:pt x="2424" y="1220"/>
                      </a:lnTo>
                      <a:lnTo>
                        <a:pt x="2339" y="1169"/>
                      </a:lnTo>
                      <a:lnTo>
                        <a:pt x="2311" y="1137"/>
                      </a:lnTo>
                      <a:lnTo>
                        <a:pt x="2288" y="1105"/>
                      </a:lnTo>
                      <a:lnTo>
                        <a:pt x="2280" y="1068"/>
                      </a:lnTo>
                      <a:lnTo>
                        <a:pt x="2248" y="1028"/>
                      </a:lnTo>
                      <a:lnTo>
                        <a:pt x="2212" y="1008"/>
                      </a:lnTo>
                      <a:lnTo>
                        <a:pt x="2169" y="993"/>
                      </a:lnTo>
                      <a:lnTo>
                        <a:pt x="2137" y="1000"/>
                      </a:lnTo>
                      <a:lnTo>
                        <a:pt x="2105" y="973"/>
                      </a:lnTo>
                      <a:lnTo>
                        <a:pt x="2082" y="973"/>
                      </a:lnTo>
                      <a:lnTo>
                        <a:pt x="2060" y="957"/>
                      </a:lnTo>
                      <a:lnTo>
                        <a:pt x="2078" y="925"/>
                      </a:lnTo>
                      <a:lnTo>
                        <a:pt x="2101" y="905"/>
                      </a:lnTo>
                      <a:lnTo>
                        <a:pt x="2101" y="852"/>
                      </a:lnTo>
                      <a:lnTo>
                        <a:pt x="2141" y="836"/>
                      </a:lnTo>
                      <a:lnTo>
                        <a:pt x="2228" y="844"/>
                      </a:lnTo>
                      <a:lnTo>
                        <a:pt x="2272" y="824"/>
                      </a:lnTo>
                      <a:lnTo>
                        <a:pt x="2299" y="800"/>
                      </a:lnTo>
                      <a:lnTo>
                        <a:pt x="2307" y="741"/>
                      </a:lnTo>
                      <a:lnTo>
                        <a:pt x="2307" y="608"/>
                      </a:lnTo>
                      <a:lnTo>
                        <a:pt x="2295" y="608"/>
                      </a:lnTo>
                      <a:lnTo>
                        <a:pt x="2264" y="608"/>
                      </a:lnTo>
                      <a:lnTo>
                        <a:pt x="2284" y="481"/>
                      </a:lnTo>
                      <a:lnTo>
                        <a:pt x="2204" y="371"/>
                      </a:lnTo>
                      <a:lnTo>
                        <a:pt x="2131" y="329"/>
                      </a:lnTo>
                      <a:lnTo>
                        <a:pt x="2115" y="123"/>
                      </a:lnTo>
                      <a:lnTo>
                        <a:pt x="2137" y="16"/>
                      </a:lnTo>
                      <a:lnTo>
                        <a:pt x="2026" y="0"/>
                      </a:lnTo>
                      <a:lnTo>
                        <a:pt x="2020" y="60"/>
                      </a:lnTo>
                      <a:lnTo>
                        <a:pt x="1899" y="79"/>
                      </a:lnTo>
                      <a:lnTo>
                        <a:pt x="1947" y="139"/>
                      </a:lnTo>
                      <a:lnTo>
                        <a:pt x="1947" y="254"/>
                      </a:lnTo>
                      <a:lnTo>
                        <a:pt x="1957" y="285"/>
                      </a:lnTo>
                      <a:lnTo>
                        <a:pt x="1862" y="345"/>
                      </a:lnTo>
                      <a:lnTo>
                        <a:pt x="1713" y="551"/>
                      </a:lnTo>
                      <a:lnTo>
                        <a:pt x="1630" y="571"/>
                      </a:lnTo>
                      <a:lnTo>
                        <a:pt x="1567" y="513"/>
                      </a:lnTo>
                      <a:lnTo>
                        <a:pt x="1412" y="428"/>
                      </a:lnTo>
                      <a:lnTo>
                        <a:pt x="1329" y="466"/>
                      </a:lnTo>
                      <a:lnTo>
                        <a:pt x="1333" y="555"/>
                      </a:lnTo>
                      <a:lnTo>
                        <a:pt x="1222" y="561"/>
                      </a:lnTo>
                      <a:lnTo>
                        <a:pt x="1159" y="630"/>
                      </a:lnTo>
                      <a:lnTo>
                        <a:pt x="1006" y="630"/>
                      </a:lnTo>
                      <a:lnTo>
                        <a:pt x="965" y="586"/>
                      </a:lnTo>
                      <a:lnTo>
                        <a:pt x="795" y="583"/>
                      </a:lnTo>
                      <a:lnTo>
                        <a:pt x="715" y="624"/>
                      </a:lnTo>
                      <a:lnTo>
                        <a:pt x="632" y="598"/>
                      </a:lnTo>
                      <a:lnTo>
                        <a:pt x="610" y="519"/>
                      </a:lnTo>
                      <a:lnTo>
                        <a:pt x="547" y="472"/>
                      </a:lnTo>
                      <a:lnTo>
                        <a:pt x="521" y="408"/>
                      </a:lnTo>
                      <a:lnTo>
                        <a:pt x="357" y="444"/>
                      </a:lnTo>
                      <a:lnTo>
                        <a:pt x="367" y="497"/>
                      </a:lnTo>
                      <a:lnTo>
                        <a:pt x="299" y="555"/>
                      </a:lnTo>
                      <a:lnTo>
                        <a:pt x="204" y="535"/>
                      </a:lnTo>
                      <a:lnTo>
                        <a:pt x="125" y="577"/>
                      </a:lnTo>
                      <a:lnTo>
                        <a:pt x="18" y="583"/>
                      </a:lnTo>
                      <a:lnTo>
                        <a:pt x="8" y="620"/>
                      </a:lnTo>
                      <a:lnTo>
                        <a:pt x="0" y="68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GB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0" name="Freeform 9"/>
                <p:cNvSpPr>
                  <a:spLocks/>
                </p:cNvSpPr>
                <p:nvPr/>
              </p:nvSpPr>
              <p:spPr bwMode="gray">
                <a:xfrm>
                  <a:off x="3548063" y="12700"/>
                  <a:ext cx="5667375" cy="4860925"/>
                </a:xfrm>
                <a:custGeom>
                  <a:avLst/>
                  <a:gdLst/>
                  <a:ahLst/>
                  <a:cxnLst>
                    <a:cxn ang="0">
                      <a:pos x="158" y="2581"/>
                    </a:cxn>
                    <a:cxn ang="0">
                      <a:pos x="200" y="2618"/>
                    </a:cxn>
                    <a:cxn ang="0">
                      <a:pos x="178" y="2702"/>
                    </a:cxn>
                    <a:cxn ang="0">
                      <a:pos x="346" y="2917"/>
                    </a:cxn>
                    <a:cxn ang="0">
                      <a:pos x="463" y="3009"/>
                    </a:cxn>
                    <a:cxn ang="0">
                      <a:pos x="705" y="2929"/>
                    </a:cxn>
                    <a:cxn ang="0">
                      <a:pos x="885" y="2904"/>
                    </a:cxn>
                    <a:cxn ang="0">
                      <a:pos x="1053" y="3056"/>
                    </a:cxn>
                    <a:cxn ang="0">
                      <a:pos x="1344" y="3062"/>
                    </a:cxn>
                    <a:cxn ang="0">
                      <a:pos x="1671" y="2987"/>
                    </a:cxn>
                    <a:cxn ang="0">
                      <a:pos x="1905" y="2945"/>
                    </a:cxn>
                    <a:cxn ang="0">
                      <a:pos x="2200" y="2777"/>
                    </a:cxn>
                    <a:cxn ang="0">
                      <a:pos x="2285" y="2571"/>
                    </a:cxn>
                    <a:cxn ang="0">
                      <a:pos x="2364" y="2432"/>
                    </a:cxn>
                    <a:cxn ang="0">
                      <a:pos x="2469" y="2761"/>
                    </a:cxn>
                    <a:cxn ang="0">
                      <a:pos x="2602" y="3040"/>
                    </a:cxn>
                    <a:cxn ang="0">
                      <a:pos x="2645" y="2997"/>
                    </a:cxn>
                    <a:cxn ang="0">
                      <a:pos x="2661" y="2866"/>
                    </a:cxn>
                    <a:cxn ang="0">
                      <a:pos x="2689" y="2805"/>
                    </a:cxn>
                    <a:cxn ang="0">
                      <a:pos x="2786" y="2737"/>
                    </a:cxn>
                    <a:cxn ang="0">
                      <a:pos x="2845" y="2557"/>
                    </a:cxn>
                    <a:cxn ang="0">
                      <a:pos x="3053" y="2317"/>
                    </a:cxn>
                    <a:cxn ang="0">
                      <a:pos x="3152" y="1998"/>
                    </a:cxn>
                    <a:cxn ang="0">
                      <a:pos x="3156" y="1790"/>
                    </a:cxn>
                    <a:cxn ang="0">
                      <a:pos x="3231" y="1519"/>
                    </a:cxn>
                    <a:cxn ang="0">
                      <a:pos x="3263" y="1371"/>
                    </a:cxn>
                    <a:cxn ang="0">
                      <a:pos x="3368" y="1319"/>
                    </a:cxn>
                    <a:cxn ang="0">
                      <a:pos x="3534" y="1244"/>
                    </a:cxn>
                    <a:cxn ang="0">
                      <a:pos x="3558" y="1115"/>
                    </a:cxn>
                    <a:cxn ang="0">
                      <a:pos x="3507" y="1107"/>
                    </a:cxn>
                    <a:cxn ang="0">
                      <a:pos x="3435" y="1032"/>
                    </a:cxn>
                    <a:cxn ang="0">
                      <a:pos x="3334" y="960"/>
                    </a:cxn>
                    <a:cxn ang="0">
                      <a:pos x="3295" y="616"/>
                    </a:cxn>
                    <a:cxn ang="0">
                      <a:pos x="3291" y="436"/>
                    </a:cxn>
                    <a:cxn ang="0">
                      <a:pos x="3224" y="255"/>
                    </a:cxn>
                    <a:cxn ang="0">
                      <a:pos x="3097" y="121"/>
                    </a:cxn>
                    <a:cxn ang="0">
                      <a:pos x="2948" y="0"/>
                    </a:cxn>
                    <a:cxn ang="0">
                      <a:pos x="2758" y="180"/>
                    </a:cxn>
                    <a:cxn ang="0">
                      <a:pos x="2507" y="313"/>
                    </a:cxn>
                    <a:cxn ang="0">
                      <a:pos x="2075" y="212"/>
                    </a:cxn>
                    <a:cxn ang="0">
                      <a:pos x="2043" y="208"/>
                    </a:cxn>
                    <a:cxn ang="0">
                      <a:pos x="1697" y="255"/>
                    </a:cxn>
                    <a:cxn ang="0">
                      <a:pos x="1083" y="255"/>
                    </a:cxn>
                    <a:cxn ang="0">
                      <a:pos x="669" y="463"/>
                    </a:cxn>
                    <a:cxn ang="0">
                      <a:pos x="465" y="824"/>
                    </a:cxn>
                    <a:cxn ang="0">
                      <a:pos x="465" y="1472"/>
                    </a:cxn>
                    <a:cxn ang="0">
                      <a:pos x="319" y="1668"/>
                    </a:cxn>
                    <a:cxn ang="0">
                      <a:pos x="232" y="1683"/>
                    </a:cxn>
                    <a:cxn ang="0">
                      <a:pos x="200" y="1806"/>
                    </a:cxn>
                    <a:cxn ang="0">
                      <a:pos x="91" y="1994"/>
                    </a:cxn>
                    <a:cxn ang="0">
                      <a:pos x="87" y="2050"/>
                    </a:cxn>
                    <a:cxn ang="0">
                      <a:pos x="36" y="2125"/>
                    </a:cxn>
                    <a:cxn ang="0">
                      <a:pos x="4" y="2258"/>
                    </a:cxn>
                    <a:cxn ang="0">
                      <a:pos x="12" y="2341"/>
                    </a:cxn>
                    <a:cxn ang="0">
                      <a:pos x="91" y="2383"/>
                    </a:cxn>
                  </a:cxnLst>
                  <a:rect l="0" t="0" r="r" b="b"/>
                  <a:pathLst>
                    <a:path w="3570" h="3062">
                      <a:moveTo>
                        <a:pt x="91" y="2383"/>
                      </a:moveTo>
                      <a:lnTo>
                        <a:pt x="111" y="2446"/>
                      </a:lnTo>
                      <a:lnTo>
                        <a:pt x="158" y="2581"/>
                      </a:lnTo>
                      <a:lnTo>
                        <a:pt x="162" y="2589"/>
                      </a:lnTo>
                      <a:lnTo>
                        <a:pt x="188" y="2599"/>
                      </a:lnTo>
                      <a:lnTo>
                        <a:pt x="200" y="2618"/>
                      </a:lnTo>
                      <a:lnTo>
                        <a:pt x="212" y="2654"/>
                      </a:lnTo>
                      <a:lnTo>
                        <a:pt x="212" y="2686"/>
                      </a:lnTo>
                      <a:lnTo>
                        <a:pt x="178" y="2702"/>
                      </a:lnTo>
                      <a:lnTo>
                        <a:pt x="216" y="2761"/>
                      </a:lnTo>
                      <a:lnTo>
                        <a:pt x="283" y="2834"/>
                      </a:lnTo>
                      <a:lnTo>
                        <a:pt x="346" y="2917"/>
                      </a:lnTo>
                      <a:lnTo>
                        <a:pt x="366" y="2981"/>
                      </a:lnTo>
                      <a:lnTo>
                        <a:pt x="356" y="3015"/>
                      </a:lnTo>
                      <a:lnTo>
                        <a:pt x="463" y="3009"/>
                      </a:lnTo>
                      <a:lnTo>
                        <a:pt x="542" y="2967"/>
                      </a:lnTo>
                      <a:lnTo>
                        <a:pt x="637" y="2987"/>
                      </a:lnTo>
                      <a:lnTo>
                        <a:pt x="705" y="2929"/>
                      </a:lnTo>
                      <a:lnTo>
                        <a:pt x="695" y="2876"/>
                      </a:lnTo>
                      <a:lnTo>
                        <a:pt x="859" y="2840"/>
                      </a:lnTo>
                      <a:lnTo>
                        <a:pt x="885" y="2904"/>
                      </a:lnTo>
                      <a:lnTo>
                        <a:pt x="948" y="2951"/>
                      </a:lnTo>
                      <a:lnTo>
                        <a:pt x="970" y="3030"/>
                      </a:lnTo>
                      <a:lnTo>
                        <a:pt x="1053" y="3056"/>
                      </a:lnTo>
                      <a:lnTo>
                        <a:pt x="1133" y="3015"/>
                      </a:lnTo>
                      <a:lnTo>
                        <a:pt x="1303" y="3018"/>
                      </a:lnTo>
                      <a:lnTo>
                        <a:pt x="1344" y="3062"/>
                      </a:lnTo>
                      <a:lnTo>
                        <a:pt x="1497" y="3062"/>
                      </a:lnTo>
                      <a:lnTo>
                        <a:pt x="1560" y="2993"/>
                      </a:lnTo>
                      <a:lnTo>
                        <a:pt x="1671" y="2987"/>
                      </a:lnTo>
                      <a:lnTo>
                        <a:pt x="1667" y="2898"/>
                      </a:lnTo>
                      <a:lnTo>
                        <a:pt x="1750" y="2860"/>
                      </a:lnTo>
                      <a:lnTo>
                        <a:pt x="1905" y="2945"/>
                      </a:lnTo>
                      <a:lnTo>
                        <a:pt x="1968" y="3003"/>
                      </a:lnTo>
                      <a:lnTo>
                        <a:pt x="2051" y="2983"/>
                      </a:lnTo>
                      <a:lnTo>
                        <a:pt x="2200" y="2777"/>
                      </a:lnTo>
                      <a:lnTo>
                        <a:pt x="2295" y="2717"/>
                      </a:lnTo>
                      <a:lnTo>
                        <a:pt x="2285" y="2686"/>
                      </a:lnTo>
                      <a:lnTo>
                        <a:pt x="2285" y="2571"/>
                      </a:lnTo>
                      <a:lnTo>
                        <a:pt x="2237" y="2511"/>
                      </a:lnTo>
                      <a:lnTo>
                        <a:pt x="2358" y="2492"/>
                      </a:lnTo>
                      <a:lnTo>
                        <a:pt x="2364" y="2432"/>
                      </a:lnTo>
                      <a:lnTo>
                        <a:pt x="2475" y="2448"/>
                      </a:lnTo>
                      <a:lnTo>
                        <a:pt x="2453" y="2555"/>
                      </a:lnTo>
                      <a:lnTo>
                        <a:pt x="2469" y="2761"/>
                      </a:lnTo>
                      <a:lnTo>
                        <a:pt x="2542" y="2803"/>
                      </a:lnTo>
                      <a:lnTo>
                        <a:pt x="2622" y="2913"/>
                      </a:lnTo>
                      <a:lnTo>
                        <a:pt x="2602" y="3040"/>
                      </a:lnTo>
                      <a:lnTo>
                        <a:pt x="2633" y="3040"/>
                      </a:lnTo>
                      <a:lnTo>
                        <a:pt x="2645" y="3040"/>
                      </a:lnTo>
                      <a:lnTo>
                        <a:pt x="2645" y="2997"/>
                      </a:lnTo>
                      <a:lnTo>
                        <a:pt x="2661" y="2933"/>
                      </a:lnTo>
                      <a:lnTo>
                        <a:pt x="2669" y="2890"/>
                      </a:lnTo>
                      <a:lnTo>
                        <a:pt x="2661" y="2866"/>
                      </a:lnTo>
                      <a:lnTo>
                        <a:pt x="2661" y="2822"/>
                      </a:lnTo>
                      <a:lnTo>
                        <a:pt x="2677" y="2830"/>
                      </a:lnTo>
                      <a:lnTo>
                        <a:pt x="2689" y="2805"/>
                      </a:lnTo>
                      <a:lnTo>
                        <a:pt x="2717" y="2757"/>
                      </a:lnTo>
                      <a:lnTo>
                        <a:pt x="2742" y="2737"/>
                      </a:lnTo>
                      <a:lnTo>
                        <a:pt x="2786" y="2737"/>
                      </a:lnTo>
                      <a:lnTo>
                        <a:pt x="2806" y="2717"/>
                      </a:lnTo>
                      <a:lnTo>
                        <a:pt x="2826" y="2610"/>
                      </a:lnTo>
                      <a:lnTo>
                        <a:pt x="2845" y="2557"/>
                      </a:lnTo>
                      <a:lnTo>
                        <a:pt x="2984" y="2363"/>
                      </a:lnTo>
                      <a:lnTo>
                        <a:pt x="3020" y="2325"/>
                      </a:lnTo>
                      <a:lnTo>
                        <a:pt x="3053" y="2317"/>
                      </a:lnTo>
                      <a:lnTo>
                        <a:pt x="3081" y="2286"/>
                      </a:lnTo>
                      <a:lnTo>
                        <a:pt x="3152" y="2062"/>
                      </a:lnTo>
                      <a:lnTo>
                        <a:pt x="3152" y="1998"/>
                      </a:lnTo>
                      <a:lnTo>
                        <a:pt x="3140" y="1935"/>
                      </a:lnTo>
                      <a:lnTo>
                        <a:pt x="3140" y="1858"/>
                      </a:lnTo>
                      <a:lnTo>
                        <a:pt x="3156" y="1790"/>
                      </a:lnTo>
                      <a:lnTo>
                        <a:pt x="3184" y="1735"/>
                      </a:lnTo>
                      <a:lnTo>
                        <a:pt x="3220" y="1602"/>
                      </a:lnTo>
                      <a:lnTo>
                        <a:pt x="3231" y="1519"/>
                      </a:lnTo>
                      <a:lnTo>
                        <a:pt x="3231" y="1487"/>
                      </a:lnTo>
                      <a:lnTo>
                        <a:pt x="3247" y="1406"/>
                      </a:lnTo>
                      <a:lnTo>
                        <a:pt x="3263" y="1371"/>
                      </a:lnTo>
                      <a:lnTo>
                        <a:pt x="3315" y="1367"/>
                      </a:lnTo>
                      <a:lnTo>
                        <a:pt x="3350" y="1347"/>
                      </a:lnTo>
                      <a:lnTo>
                        <a:pt x="3368" y="1319"/>
                      </a:lnTo>
                      <a:lnTo>
                        <a:pt x="3451" y="1279"/>
                      </a:lnTo>
                      <a:lnTo>
                        <a:pt x="3483" y="1268"/>
                      </a:lnTo>
                      <a:lnTo>
                        <a:pt x="3534" y="1244"/>
                      </a:lnTo>
                      <a:lnTo>
                        <a:pt x="3562" y="1186"/>
                      </a:lnTo>
                      <a:lnTo>
                        <a:pt x="3570" y="1151"/>
                      </a:lnTo>
                      <a:lnTo>
                        <a:pt x="3558" y="1115"/>
                      </a:lnTo>
                      <a:lnTo>
                        <a:pt x="3538" y="1115"/>
                      </a:lnTo>
                      <a:lnTo>
                        <a:pt x="3527" y="1099"/>
                      </a:lnTo>
                      <a:lnTo>
                        <a:pt x="3507" y="1107"/>
                      </a:lnTo>
                      <a:lnTo>
                        <a:pt x="3491" y="1060"/>
                      </a:lnTo>
                      <a:lnTo>
                        <a:pt x="3463" y="1036"/>
                      </a:lnTo>
                      <a:lnTo>
                        <a:pt x="3435" y="1032"/>
                      </a:lnTo>
                      <a:lnTo>
                        <a:pt x="3376" y="1008"/>
                      </a:lnTo>
                      <a:lnTo>
                        <a:pt x="3354" y="988"/>
                      </a:lnTo>
                      <a:lnTo>
                        <a:pt x="3334" y="960"/>
                      </a:lnTo>
                      <a:lnTo>
                        <a:pt x="3307" y="840"/>
                      </a:lnTo>
                      <a:lnTo>
                        <a:pt x="3295" y="749"/>
                      </a:lnTo>
                      <a:lnTo>
                        <a:pt x="3295" y="616"/>
                      </a:lnTo>
                      <a:lnTo>
                        <a:pt x="3291" y="459"/>
                      </a:lnTo>
                      <a:lnTo>
                        <a:pt x="3303" y="463"/>
                      </a:lnTo>
                      <a:lnTo>
                        <a:pt x="3291" y="436"/>
                      </a:lnTo>
                      <a:lnTo>
                        <a:pt x="3231" y="368"/>
                      </a:lnTo>
                      <a:lnTo>
                        <a:pt x="3228" y="317"/>
                      </a:lnTo>
                      <a:lnTo>
                        <a:pt x="3224" y="255"/>
                      </a:lnTo>
                      <a:lnTo>
                        <a:pt x="3180" y="192"/>
                      </a:lnTo>
                      <a:lnTo>
                        <a:pt x="3140" y="172"/>
                      </a:lnTo>
                      <a:lnTo>
                        <a:pt x="3097" y="121"/>
                      </a:lnTo>
                      <a:lnTo>
                        <a:pt x="3053" y="97"/>
                      </a:lnTo>
                      <a:lnTo>
                        <a:pt x="2996" y="73"/>
                      </a:lnTo>
                      <a:lnTo>
                        <a:pt x="2948" y="0"/>
                      </a:lnTo>
                      <a:lnTo>
                        <a:pt x="2861" y="77"/>
                      </a:lnTo>
                      <a:lnTo>
                        <a:pt x="2806" y="57"/>
                      </a:lnTo>
                      <a:lnTo>
                        <a:pt x="2758" y="180"/>
                      </a:lnTo>
                      <a:lnTo>
                        <a:pt x="2645" y="208"/>
                      </a:lnTo>
                      <a:lnTo>
                        <a:pt x="2614" y="305"/>
                      </a:lnTo>
                      <a:lnTo>
                        <a:pt x="2507" y="313"/>
                      </a:lnTo>
                      <a:lnTo>
                        <a:pt x="2435" y="261"/>
                      </a:lnTo>
                      <a:lnTo>
                        <a:pt x="2055" y="255"/>
                      </a:lnTo>
                      <a:lnTo>
                        <a:pt x="2075" y="212"/>
                      </a:lnTo>
                      <a:lnTo>
                        <a:pt x="2063" y="212"/>
                      </a:lnTo>
                      <a:lnTo>
                        <a:pt x="2055" y="208"/>
                      </a:lnTo>
                      <a:lnTo>
                        <a:pt x="2043" y="208"/>
                      </a:lnTo>
                      <a:lnTo>
                        <a:pt x="2016" y="255"/>
                      </a:lnTo>
                      <a:lnTo>
                        <a:pt x="1905" y="255"/>
                      </a:lnTo>
                      <a:lnTo>
                        <a:pt x="1697" y="255"/>
                      </a:lnTo>
                      <a:lnTo>
                        <a:pt x="1491" y="255"/>
                      </a:lnTo>
                      <a:lnTo>
                        <a:pt x="1283" y="255"/>
                      </a:lnTo>
                      <a:lnTo>
                        <a:pt x="1083" y="255"/>
                      </a:lnTo>
                      <a:lnTo>
                        <a:pt x="877" y="255"/>
                      </a:lnTo>
                      <a:lnTo>
                        <a:pt x="669" y="255"/>
                      </a:lnTo>
                      <a:lnTo>
                        <a:pt x="669" y="463"/>
                      </a:lnTo>
                      <a:lnTo>
                        <a:pt x="669" y="695"/>
                      </a:lnTo>
                      <a:lnTo>
                        <a:pt x="465" y="695"/>
                      </a:lnTo>
                      <a:lnTo>
                        <a:pt x="465" y="824"/>
                      </a:lnTo>
                      <a:lnTo>
                        <a:pt x="465" y="1044"/>
                      </a:lnTo>
                      <a:lnTo>
                        <a:pt x="465" y="1256"/>
                      </a:lnTo>
                      <a:lnTo>
                        <a:pt x="465" y="1472"/>
                      </a:lnTo>
                      <a:lnTo>
                        <a:pt x="457" y="1664"/>
                      </a:lnTo>
                      <a:lnTo>
                        <a:pt x="434" y="1668"/>
                      </a:lnTo>
                      <a:lnTo>
                        <a:pt x="319" y="1668"/>
                      </a:lnTo>
                      <a:lnTo>
                        <a:pt x="283" y="1672"/>
                      </a:lnTo>
                      <a:lnTo>
                        <a:pt x="236" y="1679"/>
                      </a:lnTo>
                      <a:lnTo>
                        <a:pt x="232" y="1683"/>
                      </a:lnTo>
                      <a:lnTo>
                        <a:pt x="220" y="1719"/>
                      </a:lnTo>
                      <a:lnTo>
                        <a:pt x="216" y="1763"/>
                      </a:lnTo>
                      <a:lnTo>
                        <a:pt x="200" y="1806"/>
                      </a:lnTo>
                      <a:lnTo>
                        <a:pt x="154" y="1874"/>
                      </a:lnTo>
                      <a:lnTo>
                        <a:pt x="91" y="1943"/>
                      </a:lnTo>
                      <a:lnTo>
                        <a:pt x="91" y="1994"/>
                      </a:lnTo>
                      <a:lnTo>
                        <a:pt x="95" y="2026"/>
                      </a:lnTo>
                      <a:lnTo>
                        <a:pt x="91" y="2046"/>
                      </a:lnTo>
                      <a:lnTo>
                        <a:pt x="87" y="2050"/>
                      </a:lnTo>
                      <a:lnTo>
                        <a:pt x="55" y="2070"/>
                      </a:lnTo>
                      <a:lnTo>
                        <a:pt x="43" y="2086"/>
                      </a:lnTo>
                      <a:lnTo>
                        <a:pt x="36" y="2125"/>
                      </a:lnTo>
                      <a:lnTo>
                        <a:pt x="36" y="2179"/>
                      </a:lnTo>
                      <a:lnTo>
                        <a:pt x="28" y="2214"/>
                      </a:lnTo>
                      <a:lnTo>
                        <a:pt x="4" y="2258"/>
                      </a:lnTo>
                      <a:lnTo>
                        <a:pt x="0" y="2278"/>
                      </a:lnTo>
                      <a:lnTo>
                        <a:pt x="0" y="2341"/>
                      </a:lnTo>
                      <a:lnTo>
                        <a:pt x="12" y="2341"/>
                      </a:lnTo>
                      <a:lnTo>
                        <a:pt x="32" y="2337"/>
                      </a:lnTo>
                      <a:lnTo>
                        <a:pt x="95" y="2321"/>
                      </a:lnTo>
                      <a:lnTo>
                        <a:pt x="91" y="2383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GB" dirty="0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Africa</a:t>
            </a:r>
            <a:r>
              <a:rPr lang="en-US" dirty="0" err="1" smtClean="0">
                <a:solidFill>
                  <a:srgbClr val="FE8301"/>
                </a:solidFill>
                <a:latin typeface="Lato Light" panose="020F0302020204030203" pitchFamily="34" charset="0"/>
              </a:rPr>
              <a:t>HQs</a:t>
            </a:r>
            <a:endParaRPr lang="en-US" dirty="0">
              <a:solidFill>
                <a:srgbClr val="FE8301"/>
              </a:solidFill>
              <a:latin typeface="Lato Light" panose="020F03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Tagline goes here</a:t>
            </a:r>
            <a:endParaRPr lang="en-US" dirty="0"/>
          </a:p>
        </p:txBody>
      </p:sp>
      <p:sp>
        <p:nvSpPr>
          <p:cNvPr id="383" name="TextBox 382"/>
          <p:cNvSpPr txBox="1"/>
          <p:nvPr/>
        </p:nvSpPr>
        <p:spPr>
          <a:xfrm>
            <a:off x="6427622" y="1648143"/>
            <a:ext cx="3251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Lato Light" panose="020F0302020204030203" pitchFamily="34" charset="0"/>
              </a:rPr>
              <a:t>Africa</a:t>
            </a:r>
            <a:endParaRPr lang="en-US" sz="3200" dirty="0">
              <a:solidFill>
                <a:prstClr val="black">
                  <a:lumMod val="75000"/>
                  <a:lumOff val="25000"/>
                </a:prstClr>
              </a:solidFill>
              <a:latin typeface="Lato Light" panose="020F030202020403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53749" y="2098982"/>
            <a:ext cx="4867862" cy="609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Lorem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ipsum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dolor sit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amet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,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consectetur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adipiscing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elit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.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Etiam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et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convallis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orci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.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Sed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sed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velit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nec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mi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pellentesqueposuere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.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Donec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id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fermentum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nisl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rPr>
              <a:t>. </a:t>
            </a:r>
          </a:p>
        </p:txBody>
      </p:sp>
      <p:grpSp>
        <p:nvGrpSpPr>
          <p:cNvPr id="420" name="Group 419"/>
          <p:cNvGrpSpPr/>
          <p:nvPr/>
        </p:nvGrpSpPr>
        <p:grpSpPr>
          <a:xfrm>
            <a:off x="1698061" y="2061367"/>
            <a:ext cx="751659" cy="1510340"/>
            <a:chOff x="5672402" y="4054753"/>
            <a:chExt cx="751659" cy="1510340"/>
          </a:xfrm>
        </p:grpSpPr>
        <p:grpSp>
          <p:nvGrpSpPr>
            <p:cNvPr id="412" name="Group 411"/>
            <p:cNvGrpSpPr/>
            <p:nvPr/>
          </p:nvGrpSpPr>
          <p:grpSpPr>
            <a:xfrm>
              <a:off x="5967031" y="4640032"/>
              <a:ext cx="154361" cy="925061"/>
              <a:chOff x="1979554" y="1529993"/>
              <a:chExt cx="154361" cy="925061"/>
            </a:xfrm>
          </p:grpSpPr>
          <p:cxnSp>
            <p:nvCxnSpPr>
              <p:cNvPr id="413" name="Straight Connector 412"/>
              <p:cNvCxnSpPr/>
              <p:nvPr/>
            </p:nvCxnSpPr>
            <p:spPr>
              <a:xfrm>
                <a:off x="2056736" y="1529993"/>
                <a:ext cx="1" cy="788792"/>
              </a:xfrm>
              <a:prstGeom prst="line">
                <a:avLst/>
              </a:prstGeom>
              <a:ln w="41275">
                <a:solidFill>
                  <a:srgbClr val="FE830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5" name="Oval 414"/>
              <p:cNvSpPr/>
              <p:nvPr/>
            </p:nvSpPr>
            <p:spPr>
              <a:xfrm rot="18900000">
                <a:off x="1979554" y="2300693"/>
                <a:ext cx="154361" cy="154361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rgbClr val="FE83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17" name="Teardrop 416"/>
            <p:cNvSpPr/>
            <p:nvPr/>
          </p:nvSpPr>
          <p:spPr>
            <a:xfrm rot="8100000">
              <a:off x="5672402" y="4054753"/>
              <a:ext cx="751659" cy="751659"/>
            </a:xfrm>
            <a:prstGeom prst="teardrop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9" name="TextBox 418"/>
            <p:cNvSpPr txBox="1">
              <a:spLocks noChangeAspect="1"/>
            </p:cNvSpPr>
            <p:nvPr/>
          </p:nvSpPr>
          <p:spPr>
            <a:xfrm>
              <a:off x="5854147" y="4272277"/>
              <a:ext cx="380128" cy="32708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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21" name="Group 420"/>
          <p:cNvGrpSpPr/>
          <p:nvPr/>
        </p:nvGrpSpPr>
        <p:grpSpPr>
          <a:xfrm>
            <a:off x="3105739" y="4104089"/>
            <a:ext cx="751659" cy="1510340"/>
            <a:chOff x="5672402" y="4054753"/>
            <a:chExt cx="751659" cy="1510340"/>
          </a:xfrm>
        </p:grpSpPr>
        <p:grpSp>
          <p:nvGrpSpPr>
            <p:cNvPr id="422" name="Group 421"/>
            <p:cNvGrpSpPr/>
            <p:nvPr/>
          </p:nvGrpSpPr>
          <p:grpSpPr>
            <a:xfrm>
              <a:off x="5967031" y="4640032"/>
              <a:ext cx="154361" cy="925061"/>
              <a:chOff x="1979554" y="1529993"/>
              <a:chExt cx="154361" cy="925061"/>
            </a:xfrm>
          </p:grpSpPr>
          <p:cxnSp>
            <p:nvCxnSpPr>
              <p:cNvPr id="425" name="Straight Connector 424"/>
              <p:cNvCxnSpPr/>
              <p:nvPr/>
            </p:nvCxnSpPr>
            <p:spPr>
              <a:xfrm>
                <a:off x="2056736" y="1529993"/>
                <a:ext cx="1" cy="788792"/>
              </a:xfrm>
              <a:prstGeom prst="line">
                <a:avLst/>
              </a:prstGeom>
              <a:ln w="41275">
                <a:solidFill>
                  <a:srgbClr val="FECD98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6" name="Oval 425"/>
              <p:cNvSpPr/>
              <p:nvPr/>
            </p:nvSpPr>
            <p:spPr>
              <a:xfrm rot="18900000">
                <a:off x="1979554" y="2300693"/>
                <a:ext cx="154361" cy="154361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rgbClr val="FECD9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23" name="Teardrop 422"/>
            <p:cNvSpPr/>
            <p:nvPr/>
          </p:nvSpPr>
          <p:spPr>
            <a:xfrm rot="8100000">
              <a:off x="5672402" y="4054753"/>
              <a:ext cx="751659" cy="751659"/>
            </a:xfrm>
            <a:prstGeom prst="teardrop">
              <a:avLst/>
            </a:prstGeom>
            <a:solidFill>
              <a:srgbClr val="FEC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4" name="TextBox 423"/>
            <p:cNvSpPr txBox="1">
              <a:spLocks noChangeAspect="1"/>
            </p:cNvSpPr>
            <p:nvPr/>
          </p:nvSpPr>
          <p:spPr>
            <a:xfrm>
              <a:off x="5854147" y="4272277"/>
              <a:ext cx="380128" cy="32708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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27" name="Group 426"/>
          <p:cNvGrpSpPr/>
          <p:nvPr/>
        </p:nvGrpSpPr>
        <p:grpSpPr>
          <a:xfrm>
            <a:off x="2897325" y="1501857"/>
            <a:ext cx="751659" cy="1510340"/>
            <a:chOff x="5672402" y="4054753"/>
            <a:chExt cx="751659" cy="1510340"/>
          </a:xfrm>
        </p:grpSpPr>
        <p:grpSp>
          <p:nvGrpSpPr>
            <p:cNvPr id="428" name="Group 427"/>
            <p:cNvGrpSpPr/>
            <p:nvPr/>
          </p:nvGrpSpPr>
          <p:grpSpPr>
            <a:xfrm>
              <a:off x="5967031" y="4640032"/>
              <a:ext cx="154361" cy="925061"/>
              <a:chOff x="1979554" y="1529993"/>
              <a:chExt cx="154361" cy="925061"/>
            </a:xfrm>
          </p:grpSpPr>
          <p:cxnSp>
            <p:nvCxnSpPr>
              <p:cNvPr id="431" name="Straight Connector 430"/>
              <p:cNvCxnSpPr/>
              <p:nvPr/>
            </p:nvCxnSpPr>
            <p:spPr>
              <a:xfrm>
                <a:off x="2056736" y="1529993"/>
                <a:ext cx="1" cy="788792"/>
              </a:xfrm>
              <a:prstGeom prst="line">
                <a:avLst/>
              </a:prstGeom>
              <a:ln w="41275">
                <a:solidFill>
                  <a:srgbClr val="FEA44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2" name="Oval 431"/>
              <p:cNvSpPr/>
              <p:nvPr/>
            </p:nvSpPr>
            <p:spPr>
              <a:xfrm rot="18900000">
                <a:off x="1979554" y="2300693"/>
                <a:ext cx="154361" cy="154361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rgbClr val="FEA4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29" name="Teardrop 428"/>
            <p:cNvSpPr/>
            <p:nvPr/>
          </p:nvSpPr>
          <p:spPr>
            <a:xfrm rot="8100000">
              <a:off x="5672402" y="4054753"/>
              <a:ext cx="751659" cy="751659"/>
            </a:xfrm>
            <a:prstGeom prst="teardrop">
              <a:avLst/>
            </a:prstGeom>
            <a:solidFill>
              <a:srgbClr val="FEA4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0" name="TextBox 429"/>
            <p:cNvSpPr txBox="1">
              <a:spLocks noChangeAspect="1"/>
            </p:cNvSpPr>
            <p:nvPr/>
          </p:nvSpPr>
          <p:spPr>
            <a:xfrm>
              <a:off x="5854147" y="4272277"/>
              <a:ext cx="380128" cy="32708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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33" name="Group 432"/>
          <p:cNvGrpSpPr/>
          <p:nvPr/>
        </p:nvGrpSpPr>
        <p:grpSpPr>
          <a:xfrm>
            <a:off x="3932371" y="2085964"/>
            <a:ext cx="751659" cy="1510340"/>
            <a:chOff x="5672402" y="4054753"/>
            <a:chExt cx="751659" cy="1510340"/>
          </a:xfrm>
        </p:grpSpPr>
        <p:grpSp>
          <p:nvGrpSpPr>
            <p:cNvPr id="434" name="Group 433"/>
            <p:cNvGrpSpPr/>
            <p:nvPr/>
          </p:nvGrpSpPr>
          <p:grpSpPr>
            <a:xfrm>
              <a:off x="5967031" y="4640032"/>
              <a:ext cx="154361" cy="925061"/>
              <a:chOff x="1979554" y="1529993"/>
              <a:chExt cx="154361" cy="925061"/>
            </a:xfrm>
          </p:grpSpPr>
          <p:cxnSp>
            <p:nvCxnSpPr>
              <p:cNvPr id="437" name="Straight Connector 436"/>
              <p:cNvCxnSpPr/>
              <p:nvPr/>
            </p:nvCxnSpPr>
            <p:spPr>
              <a:xfrm>
                <a:off x="2056736" y="1529993"/>
                <a:ext cx="1" cy="788792"/>
              </a:xfrm>
              <a:prstGeom prst="line">
                <a:avLst/>
              </a:prstGeom>
              <a:ln w="41275">
                <a:solidFill>
                  <a:srgbClr val="763E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8" name="Oval 437"/>
              <p:cNvSpPr/>
              <p:nvPr/>
            </p:nvSpPr>
            <p:spPr>
              <a:xfrm rot="18900000">
                <a:off x="1979554" y="2300693"/>
                <a:ext cx="154361" cy="154361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rgbClr val="763E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35" name="Teardrop 434"/>
            <p:cNvSpPr/>
            <p:nvPr/>
          </p:nvSpPr>
          <p:spPr>
            <a:xfrm rot="8100000">
              <a:off x="5672402" y="4054753"/>
              <a:ext cx="751659" cy="751659"/>
            </a:xfrm>
            <a:prstGeom prst="teardrop">
              <a:avLst/>
            </a:prstGeom>
            <a:solidFill>
              <a:srgbClr val="763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6" name="TextBox 435"/>
            <p:cNvSpPr txBox="1">
              <a:spLocks noChangeAspect="1"/>
            </p:cNvSpPr>
            <p:nvPr/>
          </p:nvSpPr>
          <p:spPr>
            <a:xfrm>
              <a:off x="5854147" y="4272277"/>
              <a:ext cx="380128" cy="32708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FontAwesome" pitchFamily="2" charset="0"/>
                </a:rPr>
                <a:t>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479875" y="2933195"/>
            <a:ext cx="2451732" cy="1427226"/>
            <a:chOff x="6479875" y="2933195"/>
            <a:chExt cx="2451732" cy="1427226"/>
          </a:xfrm>
        </p:grpSpPr>
        <p:grpSp>
          <p:nvGrpSpPr>
            <p:cNvPr id="397" name="Group 396"/>
            <p:cNvGrpSpPr/>
            <p:nvPr/>
          </p:nvGrpSpPr>
          <p:grpSpPr>
            <a:xfrm>
              <a:off x="6672077" y="3116771"/>
              <a:ext cx="271897" cy="271897"/>
              <a:chOff x="1902793" y="2492807"/>
              <a:chExt cx="431635" cy="431635"/>
            </a:xfrm>
          </p:grpSpPr>
          <p:sp>
            <p:nvSpPr>
              <p:cNvPr id="398" name="Teardrop 397"/>
              <p:cNvSpPr/>
              <p:nvPr/>
            </p:nvSpPr>
            <p:spPr>
              <a:xfrm rot="8100000">
                <a:off x="1902793" y="2492807"/>
                <a:ext cx="431635" cy="431635"/>
              </a:xfrm>
              <a:prstGeom prst="teardrop">
                <a:avLst/>
              </a:prstGeom>
              <a:solidFill>
                <a:srgbClr val="FE8301"/>
              </a:solidFill>
              <a:ln w="381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99" name="TextBox 398"/>
              <p:cNvSpPr txBox="1">
                <a:spLocks noChangeAspect="1"/>
              </p:cNvSpPr>
              <p:nvPr/>
            </p:nvSpPr>
            <p:spPr>
              <a:xfrm>
                <a:off x="1924922" y="2554608"/>
                <a:ext cx="380128" cy="32708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000" dirty="0" smtClean="0">
                    <a:solidFill>
                      <a:prstClr val="white"/>
                    </a:solidFill>
                    <a:latin typeface="FontAwesome" pitchFamily="2" charset="0"/>
                  </a:rPr>
                  <a:t></a:t>
                </a:r>
                <a:endParaRPr lang="ru-RU" sz="1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6921072" y="3428866"/>
              <a:ext cx="1595575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520  employees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25%  profit growth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</a:t>
              </a:r>
              <a:r>
                <a:rPr lang="en-US" sz="1100" dirty="0">
                  <a:solidFill>
                    <a:prstClr val="black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   23  connections</a:t>
              </a:r>
              <a:endParaRPr lang="ru-RU" sz="11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440" name="Rounded Rectangle 439"/>
            <p:cNvSpPr/>
            <p:nvPr/>
          </p:nvSpPr>
          <p:spPr>
            <a:xfrm>
              <a:off x="6479875" y="2933195"/>
              <a:ext cx="2451732" cy="1427226"/>
            </a:xfrm>
            <a:prstGeom prst="roundRect">
              <a:avLst>
                <a:gd name="adj" fmla="val 732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7" name="TextBox 446"/>
            <p:cNvSpPr txBox="1"/>
            <p:nvPr/>
          </p:nvSpPr>
          <p:spPr>
            <a:xfrm>
              <a:off x="6909293" y="3059348"/>
              <a:ext cx="9091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Medium"/>
                </a:rPr>
                <a:t>West HQ</a:t>
              </a:r>
              <a:endPara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Lato Medium"/>
              </a:endParaRPr>
            </a:p>
          </p:txBody>
        </p:sp>
        <p:sp>
          <p:nvSpPr>
            <p:cNvPr id="448" name="Rectangle 447"/>
            <p:cNvSpPr/>
            <p:nvPr/>
          </p:nvSpPr>
          <p:spPr>
            <a:xfrm>
              <a:off x="6904277" y="3240433"/>
              <a:ext cx="109998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45, Long Street</a:t>
              </a:r>
              <a:endParaRPr lang="en-US" sz="11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9114277" y="2934226"/>
            <a:ext cx="2451732" cy="1427226"/>
            <a:chOff x="9114277" y="2934226"/>
            <a:chExt cx="2451732" cy="1427226"/>
          </a:xfrm>
        </p:grpSpPr>
        <p:sp>
          <p:nvSpPr>
            <p:cNvPr id="444" name="Rounded Rectangle 443"/>
            <p:cNvSpPr/>
            <p:nvPr/>
          </p:nvSpPr>
          <p:spPr>
            <a:xfrm>
              <a:off x="9114277" y="2934226"/>
              <a:ext cx="2451732" cy="1427226"/>
            </a:xfrm>
            <a:prstGeom prst="roundRect">
              <a:avLst>
                <a:gd name="adj" fmla="val 732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52" name="Group 451"/>
            <p:cNvGrpSpPr/>
            <p:nvPr/>
          </p:nvGrpSpPr>
          <p:grpSpPr>
            <a:xfrm>
              <a:off x="9336959" y="3106482"/>
              <a:ext cx="271897" cy="271897"/>
              <a:chOff x="1902793" y="2492807"/>
              <a:chExt cx="431635" cy="431635"/>
            </a:xfrm>
          </p:grpSpPr>
          <p:sp>
            <p:nvSpPr>
              <p:cNvPr id="453" name="Teardrop 452"/>
              <p:cNvSpPr/>
              <p:nvPr/>
            </p:nvSpPr>
            <p:spPr>
              <a:xfrm rot="8100000">
                <a:off x="1902793" y="2492807"/>
                <a:ext cx="431635" cy="431635"/>
              </a:xfrm>
              <a:prstGeom prst="teardrop">
                <a:avLst/>
              </a:prstGeom>
              <a:solidFill>
                <a:srgbClr val="11C6FF"/>
              </a:solidFill>
              <a:ln w="381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54" name="TextBox 453"/>
              <p:cNvSpPr txBox="1">
                <a:spLocks noChangeAspect="1"/>
              </p:cNvSpPr>
              <p:nvPr/>
            </p:nvSpPr>
            <p:spPr>
              <a:xfrm>
                <a:off x="1924922" y="2554608"/>
                <a:ext cx="380128" cy="327086"/>
              </a:xfrm>
              <a:prstGeom prst="rect">
                <a:avLst/>
              </a:prstGeom>
              <a:solidFill>
                <a:srgbClr val="FEA440"/>
              </a:solidFill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000" dirty="0" smtClean="0">
                    <a:solidFill>
                      <a:prstClr val="white"/>
                    </a:solidFill>
                    <a:latin typeface="FontAwesome" pitchFamily="2" charset="0"/>
                  </a:rPr>
                  <a:t></a:t>
                </a:r>
                <a:endParaRPr lang="ru-RU" sz="1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5" name="TextBox 454"/>
            <p:cNvSpPr txBox="1"/>
            <p:nvPr/>
          </p:nvSpPr>
          <p:spPr>
            <a:xfrm>
              <a:off x="9585954" y="3418577"/>
              <a:ext cx="1595575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240  employees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10%  profit growth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</a:t>
              </a:r>
              <a:r>
                <a:rPr lang="en-US" sz="1100" dirty="0">
                  <a:solidFill>
                    <a:prstClr val="black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   10  connections</a:t>
              </a:r>
              <a:endParaRPr lang="ru-RU" sz="11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456" name="TextBox 455"/>
            <p:cNvSpPr txBox="1"/>
            <p:nvPr/>
          </p:nvSpPr>
          <p:spPr>
            <a:xfrm>
              <a:off x="9574175" y="3049059"/>
              <a:ext cx="9412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Medium"/>
                </a:rPr>
                <a:t>North HQ</a:t>
              </a:r>
              <a:endPara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Lato Medium"/>
              </a:endParaRPr>
            </a:p>
          </p:txBody>
        </p:sp>
        <p:sp>
          <p:nvSpPr>
            <p:cNvPr id="457" name="Rectangle 456"/>
            <p:cNvSpPr/>
            <p:nvPr/>
          </p:nvSpPr>
          <p:spPr>
            <a:xfrm>
              <a:off x="9569159" y="3230144"/>
              <a:ext cx="1170513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13, North Street</a:t>
              </a:r>
              <a:endParaRPr lang="en-US" sz="11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114277" y="4522584"/>
            <a:ext cx="2451732" cy="1427226"/>
            <a:chOff x="9114277" y="4522584"/>
            <a:chExt cx="2451732" cy="1427226"/>
          </a:xfrm>
        </p:grpSpPr>
        <p:sp>
          <p:nvSpPr>
            <p:cNvPr id="446" name="Rounded Rectangle 445"/>
            <p:cNvSpPr/>
            <p:nvPr/>
          </p:nvSpPr>
          <p:spPr>
            <a:xfrm>
              <a:off x="9114277" y="4522584"/>
              <a:ext cx="2451732" cy="1427226"/>
            </a:xfrm>
            <a:prstGeom prst="roundRect">
              <a:avLst>
                <a:gd name="adj" fmla="val 732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58" name="Group 457"/>
            <p:cNvGrpSpPr/>
            <p:nvPr/>
          </p:nvGrpSpPr>
          <p:grpSpPr>
            <a:xfrm>
              <a:off x="9350899" y="4691542"/>
              <a:ext cx="271897" cy="271897"/>
              <a:chOff x="1902793" y="2492807"/>
              <a:chExt cx="431635" cy="431635"/>
            </a:xfrm>
          </p:grpSpPr>
          <p:sp>
            <p:nvSpPr>
              <p:cNvPr id="459" name="Teardrop 458"/>
              <p:cNvSpPr/>
              <p:nvPr/>
            </p:nvSpPr>
            <p:spPr>
              <a:xfrm rot="8100000">
                <a:off x="1902793" y="2492807"/>
                <a:ext cx="431635" cy="431635"/>
              </a:xfrm>
              <a:prstGeom prst="teardrop">
                <a:avLst/>
              </a:prstGeom>
              <a:solidFill>
                <a:srgbClr val="FECD98"/>
              </a:solidFill>
              <a:ln w="381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0" name="TextBox 459"/>
              <p:cNvSpPr txBox="1">
                <a:spLocks noChangeAspect="1"/>
              </p:cNvSpPr>
              <p:nvPr/>
            </p:nvSpPr>
            <p:spPr>
              <a:xfrm>
                <a:off x="1924922" y="2554608"/>
                <a:ext cx="380128" cy="32708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000" dirty="0" smtClean="0">
                    <a:solidFill>
                      <a:prstClr val="white"/>
                    </a:solidFill>
                    <a:latin typeface="FontAwesome" pitchFamily="2" charset="0"/>
                  </a:rPr>
                  <a:t></a:t>
                </a:r>
                <a:endParaRPr lang="ru-RU" sz="1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1" name="TextBox 460"/>
            <p:cNvSpPr txBox="1"/>
            <p:nvPr/>
          </p:nvSpPr>
          <p:spPr>
            <a:xfrm>
              <a:off x="9599894" y="5003637"/>
              <a:ext cx="1595575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50  employees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4%  profit growth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</a:t>
              </a:r>
              <a:r>
                <a:rPr lang="en-US" sz="1100" dirty="0">
                  <a:solidFill>
                    <a:prstClr val="black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   6  connections</a:t>
              </a:r>
              <a:endParaRPr lang="ru-RU" sz="11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462" name="TextBox 461"/>
            <p:cNvSpPr txBox="1"/>
            <p:nvPr/>
          </p:nvSpPr>
          <p:spPr>
            <a:xfrm>
              <a:off x="9588115" y="4634119"/>
              <a:ext cx="9717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Medium"/>
                </a:rPr>
                <a:t>South HQ</a:t>
              </a:r>
              <a:endPara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Lato Medium"/>
              </a:endParaRPr>
            </a:p>
          </p:txBody>
        </p:sp>
        <p:sp>
          <p:nvSpPr>
            <p:cNvPr id="463" name="Rectangle 462"/>
            <p:cNvSpPr/>
            <p:nvPr/>
          </p:nvSpPr>
          <p:spPr>
            <a:xfrm>
              <a:off x="9583099" y="4815204"/>
              <a:ext cx="1157689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12, South Street</a:t>
              </a:r>
              <a:endParaRPr lang="en-US" sz="11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479875" y="4521553"/>
            <a:ext cx="2451732" cy="1427226"/>
            <a:chOff x="6479875" y="4521553"/>
            <a:chExt cx="2451732" cy="1427226"/>
          </a:xfrm>
        </p:grpSpPr>
        <p:sp>
          <p:nvSpPr>
            <p:cNvPr id="445" name="Rounded Rectangle 444"/>
            <p:cNvSpPr/>
            <p:nvPr/>
          </p:nvSpPr>
          <p:spPr>
            <a:xfrm>
              <a:off x="6479875" y="4521553"/>
              <a:ext cx="2451732" cy="1427226"/>
            </a:xfrm>
            <a:prstGeom prst="roundRect">
              <a:avLst>
                <a:gd name="adj" fmla="val 732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64" name="Group 463"/>
            <p:cNvGrpSpPr/>
            <p:nvPr/>
          </p:nvGrpSpPr>
          <p:grpSpPr>
            <a:xfrm>
              <a:off x="6685968" y="4653529"/>
              <a:ext cx="271897" cy="271897"/>
              <a:chOff x="1902793" y="2492807"/>
              <a:chExt cx="431635" cy="431635"/>
            </a:xfrm>
          </p:grpSpPr>
          <p:sp>
            <p:nvSpPr>
              <p:cNvPr id="465" name="Teardrop 464"/>
              <p:cNvSpPr/>
              <p:nvPr/>
            </p:nvSpPr>
            <p:spPr>
              <a:xfrm rot="8100000">
                <a:off x="1902793" y="2492807"/>
                <a:ext cx="431635" cy="431635"/>
              </a:xfrm>
              <a:prstGeom prst="teardrop">
                <a:avLst/>
              </a:prstGeom>
              <a:solidFill>
                <a:srgbClr val="763E00"/>
              </a:solidFill>
              <a:ln w="3810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6" name="TextBox 465"/>
              <p:cNvSpPr txBox="1">
                <a:spLocks noChangeAspect="1"/>
              </p:cNvSpPr>
              <p:nvPr/>
            </p:nvSpPr>
            <p:spPr>
              <a:xfrm>
                <a:off x="1924922" y="2554608"/>
                <a:ext cx="380128" cy="32708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000" dirty="0" smtClean="0">
                    <a:solidFill>
                      <a:prstClr val="white"/>
                    </a:solidFill>
                    <a:latin typeface="FontAwesome" pitchFamily="2" charset="0"/>
                  </a:rPr>
                  <a:t></a:t>
                </a:r>
                <a:endParaRPr lang="ru-RU" sz="10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7" name="TextBox 466"/>
            <p:cNvSpPr txBox="1"/>
            <p:nvPr/>
          </p:nvSpPr>
          <p:spPr>
            <a:xfrm>
              <a:off x="6934963" y="4965624"/>
              <a:ext cx="1595575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390  employees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</a:t>
              </a: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</a:rPr>
                <a:t> 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33%  profit growth</a:t>
              </a:r>
            </a:p>
            <a:p>
              <a:pPr>
                <a:lnSpc>
                  <a:spcPct val="150000"/>
                </a:lnSpc>
              </a:pPr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FontAwesome" pitchFamily="2" charset="0"/>
                </a:rPr>
                <a:t></a:t>
              </a:r>
              <a:r>
                <a:rPr lang="en-US" sz="1100" dirty="0">
                  <a:solidFill>
                    <a:prstClr val="black"/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1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   44  connections</a:t>
              </a:r>
              <a:endParaRPr lang="ru-RU" sz="11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468" name="TextBox 467"/>
            <p:cNvSpPr txBox="1"/>
            <p:nvPr/>
          </p:nvSpPr>
          <p:spPr>
            <a:xfrm>
              <a:off x="6923184" y="4596106"/>
              <a:ext cx="8627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Medium"/>
                </a:rPr>
                <a:t>East HQ</a:t>
              </a:r>
              <a:endPara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Lato Medium"/>
              </a:endParaRPr>
            </a:p>
          </p:txBody>
        </p:sp>
        <p:sp>
          <p:nvSpPr>
            <p:cNvPr id="469" name="Rectangle 468"/>
            <p:cNvSpPr/>
            <p:nvPr/>
          </p:nvSpPr>
          <p:spPr>
            <a:xfrm>
              <a:off x="6918168" y="4777191"/>
              <a:ext cx="106631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prstClr val="white">
                      <a:lumMod val="65000"/>
                    </a:prstClr>
                  </a:solidFill>
                  <a:latin typeface="Lato Light" panose="020F0302020204030203" pitchFamily="34" charset="0"/>
                </a:rPr>
                <a:t>11, East Street</a:t>
              </a:r>
              <a:endParaRPr lang="en-US" sz="1100" dirty="0">
                <a:solidFill>
                  <a:prstClr val="white">
                    <a:lumMod val="6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121" name="Teardrop 120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2" name="Teardrop 121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3" name="Teardrop 122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124" name="Rectangle 123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142" name="Rectangle 141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EA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43" name="Straight Connector 142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Rectangle 143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FE8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C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763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149" name="Group 148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150" name="Rectangle 149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1" name="Rectangle 150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7949608"/>
      </p:ext>
    </p:extLst>
  </p:cSld>
  <p:clrMapOvr>
    <a:masterClrMapping/>
  </p:clrMapOvr>
  <p:transition spd="slow" advClick="0" advTm="3000">
    <p:push dir="d"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3011368358"/>
              </p:ext>
            </p:extLst>
          </p:nvPr>
        </p:nvGraphicFramePr>
        <p:xfrm>
          <a:off x="-38101" y="0"/>
          <a:ext cx="13250781" cy="695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Rectangle 16"/>
          <p:cNvSpPr/>
          <p:nvPr/>
        </p:nvSpPr>
        <p:spPr>
          <a:xfrm>
            <a:off x="-11612" y="0"/>
            <a:ext cx="12325350" cy="7010400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933575"/>
            <a:ext cx="3433011" cy="3143250"/>
          </a:xfrm>
          <a:prstGeom prst="rect">
            <a:avLst/>
          </a:prstGeom>
          <a:solidFill>
            <a:srgbClr val="FE8301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5405" y="2514421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94"/>
            <a:r>
              <a:rPr lang="en-US" sz="7200" dirty="0">
                <a:solidFill>
                  <a:prstClr val="white"/>
                </a:solidFill>
                <a:latin typeface="FontAwesome" pitchFamily="2" charset="0"/>
              </a:rPr>
              <a:t></a:t>
            </a:r>
            <a:endParaRPr lang="ru-RU" sz="7200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543300"/>
            <a:ext cx="3433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white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Our Clients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433010" y="1933575"/>
            <a:ext cx="230606" cy="3143250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5247" y="4128085"/>
            <a:ext cx="3062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white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List of our clients</a:t>
            </a:r>
            <a:endParaRPr lang="en-US" dirty="0">
              <a:solidFill>
                <a:prstClr val="white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456899"/>
      </p:ext>
    </p:extLst>
  </p:cSld>
  <p:clrMapOvr>
    <a:masterClrMapping/>
  </p:clrMapOvr>
  <p:transition spd="slow" advClick="0" advTm="3000">
    <p:cover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Client</a:t>
            </a:r>
            <a:r>
              <a:rPr lang="en-US" dirty="0" err="1" smtClean="0">
                <a:solidFill>
                  <a:srgbClr val="FE8301"/>
                </a:solidFill>
                <a:latin typeface="Lato Light" panose="020F0402020204030203" pitchFamily="34" charset="0"/>
              </a:rPr>
              <a:t>List</a:t>
            </a:r>
            <a:endParaRPr lang="en-US" dirty="0">
              <a:solidFill>
                <a:srgbClr val="FE830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subtitle goes here</a:t>
            </a:r>
            <a:endParaRPr lang="en-US" dirty="0"/>
          </a:p>
        </p:txBody>
      </p:sp>
      <p:graphicFrame>
        <p:nvGraphicFramePr>
          <p:cNvPr id="28" name="Diagram 27"/>
          <p:cNvGraphicFramePr/>
          <p:nvPr>
            <p:extLst>
              <p:ext uri="{D42A27DB-BD31-4B8C-83A1-F6EECF244321}">
                <p14:modId xmlns:p14="http://schemas.microsoft.com/office/powerpoint/2010/main" val="1021749131"/>
              </p:ext>
            </p:extLst>
          </p:nvPr>
        </p:nvGraphicFramePr>
        <p:xfrm>
          <a:off x="0" y="2006274"/>
          <a:ext cx="12192000" cy="2783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1999216"/>
            <a:ext cx="12192000" cy="2783114"/>
          </a:xfrm>
          <a:prstGeom prst="rect">
            <a:avLst/>
          </a:prstGeom>
          <a:solidFill>
            <a:schemeClr val="tx1">
              <a:lumMod val="95000"/>
              <a:lumOff val="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155371" y="1910842"/>
            <a:ext cx="7868558" cy="176748"/>
            <a:chOff x="2155371" y="1910842"/>
            <a:chExt cx="7868558" cy="176748"/>
          </a:xfrm>
        </p:grpSpPr>
        <p:sp>
          <p:nvSpPr>
            <p:cNvPr id="31" name="Rectangle 30"/>
            <p:cNvSpPr/>
            <p:nvPr/>
          </p:nvSpPr>
          <p:spPr>
            <a:xfrm>
              <a:off x="4782457" y="1910842"/>
              <a:ext cx="2627086" cy="176748"/>
            </a:xfrm>
            <a:prstGeom prst="rect">
              <a:avLst/>
            </a:prstGeom>
            <a:solidFill>
              <a:srgbClr val="763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155371" y="1910842"/>
              <a:ext cx="2627086" cy="176748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396843" y="1910842"/>
              <a:ext cx="2627086" cy="176748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155371" y="4701340"/>
            <a:ext cx="7868558" cy="176748"/>
            <a:chOff x="2155371" y="4701340"/>
            <a:chExt cx="7868558" cy="176748"/>
          </a:xfrm>
        </p:grpSpPr>
        <p:sp>
          <p:nvSpPr>
            <p:cNvPr id="34" name="Rectangle 33"/>
            <p:cNvSpPr/>
            <p:nvPr/>
          </p:nvSpPr>
          <p:spPr>
            <a:xfrm>
              <a:off x="4782457" y="4701340"/>
              <a:ext cx="2627086" cy="176748"/>
            </a:xfrm>
            <a:prstGeom prst="rect">
              <a:avLst/>
            </a:prstGeom>
            <a:solidFill>
              <a:srgbClr val="FEA4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155371" y="4701340"/>
              <a:ext cx="2627086" cy="17674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396843" y="4701340"/>
              <a:ext cx="2627086" cy="176748"/>
            </a:xfrm>
            <a:prstGeom prst="rect">
              <a:avLst/>
            </a:prstGeom>
            <a:solidFill>
              <a:srgbClr val="FEC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507226" y="5154682"/>
            <a:ext cx="110092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 in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reprehenderit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in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voluptate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velit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esse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 smtClean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cillum</a:t>
            </a:r>
            <a:r>
              <a:rPr lang="en-US" sz="1400" dirty="0" smtClean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 smtClean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dolo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.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 in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reprehenderit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in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voluptate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velit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esse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cillum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dolo</a:t>
            </a:r>
            <a:r>
              <a:rPr lang="en-US" sz="1400" dirty="0" smtClean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.</a:t>
            </a:r>
          </a:p>
          <a:p>
            <a:pPr algn="just"/>
            <a:endParaRPr lang="en-US" sz="1400" dirty="0">
              <a:solidFill>
                <a:prstClr val="white">
                  <a:lumMod val="6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  <a:p>
            <a:pPr algn="just"/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Duis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dolor in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reprehenderit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in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voluptate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velit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esse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cillum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aute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irure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dolo</a:t>
            </a:r>
            <a:r>
              <a:rPr lang="en-US" sz="1400" dirty="0" smtClean="0">
                <a:solidFill>
                  <a:prstClr val="white">
                    <a:lumMod val="6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.</a:t>
            </a:r>
            <a:endParaRPr lang="en-US" sz="1400" dirty="0">
              <a:solidFill>
                <a:prstClr val="white">
                  <a:lumMod val="6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218" y="2693723"/>
            <a:ext cx="1777249" cy="3469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07" y="2656784"/>
            <a:ext cx="1911782" cy="4319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07" y="3725732"/>
            <a:ext cx="2145444" cy="4035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745" y="3725732"/>
            <a:ext cx="2329542" cy="3823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224" y="2597888"/>
            <a:ext cx="2357865" cy="55229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745" y="2633292"/>
            <a:ext cx="2159606" cy="4814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218" y="3733445"/>
            <a:ext cx="2294139" cy="38943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226" y="3725732"/>
            <a:ext cx="1918863" cy="389437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30" name="Teardrop 29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Teardrop 37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" name="Teardrop 38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40" name="Rectangle 39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EA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FE8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C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763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59" name="Rectangle 58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Rectangle 59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18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Three</a:t>
            </a:r>
            <a:r>
              <a:rPr lang="en-US" dirty="0" err="1" smtClean="0">
                <a:solidFill>
                  <a:srgbClr val="FE8301"/>
                </a:solidFill>
                <a:latin typeface="Lato Light" panose="020F0302020204030203" pitchFamily="34" charset="0"/>
              </a:rPr>
              <a:t>Column</a:t>
            </a:r>
            <a:endParaRPr lang="en-US" dirty="0">
              <a:solidFill>
                <a:srgbClr val="FE830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Tagline goes here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531939" y="2506914"/>
            <a:ext cx="10984557" cy="3705996"/>
          </a:xfrm>
        </p:spPr>
        <p:txBody>
          <a:bodyPr numCol="3"/>
          <a:lstStyle/>
          <a:p>
            <a:pPr>
              <a:lnSpc>
                <a:spcPct val="150000"/>
              </a:lnSpc>
            </a:pPr>
            <a:r>
              <a:rPr lang="en-US" u="sng" dirty="0" err="1" smtClean="0"/>
              <a:t>Lorem</a:t>
            </a:r>
            <a:r>
              <a:rPr lang="en-US" u="sng" dirty="0" smtClean="0"/>
              <a:t> </a:t>
            </a:r>
            <a:r>
              <a:rPr lang="en-US" u="sng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et </a:t>
            </a:r>
            <a:r>
              <a:rPr lang="en-US" dirty="0" err="1"/>
              <a:t>convallis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mi </a:t>
            </a:r>
            <a:r>
              <a:rPr lang="en-US" dirty="0" err="1"/>
              <a:t>pellentesqueposuere</a:t>
            </a:r>
            <a:r>
              <a:rPr lang="en-US" dirty="0"/>
              <a:t>. </a:t>
            </a:r>
            <a:endParaRPr lang="en-US" b="1" dirty="0"/>
          </a:p>
          <a:p>
            <a:pPr>
              <a:lnSpc>
                <a:spcPct val="150000"/>
              </a:lnSpc>
            </a:pPr>
            <a:r>
              <a:rPr lang="en-US" b="1" dirty="0" err="1" smtClean="0"/>
              <a:t>Cras</a:t>
            </a:r>
            <a:r>
              <a:rPr lang="en-US" b="1" dirty="0" smtClean="0"/>
              <a:t> </a:t>
            </a:r>
            <a:r>
              <a:rPr lang="en-US" b="1" dirty="0" err="1"/>
              <a:t>eget</a:t>
            </a:r>
            <a:r>
              <a:rPr lang="en-US" b="1" dirty="0"/>
              <a:t> </a:t>
            </a:r>
            <a:r>
              <a:rPr lang="en-US" b="1" dirty="0" err="1"/>
              <a:t>viverra</a:t>
            </a:r>
            <a:r>
              <a:rPr lang="en-US" b="1" dirty="0"/>
              <a:t> </a:t>
            </a:r>
            <a:r>
              <a:rPr lang="en-US" b="1" dirty="0" err="1"/>
              <a:t>neque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,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semper, magna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ante, et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mi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nisi, </a:t>
            </a:r>
            <a:r>
              <a:rPr lang="en-US" dirty="0" err="1"/>
              <a:t>faucibus</a:t>
            </a:r>
            <a:r>
              <a:rPr lang="en-US" dirty="0"/>
              <a:t> et </a:t>
            </a:r>
            <a:r>
              <a:rPr lang="en-US" dirty="0" err="1"/>
              <a:t>leo</a:t>
            </a:r>
            <a:r>
              <a:rPr lang="en-US" dirty="0"/>
              <a:t> at,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convallis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in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. </a:t>
            </a:r>
            <a:r>
              <a:rPr lang="en-US" dirty="0" err="1" smtClean="0"/>
              <a:t>Suspendisse</a:t>
            </a:r>
            <a:r>
              <a:rPr lang="en-US" dirty="0" smtClean="0"/>
              <a:t> </a:t>
            </a:r>
            <a:r>
              <a:rPr lang="en-US" dirty="0"/>
              <a:t>ac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non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, et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. </a:t>
            </a:r>
            <a:r>
              <a:rPr lang="en-US" dirty="0" smtClean="0"/>
              <a:t>Nam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gravida</a:t>
            </a:r>
            <a:r>
              <a:rPr lang="en-US" dirty="0"/>
              <a:t> magna at ante </a:t>
            </a:r>
            <a:r>
              <a:rPr lang="en-US" dirty="0" err="1"/>
              <a:t>laoreet</a:t>
            </a:r>
            <a:r>
              <a:rPr lang="en-US" dirty="0"/>
              <a:t>, at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.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sem. Nam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ac tempus diam. </a:t>
            </a:r>
            <a:r>
              <a:rPr lang="en-US" dirty="0" err="1"/>
              <a:t>Donec</a:t>
            </a:r>
            <a:r>
              <a:rPr lang="en-US" dirty="0"/>
              <a:t> tempus </a:t>
            </a:r>
            <a:r>
              <a:rPr lang="en-US" dirty="0" err="1"/>
              <a:t>augue</a:t>
            </a:r>
            <a:r>
              <a:rPr lang="en-US" dirty="0"/>
              <a:t> in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gravida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ligula </a:t>
            </a:r>
            <a:r>
              <a:rPr lang="en-US" dirty="0" err="1"/>
              <a:t>scelerisque</a:t>
            </a:r>
            <a:r>
              <a:rPr lang="en-US" dirty="0"/>
              <a:t>, </a:t>
            </a:r>
            <a:r>
              <a:rPr lang="en-US" dirty="0" err="1">
                <a:solidFill>
                  <a:srgbClr val="FE8301"/>
                </a:solidFill>
              </a:rPr>
              <a:t>nec</a:t>
            </a:r>
            <a:r>
              <a:rPr lang="en-US" dirty="0">
                <a:solidFill>
                  <a:srgbClr val="FE8301"/>
                </a:solidFill>
              </a:rPr>
              <a:t> </a:t>
            </a:r>
            <a:r>
              <a:rPr lang="en-US" dirty="0" err="1">
                <a:solidFill>
                  <a:srgbClr val="FE8301"/>
                </a:solidFill>
              </a:rPr>
              <a:t>rhoncus</a:t>
            </a:r>
            <a:r>
              <a:rPr lang="en-US" dirty="0">
                <a:solidFill>
                  <a:srgbClr val="FE8301"/>
                </a:solidFill>
              </a:rPr>
              <a:t> </a:t>
            </a:r>
            <a:r>
              <a:rPr lang="en-US" dirty="0" err="1">
                <a:solidFill>
                  <a:srgbClr val="FE8301"/>
                </a:solidFill>
              </a:rPr>
              <a:t>augue</a:t>
            </a:r>
            <a:r>
              <a:rPr lang="en-US" dirty="0">
                <a:solidFill>
                  <a:srgbClr val="FE8301"/>
                </a:solidFill>
              </a:rPr>
              <a:t> </a:t>
            </a:r>
            <a:r>
              <a:rPr lang="en-US" dirty="0" err="1">
                <a:solidFill>
                  <a:srgbClr val="FE8301"/>
                </a:solidFill>
              </a:rPr>
              <a:t>ultricies</a:t>
            </a:r>
            <a:r>
              <a:rPr lang="en-US" dirty="0"/>
              <a:t>. 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531939" y="1755978"/>
            <a:ext cx="10984557" cy="57257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1" i="1" dirty="0" err="1" smtClean="0">
                <a:solidFill>
                  <a:srgbClr val="FE8301"/>
                </a:solidFill>
              </a:rPr>
              <a:t>Cras</a:t>
            </a:r>
            <a:r>
              <a:rPr lang="en-US" b="1" i="1" dirty="0" smtClean="0">
                <a:solidFill>
                  <a:srgbClr val="FE8301"/>
                </a:solidFill>
              </a:rPr>
              <a:t> </a:t>
            </a:r>
            <a:r>
              <a:rPr lang="en-US" b="1" i="1" dirty="0">
                <a:solidFill>
                  <a:srgbClr val="FE8301"/>
                </a:solidFill>
              </a:rPr>
              <a:t>at </a:t>
            </a:r>
            <a:r>
              <a:rPr lang="en-US" b="1" i="1" dirty="0" err="1">
                <a:solidFill>
                  <a:srgbClr val="FE8301"/>
                </a:solidFill>
              </a:rPr>
              <a:t>ultricies</a:t>
            </a:r>
            <a:r>
              <a:rPr lang="en-US" b="1" i="1" dirty="0">
                <a:solidFill>
                  <a:srgbClr val="FE8301"/>
                </a:solidFill>
              </a:rPr>
              <a:t> ex</a:t>
            </a:r>
            <a:r>
              <a:rPr lang="en-US" i="1" dirty="0"/>
              <a:t>. </a:t>
            </a:r>
            <a:r>
              <a:rPr lang="en-US" i="1" dirty="0" err="1"/>
              <a:t>Vivamus</a:t>
            </a:r>
            <a:r>
              <a:rPr lang="en-US" i="1" dirty="0"/>
              <a:t> sit </a:t>
            </a:r>
            <a:r>
              <a:rPr lang="en-US" i="1" dirty="0" err="1"/>
              <a:t>amet</a:t>
            </a:r>
            <a:r>
              <a:rPr lang="en-US" i="1" dirty="0"/>
              <a:t> </a:t>
            </a:r>
            <a:r>
              <a:rPr lang="en-US" i="1" dirty="0" err="1"/>
              <a:t>mattis</a:t>
            </a:r>
            <a:r>
              <a:rPr lang="en-US" i="1" dirty="0"/>
              <a:t> ex. </a:t>
            </a:r>
            <a:r>
              <a:rPr lang="en-US" i="1" dirty="0" err="1"/>
              <a:t>Aenean</a:t>
            </a:r>
            <a:r>
              <a:rPr lang="en-US" i="1" dirty="0"/>
              <a:t> </a:t>
            </a:r>
            <a:r>
              <a:rPr lang="en-US" i="1" dirty="0" err="1"/>
              <a:t>pretium</a:t>
            </a:r>
            <a:r>
              <a:rPr lang="en-US" i="1" dirty="0"/>
              <a:t> </a:t>
            </a:r>
            <a:r>
              <a:rPr lang="en-US" i="1" dirty="0" err="1"/>
              <a:t>sodales</a:t>
            </a:r>
            <a:r>
              <a:rPr lang="en-US" i="1" dirty="0"/>
              <a:t> </a:t>
            </a:r>
            <a:r>
              <a:rPr lang="en-US" i="1" dirty="0" err="1"/>
              <a:t>egestas</a:t>
            </a:r>
            <a:r>
              <a:rPr lang="en-US" i="1" dirty="0"/>
              <a:t>. </a:t>
            </a:r>
            <a:r>
              <a:rPr lang="en-US" i="1" dirty="0" err="1"/>
              <a:t>Nullam</a:t>
            </a:r>
            <a:r>
              <a:rPr lang="en-US" i="1" dirty="0"/>
              <a:t> vitae </a:t>
            </a:r>
            <a:r>
              <a:rPr lang="en-US" i="1" dirty="0" err="1"/>
              <a:t>scelerisque</a:t>
            </a:r>
            <a:r>
              <a:rPr lang="en-US" i="1" dirty="0"/>
              <a:t> magna</a:t>
            </a:r>
            <a:r>
              <a:rPr lang="en-US" i="1" dirty="0" smtClean="0"/>
              <a:t>.</a:t>
            </a:r>
            <a:endParaRPr lang="en-US" i="1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17" name="Teardrop 16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Teardrop 17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Teardrop 18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EA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FE8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C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763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39" name="Rectangle 38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4186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Price</a:t>
            </a:r>
            <a:r>
              <a:rPr lang="en-US" dirty="0" err="1" smtClean="0">
                <a:solidFill>
                  <a:srgbClr val="FE830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Table</a:t>
            </a:r>
            <a:endParaRPr lang="en-US" dirty="0">
              <a:solidFill>
                <a:srgbClr val="FE830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Another sample of table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387581" y="1585744"/>
            <a:ext cx="2314575" cy="1980406"/>
            <a:chOff x="2657475" y="1435894"/>
            <a:chExt cx="2314575" cy="1980406"/>
          </a:xfrm>
        </p:grpSpPr>
        <p:sp>
          <p:nvSpPr>
            <p:cNvPr id="3" name="Rectangle 2"/>
            <p:cNvSpPr/>
            <p:nvPr/>
          </p:nvSpPr>
          <p:spPr>
            <a:xfrm>
              <a:off x="2657475" y="2071688"/>
              <a:ext cx="2314575" cy="1200150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70000"/>
                </a:lnSpc>
              </a:pPr>
              <a:endParaRPr lang="en-US" dirty="0" smtClean="0">
                <a:solidFill>
                  <a:prstClr val="white"/>
                </a:solidFill>
                <a:latin typeface="Lato Light" panose="020F0302020204030203" pitchFamily="34" charset="0"/>
              </a:endParaRPr>
            </a:p>
            <a:p>
              <a:pPr algn="ctr">
                <a:lnSpc>
                  <a:spcPct val="70000"/>
                </a:lnSpc>
              </a:pPr>
              <a:endParaRPr lang="en-US" dirty="0" smtClean="0">
                <a:solidFill>
                  <a:prstClr val="white"/>
                </a:solidFill>
                <a:latin typeface="Lato Light" panose="020F0302020204030203" pitchFamily="34" charset="0"/>
              </a:endParaRPr>
            </a:p>
            <a:p>
              <a:pPr algn="ctr">
                <a:lnSpc>
                  <a:spcPct val="70000"/>
                </a:lnSpc>
              </a:pPr>
              <a:endParaRPr lang="en-US" sz="900" dirty="0" smtClean="0">
                <a:solidFill>
                  <a:prstClr val="white"/>
                </a:solidFill>
                <a:latin typeface="Lato" panose="020F0502020204030203" pitchFamily="34" charset="0"/>
              </a:endParaRPr>
            </a:p>
            <a:p>
              <a:pPr algn="ctr">
                <a:lnSpc>
                  <a:spcPct val="70000"/>
                </a:lnSpc>
              </a:pPr>
              <a:endParaRPr lang="en-US" sz="1600" dirty="0" smtClean="0">
                <a:solidFill>
                  <a:prstClr val="white"/>
                </a:solidFill>
                <a:latin typeface="Lato" panose="020F0502020204030203" pitchFamily="34" charset="0"/>
              </a:endParaRPr>
            </a:p>
            <a:p>
              <a:pPr algn="ctr">
                <a:lnSpc>
                  <a:spcPct val="70000"/>
                </a:lnSpc>
              </a:pPr>
              <a:r>
                <a:rPr lang="en-US" sz="1600" dirty="0" smtClean="0">
                  <a:solidFill>
                    <a:prstClr val="white"/>
                  </a:solidFill>
                  <a:latin typeface="Lato" panose="020F0502020204030203" pitchFamily="34" charset="0"/>
                </a:rPr>
                <a:t>STARTER</a:t>
              </a:r>
            </a:p>
            <a:p>
              <a:pPr algn="ctr">
                <a:lnSpc>
                  <a:spcPct val="70000"/>
                </a:lnSpc>
              </a:pPr>
              <a:r>
                <a:rPr lang="en-US" sz="12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Description here</a:t>
              </a:r>
              <a:endParaRPr lang="en-US" sz="12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3178968" y="1435894"/>
              <a:ext cx="1271588" cy="1271588"/>
            </a:xfrm>
            <a:prstGeom prst="ellipse">
              <a:avLst/>
            </a:prstGeom>
            <a:solidFill>
              <a:srgbClr val="763E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$35</a:t>
              </a:r>
            </a:p>
            <a:p>
              <a:pPr algn="ctr"/>
              <a:r>
                <a:rPr lang="en-US" sz="1200" dirty="0" smtClean="0">
                  <a:solidFill>
                    <a:prstClr val="white">
                      <a:lumMod val="75000"/>
                    </a:prstClr>
                  </a:solidFill>
                  <a:latin typeface="Lato Light" panose="020F0302020204030203" pitchFamily="34" charset="0"/>
                </a:rPr>
                <a:t>Per month</a:t>
              </a:r>
              <a:endParaRPr lang="en-US" sz="1200" dirty="0">
                <a:solidFill>
                  <a:prstClr val="white">
                    <a:lumMod val="75000"/>
                  </a:prstClr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657475" y="3271838"/>
              <a:ext cx="2314575" cy="71438"/>
            </a:xfrm>
            <a:prstGeom prst="rect">
              <a:avLst/>
            </a:prstGeom>
            <a:solidFill>
              <a:srgbClr val="763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" name="Isosceles Triangle 4"/>
            <p:cNvSpPr/>
            <p:nvPr/>
          </p:nvSpPr>
          <p:spPr>
            <a:xfrm rot="10800000">
              <a:off x="3637755" y="3307557"/>
              <a:ext cx="354013" cy="108743"/>
            </a:xfrm>
            <a:prstGeom prst="triangle">
              <a:avLst/>
            </a:prstGeom>
            <a:solidFill>
              <a:srgbClr val="763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718038" y="1585744"/>
            <a:ext cx="2314575" cy="1980406"/>
            <a:chOff x="2657475" y="1435894"/>
            <a:chExt cx="2314575" cy="1980406"/>
          </a:xfrm>
        </p:grpSpPr>
        <p:sp>
          <p:nvSpPr>
            <p:cNvPr id="31" name="Rectangle 30"/>
            <p:cNvSpPr/>
            <p:nvPr/>
          </p:nvSpPr>
          <p:spPr>
            <a:xfrm>
              <a:off x="2657475" y="2071688"/>
              <a:ext cx="2314575" cy="1200150"/>
            </a:xfrm>
            <a:prstGeom prst="rect">
              <a:avLst/>
            </a:prstGeom>
            <a:solidFill>
              <a:srgbClr val="FEA4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70000"/>
                </a:lnSpc>
              </a:pPr>
              <a:endParaRPr lang="en-US" sz="12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  <a:p>
              <a:pPr algn="ctr">
                <a:lnSpc>
                  <a:spcPct val="70000"/>
                </a:lnSpc>
              </a:pPr>
              <a:endParaRPr lang="en-US" sz="12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  <a:p>
              <a:pPr algn="ctr">
                <a:lnSpc>
                  <a:spcPct val="70000"/>
                </a:lnSpc>
              </a:pPr>
              <a:endParaRPr lang="en-US" sz="900" dirty="0">
                <a:solidFill>
                  <a:prstClr val="white"/>
                </a:solidFill>
                <a:latin typeface="Lato" panose="020F0502020204030203" pitchFamily="34" charset="0"/>
              </a:endParaRPr>
            </a:p>
            <a:p>
              <a:pPr algn="ctr">
                <a:lnSpc>
                  <a:spcPct val="70000"/>
                </a:lnSpc>
              </a:pPr>
              <a:endParaRPr lang="en-US" sz="1600" dirty="0">
                <a:solidFill>
                  <a:prstClr val="white"/>
                </a:solidFill>
                <a:latin typeface="Lato" panose="020F0502020204030203" pitchFamily="34" charset="0"/>
              </a:endParaRPr>
            </a:p>
            <a:p>
              <a:pPr algn="ctr">
                <a:lnSpc>
                  <a:spcPct val="70000"/>
                </a:lnSpc>
              </a:pPr>
              <a:endParaRPr lang="en-US" sz="1600" dirty="0" smtClean="0">
                <a:solidFill>
                  <a:prstClr val="white"/>
                </a:solidFill>
                <a:latin typeface="Lato" panose="020F0502020204030203" pitchFamily="34" charset="0"/>
              </a:endParaRPr>
            </a:p>
            <a:p>
              <a:pPr algn="ctr">
                <a:lnSpc>
                  <a:spcPct val="70000"/>
                </a:lnSpc>
              </a:pPr>
              <a:endParaRPr lang="en-US" sz="1600" dirty="0" smtClean="0">
                <a:solidFill>
                  <a:prstClr val="white"/>
                </a:solidFill>
                <a:latin typeface="Lato" panose="020F0502020204030203" pitchFamily="34" charset="0"/>
              </a:endParaRPr>
            </a:p>
            <a:p>
              <a:pPr algn="ctr">
                <a:lnSpc>
                  <a:spcPct val="70000"/>
                </a:lnSpc>
              </a:pPr>
              <a:r>
                <a:rPr lang="en-US" sz="1600" dirty="0" smtClean="0">
                  <a:solidFill>
                    <a:prstClr val="white"/>
                  </a:solidFill>
                  <a:latin typeface="Lato" panose="020F0502020204030203" pitchFamily="34" charset="0"/>
                </a:rPr>
                <a:t>CORPORATE</a:t>
              </a:r>
              <a:endParaRPr lang="en-US" sz="1600" dirty="0">
                <a:solidFill>
                  <a:prstClr val="white"/>
                </a:solidFill>
                <a:latin typeface="Lato" panose="020F0502020204030203" pitchFamily="34" charset="0"/>
              </a:endParaRPr>
            </a:p>
            <a:p>
              <a:pPr algn="ctr">
                <a:lnSpc>
                  <a:spcPct val="70000"/>
                </a:lnSpc>
              </a:pPr>
              <a:r>
                <a:rPr lang="en-US" sz="12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Description here</a:t>
              </a:r>
            </a:p>
            <a:p>
              <a:pPr algn="ctr"/>
              <a:endParaRPr lang="en-US" sz="1200" dirty="0">
                <a:solidFill>
                  <a:prstClr val="white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3178968" y="1435894"/>
              <a:ext cx="1271588" cy="1271588"/>
            </a:xfrm>
            <a:prstGeom prst="ellipse">
              <a:avLst/>
            </a:prstGeom>
            <a:solidFill>
              <a:srgbClr val="FE830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$69</a:t>
              </a:r>
              <a:endParaRPr lang="en-US" sz="28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  <a:p>
              <a:pPr algn="ctr"/>
              <a:r>
                <a:rPr lang="en-US" sz="1200" dirty="0">
                  <a:solidFill>
                    <a:prstClr val="white">
                      <a:lumMod val="75000"/>
                    </a:prstClr>
                  </a:solidFill>
                  <a:latin typeface="Lato Light" panose="020F0302020204030203" pitchFamily="34" charset="0"/>
                </a:rPr>
                <a:t>Per </a:t>
              </a:r>
              <a:r>
                <a:rPr lang="en-US" sz="1200" dirty="0" smtClean="0">
                  <a:solidFill>
                    <a:prstClr val="white">
                      <a:lumMod val="75000"/>
                    </a:prstClr>
                  </a:solidFill>
                  <a:latin typeface="Lato Light" panose="020F0302020204030203" pitchFamily="34" charset="0"/>
                </a:rPr>
                <a:t>month</a:t>
              </a:r>
              <a:endParaRPr lang="en-US" sz="1200" dirty="0">
                <a:solidFill>
                  <a:prstClr val="white">
                    <a:lumMod val="75000"/>
                  </a:prstClr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657475" y="3271838"/>
              <a:ext cx="2314575" cy="71438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" name="Isosceles Triangle 33"/>
            <p:cNvSpPr/>
            <p:nvPr/>
          </p:nvSpPr>
          <p:spPr>
            <a:xfrm rot="10800000">
              <a:off x="3637755" y="3307557"/>
              <a:ext cx="354013" cy="108743"/>
            </a:xfrm>
            <a:prstGeom prst="triangle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048484" y="1585744"/>
            <a:ext cx="2314575" cy="1980406"/>
            <a:chOff x="2657475" y="1435894"/>
            <a:chExt cx="2314575" cy="1980406"/>
          </a:xfrm>
        </p:grpSpPr>
        <p:sp>
          <p:nvSpPr>
            <p:cNvPr id="36" name="Rectangle 35"/>
            <p:cNvSpPr/>
            <p:nvPr/>
          </p:nvSpPr>
          <p:spPr>
            <a:xfrm>
              <a:off x="2657475" y="2071688"/>
              <a:ext cx="2314575" cy="1200150"/>
            </a:xfrm>
            <a:prstGeom prst="rect">
              <a:avLst/>
            </a:prstGeom>
            <a:solidFill>
              <a:srgbClr val="763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70000"/>
                </a:lnSpc>
              </a:pPr>
              <a:endParaRPr lang="en-US" sz="12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  <a:p>
              <a:pPr algn="ctr">
                <a:lnSpc>
                  <a:spcPct val="70000"/>
                </a:lnSpc>
              </a:pPr>
              <a:endParaRPr lang="en-US" sz="12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  <a:p>
              <a:pPr algn="ctr">
                <a:lnSpc>
                  <a:spcPct val="70000"/>
                </a:lnSpc>
              </a:pPr>
              <a:endParaRPr lang="en-US" sz="900" dirty="0">
                <a:solidFill>
                  <a:prstClr val="white"/>
                </a:solidFill>
                <a:latin typeface="Lato" panose="020F0502020204030203" pitchFamily="34" charset="0"/>
              </a:endParaRPr>
            </a:p>
            <a:p>
              <a:pPr algn="ctr">
                <a:lnSpc>
                  <a:spcPct val="70000"/>
                </a:lnSpc>
              </a:pPr>
              <a:endParaRPr lang="en-US" sz="1600" dirty="0">
                <a:solidFill>
                  <a:prstClr val="white"/>
                </a:solidFill>
                <a:latin typeface="Lato" panose="020F0502020204030203" pitchFamily="34" charset="0"/>
              </a:endParaRPr>
            </a:p>
            <a:p>
              <a:pPr algn="ctr">
                <a:lnSpc>
                  <a:spcPct val="70000"/>
                </a:lnSpc>
              </a:pPr>
              <a:endParaRPr lang="en-US" sz="1600" dirty="0" smtClean="0">
                <a:solidFill>
                  <a:prstClr val="white"/>
                </a:solidFill>
                <a:latin typeface="Lato" panose="020F0502020204030203" pitchFamily="34" charset="0"/>
              </a:endParaRPr>
            </a:p>
            <a:p>
              <a:pPr algn="ctr">
                <a:lnSpc>
                  <a:spcPct val="70000"/>
                </a:lnSpc>
              </a:pPr>
              <a:endParaRPr lang="en-US" sz="1600" dirty="0">
                <a:solidFill>
                  <a:prstClr val="white"/>
                </a:solidFill>
                <a:latin typeface="Lato" panose="020F0502020204030203" pitchFamily="34" charset="0"/>
              </a:endParaRPr>
            </a:p>
            <a:p>
              <a:pPr algn="ctr">
                <a:lnSpc>
                  <a:spcPct val="70000"/>
                </a:lnSpc>
              </a:pPr>
              <a:r>
                <a:rPr lang="en-US" sz="1600" dirty="0" smtClean="0">
                  <a:solidFill>
                    <a:prstClr val="white"/>
                  </a:solidFill>
                  <a:latin typeface="Lato" panose="020F0502020204030203" pitchFamily="34" charset="0"/>
                </a:rPr>
                <a:t>BUSINESS</a:t>
              </a:r>
              <a:endParaRPr lang="en-US" sz="1600" dirty="0">
                <a:solidFill>
                  <a:prstClr val="white"/>
                </a:solidFill>
                <a:latin typeface="Lato" panose="020F0502020204030203" pitchFamily="34" charset="0"/>
              </a:endParaRPr>
            </a:p>
            <a:p>
              <a:pPr algn="ctr">
                <a:lnSpc>
                  <a:spcPct val="70000"/>
                </a:lnSpc>
              </a:pPr>
              <a:r>
                <a:rPr lang="en-US" sz="12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Description here</a:t>
              </a:r>
            </a:p>
            <a:p>
              <a:pPr algn="ctr"/>
              <a:endParaRPr lang="en-US" sz="1200" dirty="0">
                <a:solidFill>
                  <a:prstClr val="white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3178968" y="1435894"/>
              <a:ext cx="1271588" cy="1271588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$99</a:t>
              </a:r>
              <a:endParaRPr lang="en-US" sz="28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  <a:p>
              <a:pPr algn="ctr"/>
              <a:r>
                <a:rPr lang="en-US" sz="1200" dirty="0">
                  <a:solidFill>
                    <a:prstClr val="white">
                      <a:lumMod val="75000"/>
                    </a:prstClr>
                  </a:solidFill>
                  <a:latin typeface="Lato Light" panose="020F0302020204030203" pitchFamily="34" charset="0"/>
                </a:rPr>
                <a:t>Per </a:t>
              </a:r>
              <a:r>
                <a:rPr lang="en-US" sz="1200" dirty="0" smtClean="0">
                  <a:solidFill>
                    <a:prstClr val="white">
                      <a:lumMod val="75000"/>
                    </a:prstClr>
                  </a:solidFill>
                  <a:latin typeface="Lato Light" panose="020F0302020204030203" pitchFamily="34" charset="0"/>
                </a:rPr>
                <a:t>month</a:t>
              </a:r>
              <a:endParaRPr lang="en-US" sz="1200" dirty="0">
                <a:solidFill>
                  <a:prstClr val="white">
                    <a:lumMod val="75000"/>
                  </a:prstClr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657475" y="3271838"/>
              <a:ext cx="2314575" cy="71438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9" name="Isosceles Triangle 38"/>
            <p:cNvSpPr/>
            <p:nvPr/>
          </p:nvSpPr>
          <p:spPr>
            <a:xfrm rot="10800000">
              <a:off x="3637755" y="3307557"/>
              <a:ext cx="354013" cy="108743"/>
            </a:xfrm>
            <a:prstGeom prst="triangl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9378928" y="1585744"/>
            <a:ext cx="2314575" cy="1980406"/>
            <a:chOff x="2657475" y="1435894"/>
            <a:chExt cx="2314575" cy="1980406"/>
          </a:xfrm>
        </p:grpSpPr>
        <p:sp>
          <p:nvSpPr>
            <p:cNvPr id="41" name="Rectangle 40"/>
            <p:cNvSpPr/>
            <p:nvPr/>
          </p:nvSpPr>
          <p:spPr>
            <a:xfrm>
              <a:off x="2657475" y="2071688"/>
              <a:ext cx="2314575" cy="1200150"/>
            </a:xfrm>
            <a:prstGeom prst="rect">
              <a:avLst/>
            </a:prstGeom>
            <a:solidFill>
              <a:srgbClr val="FEC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70000"/>
                </a:lnSpc>
              </a:pPr>
              <a:endParaRPr lang="en-US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  <a:p>
              <a:pPr algn="ctr">
                <a:lnSpc>
                  <a:spcPct val="70000"/>
                </a:lnSpc>
              </a:pPr>
              <a:endParaRPr lang="en-US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  <a:p>
              <a:pPr algn="ctr">
                <a:lnSpc>
                  <a:spcPct val="70000"/>
                </a:lnSpc>
              </a:pPr>
              <a:endParaRPr lang="en-US" sz="1100" dirty="0">
                <a:solidFill>
                  <a:prstClr val="white"/>
                </a:solidFill>
                <a:latin typeface="Lato" panose="020F0502020204030203" pitchFamily="34" charset="0"/>
              </a:endParaRPr>
            </a:p>
            <a:p>
              <a:pPr algn="ctr">
                <a:lnSpc>
                  <a:spcPct val="70000"/>
                </a:lnSpc>
              </a:pPr>
              <a:endParaRPr lang="en-US" sz="2400" dirty="0">
                <a:solidFill>
                  <a:prstClr val="white"/>
                </a:solidFill>
                <a:latin typeface="Lato" panose="020F0502020204030203" pitchFamily="34" charset="0"/>
              </a:endParaRPr>
            </a:p>
            <a:p>
              <a:pPr algn="ctr">
                <a:lnSpc>
                  <a:spcPct val="70000"/>
                </a:lnSpc>
              </a:pPr>
              <a:endParaRPr lang="en-US" sz="1600" dirty="0" smtClean="0">
                <a:solidFill>
                  <a:prstClr val="white"/>
                </a:solidFill>
                <a:latin typeface="Lato" panose="020F0502020204030203" pitchFamily="34" charset="0"/>
              </a:endParaRPr>
            </a:p>
            <a:p>
              <a:pPr algn="ctr">
                <a:lnSpc>
                  <a:spcPct val="70000"/>
                </a:lnSpc>
              </a:pPr>
              <a:r>
                <a:rPr lang="en-US" sz="1600" dirty="0" smtClean="0">
                  <a:solidFill>
                    <a:prstClr val="white"/>
                  </a:solidFill>
                  <a:latin typeface="Lato" panose="020F0502020204030203" pitchFamily="34" charset="0"/>
                </a:rPr>
                <a:t>PROFESSIONAL</a:t>
              </a:r>
              <a:endParaRPr lang="en-US" sz="1600" dirty="0">
                <a:solidFill>
                  <a:prstClr val="white"/>
                </a:solidFill>
                <a:latin typeface="Lato" panose="020F0502020204030203" pitchFamily="34" charset="0"/>
              </a:endParaRPr>
            </a:p>
            <a:p>
              <a:pPr algn="ctr">
                <a:lnSpc>
                  <a:spcPct val="70000"/>
                </a:lnSpc>
              </a:pPr>
              <a:r>
                <a:rPr lang="en-US" sz="1200" dirty="0">
                  <a:solidFill>
                    <a:prstClr val="white"/>
                  </a:solidFill>
                  <a:latin typeface="Lato Light" panose="020F0302020204030203" pitchFamily="34" charset="0"/>
                </a:rPr>
                <a:t>Description here</a:t>
              </a:r>
            </a:p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3178968" y="1435894"/>
              <a:ext cx="1271588" cy="1271588"/>
            </a:xfrm>
            <a:prstGeom prst="ellipse">
              <a:avLst/>
            </a:prstGeom>
            <a:solidFill>
              <a:srgbClr val="FEA44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$109</a:t>
              </a:r>
              <a:endParaRPr lang="en-US" sz="24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  <a:p>
              <a:pPr algn="ctr"/>
              <a:r>
                <a:rPr lang="en-US" sz="1200" dirty="0">
                  <a:solidFill>
                    <a:prstClr val="white">
                      <a:lumMod val="75000"/>
                    </a:prstClr>
                  </a:solidFill>
                  <a:latin typeface="Lato Light" panose="020F0302020204030203" pitchFamily="34" charset="0"/>
                </a:rPr>
                <a:t>Per </a:t>
              </a:r>
              <a:r>
                <a:rPr lang="en-US" sz="1200" dirty="0" smtClean="0">
                  <a:solidFill>
                    <a:prstClr val="white">
                      <a:lumMod val="75000"/>
                    </a:prstClr>
                  </a:solidFill>
                  <a:latin typeface="Lato Light" panose="020F0302020204030203" pitchFamily="34" charset="0"/>
                </a:rPr>
                <a:t>month</a:t>
              </a:r>
              <a:endParaRPr lang="en-US" sz="1200" dirty="0">
                <a:solidFill>
                  <a:prstClr val="white">
                    <a:lumMod val="75000"/>
                  </a:prstClr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657475" y="3271838"/>
              <a:ext cx="2314575" cy="71438"/>
            </a:xfrm>
            <a:prstGeom prst="rect">
              <a:avLst/>
            </a:prstGeom>
            <a:solidFill>
              <a:srgbClr val="FEA4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" name="Isosceles Triangle 43"/>
            <p:cNvSpPr/>
            <p:nvPr/>
          </p:nvSpPr>
          <p:spPr>
            <a:xfrm rot="10800000">
              <a:off x="3637755" y="3307557"/>
              <a:ext cx="354013" cy="108743"/>
            </a:xfrm>
            <a:prstGeom prst="triangle">
              <a:avLst/>
            </a:prstGeom>
            <a:solidFill>
              <a:srgbClr val="FEA4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34999" y="3666166"/>
            <a:ext cx="11058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</a:rPr>
              <a:t>Storage	</a:t>
            </a: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</a:rPr>
              <a:t>	       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rPr>
              <a:t>10GB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</a:rPr>
              <a:t> Disk Space                  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rPr>
              <a:t>20GB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</a:rPr>
              <a:t> </a:t>
            </a:r>
            <a:r>
              <a:rPr 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</a:rPr>
              <a:t>Disk 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</a:rPr>
              <a:t>Space                      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rPr>
              <a:t>30GB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</a:rPr>
              <a:t> </a:t>
            </a:r>
            <a:r>
              <a:rPr 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</a:rPr>
              <a:t>Disk 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</a:rPr>
              <a:t>Space                   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rPr>
              <a:t>50GB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</a:rPr>
              <a:t> </a:t>
            </a:r>
            <a:r>
              <a:rPr 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</a:rPr>
              <a:t>Disk 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</a:rPr>
              <a:t>Space</a:t>
            </a:r>
            <a:endParaRPr lang="en-US" sz="1600" dirty="0">
              <a:solidFill>
                <a:prstClr val="black">
                  <a:lumMod val="85000"/>
                  <a:lumOff val="15000"/>
                </a:prstClr>
              </a:solidFill>
              <a:latin typeface="Lato" panose="020F0502020204030203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34999" y="4149760"/>
            <a:ext cx="11058504" cy="444500"/>
            <a:chOff x="634999" y="4149760"/>
            <a:chExt cx="11058504" cy="444500"/>
          </a:xfrm>
        </p:grpSpPr>
        <p:sp>
          <p:nvSpPr>
            <p:cNvPr id="10" name="Rectangle 9"/>
            <p:cNvSpPr/>
            <p:nvPr/>
          </p:nvSpPr>
          <p:spPr>
            <a:xfrm>
              <a:off x="635000" y="4149760"/>
              <a:ext cx="11058503" cy="444500"/>
            </a:xfrm>
            <a:prstGeom prst="rect">
              <a:avLst/>
            </a:prstGeom>
            <a:solidFill>
              <a:schemeClr val="bg1">
                <a:lumMod val="85000"/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34999" y="4181513"/>
              <a:ext cx="110585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" panose="020F0502020204030203" pitchFamily="34" charset="0"/>
                </a:rPr>
                <a:t>Bandwidth</a:t>
              </a:r>
              <a:r>
                <a:rPr lang="en-US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" panose="020F0502020204030203" pitchFamily="34" charset="0"/>
                </a:rPr>
                <a:t>	</a:t>
              </a:r>
              <a:r>
                <a:rPr lang="en-US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" panose="020F0502020204030203" pitchFamily="34" charset="0"/>
                </a:rPr>
                <a:t> </a:t>
              </a:r>
              <a:r>
                <a:rPr lang="en-US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" panose="020F0502020204030203" pitchFamily="34" charset="0"/>
                </a:rPr>
                <a:t>              </a:t>
              </a:r>
              <a:r>
                <a:rPr lang="en-US" sz="16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Black" panose="020F0A02020204030203" pitchFamily="34" charset="0"/>
                </a:rPr>
                <a:t>100GB</a:t>
              </a:r>
              <a:r>
                <a:rPr lang="en-US" sz="16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" panose="020F0502020204030203" pitchFamily="34" charset="0"/>
                </a:rPr>
                <a:t> 		     </a:t>
              </a:r>
              <a:r>
                <a:rPr lang="en-US" sz="16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Black" panose="020F0A02020204030203" pitchFamily="34" charset="0"/>
                </a:rPr>
                <a:t>200GB</a:t>
              </a:r>
              <a:r>
                <a:rPr lang="en-US" sz="16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" panose="020F0502020204030203" pitchFamily="34" charset="0"/>
                </a:rPr>
                <a:t>  		                   </a:t>
              </a:r>
              <a:r>
                <a:rPr lang="en-US" sz="16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Black" panose="020F0A02020204030203" pitchFamily="34" charset="0"/>
                </a:rPr>
                <a:t>300GB</a:t>
              </a:r>
              <a:r>
                <a:rPr lang="en-US" sz="16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" panose="020F0502020204030203" pitchFamily="34" charset="0"/>
                </a:rPr>
                <a:t> 		     </a:t>
              </a:r>
              <a:r>
                <a:rPr lang="en-US" sz="16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 Black" panose="020F0A02020204030203" pitchFamily="34" charset="0"/>
                </a:rPr>
                <a:t>Unlimited</a:t>
              </a:r>
              <a:endParaRPr 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634999" y="4659847"/>
            <a:ext cx="11058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</a:rPr>
              <a:t>Email</a:t>
            </a: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</a:rPr>
              <a:t>		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</a:rPr>
              <a:t> </a:t>
            </a: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</a:rPr>
              <a:t>          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rPr>
              <a:t>5 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</a:rPr>
              <a:t>Accounts 	                      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rPr>
              <a:t>10 </a:t>
            </a:r>
            <a:r>
              <a:rPr 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</a:rPr>
              <a:t>Accounts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</a:rPr>
              <a:t>  	</a:t>
            </a:r>
            <a:r>
              <a:rPr 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rPr>
              <a:t> 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rPr>
              <a:t>            15 </a:t>
            </a:r>
            <a:r>
              <a:rPr 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</a:rPr>
              <a:t>Accounts 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</a:rPr>
              <a:t>		     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rPr>
              <a:t>Unlimited</a:t>
            </a:r>
            <a:endParaRPr lang="en-US" sz="1600" dirty="0">
              <a:solidFill>
                <a:prstClr val="black">
                  <a:lumMod val="85000"/>
                  <a:lumOff val="15000"/>
                </a:prstClr>
              </a:solidFill>
              <a:latin typeface="Lato" panose="020F0502020204030203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34999" y="5100082"/>
            <a:ext cx="11058503" cy="444500"/>
            <a:chOff x="634999" y="5100082"/>
            <a:chExt cx="11058503" cy="444500"/>
          </a:xfrm>
        </p:grpSpPr>
        <p:sp>
          <p:nvSpPr>
            <p:cNvPr id="45" name="Rectangle 44"/>
            <p:cNvSpPr/>
            <p:nvPr/>
          </p:nvSpPr>
          <p:spPr>
            <a:xfrm>
              <a:off x="634999" y="5100082"/>
              <a:ext cx="11058503" cy="444500"/>
            </a:xfrm>
            <a:prstGeom prst="rect">
              <a:avLst/>
            </a:prstGeom>
            <a:solidFill>
              <a:schemeClr val="bg1">
                <a:lumMod val="85000"/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34999" y="5132862"/>
              <a:ext cx="110585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" panose="020F0502020204030203" pitchFamily="34" charset="0"/>
                </a:rPr>
                <a:t>Custom domain</a:t>
              </a:r>
              <a:r>
                <a:rPr lang="en-US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" panose="020F0502020204030203" pitchFamily="34" charset="0"/>
                </a:rPr>
                <a:t>	</a:t>
              </a:r>
              <a:r>
                <a:rPr lang="en-US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" panose="020F0502020204030203" pitchFamily="34" charset="0"/>
                </a:rPr>
                <a:t>	</a:t>
              </a:r>
              <a:r>
                <a:rPr lang="en-US" sz="16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FontAwesome" pitchFamily="2" charset="0"/>
                </a:rPr>
                <a:t></a:t>
              </a:r>
              <a:r>
                <a:rPr lang="en-US" sz="16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Lato" panose="020F0502020204030203" pitchFamily="34" charset="0"/>
                </a:rPr>
                <a:t>	</a:t>
              </a:r>
              <a:r>
                <a:rPr lang="en-US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FontAwesome" pitchFamily="2" charset="0"/>
                </a:rPr>
                <a:t> </a:t>
              </a:r>
              <a:r>
                <a:rPr lang="en-US" sz="16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FontAwesome" pitchFamily="2" charset="0"/>
                </a:rPr>
                <a:t>	        			 </a:t>
              </a:r>
              <a:r>
                <a:rPr lang="en-US" sz="1600" dirty="0" smtClean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		           </a:t>
              </a:r>
              <a:r>
                <a:rPr lang="en-US" sz="16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FontAwesome" pitchFamily="2" charset="0"/>
                </a:rPr>
                <a:t></a:t>
              </a:r>
              <a:endParaRPr lang="ru-RU" sz="1600" dirty="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634999" y="5577362"/>
            <a:ext cx="11058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</a:rPr>
              <a:t>Users</a:t>
            </a: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</a:rPr>
              <a:t>	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</a:rPr>
              <a:t>	</a:t>
            </a:r>
            <a:r>
              <a:rPr 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rPr>
              <a:t>  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rPr>
              <a:t>             50 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</a:rPr>
              <a:t>Users 	</a:t>
            </a:r>
            <a:r>
              <a:rPr 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FontAwesome" pitchFamily="2" charset="0"/>
              </a:rPr>
              <a:t> 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FontAwesome" pitchFamily="2" charset="0"/>
              </a:rPr>
              <a:t>	</a:t>
            </a:r>
            <a:r>
              <a:rPr 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rPr>
              <a:t> 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rPr>
              <a:t> 70 </a:t>
            </a:r>
            <a:r>
              <a:rPr 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</a:rPr>
              <a:t>Users 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FontAwesome" pitchFamily="2" charset="0"/>
              </a:rPr>
              <a:t>	</a:t>
            </a:r>
            <a:r>
              <a:rPr 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FontAwesome" pitchFamily="2" charset="0"/>
              </a:rPr>
              <a:t>	 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FontAwesome" pitchFamily="2" charset="0"/>
              </a:rPr>
              <a:t>           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rPr>
              <a:t>100 </a:t>
            </a:r>
            <a:r>
              <a:rPr 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</a:rPr>
              <a:t>Users 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		    </a:t>
            </a:r>
            <a:r>
              <a:rPr lang="en-US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Lato Black" panose="020F0A02020204030203" pitchFamily="34" charset="0"/>
              </a:rPr>
              <a:t>Unlimited</a:t>
            </a:r>
            <a:endParaRPr lang="en-US" sz="1600" dirty="0">
              <a:solidFill>
                <a:prstClr val="black">
                  <a:lumMod val="85000"/>
                  <a:lumOff val="15000"/>
                </a:prstClr>
              </a:solidFill>
              <a:latin typeface="Lato" panose="020F0502020204030203" pitchFamily="34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58" name="Teardrop 57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9" name="Teardrop 58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0" name="Teardrop 59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61" name="Rectangle 60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EA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FE8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C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763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63" name="Rectangle 62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Rectangle 63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676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prism isContent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>
            <a:spLocks noChangeAspect="1"/>
          </p:cNvSpPr>
          <p:nvPr/>
        </p:nvSpPr>
        <p:spPr>
          <a:xfrm>
            <a:off x="4330290" y="2408662"/>
            <a:ext cx="467965" cy="46796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 defTabSz="914294"/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FontAwesome" pitchFamily="2" charset="0"/>
              </a:rPr>
              <a:t></a:t>
            </a:r>
            <a:endParaRPr lang="ru-RU" sz="28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Features</a:t>
            </a:r>
            <a:r>
              <a:rPr lang="en-US" dirty="0" err="1" smtClean="0">
                <a:solidFill>
                  <a:srgbClr val="FE8301"/>
                </a:solidFill>
                <a:latin typeface="Lato Light" panose="020F0302020204030203" pitchFamily="34" charset="0"/>
              </a:rPr>
              <a:t>Table</a:t>
            </a:r>
            <a:endParaRPr lang="en-US" dirty="0">
              <a:solidFill>
                <a:srgbClr val="FE8301"/>
              </a:solidFill>
              <a:latin typeface="Lato Light" panose="020F03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Tagline goes here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7516" y="4028271"/>
            <a:ext cx="10346646" cy="47422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7516" y="3064798"/>
            <a:ext cx="10346646" cy="47422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17516" y="4979183"/>
            <a:ext cx="10346646" cy="47422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684191" y="3132631"/>
            <a:ext cx="1478290" cy="2252179"/>
            <a:chOff x="1684191" y="3161659"/>
            <a:chExt cx="1478290" cy="2252179"/>
          </a:xfrm>
        </p:grpSpPr>
        <p:sp>
          <p:nvSpPr>
            <p:cNvPr id="19" name="TextBox 18"/>
            <p:cNvSpPr txBox="1"/>
            <p:nvPr/>
          </p:nvSpPr>
          <p:spPr>
            <a:xfrm>
              <a:off x="1798806" y="3161659"/>
              <a:ext cx="12490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First Option</a:t>
              </a:r>
              <a:endParaRPr lang="en-US" sz="16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684191" y="3667767"/>
              <a:ext cx="14782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Second Option</a:t>
              </a:r>
              <a:endParaRPr lang="en-US" sz="16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769952" y="4125132"/>
              <a:ext cx="13131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Third Option</a:t>
              </a:r>
              <a:endParaRPr lang="en-US" sz="16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781288" y="4601823"/>
              <a:ext cx="13263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Forth Option</a:t>
              </a:r>
              <a:endParaRPr lang="en-US" sz="16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827660" y="5075284"/>
              <a:ext cx="12554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Fifth Option</a:t>
              </a:r>
              <a:endParaRPr lang="en-US" sz="16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</p:grpSp>
      <p:sp>
        <p:nvSpPr>
          <p:cNvPr id="25" name="TextBox 24"/>
          <p:cNvSpPr txBox="1">
            <a:spLocks noChangeAspect="1"/>
          </p:cNvSpPr>
          <p:nvPr/>
        </p:nvSpPr>
        <p:spPr>
          <a:xfrm>
            <a:off x="6681306" y="2408662"/>
            <a:ext cx="467965" cy="46796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 defTabSz="914294"/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FontAwesome" pitchFamily="2" charset="0"/>
              </a:rPr>
              <a:t></a:t>
            </a:r>
            <a:endParaRPr lang="ru-RU" sz="28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9" name="TextBox 28"/>
          <p:cNvSpPr txBox="1">
            <a:spLocks noChangeAspect="1"/>
          </p:cNvSpPr>
          <p:nvPr/>
        </p:nvSpPr>
        <p:spPr>
          <a:xfrm>
            <a:off x="5503858" y="2408662"/>
            <a:ext cx="467965" cy="46796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 defTabSz="914294"/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FontAwesome" pitchFamily="2" charset="0"/>
              </a:rPr>
              <a:t></a:t>
            </a:r>
            <a:endParaRPr lang="ru-RU" sz="28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1" name="TextBox 30"/>
          <p:cNvSpPr txBox="1">
            <a:spLocks noChangeAspect="1"/>
          </p:cNvSpPr>
          <p:nvPr/>
        </p:nvSpPr>
        <p:spPr>
          <a:xfrm>
            <a:off x="7839786" y="2352589"/>
            <a:ext cx="1773858" cy="52225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 defTabSz="914294"/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FontAwesome" pitchFamily="2" charset="0"/>
              </a:rPr>
              <a:t> </a:t>
            </a: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FontAwesome" pitchFamily="2" charset="0"/>
              </a:rPr>
              <a:t>  </a:t>
            </a: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</a:t>
            </a: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FontAwesome" pitchFamily="2" charset="0"/>
              </a:rPr>
              <a:t></a:t>
            </a:r>
            <a:endParaRPr lang="ru-RU" sz="28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2" name="TextBox 31"/>
          <p:cNvSpPr txBox="1">
            <a:spLocks noChangeAspect="1"/>
          </p:cNvSpPr>
          <p:nvPr/>
        </p:nvSpPr>
        <p:spPr>
          <a:xfrm>
            <a:off x="8178131" y="1840977"/>
            <a:ext cx="467965" cy="46796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 defTabSz="914294"/>
            <a:endParaRPr lang="ru-RU" sz="2800" dirty="0">
              <a:solidFill>
                <a:prstClr val="white"/>
              </a:solidFill>
            </a:endParaRPr>
          </a:p>
        </p:txBody>
      </p:sp>
      <p:sp>
        <p:nvSpPr>
          <p:cNvPr id="33" name="TextBox 32"/>
          <p:cNvSpPr txBox="1">
            <a:spLocks noChangeAspect="1"/>
          </p:cNvSpPr>
          <p:nvPr/>
        </p:nvSpPr>
        <p:spPr>
          <a:xfrm>
            <a:off x="10396593" y="2400762"/>
            <a:ext cx="467965" cy="467965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 defTabSz="914294"/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FontAwesome" pitchFamily="2" charset="0"/>
              </a:rPr>
              <a:t></a:t>
            </a:r>
            <a:endParaRPr lang="ru-RU" sz="28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4322134" y="3064798"/>
            <a:ext cx="476121" cy="2387210"/>
            <a:chOff x="4322134" y="3093826"/>
            <a:chExt cx="476121" cy="2387210"/>
          </a:xfrm>
        </p:grpSpPr>
        <p:sp>
          <p:nvSpPr>
            <p:cNvPr id="34" name="TextBox 33"/>
            <p:cNvSpPr txBox="1">
              <a:spLocks noChangeAspect="1"/>
            </p:cNvSpPr>
            <p:nvPr/>
          </p:nvSpPr>
          <p:spPr>
            <a:xfrm>
              <a:off x="4329199" y="3093826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2800" dirty="0">
                  <a:solidFill>
                    <a:srgbClr val="A1BC1F"/>
                  </a:solidFill>
                  <a:latin typeface="FontAwesome" pitchFamily="2" charset="0"/>
                </a:rPr>
                <a:t></a:t>
              </a:r>
              <a:endParaRPr lang="ru-RU" sz="2800" dirty="0">
                <a:solidFill>
                  <a:srgbClr val="A1BC1F"/>
                </a:solidFill>
              </a:endParaRPr>
            </a:p>
          </p:txBody>
        </p:sp>
        <p:sp>
          <p:nvSpPr>
            <p:cNvPr id="36" name="TextBox 35"/>
            <p:cNvSpPr txBox="1">
              <a:spLocks noChangeAspect="1"/>
            </p:cNvSpPr>
            <p:nvPr/>
          </p:nvSpPr>
          <p:spPr>
            <a:xfrm>
              <a:off x="4322134" y="3600450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2800" dirty="0">
                  <a:solidFill>
                    <a:srgbClr val="A1BC1F"/>
                  </a:solidFill>
                  <a:latin typeface="FontAwesome" pitchFamily="2" charset="0"/>
                </a:rPr>
                <a:t></a:t>
              </a:r>
              <a:endParaRPr lang="ru-RU" sz="2800" dirty="0">
                <a:solidFill>
                  <a:srgbClr val="A1BC1F"/>
                </a:solidFill>
              </a:endParaRPr>
            </a:p>
          </p:txBody>
        </p:sp>
        <p:sp>
          <p:nvSpPr>
            <p:cNvPr id="37" name="TextBox 36"/>
            <p:cNvSpPr txBox="1">
              <a:spLocks noChangeAspect="1"/>
            </p:cNvSpPr>
            <p:nvPr/>
          </p:nvSpPr>
          <p:spPr>
            <a:xfrm>
              <a:off x="4329198" y="4057299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2800" dirty="0">
                  <a:solidFill>
                    <a:srgbClr val="A1BC1F"/>
                  </a:solidFill>
                  <a:latin typeface="FontAwesome" pitchFamily="2" charset="0"/>
                </a:rPr>
                <a:t></a:t>
              </a:r>
              <a:endParaRPr lang="ru-RU" sz="2800" dirty="0">
                <a:solidFill>
                  <a:srgbClr val="A1BC1F"/>
                </a:solidFill>
              </a:endParaRPr>
            </a:p>
          </p:txBody>
        </p:sp>
        <p:sp>
          <p:nvSpPr>
            <p:cNvPr id="38" name="TextBox 37"/>
            <p:cNvSpPr txBox="1">
              <a:spLocks noChangeAspect="1"/>
            </p:cNvSpPr>
            <p:nvPr/>
          </p:nvSpPr>
          <p:spPr>
            <a:xfrm>
              <a:off x="4330290" y="4530592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2800" dirty="0">
                  <a:solidFill>
                    <a:srgbClr val="A1BC1F"/>
                  </a:solidFill>
                  <a:latin typeface="FontAwesome" pitchFamily="2" charset="0"/>
                </a:rPr>
                <a:t></a:t>
              </a:r>
              <a:endParaRPr lang="ru-RU" sz="2800" dirty="0">
                <a:solidFill>
                  <a:srgbClr val="A1BC1F"/>
                </a:solidFill>
              </a:endParaRPr>
            </a:p>
          </p:txBody>
        </p:sp>
        <p:sp>
          <p:nvSpPr>
            <p:cNvPr id="39" name="TextBox 38"/>
            <p:cNvSpPr txBox="1">
              <a:spLocks noChangeAspect="1"/>
            </p:cNvSpPr>
            <p:nvPr/>
          </p:nvSpPr>
          <p:spPr>
            <a:xfrm>
              <a:off x="4330290" y="5013071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2800" dirty="0">
                  <a:solidFill>
                    <a:srgbClr val="A1BC1F"/>
                  </a:solidFill>
                  <a:latin typeface="FontAwesome" pitchFamily="2" charset="0"/>
                </a:rPr>
                <a:t></a:t>
              </a:r>
              <a:endParaRPr lang="ru-RU" sz="2800" dirty="0">
                <a:solidFill>
                  <a:srgbClr val="A1BC1F"/>
                </a:solidFill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5498721" y="3068987"/>
            <a:ext cx="477367" cy="2386871"/>
            <a:chOff x="5498721" y="3098015"/>
            <a:chExt cx="477367" cy="2386871"/>
          </a:xfrm>
        </p:grpSpPr>
        <p:sp>
          <p:nvSpPr>
            <p:cNvPr id="35" name="TextBox 34"/>
            <p:cNvSpPr txBox="1">
              <a:spLocks noChangeAspect="1"/>
            </p:cNvSpPr>
            <p:nvPr/>
          </p:nvSpPr>
          <p:spPr>
            <a:xfrm>
              <a:off x="5498721" y="3098015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2800" dirty="0">
                  <a:solidFill>
                    <a:srgbClr val="D73C05"/>
                  </a:solidFill>
                  <a:latin typeface="FontAwesome" pitchFamily="2" charset="0"/>
                </a:rPr>
                <a:t></a:t>
              </a:r>
              <a:endParaRPr lang="ru-RU" sz="2800" dirty="0">
                <a:solidFill>
                  <a:srgbClr val="D73C05"/>
                </a:solidFill>
              </a:endParaRP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5499967" y="3604300"/>
              <a:ext cx="476121" cy="1880586"/>
              <a:chOff x="4322134" y="3600450"/>
              <a:chExt cx="476121" cy="1880586"/>
            </a:xfrm>
          </p:grpSpPr>
          <p:sp>
            <p:nvSpPr>
              <p:cNvPr id="43" name="TextBox 42"/>
              <p:cNvSpPr txBox="1">
                <a:spLocks noChangeAspect="1"/>
              </p:cNvSpPr>
              <p:nvPr/>
            </p:nvSpPr>
            <p:spPr>
              <a:xfrm>
                <a:off x="4322134" y="3600450"/>
                <a:ext cx="467965" cy="46796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 defTabSz="914294"/>
                <a:r>
                  <a:rPr lang="en-US" sz="2800" dirty="0">
                    <a:solidFill>
                      <a:srgbClr val="A1BC1F"/>
                    </a:solidFill>
                    <a:latin typeface="FontAwesome" pitchFamily="2" charset="0"/>
                  </a:rPr>
                  <a:t></a:t>
                </a:r>
                <a:endParaRPr lang="ru-RU" sz="2800" dirty="0">
                  <a:solidFill>
                    <a:srgbClr val="A1BC1F"/>
                  </a:solidFill>
                </a:endParaRPr>
              </a:p>
            </p:txBody>
          </p:sp>
          <p:sp>
            <p:nvSpPr>
              <p:cNvPr id="44" name="TextBox 43"/>
              <p:cNvSpPr txBox="1">
                <a:spLocks noChangeAspect="1"/>
              </p:cNvSpPr>
              <p:nvPr/>
            </p:nvSpPr>
            <p:spPr>
              <a:xfrm>
                <a:off x="4329198" y="4057299"/>
                <a:ext cx="467965" cy="46796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 defTabSz="914294"/>
                <a:r>
                  <a:rPr lang="en-US" sz="2800" dirty="0">
                    <a:solidFill>
                      <a:srgbClr val="A1BC1F"/>
                    </a:solidFill>
                    <a:latin typeface="FontAwesome" pitchFamily="2" charset="0"/>
                  </a:rPr>
                  <a:t></a:t>
                </a:r>
                <a:endParaRPr lang="ru-RU" sz="2800" dirty="0">
                  <a:solidFill>
                    <a:srgbClr val="A1BC1F"/>
                  </a:solidFill>
                </a:endParaRPr>
              </a:p>
            </p:txBody>
          </p:sp>
          <p:sp>
            <p:nvSpPr>
              <p:cNvPr id="45" name="TextBox 44"/>
              <p:cNvSpPr txBox="1">
                <a:spLocks noChangeAspect="1"/>
              </p:cNvSpPr>
              <p:nvPr/>
            </p:nvSpPr>
            <p:spPr>
              <a:xfrm>
                <a:off x="4330290" y="4530592"/>
                <a:ext cx="467965" cy="46796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 defTabSz="914294"/>
                <a:r>
                  <a:rPr lang="en-US" sz="2800" dirty="0">
                    <a:solidFill>
                      <a:srgbClr val="A1BC1F"/>
                    </a:solidFill>
                    <a:latin typeface="FontAwesome" pitchFamily="2" charset="0"/>
                  </a:rPr>
                  <a:t></a:t>
                </a:r>
                <a:endParaRPr lang="ru-RU" sz="2800" dirty="0">
                  <a:solidFill>
                    <a:srgbClr val="A1BC1F"/>
                  </a:solidFill>
                </a:endParaRPr>
              </a:p>
            </p:txBody>
          </p:sp>
          <p:sp>
            <p:nvSpPr>
              <p:cNvPr id="46" name="TextBox 45"/>
              <p:cNvSpPr txBox="1">
                <a:spLocks noChangeAspect="1"/>
              </p:cNvSpPr>
              <p:nvPr/>
            </p:nvSpPr>
            <p:spPr>
              <a:xfrm>
                <a:off x="4330290" y="5013071"/>
                <a:ext cx="467965" cy="46796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 defTabSz="914294"/>
                <a:r>
                  <a:rPr lang="en-US" sz="2800" dirty="0">
                    <a:solidFill>
                      <a:srgbClr val="A1BC1F"/>
                    </a:solidFill>
                    <a:latin typeface="FontAwesome" pitchFamily="2" charset="0"/>
                  </a:rPr>
                  <a:t></a:t>
                </a:r>
                <a:endParaRPr lang="ru-RU" sz="2800" dirty="0">
                  <a:solidFill>
                    <a:srgbClr val="A1BC1F"/>
                  </a:solidFill>
                </a:endParaRPr>
              </a:p>
            </p:txBody>
          </p:sp>
        </p:grpSp>
      </p:grpSp>
      <p:grpSp>
        <p:nvGrpSpPr>
          <p:cNvPr id="72" name="Group 71"/>
          <p:cNvGrpSpPr/>
          <p:nvPr/>
        </p:nvGrpSpPr>
        <p:grpSpPr>
          <a:xfrm>
            <a:off x="6668769" y="3066586"/>
            <a:ext cx="475012" cy="2382361"/>
            <a:chOff x="6668769" y="3095614"/>
            <a:chExt cx="475012" cy="2382361"/>
          </a:xfrm>
        </p:grpSpPr>
        <p:grpSp>
          <p:nvGrpSpPr>
            <p:cNvPr id="47" name="Group 46"/>
            <p:cNvGrpSpPr/>
            <p:nvPr/>
          </p:nvGrpSpPr>
          <p:grpSpPr>
            <a:xfrm>
              <a:off x="6674724" y="4054238"/>
              <a:ext cx="469057" cy="1423737"/>
              <a:chOff x="4329198" y="4057299"/>
              <a:chExt cx="469057" cy="1423737"/>
            </a:xfrm>
          </p:grpSpPr>
          <p:sp>
            <p:nvSpPr>
              <p:cNvPr id="50" name="TextBox 49"/>
              <p:cNvSpPr txBox="1">
                <a:spLocks noChangeAspect="1"/>
              </p:cNvSpPr>
              <p:nvPr/>
            </p:nvSpPr>
            <p:spPr>
              <a:xfrm>
                <a:off x="4329198" y="4057299"/>
                <a:ext cx="467965" cy="46796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 defTabSz="914294"/>
                <a:r>
                  <a:rPr lang="en-US" sz="2800" dirty="0">
                    <a:solidFill>
                      <a:srgbClr val="A1BC1F"/>
                    </a:solidFill>
                    <a:latin typeface="FontAwesome" pitchFamily="2" charset="0"/>
                  </a:rPr>
                  <a:t></a:t>
                </a:r>
                <a:endParaRPr lang="ru-RU" sz="2800" dirty="0">
                  <a:solidFill>
                    <a:srgbClr val="A1BC1F"/>
                  </a:solidFill>
                </a:endParaRPr>
              </a:p>
            </p:txBody>
          </p:sp>
          <p:sp>
            <p:nvSpPr>
              <p:cNvPr id="51" name="TextBox 50"/>
              <p:cNvSpPr txBox="1">
                <a:spLocks noChangeAspect="1"/>
              </p:cNvSpPr>
              <p:nvPr/>
            </p:nvSpPr>
            <p:spPr>
              <a:xfrm>
                <a:off x="4330290" y="4530592"/>
                <a:ext cx="467965" cy="46796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 defTabSz="914294"/>
                <a:r>
                  <a:rPr lang="en-US" sz="2800" dirty="0">
                    <a:solidFill>
                      <a:srgbClr val="A1BC1F"/>
                    </a:solidFill>
                    <a:latin typeface="FontAwesome" pitchFamily="2" charset="0"/>
                  </a:rPr>
                  <a:t></a:t>
                </a:r>
                <a:endParaRPr lang="ru-RU" sz="2800" dirty="0">
                  <a:solidFill>
                    <a:srgbClr val="A1BC1F"/>
                  </a:solidFill>
                </a:endParaRPr>
              </a:p>
            </p:txBody>
          </p:sp>
          <p:sp>
            <p:nvSpPr>
              <p:cNvPr id="52" name="TextBox 51"/>
              <p:cNvSpPr txBox="1">
                <a:spLocks noChangeAspect="1"/>
              </p:cNvSpPr>
              <p:nvPr/>
            </p:nvSpPr>
            <p:spPr>
              <a:xfrm>
                <a:off x="4330290" y="5013071"/>
                <a:ext cx="467965" cy="46796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 defTabSz="914294"/>
                <a:r>
                  <a:rPr lang="en-US" sz="2800" dirty="0">
                    <a:solidFill>
                      <a:srgbClr val="A1BC1F"/>
                    </a:solidFill>
                    <a:latin typeface="FontAwesome" pitchFamily="2" charset="0"/>
                  </a:rPr>
                  <a:t></a:t>
                </a:r>
                <a:endParaRPr lang="ru-RU" sz="2800" dirty="0">
                  <a:solidFill>
                    <a:srgbClr val="A1BC1F"/>
                  </a:solidFill>
                </a:endParaRPr>
              </a:p>
            </p:txBody>
          </p:sp>
        </p:grpSp>
        <p:sp>
          <p:nvSpPr>
            <p:cNvPr id="59" name="TextBox 58"/>
            <p:cNvSpPr txBox="1">
              <a:spLocks noChangeAspect="1"/>
            </p:cNvSpPr>
            <p:nvPr/>
          </p:nvSpPr>
          <p:spPr>
            <a:xfrm>
              <a:off x="6670846" y="3095614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2800" dirty="0">
                  <a:solidFill>
                    <a:srgbClr val="D73C05"/>
                  </a:solidFill>
                  <a:latin typeface="FontAwesome" pitchFamily="2" charset="0"/>
                </a:rPr>
                <a:t></a:t>
              </a:r>
              <a:endParaRPr lang="ru-RU" sz="2800" dirty="0">
                <a:solidFill>
                  <a:srgbClr val="D73C05"/>
                </a:solidFill>
              </a:endParaRPr>
            </a:p>
          </p:txBody>
        </p:sp>
        <p:sp>
          <p:nvSpPr>
            <p:cNvPr id="60" name="TextBox 59"/>
            <p:cNvSpPr txBox="1">
              <a:spLocks noChangeAspect="1"/>
            </p:cNvSpPr>
            <p:nvPr/>
          </p:nvSpPr>
          <p:spPr>
            <a:xfrm>
              <a:off x="6668769" y="3573289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2800" dirty="0">
                  <a:solidFill>
                    <a:srgbClr val="D73C05"/>
                  </a:solidFill>
                  <a:latin typeface="FontAwesome" pitchFamily="2" charset="0"/>
                </a:rPr>
                <a:t></a:t>
              </a:r>
              <a:endParaRPr lang="ru-RU" sz="2800" dirty="0">
                <a:solidFill>
                  <a:srgbClr val="D73C05"/>
                </a:solidFill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8513217" y="3066586"/>
            <a:ext cx="467965" cy="2393122"/>
            <a:chOff x="8513217" y="3095614"/>
            <a:chExt cx="467965" cy="2393122"/>
          </a:xfrm>
        </p:grpSpPr>
        <p:sp>
          <p:nvSpPr>
            <p:cNvPr id="58" name="TextBox 57"/>
            <p:cNvSpPr txBox="1">
              <a:spLocks noChangeAspect="1"/>
            </p:cNvSpPr>
            <p:nvPr/>
          </p:nvSpPr>
          <p:spPr>
            <a:xfrm>
              <a:off x="8513217" y="5020771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2800" dirty="0">
                  <a:solidFill>
                    <a:srgbClr val="A1BC1F"/>
                  </a:solidFill>
                  <a:latin typeface="FontAwesome" pitchFamily="2" charset="0"/>
                </a:rPr>
                <a:t></a:t>
              </a:r>
              <a:endParaRPr lang="ru-RU" sz="2800" dirty="0">
                <a:solidFill>
                  <a:srgbClr val="A1BC1F"/>
                </a:solidFill>
              </a:endParaRPr>
            </a:p>
          </p:txBody>
        </p:sp>
        <p:sp>
          <p:nvSpPr>
            <p:cNvPr id="61" name="TextBox 60"/>
            <p:cNvSpPr txBox="1">
              <a:spLocks noChangeAspect="1"/>
            </p:cNvSpPr>
            <p:nvPr/>
          </p:nvSpPr>
          <p:spPr>
            <a:xfrm>
              <a:off x="8513217" y="3095614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2800" dirty="0">
                  <a:solidFill>
                    <a:srgbClr val="D73C05"/>
                  </a:solidFill>
                  <a:latin typeface="FontAwesome" pitchFamily="2" charset="0"/>
                </a:rPr>
                <a:t></a:t>
              </a:r>
              <a:endParaRPr lang="ru-RU" sz="2800" dirty="0">
                <a:solidFill>
                  <a:srgbClr val="D73C05"/>
                </a:solidFill>
              </a:endParaRPr>
            </a:p>
          </p:txBody>
        </p:sp>
        <p:sp>
          <p:nvSpPr>
            <p:cNvPr id="62" name="TextBox 61"/>
            <p:cNvSpPr txBox="1">
              <a:spLocks noChangeAspect="1"/>
            </p:cNvSpPr>
            <p:nvPr/>
          </p:nvSpPr>
          <p:spPr>
            <a:xfrm>
              <a:off x="8513217" y="3585529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2800" dirty="0">
                  <a:solidFill>
                    <a:srgbClr val="D73C05"/>
                  </a:solidFill>
                  <a:latin typeface="FontAwesome" pitchFamily="2" charset="0"/>
                </a:rPr>
                <a:t></a:t>
              </a:r>
              <a:endParaRPr lang="ru-RU" sz="2800" dirty="0">
                <a:solidFill>
                  <a:srgbClr val="D73C05"/>
                </a:solidFill>
              </a:endParaRPr>
            </a:p>
          </p:txBody>
        </p:sp>
        <p:sp>
          <p:nvSpPr>
            <p:cNvPr id="63" name="TextBox 62"/>
            <p:cNvSpPr txBox="1">
              <a:spLocks noChangeAspect="1"/>
            </p:cNvSpPr>
            <p:nvPr/>
          </p:nvSpPr>
          <p:spPr>
            <a:xfrm>
              <a:off x="8513217" y="4060267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2800" dirty="0">
                  <a:solidFill>
                    <a:srgbClr val="D73C05"/>
                  </a:solidFill>
                  <a:latin typeface="FontAwesome" pitchFamily="2" charset="0"/>
                </a:rPr>
                <a:t></a:t>
              </a:r>
              <a:endParaRPr lang="ru-RU" sz="2800" dirty="0">
                <a:solidFill>
                  <a:srgbClr val="D73C05"/>
                </a:solidFill>
              </a:endParaRPr>
            </a:p>
          </p:txBody>
        </p:sp>
        <p:sp>
          <p:nvSpPr>
            <p:cNvPr id="64" name="TextBox 63"/>
            <p:cNvSpPr txBox="1">
              <a:spLocks noChangeAspect="1"/>
            </p:cNvSpPr>
            <p:nvPr/>
          </p:nvSpPr>
          <p:spPr>
            <a:xfrm>
              <a:off x="8513217" y="4533888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sz="2800" dirty="0">
                  <a:solidFill>
                    <a:srgbClr val="D73C05"/>
                  </a:solidFill>
                  <a:latin typeface="FontAwesome" pitchFamily="2" charset="0"/>
                </a:rPr>
                <a:t></a:t>
              </a:r>
              <a:endParaRPr lang="ru-RU" sz="2800" dirty="0">
                <a:solidFill>
                  <a:srgbClr val="D73C05"/>
                </a:solidFill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10310711" y="3129503"/>
            <a:ext cx="654236" cy="2252682"/>
            <a:chOff x="10310711" y="3158531"/>
            <a:chExt cx="654236" cy="2252682"/>
          </a:xfrm>
        </p:grpSpPr>
        <p:sp>
          <p:nvSpPr>
            <p:cNvPr id="65" name="TextBox 64"/>
            <p:cNvSpPr txBox="1"/>
            <p:nvPr/>
          </p:nvSpPr>
          <p:spPr>
            <a:xfrm>
              <a:off x="10376324" y="3158531"/>
              <a:ext cx="5293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1 M</a:t>
              </a:r>
              <a:endParaRPr lang="en-US" sz="16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0396593" y="3659598"/>
              <a:ext cx="5293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3 M</a:t>
              </a:r>
              <a:endParaRPr lang="en-US" sz="16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0393643" y="4114851"/>
              <a:ext cx="5293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9 M</a:t>
              </a:r>
              <a:endParaRPr lang="en-US" sz="16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0317013" y="4601823"/>
              <a:ext cx="6479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12 M</a:t>
              </a:r>
              <a:endParaRPr lang="en-US" sz="16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0310711" y="5072659"/>
              <a:ext cx="6479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24 M</a:t>
              </a:r>
              <a:endParaRPr lang="en-US" sz="16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760746" y="3064798"/>
            <a:ext cx="156770" cy="2384149"/>
            <a:chOff x="760746" y="3093826"/>
            <a:chExt cx="156770" cy="2384149"/>
          </a:xfrm>
        </p:grpSpPr>
        <p:sp>
          <p:nvSpPr>
            <p:cNvPr id="74" name="Rectangle 73"/>
            <p:cNvSpPr/>
            <p:nvPr/>
          </p:nvSpPr>
          <p:spPr>
            <a:xfrm>
              <a:off x="762000" y="3093826"/>
              <a:ext cx="155516" cy="474323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762000" y="3568149"/>
              <a:ext cx="155516" cy="489048"/>
            </a:xfrm>
            <a:prstGeom prst="rect">
              <a:avLst/>
            </a:prstGeom>
            <a:solidFill>
              <a:srgbClr val="763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762000" y="4056669"/>
              <a:ext cx="155516" cy="47244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762000" y="4528816"/>
              <a:ext cx="155516" cy="479395"/>
            </a:xfrm>
            <a:prstGeom prst="rect">
              <a:avLst/>
            </a:prstGeom>
            <a:solidFill>
              <a:srgbClr val="FEA4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760746" y="5005492"/>
              <a:ext cx="155516" cy="472483"/>
            </a:xfrm>
            <a:prstGeom prst="rect">
              <a:avLst/>
            </a:prstGeom>
            <a:solidFill>
              <a:srgbClr val="FEC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960243" y="2162629"/>
            <a:ext cx="7302664" cy="3290775"/>
            <a:chOff x="3960243" y="2162629"/>
            <a:chExt cx="7302664" cy="3290775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7494528" y="2162629"/>
              <a:ext cx="0" cy="329077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" name="Group 81"/>
            <p:cNvGrpSpPr/>
            <p:nvPr/>
          </p:nvGrpSpPr>
          <p:grpSpPr>
            <a:xfrm>
              <a:off x="3960243" y="2162629"/>
              <a:ext cx="7302664" cy="3290775"/>
              <a:chOff x="3960243" y="2191657"/>
              <a:chExt cx="7302664" cy="3290775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3971385" y="2191657"/>
                <a:ext cx="7291522" cy="3290775"/>
                <a:chOff x="4019359" y="2313230"/>
                <a:chExt cx="7291522" cy="3389330"/>
              </a:xfrm>
            </p:grpSpPr>
            <p:cxnSp>
              <p:nvCxnSpPr>
                <p:cNvPr id="5" name="Straight Connector 4"/>
                <p:cNvCxnSpPr/>
                <p:nvPr/>
              </p:nvCxnSpPr>
              <p:spPr>
                <a:xfrm>
                  <a:off x="5192927" y="2313230"/>
                  <a:ext cx="0" cy="338933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/>
                <p:cNvCxnSpPr/>
                <p:nvPr/>
              </p:nvCxnSpPr>
              <p:spPr>
                <a:xfrm>
                  <a:off x="6370376" y="2313230"/>
                  <a:ext cx="0" cy="338933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>
                  <a:off x="4019359" y="2313230"/>
                  <a:ext cx="0" cy="338933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10046217" y="2313230"/>
                  <a:ext cx="0" cy="338933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11310881" y="2313230"/>
                  <a:ext cx="0" cy="338933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9" name="Straight Connector 78"/>
              <p:cNvCxnSpPr/>
              <p:nvPr/>
            </p:nvCxnSpPr>
            <p:spPr>
              <a:xfrm flipH="1">
                <a:off x="3960243" y="2191658"/>
                <a:ext cx="7302664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9" name="Group 88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90" name="Teardrop 89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1" name="Teardrop 90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2" name="Teardrop 91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93" name="Rectangle 92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84" name="Rectangle 83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EA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5" name="Straight Connector 84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FE8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C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763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96" name="Group 95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107" name="Rectangle 106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8" name="Rectangle 107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2426210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roup 106"/>
          <p:cNvGrpSpPr/>
          <p:nvPr/>
        </p:nvGrpSpPr>
        <p:grpSpPr>
          <a:xfrm>
            <a:off x="7944717" y="2036336"/>
            <a:ext cx="2846408" cy="3607496"/>
            <a:chOff x="1863378" y="1808211"/>
            <a:chExt cx="2846408" cy="3607496"/>
          </a:xfrm>
        </p:grpSpPr>
        <p:sp>
          <p:nvSpPr>
            <p:cNvPr id="108" name="Rectangle 107"/>
            <p:cNvSpPr/>
            <p:nvPr/>
          </p:nvSpPr>
          <p:spPr>
            <a:xfrm>
              <a:off x="1866378" y="1808211"/>
              <a:ext cx="2843408" cy="36074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1863378" y="1808211"/>
              <a:ext cx="2843408" cy="500731"/>
            </a:xfrm>
            <a:prstGeom prst="rect">
              <a:avLst/>
            </a:prstGeom>
            <a:solidFill>
              <a:srgbClr val="763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Business</a:t>
              </a:r>
              <a:endParaRPr lang="en-US" sz="20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1863378" y="4699000"/>
              <a:ext cx="2843408" cy="716707"/>
            </a:xfrm>
            <a:prstGeom prst="rect">
              <a:avLst/>
            </a:prstGeom>
            <a:solidFill>
              <a:srgbClr val="763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1863378" y="2308941"/>
              <a:ext cx="2843408" cy="11066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2712497" y="2629373"/>
              <a:ext cx="1127232" cy="6278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60000"/>
                </a:lnSpc>
              </a:pPr>
              <a:r>
                <a:rPr lang="en-US" sz="4400" dirty="0" smtClean="0">
                  <a:solidFill>
                    <a:srgbClr val="763E00"/>
                  </a:solidFill>
                  <a:latin typeface="Lato Medium"/>
                </a:rPr>
                <a:t>$99</a:t>
              </a:r>
            </a:p>
            <a:p>
              <a:pPr algn="ctr">
                <a:lnSpc>
                  <a:spcPct val="60000"/>
                </a:lnSpc>
              </a:pPr>
              <a:r>
                <a:rPr lang="en-US" sz="14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monthly</a:t>
              </a:r>
              <a:endParaRPr lang="en-US" sz="14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113" name="TextBox 112"/>
            <p:cNvSpPr txBox="1">
              <a:spLocks noChangeAspect="1"/>
            </p:cNvSpPr>
            <p:nvPr/>
          </p:nvSpPr>
          <p:spPr>
            <a:xfrm>
              <a:off x="2364803" y="4021583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dirty="0">
                  <a:solidFill>
                    <a:srgbClr val="763E00"/>
                  </a:solidFill>
                  <a:latin typeface="FontAwesome" pitchFamily="2" charset="0"/>
                </a:rPr>
                <a:t></a:t>
              </a:r>
              <a:endParaRPr lang="ru-RU" dirty="0">
                <a:solidFill>
                  <a:srgbClr val="763E00"/>
                </a:solidFill>
              </a:endParaRPr>
            </a:p>
          </p:txBody>
        </p:sp>
        <p:sp>
          <p:nvSpPr>
            <p:cNvPr id="114" name="TextBox 113"/>
            <p:cNvSpPr txBox="1">
              <a:spLocks noChangeAspect="1"/>
            </p:cNvSpPr>
            <p:nvPr/>
          </p:nvSpPr>
          <p:spPr>
            <a:xfrm>
              <a:off x="2372717" y="3553618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dirty="0">
                  <a:solidFill>
                    <a:srgbClr val="763E00"/>
                  </a:solidFill>
                  <a:latin typeface="FontAwesome" pitchFamily="2" charset="0"/>
                </a:rPr>
                <a:t></a:t>
              </a:r>
              <a:endParaRPr lang="ru-RU" dirty="0">
                <a:solidFill>
                  <a:srgbClr val="763E00"/>
                </a:solidFill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2755029" y="3626944"/>
              <a:ext cx="12132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Free shipping</a:t>
              </a:r>
              <a:endParaRPr lang="en-US" sz="14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2747115" y="4096373"/>
              <a:ext cx="12618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10% Discount</a:t>
              </a:r>
              <a:endParaRPr lang="en-US" sz="14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</p:grp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Price</a:t>
            </a:r>
            <a:r>
              <a:rPr lang="en-US" dirty="0" smtClean="0">
                <a:solidFill>
                  <a:srgbClr val="FE8301"/>
                </a:solidFill>
                <a:latin typeface="Lato Light" panose="020F0302020204030203" pitchFamily="34" charset="0"/>
              </a:rPr>
              <a:t>Table2</a:t>
            </a:r>
            <a:endParaRPr lang="en-US" dirty="0">
              <a:solidFill>
                <a:srgbClr val="FE8301"/>
              </a:solidFill>
              <a:latin typeface="Lato Light" panose="020F03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Tagline goes here</a:t>
            </a:r>
            <a:endParaRPr lang="en-US" dirty="0"/>
          </a:p>
        </p:txBody>
      </p:sp>
      <p:grpSp>
        <p:nvGrpSpPr>
          <p:cNvPr id="87" name="Group 86"/>
          <p:cNvGrpSpPr/>
          <p:nvPr/>
        </p:nvGrpSpPr>
        <p:grpSpPr>
          <a:xfrm>
            <a:off x="1173568" y="2036336"/>
            <a:ext cx="2846408" cy="3607496"/>
            <a:chOff x="1863378" y="1808211"/>
            <a:chExt cx="2846408" cy="3607496"/>
          </a:xfrm>
        </p:grpSpPr>
        <p:sp>
          <p:nvSpPr>
            <p:cNvPr id="88" name="Rectangle 87"/>
            <p:cNvSpPr/>
            <p:nvPr/>
          </p:nvSpPr>
          <p:spPr>
            <a:xfrm>
              <a:off x="1866378" y="1808211"/>
              <a:ext cx="2843408" cy="36074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1863378" y="1808211"/>
              <a:ext cx="2843408" cy="500731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Standard</a:t>
              </a:r>
              <a:endParaRPr lang="en-US" sz="20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1863378" y="4699000"/>
              <a:ext cx="2843408" cy="716707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1863378" y="2308941"/>
              <a:ext cx="2843408" cy="1106685"/>
            </a:xfrm>
            <a:prstGeom prst="rect">
              <a:avLst/>
            </a:prstGeom>
            <a:solidFill>
              <a:schemeClr val="bg1">
                <a:lumMod val="9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2721466" y="2629373"/>
              <a:ext cx="1127232" cy="6278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60000"/>
                </a:lnSpc>
              </a:pPr>
              <a:r>
                <a:rPr lang="en-US" sz="4400" dirty="0">
                  <a:solidFill>
                    <a:srgbClr val="FE8301"/>
                  </a:solidFill>
                  <a:latin typeface="Lato Medium"/>
                </a:rPr>
                <a:t>$</a:t>
              </a:r>
              <a:r>
                <a:rPr lang="en-US" sz="4400" dirty="0" smtClean="0">
                  <a:solidFill>
                    <a:srgbClr val="FE8301"/>
                  </a:solidFill>
                  <a:latin typeface="Lato Medium"/>
                </a:rPr>
                <a:t>29</a:t>
              </a:r>
            </a:p>
            <a:p>
              <a:pPr algn="ctr">
                <a:lnSpc>
                  <a:spcPct val="60000"/>
                </a:lnSpc>
              </a:pPr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monthly</a:t>
              </a:r>
              <a:endPara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93" name="TextBox 92"/>
            <p:cNvSpPr txBox="1">
              <a:spLocks noChangeAspect="1"/>
            </p:cNvSpPr>
            <p:nvPr/>
          </p:nvSpPr>
          <p:spPr>
            <a:xfrm>
              <a:off x="2364803" y="4021583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dirty="0">
                  <a:solidFill>
                    <a:srgbClr val="FE8301"/>
                  </a:solidFill>
                  <a:latin typeface="FontAwesome" pitchFamily="2" charset="0"/>
                </a:rPr>
                <a:t></a:t>
              </a:r>
              <a:endParaRPr lang="ru-RU" dirty="0">
                <a:solidFill>
                  <a:srgbClr val="FE8301"/>
                </a:solidFill>
              </a:endParaRPr>
            </a:p>
          </p:txBody>
        </p:sp>
        <p:sp>
          <p:nvSpPr>
            <p:cNvPr id="94" name="TextBox 93"/>
            <p:cNvSpPr txBox="1">
              <a:spLocks noChangeAspect="1"/>
            </p:cNvSpPr>
            <p:nvPr/>
          </p:nvSpPr>
          <p:spPr>
            <a:xfrm>
              <a:off x="2372717" y="3553618"/>
              <a:ext cx="467965" cy="467965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dirty="0">
                  <a:solidFill>
                    <a:srgbClr val="FE8301"/>
                  </a:solidFill>
                  <a:latin typeface="FontAwesome" pitchFamily="2" charset="0"/>
                </a:rPr>
                <a:t></a:t>
              </a:r>
              <a:endParaRPr lang="ru-RU" dirty="0">
                <a:solidFill>
                  <a:srgbClr val="FE8301"/>
                </a:solidFill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2755029" y="3626944"/>
              <a:ext cx="12132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Free shipping</a:t>
              </a:r>
              <a:endParaRPr lang="en-US" sz="14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2747115" y="4096373"/>
              <a:ext cx="12618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10% Discount</a:t>
              </a:r>
              <a:endParaRPr lang="en-US" sz="14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153458" y="1331772"/>
            <a:ext cx="3651177" cy="4623957"/>
            <a:chOff x="4153458" y="1331772"/>
            <a:chExt cx="3651177" cy="4623957"/>
          </a:xfrm>
        </p:grpSpPr>
        <p:sp>
          <p:nvSpPr>
            <p:cNvPr id="98" name="Rectangle 97"/>
            <p:cNvSpPr/>
            <p:nvPr/>
          </p:nvSpPr>
          <p:spPr>
            <a:xfrm>
              <a:off x="4153458" y="1331772"/>
              <a:ext cx="3644577" cy="46239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4160058" y="1331772"/>
              <a:ext cx="3644577" cy="641819"/>
            </a:xfrm>
            <a:prstGeom prst="rect">
              <a:avLst/>
            </a:prstGeom>
            <a:solidFill>
              <a:srgbClr val="FEA4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prstClr val="white"/>
                  </a:solidFill>
                  <a:latin typeface="Lato Light" panose="020F0302020204030203" pitchFamily="34" charset="0"/>
                </a:rPr>
                <a:t>Premium</a:t>
              </a:r>
              <a:endParaRPr lang="en-US" sz="2000" dirty="0">
                <a:solidFill>
                  <a:prstClr val="white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4160058" y="5037080"/>
              <a:ext cx="3644577" cy="918649"/>
            </a:xfrm>
            <a:prstGeom prst="rect">
              <a:avLst/>
            </a:prstGeom>
            <a:solidFill>
              <a:srgbClr val="FEA4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4160058" y="1973589"/>
              <a:ext cx="3644577" cy="1418509"/>
            </a:xfrm>
            <a:prstGeom prst="rect">
              <a:avLst/>
            </a:prstGeom>
            <a:solidFill>
              <a:schemeClr val="bg1">
                <a:lumMod val="9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5231732" y="2404413"/>
              <a:ext cx="1468672" cy="7755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60000"/>
                </a:lnSpc>
              </a:pPr>
              <a:r>
                <a:rPr lang="en-US" sz="6000" dirty="0" smtClean="0">
                  <a:solidFill>
                    <a:srgbClr val="FEA440"/>
                  </a:solidFill>
                  <a:latin typeface="Lato Medium"/>
                </a:rPr>
                <a:t>$49</a:t>
              </a:r>
            </a:p>
            <a:p>
              <a:pPr algn="ctr">
                <a:lnSpc>
                  <a:spcPct val="60000"/>
                </a:lnSpc>
              </a:pPr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monthly</a:t>
              </a:r>
              <a:endPara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104" name="TextBox 103"/>
            <p:cNvSpPr txBox="1">
              <a:spLocks noChangeAspect="1"/>
            </p:cNvSpPr>
            <p:nvPr/>
          </p:nvSpPr>
          <p:spPr>
            <a:xfrm>
              <a:off x="5004415" y="3507994"/>
              <a:ext cx="599820" cy="59982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dirty="0">
                  <a:solidFill>
                    <a:srgbClr val="FEA440"/>
                  </a:solidFill>
                  <a:latin typeface="FontAwesome" pitchFamily="2" charset="0"/>
                </a:rPr>
                <a:t></a:t>
              </a:r>
              <a:endParaRPr lang="ru-RU" dirty="0">
                <a:solidFill>
                  <a:srgbClr val="FEA440"/>
                </a:soli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5494449" y="3601981"/>
              <a:ext cx="1555057" cy="394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Free shipping</a:t>
              </a:r>
              <a:endParaRPr lang="en-US" sz="14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103" name="TextBox 102"/>
            <p:cNvSpPr txBox="1">
              <a:spLocks noChangeAspect="1"/>
            </p:cNvSpPr>
            <p:nvPr/>
          </p:nvSpPr>
          <p:spPr>
            <a:xfrm>
              <a:off x="5002651" y="3909474"/>
              <a:ext cx="599820" cy="59982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dirty="0">
                  <a:solidFill>
                    <a:srgbClr val="FEA440"/>
                  </a:solidFill>
                  <a:latin typeface="FontAwesome" pitchFamily="2" charset="0"/>
                </a:rPr>
                <a:t></a:t>
              </a:r>
              <a:endParaRPr lang="ru-RU" dirty="0">
                <a:solidFill>
                  <a:srgbClr val="FEA440"/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5492685" y="4005337"/>
              <a:ext cx="1617437" cy="394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10% Discount</a:t>
              </a:r>
              <a:endParaRPr lang="en-US" sz="14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118" name="TextBox 117"/>
            <p:cNvSpPr txBox="1">
              <a:spLocks noChangeAspect="1"/>
            </p:cNvSpPr>
            <p:nvPr/>
          </p:nvSpPr>
          <p:spPr>
            <a:xfrm>
              <a:off x="5001621" y="4350132"/>
              <a:ext cx="599820" cy="59982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 defTabSz="914294"/>
              <a:r>
                <a:rPr lang="en-US" dirty="0">
                  <a:solidFill>
                    <a:srgbClr val="FEA440"/>
                  </a:solidFill>
                  <a:latin typeface="FontAwesome" pitchFamily="2" charset="0"/>
                </a:rPr>
                <a:t></a:t>
              </a:r>
              <a:endParaRPr lang="ru-RU" dirty="0">
                <a:solidFill>
                  <a:srgbClr val="FEA440"/>
                </a:solidFill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5491655" y="4445995"/>
              <a:ext cx="9428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/>
                  </a:solidFill>
                  <a:latin typeface="Lato Light" panose="020F0302020204030203" pitchFamily="34" charset="0"/>
                </a:rPr>
                <a:t>Best offer</a:t>
              </a:r>
              <a:endParaRPr lang="en-US" sz="1400" dirty="0">
                <a:solidFill>
                  <a:prstClr val="black"/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46" name="Teardrop 45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Teardrop 46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Teardrop 47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49" name="Rectangle 48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EA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FE8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C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763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69" name="Rectangle 68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Rectangle 69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7362000"/>
      </p:ext>
    </p:extLst>
  </p:cSld>
  <p:clrMapOvr>
    <a:masterClrMapping/>
  </p:clrMapOvr>
  <p:transition spd="slow" advClick="0" advTm="3000">
    <p:push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3788139944"/>
              </p:ext>
            </p:extLst>
          </p:nvPr>
        </p:nvGraphicFramePr>
        <p:xfrm>
          <a:off x="-38101" y="0"/>
          <a:ext cx="13250781" cy="695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Rectangle 16"/>
          <p:cNvSpPr/>
          <p:nvPr/>
        </p:nvSpPr>
        <p:spPr>
          <a:xfrm>
            <a:off x="1451" y="-13063"/>
            <a:ext cx="12325350" cy="7010400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933575"/>
            <a:ext cx="3433011" cy="3143250"/>
          </a:xfrm>
          <a:prstGeom prst="rect">
            <a:avLst/>
          </a:prstGeom>
          <a:solidFill>
            <a:srgbClr val="FE8301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5405" y="2514421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94"/>
            <a:r>
              <a:rPr lang="en-US" sz="7200" dirty="0">
                <a:solidFill>
                  <a:prstClr val="white"/>
                </a:solidFill>
                <a:latin typeface="FontAwesome" pitchFamily="2" charset="0"/>
              </a:rPr>
              <a:t></a:t>
            </a:r>
            <a:endParaRPr lang="ru-RU" sz="7200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543300"/>
            <a:ext cx="3433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white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Testimonials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433010" y="1933575"/>
            <a:ext cx="230606" cy="3143250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1257" y="4128085"/>
            <a:ext cx="2941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white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What people say</a:t>
            </a:r>
            <a:endParaRPr lang="en-US" dirty="0">
              <a:solidFill>
                <a:prstClr val="white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162406"/>
      </p:ext>
    </p:extLst>
  </p:cSld>
  <p:clrMapOvr>
    <a:masterClrMapping/>
  </p:clrMapOvr>
  <p:transition spd="slow" advClick="0" advTm="3000">
    <p:cover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Our</a:t>
            </a:r>
            <a:r>
              <a:rPr lang="en-US" dirty="0" err="1" smtClean="0">
                <a:solidFill>
                  <a:srgbClr val="FE830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Testimonials</a:t>
            </a:r>
            <a:endParaRPr lang="en-US" dirty="0">
              <a:solidFill>
                <a:srgbClr val="FE830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subtitle goes here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845697" y="1816100"/>
            <a:ext cx="7670800" cy="1676400"/>
            <a:chOff x="3845697" y="1816100"/>
            <a:chExt cx="7670800" cy="1676400"/>
          </a:xfrm>
        </p:grpSpPr>
        <p:sp>
          <p:nvSpPr>
            <p:cNvPr id="2" name="Rounded Rectangle 1"/>
            <p:cNvSpPr/>
            <p:nvPr/>
          </p:nvSpPr>
          <p:spPr>
            <a:xfrm>
              <a:off x="3998097" y="1816100"/>
              <a:ext cx="7518400" cy="1676400"/>
            </a:xfrm>
            <a:prstGeom prst="roundRect">
              <a:avLst>
                <a:gd name="adj" fmla="val 50000"/>
              </a:avLst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" name="Diamond 2"/>
            <p:cNvSpPr/>
            <p:nvPr/>
          </p:nvSpPr>
          <p:spPr>
            <a:xfrm>
              <a:off x="3845697" y="2368550"/>
              <a:ext cx="571500" cy="571500"/>
            </a:xfrm>
            <a:prstGeom prst="diamond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35000" y="4191000"/>
            <a:ext cx="7670800" cy="1676400"/>
            <a:chOff x="635000" y="4191000"/>
            <a:chExt cx="7670800" cy="1676400"/>
          </a:xfrm>
        </p:grpSpPr>
        <p:sp>
          <p:nvSpPr>
            <p:cNvPr id="31" name="Rounded Rectangle 30"/>
            <p:cNvSpPr/>
            <p:nvPr/>
          </p:nvSpPr>
          <p:spPr>
            <a:xfrm>
              <a:off x="635000" y="4191000"/>
              <a:ext cx="7518400" cy="1676400"/>
            </a:xfrm>
            <a:prstGeom prst="roundRect">
              <a:avLst>
                <a:gd name="adj" fmla="val 50000"/>
              </a:avLst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2" name="Diamond 31"/>
            <p:cNvSpPr/>
            <p:nvPr/>
          </p:nvSpPr>
          <p:spPr>
            <a:xfrm>
              <a:off x="7734300" y="4743450"/>
              <a:ext cx="571500" cy="571500"/>
            </a:xfrm>
            <a:prstGeom prst="diamond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aphicFrame>
        <p:nvGraphicFramePr>
          <p:cNvPr id="33" name="Diagram 32"/>
          <p:cNvGraphicFramePr/>
          <p:nvPr>
            <p:extLst>
              <p:ext uri="{D42A27DB-BD31-4B8C-83A1-F6EECF244321}">
                <p14:modId xmlns:p14="http://schemas.microsoft.com/office/powerpoint/2010/main" val="188783672"/>
              </p:ext>
            </p:extLst>
          </p:nvPr>
        </p:nvGraphicFramePr>
        <p:xfrm>
          <a:off x="2028663" y="1867956"/>
          <a:ext cx="1600581" cy="1652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724525" y="2123385"/>
            <a:ext cx="532447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Lato" panose="020F0502020204030203" pitchFamily="34" charset="0"/>
                <a:cs typeface="Lato" panose="020F0502020204030203" pitchFamily="34" charset="0"/>
              </a:rPr>
              <a:t>Lorem Ipsum</a:t>
            </a:r>
            <a:r>
              <a:rPr lang="en-US" sz="1400" i="1" dirty="0">
                <a:solidFill>
                  <a:prstClr val="black">
                    <a:lumMod val="75000"/>
                    <a:lumOff val="25000"/>
                  </a:prst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is simply dummy text of the printing and typesetting industry. Lorem Ipsum has been the industry's standard dummy text ever since the 1500s, when an unknown printer took a </a:t>
            </a:r>
            <a:r>
              <a:rPr lang="en-US" sz="14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Lato" panose="020F0502020204030203" pitchFamily="34" charset="0"/>
                <a:cs typeface="Lato" panose="020F0502020204030203" pitchFamily="34" charset="0"/>
              </a:rPr>
              <a:t>gallery.</a:t>
            </a:r>
            <a:endParaRPr lang="en-US" sz="1400" i="1" dirty="0">
              <a:solidFill>
                <a:prstClr val="black">
                  <a:lumMod val="75000"/>
                  <a:lumOff val="25000"/>
                </a:prst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525" y="4495540"/>
            <a:ext cx="532447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Lato" panose="020F0502020204030203" pitchFamily="34" charset="0"/>
                <a:cs typeface="Lato" panose="020F0502020204030203" pitchFamily="34" charset="0"/>
              </a:rPr>
              <a:t>Lorem Ipsum</a:t>
            </a:r>
            <a:r>
              <a:rPr lang="en-US" sz="1400" i="1" dirty="0">
                <a:solidFill>
                  <a:prstClr val="black">
                    <a:lumMod val="75000"/>
                    <a:lumOff val="25000"/>
                  </a:prst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is simply dummy text of the printing and typesetting industry. Lorem Ipsum has been the industry's standard dummy text ever since the 1500s, when an unknown printer took a </a:t>
            </a:r>
            <a:r>
              <a:rPr lang="en-US" sz="14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Lato" panose="020F0502020204030203" pitchFamily="34" charset="0"/>
                <a:cs typeface="Lato" panose="020F0502020204030203" pitchFamily="34" charset="0"/>
              </a:rPr>
              <a:t>gallery.</a:t>
            </a:r>
            <a:endParaRPr lang="en-US" sz="1400" i="1" dirty="0">
              <a:solidFill>
                <a:prstClr val="black">
                  <a:lumMod val="75000"/>
                  <a:lumOff val="25000"/>
                </a:prst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137025" y="1939925"/>
            <a:ext cx="1435100" cy="1435100"/>
            <a:chOff x="4137025" y="1939925"/>
            <a:chExt cx="1435100" cy="1435100"/>
          </a:xfrm>
        </p:grpSpPr>
        <p:sp>
          <p:nvSpPr>
            <p:cNvPr id="5" name="Oval 4"/>
            <p:cNvSpPr/>
            <p:nvPr/>
          </p:nvSpPr>
          <p:spPr>
            <a:xfrm>
              <a:off x="4137025" y="1939925"/>
              <a:ext cx="1435100" cy="14351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John Doe</a:t>
              </a:r>
            </a:p>
            <a:p>
              <a:pPr algn="ctr"/>
              <a:r>
                <a:rPr lang="en-US" sz="1200" i="1" dirty="0" smtClean="0">
                  <a:solidFill>
                    <a:srgbClr val="FE830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Apple Inc</a:t>
              </a:r>
              <a:r>
                <a:rPr lang="en-US" sz="1200" i="1" dirty="0" smtClean="0">
                  <a:solidFill>
                    <a:srgbClr val="0087B1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.</a:t>
              </a:r>
              <a:endParaRPr lang="en-US" sz="1200" i="1" dirty="0">
                <a:solidFill>
                  <a:srgbClr val="0087B1"/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4270347" y="2096742"/>
              <a:ext cx="1137975" cy="1137975"/>
            </a:xfrm>
            <a:prstGeom prst="ellipse">
              <a:avLst/>
            </a:prstGeom>
            <a:noFill/>
            <a:ln w="38100">
              <a:solidFill>
                <a:srgbClr val="FE83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591772" y="4315863"/>
            <a:ext cx="1435100" cy="1435100"/>
            <a:chOff x="6591772" y="4315863"/>
            <a:chExt cx="1435100" cy="1435100"/>
          </a:xfrm>
        </p:grpSpPr>
        <p:sp>
          <p:nvSpPr>
            <p:cNvPr id="14" name="Oval 13"/>
            <p:cNvSpPr/>
            <p:nvPr/>
          </p:nvSpPr>
          <p:spPr>
            <a:xfrm>
              <a:off x="6591772" y="4315863"/>
              <a:ext cx="1435100" cy="14351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Sarah Doe</a:t>
              </a:r>
            </a:p>
            <a:p>
              <a:pPr algn="ctr"/>
              <a:r>
                <a:rPr lang="en-US" sz="1200" i="1" dirty="0" smtClean="0">
                  <a:solidFill>
                    <a:srgbClr val="763E00"/>
                  </a:solidFill>
                  <a:latin typeface="Lato Light" panose="020F0402020204030203" pitchFamily="34" charset="0"/>
                  <a:cs typeface="Lato Light" panose="020F0402020204030203" pitchFamily="34" charset="0"/>
                </a:rPr>
                <a:t>Pinterest</a:t>
              </a:r>
              <a:endParaRPr lang="en-US" sz="1200" i="1" dirty="0">
                <a:solidFill>
                  <a:srgbClr val="763E00"/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725094" y="4472680"/>
              <a:ext cx="1137975" cy="1137975"/>
            </a:xfrm>
            <a:prstGeom prst="ellipse">
              <a:avLst/>
            </a:prstGeom>
            <a:noFill/>
            <a:ln w="38100">
              <a:solidFill>
                <a:srgbClr val="763E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24" name="Teardrop 23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" name="Teardrop 24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Teardrop 25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graphicFrame>
        <p:nvGraphicFramePr>
          <p:cNvPr id="35" name="Diagram 34"/>
          <p:cNvGraphicFramePr/>
          <p:nvPr>
            <p:extLst>
              <p:ext uri="{D42A27DB-BD31-4B8C-83A1-F6EECF244321}">
                <p14:modId xmlns:p14="http://schemas.microsoft.com/office/powerpoint/2010/main" val="3757348149"/>
              </p:ext>
            </p:extLst>
          </p:nvPr>
        </p:nvGraphicFramePr>
        <p:xfrm>
          <a:off x="8505663" y="4191000"/>
          <a:ext cx="1600581" cy="1652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6" name="Rectangle 45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EA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FE8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C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763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54" name="Rectangle 53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Rectangle 54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39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Our</a:t>
            </a:r>
            <a:r>
              <a:rPr lang="en-US" dirty="0" err="1" smtClean="0">
                <a:solidFill>
                  <a:srgbClr val="FE830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TestimonialsTwo</a:t>
            </a:r>
            <a:endParaRPr lang="en-US" dirty="0">
              <a:solidFill>
                <a:srgbClr val="FE830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 few thing about our CEO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2919298" y="4913611"/>
            <a:ext cx="1420159" cy="1420159"/>
          </a:xfrm>
          <a:prstGeom prst="ellipse">
            <a:avLst/>
          </a:prstGeom>
          <a:solidFill>
            <a:srgbClr val="E6E6E6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350905764"/>
              </p:ext>
            </p:extLst>
          </p:nvPr>
        </p:nvGraphicFramePr>
        <p:xfrm>
          <a:off x="999963" y="3928450"/>
          <a:ext cx="1600581" cy="1652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Rectangle 14"/>
          <p:cNvSpPr/>
          <p:nvPr/>
        </p:nvSpPr>
        <p:spPr>
          <a:xfrm>
            <a:off x="1018876" y="5506413"/>
            <a:ext cx="15265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FE8301"/>
                </a:solidFill>
                <a:latin typeface="Lato" panose="020F0502020204030203" pitchFamily="34" charset="0"/>
                <a:cs typeface="Lato" panose="020F0502020204030203" pitchFamily="34" charset="0"/>
              </a:rPr>
              <a:t>Jessica Doe</a:t>
            </a:r>
          </a:p>
          <a:p>
            <a:pPr algn="ctr"/>
            <a:r>
              <a:rPr lang="en-US" sz="1400" dirty="0" smtClean="0">
                <a:solidFill>
                  <a:prstClr val="white">
                    <a:lumMod val="75000"/>
                  </a:prstClr>
                </a:solidFill>
                <a:latin typeface="Lato" panose="020F0502020204030203" pitchFamily="34" charset="0"/>
                <a:cs typeface="Lato" panose="020F0502020204030203" pitchFamily="34" charset="0"/>
              </a:rPr>
              <a:t>Facebook</a:t>
            </a:r>
          </a:p>
        </p:txBody>
      </p:sp>
      <p:sp>
        <p:nvSpPr>
          <p:cNvPr id="17" name="Oval 16"/>
          <p:cNvSpPr/>
          <p:nvPr/>
        </p:nvSpPr>
        <p:spPr>
          <a:xfrm>
            <a:off x="1874552" y="3369609"/>
            <a:ext cx="419387" cy="419387"/>
          </a:xfrm>
          <a:prstGeom prst="ellipse">
            <a:avLst/>
          </a:prstGeom>
          <a:solidFill>
            <a:srgbClr val="E6E6E6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841379" y="1764844"/>
            <a:ext cx="1358900" cy="1358900"/>
          </a:xfrm>
          <a:prstGeom prst="ellipse">
            <a:avLst/>
          </a:prstGeom>
          <a:solidFill>
            <a:srgbClr val="E6E6E6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9028761" y="4558243"/>
            <a:ext cx="1420159" cy="1420159"/>
          </a:xfrm>
          <a:prstGeom prst="ellipse">
            <a:avLst/>
          </a:prstGeom>
          <a:solidFill>
            <a:srgbClr val="E6E6E6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4149668862"/>
              </p:ext>
            </p:extLst>
          </p:nvPr>
        </p:nvGraphicFramePr>
        <p:xfrm>
          <a:off x="6820854" y="3928450"/>
          <a:ext cx="1600581" cy="1652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2" name="Rectangle 21"/>
          <p:cNvSpPr/>
          <p:nvPr/>
        </p:nvSpPr>
        <p:spPr>
          <a:xfrm>
            <a:off x="6839767" y="5506413"/>
            <a:ext cx="15265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763E00"/>
                </a:solidFill>
                <a:latin typeface="Lato" panose="020F0502020204030203" pitchFamily="34" charset="0"/>
                <a:cs typeface="Lato" panose="020F0502020204030203" pitchFamily="34" charset="0"/>
              </a:rPr>
              <a:t>Monica Doe</a:t>
            </a:r>
          </a:p>
          <a:p>
            <a:pPr algn="ctr"/>
            <a:r>
              <a:rPr lang="en-US" sz="1400" dirty="0" smtClean="0">
                <a:solidFill>
                  <a:prstClr val="white">
                    <a:lumMod val="75000"/>
                  </a:prstClr>
                </a:solidFill>
                <a:latin typeface="Lato" panose="020F0502020204030203" pitchFamily="34" charset="0"/>
                <a:cs typeface="Lato" panose="020F0502020204030203" pitchFamily="34" charset="0"/>
              </a:rPr>
              <a:t>Twitter</a:t>
            </a:r>
          </a:p>
        </p:txBody>
      </p:sp>
      <p:sp>
        <p:nvSpPr>
          <p:cNvPr id="24" name="Oval 23"/>
          <p:cNvSpPr/>
          <p:nvPr/>
        </p:nvSpPr>
        <p:spPr>
          <a:xfrm>
            <a:off x="7695443" y="3369609"/>
            <a:ext cx="419387" cy="419387"/>
          </a:xfrm>
          <a:prstGeom prst="ellipse">
            <a:avLst/>
          </a:prstGeom>
          <a:solidFill>
            <a:srgbClr val="E6E6E6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6662270" y="1764844"/>
            <a:ext cx="1358900" cy="1358900"/>
          </a:xfrm>
          <a:prstGeom prst="ellipse">
            <a:avLst/>
          </a:prstGeom>
          <a:solidFill>
            <a:srgbClr val="E6E6E6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208491" y="1693911"/>
            <a:ext cx="3060700" cy="3060700"/>
            <a:chOff x="8208491" y="1693911"/>
            <a:chExt cx="3060700" cy="3060700"/>
          </a:xfrm>
        </p:grpSpPr>
        <p:sp>
          <p:nvSpPr>
            <p:cNvPr id="23" name="Diamond 22"/>
            <p:cNvSpPr/>
            <p:nvPr/>
          </p:nvSpPr>
          <p:spPr>
            <a:xfrm rot="19197608">
              <a:off x="8259291" y="3530600"/>
              <a:ext cx="787400" cy="787400"/>
            </a:xfrm>
            <a:prstGeom prst="diamond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8208491" y="1693911"/>
              <a:ext cx="3060700" cy="3060700"/>
            </a:xfrm>
            <a:prstGeom prst="ellipse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433282" y="2449681"/>
              <a:ext cx="2611115" cy="170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b="1" i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Lorem Ipsum</a:t>
              </a:r>
              <a:r>
                <a:rPr lang="en-US" sz="1400" i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is simply dummy text of the printing and typesetting industry. Lorem Ipsum has been the industry's standard dummy </a:t>
              </a:r>
              <a:r>
                <a:rPr lang="en-US" sz="1400" i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text.</a:t>
              </a:r>
              <a:endParaRPr lang="en-US" sz="1400" i="1" dirty="0">
                <a:solidFill>
                  <a:prstClr val="black">
                    <a:lumMod val="75000"/>
                    <a:lumOff val="25000"/>
                  </a:prstClr>
                </a:solidFill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387600" y="1693911"/>
            <a:ext cx="3060700" cy="3060700"/>
            <a:chOff x="2387600" y="1693911"/>
            <a:chExt cx="3060700" cy="3060700"/>
          </a:xfrm>
        </p:grpSpPr>
        <p:sp>
          <p:nvSpPr>
            <p:cNvPr id="14" name="Oval 13"/>
            <p:cNvSpPr/>
            <p:nvPr/>
          </p:nvSpPr>
          <p:spPr>
            <a:xfrm>
              <a:off x="2387600" y="1693911"/>
              <a:ext cx="3060700" cy="3060700"/>
            </a:xfrm>
            <a:prstGeom prst="ellipse">
              <a:avLst/>
            </a:prstGeom>
            <a:noFill/>
            <a:ln w="571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612391" y="2449681"/>
              <a:ext cx="2611115" cy="170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b="1" i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Lorem Ipsum</a:t>
              </a:r>
              <a:r>
                <a:rPr lang="en-US" sz="1400" i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is simply dummy text of the printing and typesetting industry. Lorem Ipsum has been the industry's standard dummy </a:t>
              </a:r>
              <a:r>
                <a:rPr lang="en-US" sz="1400" i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text.</a:t>
              </a:r>
              <a:endParaRPr lang="en-US" sz="1400" i="1" dirty="0">
                <a:solidFill>
                  <a:prstClr val="black">
                    <a:lumMod val="75000"/>
                    <a:lumOff val="25000"/>
                  </a:prstClr>
                </a:solidFill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8" name="Isosceles Triangle 7"/>
            <p:cNvSpPr/>
            <p:nvPr/>
          </p:nvSpPr>
          <p:spPr>
            <a:xfrm rot="14167599">
              <a:off x="2398575" y="3998490"/>
              <a:ext cx="317500" cy="137160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36" name="Teardrop 35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Teardrop 36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Teardrop 37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39" name="Rectangle 38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EA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FE8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C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763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58" name="Rectangle 57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Rectangle 58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8001474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2203165629"/>
              </p:ext>
            </p:extLst>
          </p:nvPr>
        </p:nvGraphicFramePr>
        <p:xfrm>
          <a:off x="-38101" y="0"/>
          <a:ext cx="13250781" cy="695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Rectangle 16"/>
          <p:cNvSpPr/>
          <p:nvPr/>
        </p:nvSpPr>
        <p:spPr>
          <a:xfrm>
            <a:off x="-38100" y="-47080"/>
            <a:ext cx="12325350" cy="7010400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933575"/>
            <a:ext cx="3433011" cy="3143250"/>
          </a:xfrm>
          <a:prstGeom prst="rect">
            <a:avLst/>
          </a:prstGeom>
          <a:solidFill>
            <a:srgbClr val="FE8301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5405" y="2514421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94"/>
            <a:r>
              <a:rPr lang="en-US" sz="7200" dirty="0">
                <a:solidFill>
                  <a:prstClr val="white"/>
                </a:solidFill>
                <a:latin typeface="FontAwesome" pitchFamily="2" charset="0"/>
              </a:rPr>
              <a:t></a:t>
            </a:r>
            <a:endParaRPr lang="ru-RU" sz="7200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543300"/>
            <a:ext cx="34330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prstClr val="white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Social Media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433010" y="1933575"/>
            <a:ext cx="230606" cy="3143250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3005" y="4128085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white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Connect with us</a:t>
            </a:r>
            <a:endParaRPr lang="en-US" dirty="0">
              <a:solidFill>
                <a:prstClr val="white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532949"/>
      </p:ext>
    </p:extLst>
  </p:cSld>
  <p:clrMapOvr>
    <a:masterClrMapping/>
  </p:clrMapOvr>
  <p:transition spd="slow" advClick="0" advTm="3000">
    <p:cover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Oval 115"/>
          <p:cNvSpPr/>
          <p:nvPr/>
        </p:nvSpPr>
        <p:spPr>
          <a:xfrm>
            <a:off x="876515" y="4323730"/>
            <a:ext cx="1570550" cy="1570550"/>
          </a:xfrm>
          <a:prstGeom prst="ellipse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prstClr val="white"/>
              </a:solidFill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563597" y="1693211"/>
            <a:ext cx="1619080" cy="1619080"/>
          </a:xfrm>
          <a:prstGeom prst="ellipse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prstClr val="white"/>
              </a:solidFill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3197120" y="4164817"/>
            <a:ext cx="2255106" cy="225510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prstClr val="white"/>
              </a:solidFill>
            </a:endParaRPr>
          </a:p>
        </p:txBody>
      </p:sp>
      <p:sp>
        <p:nvSpPr>
          <p:cNvPr id="113" name="Oval 112"/>
          <p:cNvSpPr/>
          <p:nvPr/>
        </p:nvSpPr>
        <p:spPr>
          <a:xfrm>
            <a:off x="3338931" y="1429582"/>
            <a:ext cx="2735235" cy="273523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Social</a:t>
            </a:r>
            <a:r>
              <a:rPr lang="en-US" dirty="0" err="1" smtClean="0">
                <a:solidFill>
                  <a:srgbClr val="FE830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Media</a:t>
            </a:r>
            <a:endParaRPr lang="en-US" dirty="0">
              <a:solidFill>
                <a:srgbClr val="FE830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Another sample of table</a:t>
            </a:r>
            <a:endParaRPr lang="en-US" dirty="0"/>
          </a:p>
        </p:txBody>
      </p:sp>
      <p:grpSp>
        <p:nvGrpSpPr>
          <p:cNvPr id="50" name="Group 49"/>
          <p:cNvGrpSpPr/>
          <p:nvPr/>
        </p:nvGrpSpPr>
        <p:grpSpPr>
          <a:xfrm>
            <a:off x="7473417" y="1837552"/>
            <a:ext cx="1997663" cy="1132046"/>
            <a:chOff x="7161813" y="2071980"/>
            <a:chExt cx="1997663" cy="1132046"/>
          </a:xfrm>
        </p:grpSpPr>
        <p:sp>
          <p:nvSpPr>
            <p:cNvPr id="51" name="TextBox 50"/>
            <p:cNvSpPr txBox="1"/>
            <p:nvPr/>
          </p:nvSpPr>
          <p:spPr>
            <a:xfrm>
              <a:off x="7161813" y="2071980"/>
              <a:ext cx="18162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Facebook</a:t>
              </a:r>
              <a:endParaRPr lang="en-US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161813" y="2252718"/>
              <a:ext cx="199766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pc="-300" dirty="0" smtClean="0">
                  <a:solidFill>
                    <a:srgbClr val="FE8301"/>
                  </a:solidFill>
                  <a:latin typeface="Lato" panose="020F0502020204030203" pitchFamily="34" charset="0"/>
                </a:rPr>
                <a:t>120.352</a:t>
              </a:r>
              <a:endParaRPr lang="en-US" sz="4400" spc="-300" dirty="0">
                <a:solidFill>
                  <a:srgbClr val="FE8301"/>
                </a:solidFill>
                <a:latin typeface="Lato" panose="020F0502020204030203" pitchFamily="34" charset="0"/>
              </a:endParaRPr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7343848" y="2940259"/>
              <a:ext cx="93552" cy="196650"/>
              <a:chOff x="7471259" y="3318016"/>
              <a:chExt cx="93552" cy="196650"/>
            </a:xfrm>
          </p:grpSpPr>
          <p:sp>
            <p:nvSpPr>
              <p:cNvPr id="59" name="Freeform 12"/>
              <p:cNvSpPr>
                <a:spLocks/>
              </p:cNvSpPr>
              <p:nvPr/>
            </p:nvSpPr>
            <p:spPr bwMode="auto">
              <a:xfrm>
                <a:off x="7471259" y="3351631"/>
                <a:ext cx="93552" cy="163035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prstClr val="black"/>
                  </a:solidFill>
                  <a:latin typeface="Lato" panose="020F0502020204030203" pitchFamily="34" charset="0"/>
                </a:endParaRPr>
              </a:p>
            </p:txBody>
          </p:sp>
          <p:sp>
            <p:nvSpPr>
              <p:cNvPr id="60" name="Oval 13"/>
              <p:cNvSpPr>
                <a:spLocks noChangeArrowheads="1"/>
              </p:cNvSpPr>
              <p:nvPr/>
            </p:nvSpPr>
            <p:spPr bwMode="auto">
              <a:xfrm>
                <a:off x="7499732" y="3318016"/>
                <a:ext cx="37116" cy="30674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prstClr val="black"/>
                  </a:solidFill>
                  <a:latin typeface="Lato" panose="020F0502020204030203" pitchFamily="34" charset="0"/>
                </a:endParaRP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8176868" y="2937515"/>
              <a:ext cx="106950" cy="190625"/>
              <a:chOff x="8304279" y="3315272"/>
              <a:chExt cx="106950" cy="190625"/>
            </a:xfrm>
          </p:grpSpPr>
          <p:sp>
            <p:nvSpPr>
              <p:cNvPr id="57" name="Oval 56"/>
              <p:cNvSpPr>
                <a:spLocks noChangeArrowheads="1"/>
              </p:cNvSpPr>
              <p:nvPr/>
            </p:nvSpPr>
            <p:spPr bwMode="auto">
              <a:xfrm>
                <a:off x="8340337" y="3315272"/>
                <a:ext cx="34008" cy="2892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prstClr val="black"/>
                  </a:solidFill>
                  <a:latin typeface="Lato" panose="020F0502020204030203" pitchFamily="34" charset="0"/>
                </a:endParaRPr>
              </a:p>
            </p:txBody>
          </p:sp>
          <p:sp>
            <p:nvSpPr>
              <p:cNvPr id="58" name="Freeform 7"/>
              <p:cNvSpPr>
                <a:spLocks/>
              </p:cNvSpPr>
              <p:nvPr/>
            </p:nvSpPr>
            <p:spPr bwMode="auto">
              <a:xfrm>
                <a:off x="8304279" y="3349894"/>
                <a:ext cx="106950" cy="156003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prstClr val="black"/>
                  </a:solidFill>
                  <a:latin typeface="Lato" panose="020F0502020204030203" pitchFamily="34" charset="0"/>
                </a:endParaRPr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>
              <a:off x="7430526" y="2896249"/>
              <a:ext cx="534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" panose="020F0502020204030203" pitchFamily="34" charset="0"/>
                </a:rPr>
                <a:t>68%</a:t>
              </a:r>
              <a:endPara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8246934" y="2896249"/>
              <a:ext cx="534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" panose="020F0502020204030203" pitchFamily="34" charset="0"/>
                </a:rPr>
                <a:t>32%</a:t>
              </a:r>
              <a:endPara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Lato" panose="020F0502020204030203" pitchFamily="34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9700223" y="1826691"/>
            <a:ext cx="1816274" cy="1132046"/>
            <a:chOff x="9388619" y="2061119"/>
            <a:chExt cx="1816274" cy="1132046"/>
          </a:xfrm>
        </p:grpSpPr>
        <p:sp>
          <p:nvSpPr>
            <p:cNvPr id="62" name="TextBox 61"/>
            <p:cNvSpPr txBox="1"/>
            <p:nvPr/>
          </p:nvSpPr>
          <p:spPr>
            <a:xfrm>
              <a:off x="9388619" y="2061119"/>
              <a:ext cx="18162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Twitter</a:t>
              </a:r>
              <a:endParaRPr lang="en-US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9388619" y="2241857"/>
              <a:ext cx="170912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pc="-3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anose="020F0502020204030203" pitchFamily="34" charset="0"/>
                </a:rPr>
                <a:t>70.548</a:t>
              </a:r>
              <a:endParaRPr lang="en-US" sz="4400" spc="-3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</a:endParaRPr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9570654" y="2929398"/>
              <a:ext cx="93552" cy="196650"/>
              <a:chOff x="7471259" y="3318016"/>
              <a:chExt cx="93552" cy="196650"/>
            </a:xfrm>
          </p:grpSpPr>
          <p:sp>
            <p:nvSpPr>
              <p:cNvPr id="70" name="Freeform 12"/>
              <p:cNvSpPr>
                <a:spLocks/>
              </p:cNvSpPr>
              <p:nvPr/>
            </p:nvSpPr>
            <p:spPr bwMode="auto">
              <a:xfrm>
                <a:off x="7471259" y="3351631"/>
                <a:ext cx="93552" cy="163035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prstClr val="black"/>
                  </a:solidFill>
                  <a:latin typeface="Lato" panose="020F0502020204030203" pitchFamily="34" charset="0"/>
                </a:endParaRPr>
              </a:p>
            </p:txBody>
          </p:sp>
          <p:sp>
            <p:nvSpPr>
              <p:cNvPr id="71" name="Oval 13"/>
              <p:cNvSpPr>
                <a:spLocks noChangeArrowheads="1"/>
              </p:cNvSpPr>
              <p:nvPr/>
            </p:nvSpPr>
            <p:spPr bwMode="auto">
              <a:xfrm>
                <a:off x="7499732" y="3318016"/>
                <a:ext cx="37116" cy="30674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prstClr val="black"/>
                  </a:solidFill>
                  <a:latin typeface="Lato" panose="020F0502020204030203" pitchFamily="34" charset="0"/>
                </a:endParaRPr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10403674" y="2926654"/>
              <a:ext cx="106950" cy="190625"/>
              <a:chOff x="8304279" y="3315272"/>
              <a:chExt cx="106950" cy="190625"/>
            </a:xfrm>
          </p:grpSpPr>
          <p:sp>
            <p:nvSpPr>
              <p:cNvPr id="68" name="Oval 67"/>
              <p:cNvSpPr>
                <a:spLocks noChangeArrowheads="1"/>
              </p:cNvSpPr>
              <p:nvPr/>
            </p:nvSpPr>
            <p:spPr bwMode="auto">
              <a:xfrm>
                <a:off x="8340337" y="3315272"/>
                <a:ext cx="34008" cy="2892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prstClr val="black"/>
                  </a:solidFill>
                  <a:latin typeface="Lato" panose="020F0502020204030203" pitchFamily="34" charset="0"/>
                </a:endParaRPr>
              </a:p>
            </p:txBody>
          </p:sp>
          <p:sp>
            <p:nvSpPr>
              <p:cNvPr id="69" name="Freeform 7"/>
              <p:cNvSpPr>
                <a:spLocks/>
              </p:cNvSpPr>
              <p:nvPr/>
            </p:nvSpPr>
            <p:spPr bwMode="auto">
              <a:xfrm>
                <a:off x="8304279" y="3349894"/>
                <a:ext cx="106950" cy="156003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prstClr val="black"/>
                  </a:solidFill>
                  <a:latin typeface="Lato" panose="020F0502020204030203" pitchFamily="34" charset="0"/>
                </a:endParaRPr>
              </a:p>
            </p:txBody>
          </p:sp>
        </p:grpSp>
        <p:sp>
          <p:nvSpPr>
            <p:cNvPr id="66" name="TextBox 65"/>
            <p:cNvSpPr txBox="1"/>
            <p:nvPr/>
          </p:nvSpPr>
          <p:spPr>
            <a:xfrm>
              <a:off x="9657332" y="2885388"/>
              <a:ext cx="534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" panose="020F0502020204030203" pitchFamily="34" charset="0"/>
                </a:rPr>
                <a:t>68%</a:t>
              </a:r>
              <a:endPara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0473740" y="2885388"/>
              <a:ext cx="534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" panose="020F0502020204030203" pitchFamily="34" charset="0"/>
                </a:rPr>
                <a:t>32%</a:t>
              </a:r>
              <a:endPara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Lato" panose="020F0502020204030203" pitchFamily="34" charset="0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7452328" y="3275894"/>
            <a:ext cx="1816274" cy="1132046"/>
            <a:chOff x="7140724" y="3510322"/>
            <a:chExt cx="1816274" cy="1132046"/>
          </a:xfrm>
        </p:grpSpPr>
        <p:sp>
          <p:nvSpPr>
            <p:cNvPr id="73" name="TextBox 72"/>
            <p:cNvSpPr txBox="1"/>
            <p:nvPr/>
          </p:nvSpPr>
          <p:spPr>
            <a:xfrm>
              <a:off x="7140724" y="3510322"/>
              <a:ext cx="18162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Google +</a:t>
              </a:r>
              <a:endParaRPr lang="en-US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7140724" y="3691060"/>
              <a:ext cx="170912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pc="-300" dirty="0" smtClean="0">
                  <a:solidFill>
                    <a:srgbClr val="FEA440"/>
                  </a:solidFill>
                  <a:latin typeface="Lato" panose="020F0502020204030203" pitchFamily="34" charset="0"/>
                </a:rPr>
                <a:t>12.352</a:t>
              </a:r>
              <a:endParaRPr lang="en-US" sz="4400" spc="-300" dirty="0">
                <a:solidFill>
                  <a:srgbClr val="FEA440"/>
                </a:solidFill>
                <a:latin typeface="Lato" panose="020F0502020204030203" pitchFamily="34" charset="0"/>
              </a:endParaRPr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7322759" y="4378601"/>
              <a:ext cx="93552" cy="196650"/>
              <a:chOff x="7471259" y="3318016"/>
              <a:chExt cx="93552" cy="196650"/>
            </a:xfrm>
          </p:grpSpPr>
          <p:sp>
            <p:nvSpPr>
              <p:cNvPr id="81" name="Freeform 12"/>
              <p:cNvSpPr>
                <a:spLocks/>
              </p:cNvSpPr>
              <p:nvPr/>
            </p:nvSpPr>
            <p:spPr bwMode="auto">
              <a:xfrm>
                <a:off x="7471259" y="3351631"/>
                <a:ext cx="93552" cy="163035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prstClr val="black"/>
                  </a:solidFill>
                  <a:latin typeface="Lato" panose="020F0502020204030203" pitchFamily="34" charset="0"/>
                </a:endParaRPr>
              </a:p>
            </p:txBody>
          </p:sp>
          <p:sp>
            <p:nvSpPr>
              <p:cNvPr id="82" name="Oval 13"/>
              <p:cNvSpPr>
                <a:spLocks noChangeArrowheads="1"/>
              </p:cNvSpPr>
              <p:nvPr/>
            </p:nvSpPr>
            <p:spPr bwMode="auto">
              <a:xfrm>
                <a:off x="7499732" y="3318016"/>
                <a:ext cx="37116" cy="30674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prstClr val="black"/>
                  </a:solidFill>
                  <a:latin typeface="Lato" panose="020F0502020204030203" pitchFamily="34" charset="0"/>
                </a:endParaRPr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8155779" y="4375857"/>
              <a:ext cx="106950" cy="190625"/>
              <a:chOff x="8304279" y="3315272"/>
              <a:chExt cx="106950" cy="190625"/>
            </a:xfrm>
          </p:grpSpPr>
          <p:sp>
            <p:nvSpPr>
              <p:cNvPr id="79" name="Oval 78"/>
              <p:cNvSpPr>
                <a:spLocks noChangeArrowheads="1"/>
              </p:cNvSpPr>
              <p:nvPr/>
            </p:nvSpPr>
            <p:spPr bwMode="auto">
              <a:xfrm>
                <a:off x="8340337" y="3315272"/>
                <a:ext cx="34008" cy="2892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prstClr val="black"/>
                  </a:solidFill>
                  <a:latin typeface="Lato" panose="020F0502020204030203" pitchFamily="34" charset="0"/>
                </a:endParaRPr>
              </a:p>
            </p:txBody>
          </p:sp>
          <p:sp>
            <p:nvSpPr>
              <p:cNvPr id="80" name="Freeform 7"/>
              <p:cNvSpPr>
                <a:spLocks/>
              </p:cNvSpPr>
              <p:nvPr/>
            </p:nvSpPr>
            <p:spPr bwMode="auto">
              <a:xfrm>
                <a:off x="8304279" y="3349894"/>
                <a:ext cx="106950" cy="156003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prstClr val="black"/>
                  </a:solidFill>
                  <a:latin typeface="Lato" panose="020F0502020204030203" pitchFamily="34" charset="0"/>
                </a:endParaRPr>
              </a:p>
            </p:txBody>
          </p:sp>
        </p:grpSp>
        <p:sp>
          <p:nvSpPr>
            <p:cNvPr id="77" name="TextBox 76"/>
            <p:cNvSpPr txBox="1"/>
            <p:nvPr/>
          </p:nvSpPr>
          <p:spPr>
            <a:xfrm>
              <a:off x="7409437" y="4334591"/>
              <a:ext cx="534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" panose="020F0502020204030203" pitchFamily="34" charset="0"/>
                </a:rPr>
                <a:t>68%</a:t>
              </a:r>
              <a:endPara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8225845" y="4334591"/>
              <a:ext cx="534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" panose="020F0502020204030203" pitchFamily="34" charset="0"/>
                </a:rPr>
                <a:t>32%</a:t>
              </a:r>
              <a:endPara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Lato" panose="020F0502020204030203" pitchFamily="34" charset="0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7474373" y="4681884"/>
            <a:ext cx="1816274" cy="1132046"/>
            <a:chOff x="9367530" y="3499461"/>
            <a:chExt cx="1816274" cy="1132046"/>
          </a:xfrm>
        </p:grpSpPr>
        <p:sp>
          <p:nvSpPr>
            <p:cNvPr id="84" name="TextBox 83"/>
            <p:cNvSpPr txBox="1"/>
            <p:nvPr/>
          </p:nvSpPr>
          <p:spPr>
            <a:xfrm>
              <a:off x="9367530" y="3499461"/>
              <a:ext cx="18162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LinkedIn</a:t>
              </a:r>
              <a:endParaRPr lang="en-US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9367530" y="3680199"/>
              <a:ext cx="170912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pc="-300" dirty="0" smtClean="0">
                  <a:solidFill>
                    <a:srgbClr val="763E00"/>
                  </a:solidFill>
                  <a:latin typeface="Lato" panose="020F0502020204030203" pitchFamily="34" charset="0"/>
                </a:rPr>
                <a:t>10.548</a:t>
              </a:r>
              <a:endParaRPr lang="en-US" sz="4400" spc="-300" dirty="0">
                <a:solidFill>
                  <a:srgbClr val="763E00"/>
                </a:solidFill>
                <a:latin typeface="Lato" panose="020F0502020204030203" pitchFamily="34" charset="0"/>
              </a:endParaRPr>
            </a:p>
          </p:txBody>
        </p:sp>
        <p:grpSp>
          <p:nvGrpSpPr>
            <p:cNvPr id="86" name="Group 85"/>
            <p:cNvGrpSpPr/>
            <p:nvPr/>
          </p:nvGrpSpPr>
          <p:grpSpPr>
            <a:xfrm>
              <a:off x="9549565" y="4367740"/>
              <a:ext cx="93552" cy="196650"/>
              <a:chOff x="7471259" y="3318016"/>
              <a:chExt cx="93552" cy="196650"/>
            </a:xfrm>
          </p:grpSpPr>
          <p:sp>
            <p:nvSpPr>
              <p:cNvPr id="92" name="Freeform 12"/>
              <p:cNvSpPr>
                <a:spLocks/>
              </p:cNvSpPr>
              <p:nvPr/>
            </p:nvSpPr>
            <p:spPr bwMode="auto">
              <a:xfrm>
                <a:off x="7471259" y="3351631"/>
                <a:ext cx="93552" cy="163035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prstClr val="black"/>
                  </a:solidFill>
                  <a:latin typeface="Lato" panose="020F0502020204030203" pitchFamily="34" charset="0"/>
                </a:endParaRPr>
              </a:p>
            </p:txBody>
          </p:sp>
          <p:sp>
            <p:nvSpPr>
              <p:cNvPr id="93" name="Oval 13"/>
              <p:cNvSpPr>
                <a:spLocks noChangeArrowheads="1"/>
              </p:cNvSpPr>
              <p:nvPr/>
            </p:nvSpPr>
            <p:spPr bwMode="auto">
              <a:xfrm>
                <a:off x="7499732" y="3318016"/>
                <a:ext cx="37116" cy="30674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prstClr val="black"/>
                  </a:solidFill>
                  <a:latin typeface="Lato" panose="020F0502020204030203" pitchFamily="34" charset="0"/>
                </a:endParaRPr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10382585" y="4364996"/>
              <a:ext cx="106950" cy="190625"/>
              <a:chOff x="8304279" y="3315272"/>
              <a:chExt cx="106950" cy="190625"/>
            </a:xfrm>
          </p:grpSpPr>
          <p:sp>
            <p:nvSpPr>
              <p:cNvPr id="90" name="Oval 89"/>
              <p:cNvSpPr>
                <a:spLocks noChangeArrowheads="1"/>
              </p:cNvSpPr>
              <p:nvPr/>
            </p:nvSpPr>
            <p:spPr bwMode="auto">
              <a:xfrm>
                <a:off x="8340337" y="3315272"/>
                <a:ext cx="34008" cy="2892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prstClr val="black"/>
                  </a:solidFill>
                  <a:latin typeface="Lato" panose="020F0502020204030203" pitchFamily="34" charset="0"/>
                </a:endParaRPr>
              </a:p>
            </p:txBody>
          </p:sp>
          <p:sp>
            <p:nvSpPr>
              <p:cNvPr id="91" name="Freeform 7"/>
              <p:cNvSpPr>
                <a:spLocks/>
              </p:cNvSpPr>
              <p:nvPr/>
            </p:nvSpPr>
            <p:spPr bwMode="auto">
              <a:xfrm>
                <a:off x="8304279" y="3349894"/>
                <a:ext cx="106950" cy="156003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prstClr val="black"/>
                  </a:solidFill>
                  <a:latin typeface="Lato" panose="020F0502020204030203" pitchFamily="34" charset="0"/>
                </a:endParaRPr>
              </a:p>
            </p:txBody>
          </p:sp>
        </p:grpSp>
        <p:sp>
          <p:nvSpPr>
            <p:cNvPr id="88" name="TextBox 87"/>
            <p:cNvSpPr txBox="1"/>
            <p:nvPr/>
          </p:nvSpPr>
          <p:spPr>
            <a:xfrm>
              <a:off x="9636243" y="4323730"/>
              <a:ext cx="534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" panose="020F0502020204030203" pitchFamily="34" charset="0"/>
                </a:rPr>
                <a:t>68%</a:t>
              </a:r>
              <a:endPara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0452651" y="4323730"/>
              <a:ext cx="534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" panose="020F0502020204030203" pitchFamily="34" charset="0"/>
                </a:rPr>
                <a:t>32%</a:t>
              </a:r>
              <a:endPara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Lato" panose="020F0502020204030203" pitchFamily="34" charset="0"/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9700223" y="3275329"/>
            <a:ext cx="1997663" cy="1132046"/>
            <a:chOff x="7164935" y="4872598"/>
            <a:chExt cx="1997663" cy="1132046"/>
          </a:xfrm>
        </p:grpSpPr>
        <p:sp>
          <p:nvSpPr>
            <p:cNvPr id="95" name="TextBox 94"/>
            <p:cNvSpPr txBox="1"/>
            <p:nvPr/>
          </p:nvSpPr>
          <p:spPr>
            <a:xfrm>
              <a:off x="7164935" y="4872598"/>
              <a:ext cx="18162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white">
                      <a:lumMod val="65000"/>
                    </a:prstClr>
                  </a:solidFill>
                  <a:latin typeface="Lato" panose="020F0502020204030203" pitchFamily="34" charset="0"/>
                </a:rPr>
                <a:t>RSS Feed</a:t>
              </a:r>
              <a:endParaRPr lang="en-US" dirty="0">
                <a:solidFill>
                  <a:prstClr val="white">
                    <a:lumMod val="65000"/>
                  </a:prstClr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7164935" y="5053336"/>
              <a:ext cx="199766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spc="-300" dirty="0" smtClean="0">
                  <a:solidFill>
                    <a:srgbClr val="FECD98"/>
                  </a:solidFill>
                  <a:latin typeface="Lato" panose="020F0502020204030203" pitchFamily="34" charset="0"/>
                </a:rPr>
                <a:t>224.352</a:t>
              </a:r>
              <a:endParaRPr lang="en-US" sz="4400" spc="-300" dirty="0">
                <a:solidFill>
                  <a:srgbClr val="FECD98"/>
                </a:solidFill>
                <a:latin typeface="Lato" panose="020F0502020204030203" pitchFamily="34" charset="0"/>
              </a:endParaRPr>
            </a:p>
          </p:txBody>
        </p:sp>
        <p:grpSp>
          <p:nvGrpSpPr>
            <p:cNvPr id="97" name="Group 96"/>
            <p:cNvGrpSpPr/>
            <p:nvPr/>
          </p:nvGrpSpPr>
          <p:grpSpPr>
            <a:xfrm>
              <a:off x="7346970" y="5740877"/>
              <a:ext cx="93552" cy="196650"/>
              <a:chOff x="7471259" y="3318016"/>
              <a:chExt cx="93552" cy="196650"/>
            </a:xfrm>
          </p:grpSpPr>
          <p:sp>
            <p:nvSpPr>
              <p:cNvPr id="103" name="Freeform 12"/>
              <p:cNvSpPr>
                <a:spLocks/>
              </p:cNvSpPr>
              <p:nvPr/>
            </p:nvSpPr>
            <p:spPr bwMode="auto">
              <a:xfrm>
                <a:off x="7471259" y="3351631"/>
                <a:ext cx="93552" cy="163035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prstClr val="black"/>
                  </a:solidFill>
                  <a:latin typeface="Lato" panose="020F0502020204030203" pitchFamily="34" charset="0"/>
                </a:endParaRPr>
              </a:p>
            </p:txBody>
          </p:sp>
          <p:sp>
            <p:nvSpPr>
              <p:cNvPr id="104" name="Oval 13"/>
              <p:cNvSpPr>
                <a:spLocks noChangeArrowheads="1"/>
              </p:cNvSpPr>
              <p:nvPr/>
            </p:nvSpPr>
            <p:spPr bwMode="auto">
              <a:xfrm>
                <a:off x="7499732" y="3318016"/>
                <a:ext cx="37116" cy="30674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prstClr val="black"/>
                  </a:solidFill>
                  <a:latin typeface="Lato" panose="020F0502020204030203" pitchFamily="34" charset="0"/>
                </a:endParaRPr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8179990" y="5738133"/>
              <a:ext cx="106950" cy="190625"/>
              <a:chOff x="8304279" y="3315272"/>
              <a:chExt cx="106950" cy="190625"/>
            </a:xfrm>
          </p:grpSpPr>
          <p:sp>
            <p:nvSpPr>
              <p:cNvPr id="101" name="Oval 100"/>
              <p:cNvSpPr>
                <a:spLocks noChangeArrowheads="1"/>
              </p:cNvSpPr>
              <p:nvPr/>
            </p:nvSpPr>
            <p:spPr bwMode="auto">
              <a:xfrm>
                <a:off x="8340337" y="3315272"/>
                <a:ext cx="34008" cy="2892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prstClr val="black"/>
                  </a:solidFill>
                  <a:latin typeface="Lato" panose="020F0502020204030203" pitchFamily="34" charset="0"/>
                </a:endParaRPr>
              </a:p>
            </p:txBody>
          </p:sp>
          <p:sp>
            <p:nvSpPr>
              <p:cNvPr id="102" name="Freeform 7"/>
              <p:cNvSpPr>
                <a:spLocks/>
              </p:cNvSpPr>
              <p:nvPr/>
            </p:nvSpPr>
            <p:spPr bwMode="auto">
              <a:xfrm>
                <a:off x="8304279" y="3349894"/>
                <a:ext cx="106950" cy="156003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solidFill>
                    <a:prstClr val="black"/>
                  </a:solidFill>
                  <a:latin typeface="Lato" panose="020F0502020204030203" pitchFamily="34" charset="0"/>
                </a:endParaRPr>
              </a:p>
            </p:txBody>
          </p:sp>
        </p:grpSp>
        <p:sp>
          <p:nvSpPr>
            <p:cNvPr id="99" name="TextBox 98"/>
            <p:cNvSpPr txBox="1"/>
            <p:nvPr/>
          </p:nvSpPr>
          <p:spPr>
            <a:xfrm>
              <a:off x="7433648" y="5696867"/>
              <a:ext cx="534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" panose="020F0502020204030203" pitchFamily="34" charset="0"/>
                </a:rPr>
                <a:t>68%</a:t>
              </a:r>
              <a:endPara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8250056" y="5696867"/>
              <a:ext cx="534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>
                      <a:lumMod val="50000"/>
                      <a:lumOff val="50000"/>
                    </a:prstClr>
                  </a:solidFill>
                  <a:latin typeface="Lato" panose="020F0502020204030203" pitchFamily="34" charset="0"/>
                </a:rPr>
                <a:t>32%</a:t>
              </a:r>
              <a:endParaRPr 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Lato" panose="020F0502020204030203" pitchFamily="34" charset="0"/>
              </a:endParaRPr>
            </a:p>
          </p:txBody>
        </p:sp>
      </p:grpSp>
      <p:sp>
        <p:nvSpPr>
          <p:cNvPr id="106" name="Oval 105"/>
          <p:cNvSpPr/>
          <p:nvPr/>
        </p:nvSpPr>
        <p:spPr>
          <a:xfrm>
            <a:off x="900883" y="2755074"/>
            <a:ext cx="1733405" cy="1733405"/>
          </a:xfrm>
          <a:prstGeom prst="ellipse">
            <a:avLst/>
          </a:prstGeom>
          <a:solidFill>
            <a:srgbClr val="FE8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white"/>
                </a:solidFill>
                <a:latin typeface="FontAwesome" pitchFamily="2" charset="0"/>
              </a:rPr>
              <a:t></a:t>
            </a:r>
            <a:endParaRPr lang="ru-RU" sz="3200" dirty="0">
              <a:solidFill>
                <a:prstClr val="white"/>
              </a:solidFill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1868707" y="3831056"/>
            <a:ext cx="1733405" cy="1733405"/>
          </a:xfrm>
          <a:prstGeom prst="ellipse">
            <a:avLst/>
          </a:prstGeom>
          <a:solidFill>
            <a:srgbClr val="FEA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white"/>
                </a:solidFill>
                <a:latin typeface="FontAwesome" pitchFamily="2" charset="0"/>
              </a:rPr>
              <a:t></a:t>
            </a:r>
            <a:endParaRPr lang="ru-RU" sz="3200" dirty="0">
              <a:solidFill>
                <a:prstClr val="white"/>
              </a:solidFill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2819546" y="2754004"/>
            <a:ext cx="1733405" cy="173340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white"/>
                </a:solidFill>
                <a:latin typeface="FontAwesome" pitchFamily="2" charset="0"/>
              </a:rPr>
              <a:t></a:t>
            </a:r>
            <a:endParaRPr lang="ru-RU" sz="3200" dirty="0">
              <a:solidFill>
                <a:prstClr val="white"/>
              </a:solidFill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3792359" y="3831056"/>
            <a:ext cx="1733405" cy="1733405"/>
          </a:xfrm>
          <a:prstGeom prst="ellipse">
            <a:avLst/>
          </a:prstGeom>
          <a:solidFill>
            <a:srgbClr val="763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white"/>
                </a:solidFill>
                <a:latin typeface="FontAwesome" pitchFamily="2" charset="0"/>
              </a:rPr>
              <a:t></a:t>
            </a:r>
            <a:endParaRPr lang="ru-RU" sz="3200" dirty="0">
              <a:solidFill>
                <a:prstClr val="white"/>
              </a:solidFill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4734986" y="2797200"/>
            <a:ext cx="1733405" cy="1733405"/>
          </a:xfrm>
          <a:prstGeom prst="ellipse">
            <a:avLst/>
          </a:prstGeom>
          <a:solidFill>
            <a:srgbClr val="FEC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white"/>
                </a:solidFill>
                <a:latin typeface="FontAwesome" pitchFamily="2" charset="0"/>
              </a:rPr>
              <a:t></a:t>
            </a:r>
            <a:endParaRPr lang="ru-RU" sz="3200" dirty="0">
              <a:solidFill>
                <a:prstClr val="white"/>
              </a:solidFill>
            </a:endParaRPr>
          </a:p>
        </p:txBody>
      </p:sp>
      <p:grpSp>
        <p:nvGrpSpPr>
          <p:cNvPr id="121" name="Group 120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122" name="Teardrop 121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3" name="Teardrop 122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4" name="Teardrop 123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125" name="Rectangle 124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EA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07" name="Straight Connector 106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Rectangle 107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FE8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C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763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126" name="Group 125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127" name="Rectangle 126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8" name="Rectangle 127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668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Social</a:t>
            </a:r>
            <a:r>
              <a:rPr lang="en-US" dirty="0" err="1" smtClean="0">
                <a:solidFill>
                  <a:srgbClr val="FE8301"/>
                </a:solidFill>
                <a:latin typeface="Lato Light" panose="020F0402020204030203" pitchFamily="34" charset="0"/>
              </a:rPr>
              <a:t>MediaTwo</a:t>
            </a:r>
            <a:endParaRPr lang="en-US" dirty="0">
              <a:solidFill>
                <a:srgbClr val="FE830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Another sample of table</a:t>
            </a:r>
            <a:endParaRPr lang="en-US" dirty="0"/>
          </a:p>
        </p:txBody>
      </p:sp>
      <p:sp>
        <p:nvSpPr>
          <p:cNvPr id="105" name="Diamond 104"/>
          <p:cNvSpPr/>
          <p:nvPr/>
        </p:nvSpPr>
        <p:spPr>
          <a:xfrm>
            <a:off x="4154067" y="1864991"/>
            <a:ext cx="3740303" cy="3740303"/>
          </a:xfrm>
          <a:prstGeom prst="diamond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7" name="Picture 10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37" y="1855584"/>
            <a:ext cx="1710852" cy="1710852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275" y="3857352"/>
            <a:ext cx="1710852" cy="1710852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748" y="1855584"/>
            <a:ext cx="1710852" cy="1710852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37" y="3875897"/>
            <a:ext cx="1710852" cy="1710852"/>
          </a:xfrm>
          <a:prstGeom prst="rect">
            <a:avLst/>
          </a:prstGeom>
        </p:spPr>
      </p:pic>
      <p:sp>
        <p:nvSpPr>
          <p:cNvPr id="119" name="Isosceles Triangle 118"/>
          <p:cNvSpPr/>
          <p:nvPr/>
        </p:nvSpPr>
        <p:spPr>
          <a:xfrm rot="16200000">
            <a:off x="3701223" y="2653331"/>
            <a:ext cx="226689" cy="105972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4" name="Isosceles Triangle 123"/>
          <p:cNvSpPr/>
          <p:nvPr/>
        </p:nvSpPr>
        <p:spPr>
          <a:xfrm rot="16200000">
            <a:off x="3701222" y="4678337"/>
            <a:ext cx="226689" cy="105972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5" name="Isosceles Triangle 124"/>
          <p:cNvSpPr/>
          <p:nvPr/>
        </p:nvSpPr>
        <p:spPr>
          <a:xfrm rot="5400000">
            <a:off x="8085468" y="2643657"/>
            <a:ext cx="226689" cy="105972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6" name="Isosceles Triangle 125"/>
          <p:cNvSpPr/>
          <p:nvPr/>
        </p:nvSpPr>
        <p:spPr>
          <a:xfrm rot="5400000">
            <a:off x="8085467" y="4678338"/>
            <a:ext cx="226689" cy="105972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32798" y="2269051"/>
            <a:ext cx="3372916" cy="857647"/>
            <a:chOff x="332798" y="2269051"/>
            <a:chExt cx="3372916" cy="857647"/>
          </a:xfrm>
        </p:grpSpPr>
        <p:sp>
          <p:nvSpPr>
            <p:cNvPr id="120" name="TextBox 119"/>
            <p:cNvSpPr txBox="1"/>
            <p:nvPr/>
          </p:nvSpPr>
          <p:spPr>
            <a:xfrm>
              <a:off x="1374319" y="2269051"/>
              <a:ext cx="23212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 dirty="0" smtClean="0">
                  <a:solidFill>
                    <a:srgbClr val="5B9BD5">
                      <a:lumMod val="75000"/>
                    </a:srgbClr>
                  </a:solidFill>
                  <a:latin typeface="Lato Black" panose="020F0A02020204030203" pitchFamily="34" charset="0"/>
                  <a:ea typeface="Fira Sans OT" pitchFamily="34" charset="0"/>
                </a:rPr>
                <a:t>1204 Followers</a:t>
              </a:r>
              <a:endParaRPr lang="en-US" sz="2000" b="1" dirty="0">
                <a:solidFill>
                  <a:srgbClr val="5B9BD5">
                    <a:lumMod val="75000"/>
                  </a:srgbClr>
                </a:solidFill>
                <a:latin typeface="Lato Black" panose="020F0A02020204030203" pitchFamily="34" charset="0"/>
                <a:ea typeface="Fira Sans OT" pitchFamily="34" charset="0"/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332798" y="2541923"/>
              <a:ext cx="33729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The standard chunk of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used since the 1500s is </a:t>
              </a:r>
              <a:r>
                <a:rPr lang="en-US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reproduced.</a:t>
              </a:r>
              <a:endPara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14425" y="4324118"/>
            <a:ext cx="3372916" cy="878635"/>
            <a:chOff x="314425" y="4324118"/>
            <a:chExt cx="3372916" cy="878635"/>
          </a:xfrm>
        </p:grpSpPr>
        <p:sp>
          <p:nvSpPr>
            <p:cNvPr id="121" name="TextBox 120"/>
            <p:cNvSpPr txBox="1"/>
            <p:nvPr/>
          </p:nvSpPr>
          <p:spPr>
            <a:xfrm>
              <a:off x="1366071" y="4324118"/>
              <a:ext cx="23212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 dirty="0" smtClean="0">
                  <a:solidFill>
                    <a:srgbClr val="00B0F0"/>
                  </a:solidFill>
                  <a:latin typeface="Lato Black" panose="020F0A02020204030203" pitchFamily="34" charset="0"/>
                  <a:ea typeface="Fira Sans OT" pitchFamily="34" charset="0"/>
                </a:rPr>
                <a:t>754 Tweets</a:t>
              </a:r>
              <a:endParaRPr lang="en-US" sz="2000" b="1" dirty="0">
                <a:solidFill>
                  <a:srgbClr val="00B0F0"/>
                </a:solidFill>
                <a:latin typeface="Lato Black" panose="020F0A02020204030203" pitchFamily="34" charset="0"/>
                <a:ea typeface="Fira Sans OT" pitchFamily="34" charset="0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314425" y="4617978"/>
              <a:ext cx="33729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The standard chunk of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used since the 1500s is </a:t>
              </a:r>
              <a:r>
                <a:rPr lang="en-US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reproduced.</a:t>
              </a:r>
              <a:endPara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370956" y="2246329"/>
            <a:ext cx="3372916" cy="912272"/>
            <a:chOff x="8370956" y="2246329"/>
            <a:chExt cx="3372916" cy="912272"/>
          </a:xfrm>
        </p:grpSpPr>
        <p:sp>
          <p:nvSpPr>
            <p:cNvPr id="123" name="TextBox 122"/>
            <p:cNvSpPr txBox="1"/>
            <p:nvPr/>
          </p:nvSpPr>
          <p:spPr>
            <a:xfrm>
              <a:off x="8370956" y="2246329"/>
              <a:ext cx="23212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1B7BB1"/>
                  </a:solidFill>
                  <a:latin typeface="Lato Black" panose="020F0A02020204030203" pitchFamily="34" charset="0"/>
                  <a:ea typeface="Fira Sans OT" pitchFamily="34" charset="0"/>
                </a:rPr>
                <a:t>220 Followers</a:t>
              </a:r>
              <a:endParaRPr lang="en-US" sz="2000" b="1" dirty="0">
                <a:solidFill>
                  <a:srgbClr val="1B7BB1"/>
                </a:solidFill>
                <a:latin typeface="Lato Black" panose="020F0A02020204030203" pitchFamily="34" charset="0"/>
                <a:ea typeface="Fira Sans OT" pitchFamily="34" charset="0"/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8370956" y="2573826"/>
              <a:ext cx="33729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The standard chunk of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used since the 1500s is </a:t>
              </a:r>
              <a:r>
                <a:rPr lang="en-US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reproduced.</a:t>
              </a:r>
              <a:endPara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370956" y="4320058"/>
            <a:ext cx="3372916" cy="885193"/>
            <a:chOff x="8370956" y="4320058"/>
            <a:chExt cx="3372916" cy="885193"/>
          </a:xfrm>
        </p:grpSpPr>
        <p:sp>
          <p:nvSpPr>
            <p:cNvPr id="122" name="TextBox 121"/>
            <p:cNvSpPr txBox="1"/>
            <p:nvPr/>
          </p:nvSpPr>
          <p:spPr>
            <a:xfrm>
              <a:off x="8370956" y="4320058"/>
              <a:ext cx="23212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93B07"/>
                  </a:solidFill>
                  <a:latin typeface="Lato Black" panose="020F0A02020204030203" pitchFamily="34" charset="0"/>
                  <a:ea typeface="Fira Sans OT" pitchFamily="34" charset="0"/>
                </a:rPr>
                <a:t>124 Followers</a:t>
              </a:r>
              <a:endParaRPr lang="en-US" sz="2000" b="1" dirty="0">
                <a:solidFill>
                  <a:srgbClr val="F93B07"/>
                </a:solidFill>
                <a:latin typeface="Lato Black" panose="020F0A02020204030203" pitchFamily="34" charset="0"/>
                <a:ea typeface="Fira Sans OT" pitchFamily="34" charset="0"/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8370956" y="4620476"/>
              <a:ext cx="33729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The standard chunk of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Lorem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</a:t>
              </a:r>
              <a:r>
                <a:rPr lang="en-US" sz="16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Ipsum</a:t>
              </a:r>
              <a:r>
                <a:rPr lang="en-US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 used since the 1500s is </a:t>
              </a:r>
              <a:r>
                <a:rPr lang="en-US" sz="16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Lato Light" panose="020F0302020204030203" pitchFamily="34" charset="0"/>
                </a:rPr>
                <a:t>reproduced.</a:t>
              </a:r>
              <a:endPara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Lato Light" panose="020F0302020204030203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99492" y="6420539"/>
            <a:ext cx="245703" cy="245703"/>
            <a:chOff x="6838977" y="3422490"/>
            <a:chExt cx="1358153" cy="1358153"/>
          </a:xfrm>
        </p:grpSpPr>
        <p:sp>
          <p:nvSpPr>
            <p:cNvPr id="29" name="Teardrop 28"/>
            <p:cNvSpPr/>
            <p:nvPr/>
          </p:nvSpPr>
          <p:spPr>
            <a:xfrm>
              <a:off x="6838977" y="4242761"/>
              <a:ext cx="537882" cy="537882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Teardrop 29"/>
            <p:cNvSpPr/>
            <p:nvPr/>
          </p:nvSpPr>
          <p:spPr>
            <a:xfrm rot="10800000">
              <a:off x="7376859" y="3422490"/>
              <a:ext cx="820271" cy="820271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Teardrop 30"/>
            <p:cNvSpPr/>
            <p:nvPr/>
          </p:nvSpPr>
          <p:spPr>
            <a:xfrm rot="5400000">
              <a:off x="6980568" y="3848099"/>
              <a:ext cx="283295" cy="283295"/>
            </a:xfrm>
            <a:prstGeom prst="teardrop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D890A"/>
                </a:solidFill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219615" y="6512630"/>
            <a:ext cx="516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85000"/>
                  </a:prstClr>
                </a:solidFill>
                <a:latin typeface="Lato Heavy" panose="020F0902020204030203" pitchFamily="34" charset="0"/>
                <a:cs typeface="Lato Heavy" panose="020F0902020204030203" pitchFamily="34" charset="0"/>
              </a:rPr>
              <a:t>IDEA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1025186" y="6444625"/>
            <a:ext cx="219075" cy="45719"/>
          </a:xfrm>
          <a:prstGeom prst="rect">
            <a:avLst/>
          </a:prstGeom>
          <a:solidFill>
            <a:srgbClr val="FEA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 flipH="1">
            <a:off x="9657158" y="6467209"/>
            <a:ext cx="1147763" cy="26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11243071" y="6444625"/>
            <a:ext cx="219075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1460956" y="6444624"/>
            <a:ext cx="219075" cy="45719"/>
          </a:xfrm>
          <a:prstGeom prst="rect">
            <a:avLst/>
          </a:prstGeom>
          <a:solidFill>
            <a:srgbClr val="FE8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1678841" y="6444349"/>
            <a:ext cx="219075" cy="45719"/>
          </a:xfrm>
          <a:prstGeom prst="rect">
            <a:avLst/>
          </a:prstGeom>
          <a:solidFill>
            <a:srgbClr val="FEC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0805516" y="6444349"/>
            <a:ext cx="219075" cy="45719"/>
          </a:xfrm>
          <a:prstGeom prst="rect">
            <a:avLst/>
          </a:prstGeom>
          <a:solidFill>
            <a:srgbClr val="763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043585" y="6512928"/>
            <a:ext cx="3952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www.yourwebsite.com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455000" y="491056"/>
            <a:ext cx="45720" cy="675713"/>
            <a:chOff x="455000" y="491056"/>
            <a:chExt cx="45720" cy="675713"/>
          </a:xfrm>
        </p:grpSpPr>
        <p:sp>
          <p:nvSpPr>
            <p:cNvPr id="58" name="Rectangle 57"/>
            <p:cNvSpPr/>
            <p:nvPr userDrawn="1"/>
          </p:nvSpPr>
          <p:spPr>
            <a:xfrm>
              <a:off x="455001" y="491056"/>
              <a:ext cx="45719" cy="675713"/>
            </a:xfrm>
            <a:prstGeom prst="rect">
              <a:avLst/>
            </a:prstGeom>
            <a:solidFill>
              <a:srgbClr val="FE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Rectangle 58"/>
            <p:cNvSpPr/>
            <p:nvPr userDrawn="1"/>
          </p:nvSpPr>
          <p:spPr>
            <a:xfrm>
              <a:off x="455000" y="961799"/>
              <a:ext cx="45719" cy="204970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393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window dir="ver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1061385666"/>
              </p:ext>
            </p:extLst>
          </p:nvPr>
        </p:nvGraphicFramePr>
        <p:xfrm>
          <a:off x="-38101" y="0"/>
          <a:ext cx="13250781" cy="695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Rectangle 16"/>
          <p:cNvSpPr/>
          <p:nvPr/>
        </p:nvSpPr>
        <p:spPr>
          <a:xfrm>
            <a:off x="-75294" y="-12700"/>
            <a:ext cx="12325350" cy="7010400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933575"/>
            <a:ext cx="3433011" cy="3143250"/>
          </a:xfrm>
          <a:prstGeom prst="rect">
            <a:avLst/>
          </a:prstGeom>
          <a:solidFill>
            <a:srgbClr val="FE8301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5405" y="2514421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94"/>
            <a:r>
              <a:rPr lang="en-US" sz="7200" dirty="0">
                <a:solidFill>
                  <a:prstClr val="white"/>
                </a:solidFill>
                <a:latin typeface="FontAwesome" pitchFamily="2" charset="0"/>
              </a:rPr>
              <a:t></a:t>
            </a:r>
            <a:endParaRPr lang="ru-RU" sz="7200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543300"/>
            <a:ext cx="34330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prstClr val="white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Contact us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433010" y="1933575"/>
            <a:ext cx="230606" cy="3143250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3005" y="4128085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white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Visit us on our new building</a:t>
            </a:r>
            <a:endParaRPr lang="en-US" dirty="0">
              <a:solidFill>
                <a:prstClr val="white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226198"/>
      </p:ext>
    </p:extLst>
  </p:cSld>
  <p:clrMapOvr>
    <a:masterClrMapping/>
  </p:clrMapOvr>
  <p:transition spd="slow" advClick="0" advTm="3000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sic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Basic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5453</TotalTime>
  <Words>7629</Words>
  <PresentationFormat>Widescreen</PresentationFormat>
  <Paragraphs>1988</Paragraphs>
  <Slides>100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100</vt:i4>
      </vt:variant>
    </vt:vector>
  </HeadingPairs>
  <TitlesOfParts>
    <vt:vector size="117" baseType="lpstr">
      <vt:lpstr>Arial</vt:lpstr>
      <vt:lpstr>Calibri</vt:lpstr>
      <vt:lpstr>Calibri Light</vt:lpstr>
      <vt:lpstr>Fira Sans OT</vt:lpstr>
      <vt:lpstr>FontAwesome</vt:lpstr>
      <vt:lpstr>Lato</vt:lpstr>
      <vt:lpstr>Lato Black</vt:lpstr>
      <vt:lpstr>Lato Heavy</vt:lpstr>
      <vt:lpstr>Lato Light</vt:lpstr>
      <vt:lpstr>Lato Medium</vt:lpstr>
      <vt:lpstr>Source Sans Pro</vt:lpstr>
      <vt:lpstr>Source Sans Pro Black</vt:lpstr>
      <vt:lpstr>Source Sans Pro Semibold</vt:lpstr>
      <vt:lpstr>Wingdings</vt:lpstr>
      <vt:lpstr>Office Theme</vt:lpstr>
      <vt:lpstr>Basic Slide</vt:lpstr>
      <vt:lpstr>1_Basic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2014-12-09T04:02:55Z</dcterms:created>
  <dcterms:modified xsi:type="dcterms:W3CDTF">2015-01-03T12:45:32Z</dcterms:modified>
</cp:coreProperties>
</file>