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</p:sldMasterIdLst>
  <p:notesMasterIdLst>
    <p:notesMasterId r:id="rId13"/>
  </p:notesMasterIdLst>
  <p:sldIdLst>
    <p:sldId id="257" r:id="rId2"/>
    <p:sldId id="259" r:id="rId3"/>
    <p:sldId id="260" r:id="rId4"/>
    <p:sldId id="261" r:id="rId5"/>
    <p:sldId id="256" r:id="rId6"/>
    <p:sldId id="262" r:id="rId7"/>
    <p:sldId id="263" r:id="rId8"/>
    <p:sldId id="266" r:id="rId9"/>
    <p:sldId id="264" r:id="rId10"/>
    <p:sldId id="267" r:id="rId11"/>
    <p:sldId id="268" r:id="rId12"/>
  </p:sldIdLst>
  <p:sldSz cx="12192000" cy="6858000"/>
  <p:notesSz cx="6858000" cy="9144000"/>
  <p:custDataLst>
    <p:tags r:id="rId14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3E13B9"/>
    <a:srgbClr val="008000"/>
  </p:clrMru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63" d="100"/>
          <a:sy n="63" d="100"/>
        </p:scale>
        <p:origin x="-138" y="-4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4816E9E-2933-43ED-ADD5-0370A9699C93}" type="datetimeFigureOut">
              <a:rPr lang="en-US"/>
              <a:pPr>
                <a:defRPr/>
              </a:pPr>
              <a:t>4/1/2021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CE4879D-985D-47E7-9587-2C4BDCF0BB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726E7A-EEC9-4FDC-A196-098267D9EC4B}" type="datetimeFigureOut">
              <a:rPr lang="en-US"/>
              <a:pPr>
                <a:defRPr/>
              </a:pPr>
              <a:t>4/1/2021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FF116E-4E62-46E7-88DA-EF197CA514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F65F2C-500E-4CA7-AD63-F242BF222A30}" type="datetimeFigureOut">
              <a:rPr lang="en-US"/>
              <a:pPr>
                <a:defRPr/>
              </a:pPr>
              <a:t>4/1/2021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74BCB3-D33C-48F9-AA11-EC96A67387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2C9FDF-CD69-49F6-8DDE-F62038BC7F26}" type="datetimeFigureOut">
              <a:rPr lang="en-US"/>
              <a:pPr>
                <a:defRPr/>
              </a:pPr>
              <a:t>4/1/2021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6F0315-33ED-43D9-839F-22635407E4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770954-AB02-43B1-91C1-B2F878AE2F74}" type="datetimeFigureOut">
              <a:rPr lang="en-US"/>
              <a:pPr>
                <a:defRPr/>
              </a:pPr>
              <a:t>4/1/2021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AF2207-9DEA-4906-AE52-62335E1944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5F3DBF-5AF3-4FB7-9304-82061B24B610}" type="datetimeFigureOut">
              <a:rPr lang="en-US"/>
              <a:pPr>
                <a:defRPr/>
              </a:pPr>
              <a:t>4/1/2021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2F067C-00EA-462C-9D6E-D5DD4C65F4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159F51-A40F-4B54-A471-CF512A83617E}" type="datetimeFigureOut">
              <a:rPr lang="en-US"/>
              <a:pPr>
                <a:defRPr/>
              </a:pPr>
              <a:t>4/1/2021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7A5E1D-1CC5-4918-AB11-DD41F0D3DB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43C2BD-15D3-4960-87D0-B8C291D23EF1}" type="datetimeFigureOut">
              <a:rPr lang="en-US"/>
              <a:pPr>
                <a:defRPr/>
              </a:pPr>
              <a:t>4/1/2021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7E0F46-4250-4D8F-AE8E-0D57E869E1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6325DE-4768-4ED0-B087-8DA131DE6790}" type="datetimeFigureOut">
              <a:rPr lang="en-US"/>
              <a:pPr>
                <a:defRPr/>
              </a:pPr>
              <a:t>4/1/2021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7EC640-E8E4-4A09-AFB4-197639C545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09DD25-66A2-45FD-A360-0AC92543F403}" type="datetimeFigureOut">
              <a:rPr lang="en-US"/>
              <a:pPr>
                <a:defRPr/>
              </a:pPr>
              <a:t>4/1/2021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2A3D29-6D2E-49EE-97F8-343029E548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D5678B-B1AF-4BE5-A067-38D980F13963}" type="datetimeFigureOut">
              <a:rPr lang="en-US"/>
              <a:pPr>
                <a:defRPr/>
              </a:pPr>
              <a:t>4/1/2021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3BC46A-E2EF-4F4B-8362-2370A2C43A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015BC5-1C97-487D-A2B7-F5E3DA6CDCF4}" type="datetimeFigureOut">
              <a:rPr lang="en-US"/>
              <a:pPr>
                <a:defRPr/>
              </a:pPr>
              <a:t>4/1/2021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5ADF5D-05DA-4E05-B45F-6F19E46D63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522A800-5655-40E9-9508-1AF649FBE089}" type="datetimeFigureOut">
              <a:rPr lang="en-US"/>
              <a:pPr>
                <a:defRPr/>
              </a:pPr>
              <a:t>4/1/2021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4A4A770-560B-4679-97DC-12542C9B29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TextBox 2"/>
          <p:cNvSpPr txBox="1">
            <a:spLocks noChangeArrowheads="1"/>
          </p:cNvSpPr>
          <p:nvPr/>
        </p:nvSpPr>
        <p:spPr bwMode="auto">
          <a:xfrm>
            <a:off x="1897063" y="893763"/>
            <a:ext cx="8478837" cy="698500"/>
          </a:xfrm>
          <a:prstGeom prst="rect">
            <a:avLst/>
          </a:prstGeom>
          <a:solidFill>
            <a:srgbClr val="E2F0D9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lIns="121917" tIns="60958" rIns="121917" bIns="60958">
            <a:spAutoFit/>
          </a:bodyPr>
          <a:lstStyle/>
          <a:p>
            <a:pPr defTabSz="1219200">
              <a:buClr>
                <a:srgbClr val="000000"/>
              </a:buClr>
              <a:buFont typeface="Arial" charset="0"/>
              <a:buNone/>
            </a:pPr>
            <a:r>
              <a:rPr lang="en-US" sz="37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KẾT NỐI TRI THỨC VỚI CUỘC SỐNG</a:t>
            </a:r>
          </a:p>
        </p:txBody>
      </p:sp>
      <p:sp>
        <p:nvSpPr>
          <p:cNvPr id="14339" name="TextBox 3"/>
          <p:cNvSpPr txBox="1">
            <a:spLocks noChangeArrowheads="1"/>
          </p:cNvSpPr>
          <p:nvPr/>
        </p:nvSpPr>
        <p:spPr bwMode="auto">
          <a:xfrm>
            <a:off x="4591050" y="1912938"/>
            <a:ext cx="3009900" cy="779462"/>
          </a:xfrm>
          <a:prstGeom prst="rect">
            <a:avLst/>
          </a:prstGeom>
          <a:solidFill>
            <a:srgbClr val="FEE7EF"/>
          </a:solidFill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 wrap="none" lIns="121917" tIns="60958" rIns="121917" bIns="60958">
            <a:spAutoFit/>
          </a:bodyPr>
          <a:lstStyle/>
          <a:p>
            <a:pPr defTabSz="1219200">
              <a:buClr>
                <a:srgbClr val="000000"/>
              </a:buClr>
              <a:buFont typeface="Arial" charset="0"/>
              <a:buNone/>
            </a:pPr>
            <a:r>
              <a:rPr lang="en-US" sz="43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Tiếng Việt 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3" name="Group 4"/>
          <p:cNvGrpSpPr>
            <a:grpSpLocks/>
          </p:cNvGrpSpPr>
          <p:nvPr/>
        </p:nvGrpSpPr>
        <p:grpSpPr bwMode="auto">
          <a:xfrm>
            <a:off x="1316038" y="635000"/>
            <a:ext cx="10245725" cy="684213"/>
            <a:chOff x="511806" y="-12271"/>
            <a:chExt cx="8533994" cy="512237"/>
          </a:xfrm>
        </p:grpSpPr>
        <p:sp>
          <p:nvSpPr>
            <p:cNvPr id="23558" name="TextBox 5"/>
            <p:cNvSpPr txBox="1">
              <a:spLocks noChangeArrowheads="1"/>
            </p:cNvSpPr>
            <p:nvPr/>
          </p:nvSpPr>
          <p:spPr bwMode="auto">
            <a:xfrm>
              <a:off x="1002372" y="-12271"/>
              <a:ext cx="8043428" cy="51223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lIns="121917" tIns="60958" rIns="121917" bIns="60958">
              <a:spAutoFit/>
            </a:bodyPr>
            <a:lstStyle/>
            <a:p>
              <a:pPr defTabSz="1219200">
                <a:buClr>
                  <a:srgbClr val="000000"/>
                </a:buClr>
                <a:buFont typeface="Arial" charset="0"/>
                <a:buNone/>
              </a:pPr>
              <a:r>
                <a:rPr lang="en-US" sz="3700">
                  <a:sym typeface="Arial" charset="0"/>
                </a:rPr>
                <a:t> </a:t>
              </a:r>
              <a:r>
                <a:rPr lang="en-US" sz="3200">
                  <a:latin typeface="Arial-Rounded"/>
                  <a:ea typeface="Arial-Rounded"/>
                  <a:cs typeface="Arial-Rounded"/>
                  <a:sym typeface="Arial" charset="0"/>
                </a:rPr>
                <a:t>Viết 1-2 câu về một nhân vất ở mục 3</a:t>
              </a:r>
            </a:p>
          </p:txBody>
        </p:sp>
        <p:sp>
          <p:nvSpPr>
            <p:cNvPr id="23559" name="Oval 6"/>
            <p:cNvSpPr>
              <a:spLocks noChangeArrowheads="1"/>
            </p:cNvSpPr>
            <p:nvPr/>
          </p:nvSpPr>
          <p:spPr bwMode="auto">
            <a:xfrm>
              <a:off x="511806" y="78094"/>
              <a:ext cx="490176" cy="420117"/>
            </a:xfrm>
            <a:prstGeom prst="ellipse">
              <a:avLst/>
            </a:prstGeom>
            <a:solidFill>
              <a:srgbClr val="00B0F0"/>
            </a:solidFill>
            <a:ln w="25400" algn="ctr">
              <a:solidFill>
                <a:srgbClr val="00B0F0"/>
              </a:solidFill>
              <a:round/>
              <a:headEnd/>
              <a:tailEnd/>
            </a:ln>
          </p:spPr>
          <p:txBody>
            <a:bodyPr lIns="121917" tIns="60958" rIns="121917" bIns="60958" anchor="ctr"/>
            <a:lstStyle/>
            <a:p>
              <a:pPr algn="ctr" defTabSz="1219200">
                <a:buClr>
                  <a:srgbClr val="000000"/>
                </a:buClr>
                <a:buFont typeface="Arial" charset="0"/>
                <a:buNone/>
              </a:pPr>
              <a:r>
                <a:rPr lang="en-US" sz="3700" b="1">
                  <a:solidFill>
                    <a:schemeClr val="bg1"/>
                  </a:solidFill>
                  <a:sym typeface="Arial" charset="0"/>
                </a:rPr>
                <a:t>5</a:t>
              </a:r>
            </a:p>
          </p:txBody>
        </p:sp>
      </p:grpSp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763588" y="1960563"/>
            <a:ext cx="10890250" cy="3146425"/>
            <a:chOff x="194040" y="1650177"/>
            <a:chExt cx="8894224" cy="2742293"/>
          </a:xfrm>
        </p:grpSpPr>
        <p:pic>
          <p:nvPicPr>
            <p:cNvPr id="23555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94040" y="2245147"/>
              <a:ext cx="8743950" cy="21473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556" name="Rectangle 10"/>
            <p:cNvSpPr>
              <a:spLocks noChangeArrowheads="1"/>
            </p:cNvSpPr>
            <p:nvPr/>
          </p:nvSpPr>
          <p:spPr bwMode="auto">
            <a:xfrm>
              <a:off x="748957" y="2701712"/>
              <a:ext cx="8339307" cy="15786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1917" tIns="60958" rIns="121917" bIns="60958">
              <a:spAutoFit/>
            </a:bodyPr>
            <a:lstStyle/>
            <a:p>
              <a:pPr defTabSz="1219200">
                <a:buClr>
                  <a:srgbClr val="000000"/>
                </a:buClr>
                <a:buFont typeface="Arial" charset="0"/>
                <a:buNone/>
              </a:pPr>
              <a:r>
                <a:rPr lang="en-US" sz="3700" b="1">
                  <a:solidFill>
                    <a:srgbClr val="002F8E"/>
                  </a:solidFill>
                  <a:latin typeface="HP001 4 hàng"/>
                  <a:ea typeface="Arial-Rounded"/>
                  <a:cs typeface="Arial-Rounded"/>
                  <a:sym typeface="Arial" charset="0"/>
                </a:rPr>
                <a:t>Sóc có rất nhiều bạn tốt. Hằng ngày sóc nhảy nhót vui đùa.</a:t>
              </a:r>
            </a:p>
            <a:p>
              <a:pPr defTabSz="1219200">
                <a:buClr>
                  <a:srgbClr val="000000"/>
                </a:buClr>
                <a:buFont typeface="Arial" charset="0"/>
                <a:buNone/>
              </a:pPr>
              <a:r>
                <a:rPr lang="en-US" sz="3700" b="1">
                  <a:solidFill>
                    <a:srgbClr val="002F8E"/>
                  </a:solidFill>
                  <a:latin typeface="HP001 4 hàng"/>
                  <a:ea typeface="Arial-Rounded"/>
                  <a:cs typeface="Arial-Rounded"/>
                  <a:sym typeface="Arial" charset="0"/>
                </a:rPr>
                <a:t> </a:t>
              </a:r>
              <a:endParaRPr lang="en-US" sz="3700" b="1">
                <a:solidFill>
                  <a:srgbClr val="002F8E"/>
                </a:solidFill>
                <a:latin typeface="Times New Roman" pitchFamily="18" charset="0"/>
                <a:ea typeface="Arial-Rounded"/>
                <a:cs typeface="Arial-Rounded"/>
                <a:sym typeface="Arial" charset="0"/>
              </a:endParaRPr>
            </a:p>
          </p:txBody>
        </p:sp>
        <p:sp>
          <p:nvSpPr>
            <p:cNvPr id="23557" name="TextBox 11"/>
            <p:cNvSpPr txBox="1">
              <a:spLocks noChangeArrowheads="1"/>
            </p:cNvSpPr>
            <p:nvPr/>
          </p:nvSpPr>
          <p:spPr bwMode="auto">
            <a:xfrm>
              <a:off x="314677" y="1650177"/>
              <a:ext cx="1277653" cy="529918"/>
            </a:xfrm>
            <a:prstGeom prst="rect">
              <a:avLst/>
            </a:prstGeom>
            <a:solidFill>
              <a:srgbClr val="009242"/>
            </a:solidFill>
            <a:ln w="9525">
              <a:noFill/>
              <a:miter lim="800000"/>
              <a:headEnd/>
              <a:tailEnd/>
            </a:ln>
          </p:spPr>
          <p:txBody>
            <a:bodyPr lIns="121917" tIns="60958" rIns="121917" bIns="60958">
              <a:spAutoFit/>
            </a:bodyPr>
            <a:lstStyle/>
            <a:p>
              <a:pPr defTabSz="1219200">
                <a:buClr>
                  <a:srgbClr val="000000"/>
                </a:buClr>
                <a:buFont typeface="Arial" charset="0"/>
                <a:buNone/>
              </a:pPr>
              <a:r>
                <a:rPr lang="en-US" sz="3200">
                  <a:solidFill>
                    <a:schemeClr val="bg1"/>
                  </a:solidFill>
                  <a:sym typeface="Arial" charset="0"/>
                </a:rPr>
                <a:t>Mẫu: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24578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24579" name="Picture 5" descr="Không có mô tả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2463" y="319088"/>
            <a:ext cx="10906125" cy="570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Flowchart: Document 17"/>
          <p:cNvSpPr>
            <a:spLocks noChangeArrowheads="1"/>
          </p:cNvSpPr>
          <p:nvPr/>
        </p:nvSpPr>
        <p:spPr bwMode="auto">
          <a:xfrm>
            <a:off x="-42863" y="-14288"/>
            <a:ext cx="12387263" cy="1943101"/>
          </a:xfrm>
          <a:custGeom>
            <a:avLst/>
            <a:gdLst>
              <a:gd name="T0" fmla="*/ 18614609 w 21676"/>
              <a:gd name="T1" fmla="*/ 0 h 23075"/>
              <a:gd name="T2" fmla="*/ 2147483647 w 21676"/>
              <a:gd name="T3" fmla="*/ 0 h 23075"/>
              <a:gd name="T4" fmla="*/ 2147483647 w 21676"/>
              <a:gd name="T5" fmla="*/ 103120861 h 23075"/>
              <a:gd name="T6" fmla="*/ 2147483647 w 21676"/>
              <a:gd name="T7" fmla="*/ 105333259 h 23075"/>
              <a:gd name="T8" fmla="*/ 2030437744 w 21676"/>
              <a:gd name="T9" fmla="*/ 122521803 h 23075"/>
              <a:gd name="T10" fmla="*/ 245162 w 21676"/>
              <a:gd name="T11" fmla="*/ 108577374 h 23075"/>
              <a:gd name="T12" fmla="*/ 18614609 w 21676"/>
              <a:gd name="T13" fmla="*/ 0 h 2307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1676"/>
              <a:gd name="T22" fmla="*/ 0 h 23075"/>
              <a:gd name="T23" fmla="*/ 21676 w 21676"/>
              <a:gd name="T24" fmla="*/ 23075 h 2307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rgbClr val="F0B4BF"/>
          </a:solidFill>
          <a:ln w="12700" algn="ctr">
            <a:noFill/>
            <a:miter lim="800000"/>
            <a:headEnd/>
            <a:tailEnd/>
          </a:ln>
        </p:spPr>
        <p:txBody>
          <a:bodyPr lIns="91400" tIns="45702" rIns="91400" bIns="45702" anchor="ctr"/>
          <a:lstStyle/>
          <a:p>
            <a:pPr algn="ctr" defTabSz="1219200">
              <a:buClr>
                <a:srgbClr val="000000"/>
              </a:buClr>
              <a:buFont typeface="Arial" charset="0"/>
              <a:buNone/>
            </a:pPr>
            <a:endParaRPr lang="en-US" sz="1300">
              <a:solidFill>
                <a:srgbClr val="FFFFFF"/>
              </a:solidFill>
              <a:latin typeface="Calibri" pitchFamily="34" charset="0"/>
              <a:sym typeface="Arial" charset="0"/>
            </a:endParaRPr>
          </a:p>
        </p:txBody>
      </p:sp>
      <p:sp>
        <p:nvSpPr>
          <p:cNvPr id="15362" name="Flowchart: Document 17"/>
          <p:cNvSpPr>
            <a:spLocks noChangeArrowheads="1"/>
          </p:cNvSpPr>
          <p:nvPr/>
        </p:nvSpPr>
        <p:spPr bwMode="auto">
          <a:xfrm>
            <a:off x="-42863" y="11113"/>
            <a:ext cx="12387263" cy="1778000"/>
          </a:xfrm>
          <a:custGeom>
            <a:avLst/>
            <a:gdLst>
              <a:gd name="T0" fmla="*/ 18614609 w 21676"/>
              <a:gd name="T1" fmla="*/ 0 h 23168"/>
              <a:gd name="T2" fmla="*/ 2147483647 w 21676"/>
              <a:gd name="T3" fmla="*/ 0 h 23168"/>
              <a:gd name="T4" fmla="*/ 2147483647 w 21676"/>
              <a:gd name="T5" fmla="*/ 83653038 h 23168"/>
              <a:gd name="T6" fmla="*/ 2147483647 w 21676"/>
              <a:gd name="T7" fmla="*/ 87487233 h 23168"/>
              <a:gd name="T8" fmla="*/ 2074278901 w 21676"/>
              <a:gd name="T9" fmla="*/ 101763567 h 23168"/>
              <a:gd name="T10" fmla="*/ 245162 w 21676"/>
              <a:gd name="T11" fmla="*/ 82853521 h 23168"/>
              <a:gd name="T12" fmla="*/ 18614609 w 21676"/>
              <a:gd name="T13" fmla="*/ 0 h 2316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1676"/>
              <a:gd name="T22" fmla="*/ 0 h 23168"/>
              <a:gd name="T23" fmla="*/ 21676 w 21676"/>
              <a:gd name="T24" fmla="*/ 23168 h 2316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rgbClr val="FF0066"/>
          </a:solidFill>
          <a:ln w="12700" algn="ctr">
            <a:noFill/>
            <a:miter lim="800000"/>
            <a:headEnd/>
            <a:tailEnd/>
          </a:ln>
        </p:spPr>
        <p:txBody>
          <a:bodyPr lIns="91400" tIns="45702" rIns="91400" bIns="45702" anchor="ctr"/>
          <a:lstStyle/>
          <a:p>
            <a:pPr algn="ctr" defTabSz="1219200">
              <a:buClr>
                <a:srgbClr val="000000"/>
              </a:buClr>
              <a:buFont typeface="Arial" charset="0"/>
              <a:buNone/>
            </a:pPr>
            <a:endParaRPr lang="en-US" sz="1300">
              <a:solidFill>
                <a:srgbClr val="FFFFFF"/>
              </a:solidFill>
              <a:latin typeface="Calibri" pitchFamily="34" charset="0"/>
              <a:sym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54596" y="306019"/>
            <a:ext cx="8160944" cy="1015615"/>
          </a:xfrm>
          <a:prstGeom prst="rect">
            <a:avLst/>
          </a:prstGeom>
          <a:noFill/>
        </p:spPr>
        <p:txBody>
          <a:bodyPr lIns="68543" tIns="34272" rIns="68543" bIns="34272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en-US" sz="4500" b="1" kern="0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BÀI HỌC TỪ CUỘC SỐNG </a:t>
            </a:r>
          </a:p>
        </p:txBody>
      </p:sp>
      <p:grpSp>
        <p:nvGrpSpPr>
          <p:cNvPr id="15364" name="Group 4"/>
          <p:cNvGrpSpPr>
            <a:grpSpLocks/>
          </p:cNvGrpSpPr>
          <p:nvPr/>
        </p:nvGrpSpPr>
        <p:grpSpPr bwMode="auto">
          <a:xfrm>
            <a:off x="-660400" y="-849313"/>
            <a:ext cx="2470150" cy="2297113"/>
            <a:chOff x="-2957976" y="-1125796"/>
            <a:chExt cx="2469633" cy="2296731"/>
          </a:xfrm>
        </p:grpSpPr>
        <p:sp>
          <p:nvSpPr>
            <p:cNvPr id="15375" name="Oval 5"/>
            <p:cNvSpPr>
              <a:spLocks noChangeArrowheads="1"/>
            </p:cNvSpPr>
            <p:nvPr/>
          </p:nvSpPr>
          <p:spPr bwMode="auto">
            <a:xfrm rot="9814622">
              <a:off x="-2957976" y="-1125796"/>
              <a:ext cx="2469633" cy="2296731"/>
            </a:xfrm>
            <a:prstGeom prst="ellipse">
              <a:avLst/>
            </a:prstGeom>
            <a:solidFill>
              <a:srgbClr val="DD656E"/>
            </a:solidFill>
            <a:ln w="12700" algn="ctr">
              <a:noFill/>
              <a:miter lim="800000"/>
              <a:headEnd/>
              <a:tailEnd/>
            </a:ln>
          </p:spPr>
          <p:txBody>
            <a:bodyPr lIns="121917" tIns="60958" rIns="121917" bIns="60958" anchor="ctr"/>
            <a:lstStyle/>
            <a:p>
              <a:pPr algn="ctr" defTabSz="1219200">
                <a:buClr>
                  <a:srgbClr val="000000"/>
                </a:buClr>
                <a:buFont typeface="Arial" charset="0"/>
                <a:buNone/>
              </a:pPr>
              <a:endParaRPr lang="en-US" sz="1300">
                <a:solidFill>
                  <a:srgbClr val="FFFFFF"/>
                </a:solidFill>
                <a:latin typeface="Calibri" pitchFamily="34" charset="0"/>
                <a:sym typeface="Arial" charset="0"/>
              </a:endParaRPr>
            </a:p>
          </p:txBody>
        </p:sp>
        <p:sp>
          <p:nvSpPr>
            <p:cNvPr id="15376" name="Oval 6"/>
            <p:cNvSpPr>
              <a:spLocks noChangeArrowheads="1"/>
            </p:cNvSpPr>
            <p:nvPr/>
          </p:nvSpPr>
          <p:spPr bwMode="auto">
            <a:xfrm rot="968493">
              <a:off x="-2720959" y="-827326"/>
              <a:ext cx="2069666" cy="1930524"/>
            </a:xfrm>
            <a:prstGeom prst="ellipse">
              <a:avLst/>
            </a:prstGeom>
            <a:solidFill>
              <a:schemeClr val="tx2"/>
            </a:solidFill>
            <a:ln w="12700" algn="ctr">
              <a:noFill/>
              <a:miter lim="800000"/>
              <a:headEnd/>
              <a:tailEnd/>
            </a:ln>
          </p:spPr>
          <p:txBody>
            <a:bodyPr lIns="121917" tIns="60958" rIns="121917" bIns="60958" anchor="ctr"/>
            <a:lstStyle/>
            <a:p>
              <a:pPr algn="ctr" defTabSz="1219200">
                <a:buClr>
                  <a:srgbClr val="000000"/>
                </a:buClr>
                <a:buFont typeface="Arial" charset="0"/>
                <a:buNone/>
              </a:pPr>
              <a:endParaRPr lang="en-US" sz="1300">
                <a:solidFill>
                  <a:srgbClr val="FFFFFF"/>
                </a:solidFill>
                <a:latin typeface="Calibri" pitchFamily="34" charset="0"/>
                <a:sym typeface="Arial" charset="0"/>
              </a:endParaRPr>
            </a:p>
          </p:txBody>
        </p:sp>
        <p:sp>
          <p:nvSpPr>
            <p:cNvPr id="15377" name="Oval 7"/>
            <p:cNvSpPr>
              <a:spLocks noChangeArrowheads="1"/>
            </p:cNvSpPr>
            <p:nvPr/>
          </p:nvSpPr>
          <p:spPr bwMode="auto">
            <a:xfrm rot="2150288">
              <a:off x="-2541081" y="-528858"/>
              <a:ext cx="1826301" cy="1583369"/>
            </a:xfrm>
            <a:prstGeom prst="ellipse">
              <a:avLst/>
            </a:prstGeom>
            <a:solidFill>
              <a:schemeClr val="bg1"/>
            </a:solidFill>
            <a:ln w="12700" algn="ctr">
              <a:noFill/>
              <a:miter lim="800000"/>
              <a:headEnd/>
              <a:tailEnd/>
            </a:ln>
          </p:spPr>
          <p:txBody>
            <a:bodyPr lIns="121917" tIns="60958" rIns="121917" bIns="60958" anchor="ctr"/>
            <a:lstStyle/>
            <a:p>
              <a:pPr algn="ctr" defTabSz="1219200">
                <a:buClr>
                  <a:srgbClr val="000000"/>
                </a:buClr>
                <a:buFont typeface="Arial" charset="0"/>
                <a:buNone/>
              </a:pPr>
              <a:endParaRPr lang="en-US" sz="1300">
                <a:solidFill>
                  <a:srgbClr val="FFFFFF"/>
                </a:solidFill>
                <a:latin typeface="Calibri" pitchFamily="34" charset="0"/>
                <a:sym typeface="Arial" charset="0"/>
              </a:endParaRPr>
            </a:p>
          </p:txBody>
        </p:sp>
      </p:grpSp>
      <p:sp>
        <p:nvSpPr>
          <p:cNvPr id="15365" name="TextBox 8"/>
          <p:cNvSpPr txBox="1">
            <a:spLocks noChangeArrowheads="1"/>
          </p:cNvSpPr>
          <p:nvPr/>
        </p:nvSpPr>
        <p:spPr bwMode="auto">
          <a:xfrm>
            <a:off x="12700" y="177800"/>
            <a:ext cx="1341438" cy="1109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88" tIns="45695" rIns="91388" bIns="45695">
            <a:spAutoFit/>
          </a:bodyPr>
          <a:lstStyle/>
          <a:p>
            <a:pPr algn="ctr" defTabSz="1219200">
              <a:buClr>
                <a:srgbClr val="000000"/>
              </a:buClr>
              <a:buFont typeface="Arial" charset="0"/>
              <a:buNone/>
            </a:pPr>
            <a:r>
              <a:rPr lang="en-US" sz="6500" b="1">
                <a:solidFill>
                  <a:srgbClr val="FF0066"/>
                </a:solidFill>
                <a:latin typeface="Arial Rounded MT Bold"/>
                <a:ea typeface="Arial-Rounded"/>
                <a:cs typeface="Times New Roman" pitchFamily="18" charset="0"/>
                <a:sym typeface="Arial" charset="0"/>
              </a:rPr>
              <a:t>5</a:t>
            </a:r>
          </a:p>
        </p:txBody>
      </p:sp>
      <p:sp>
        <p:nvSpPr>
          <p:cNvPr id="15366" name="Rectangle 10"/>
          <p:cNvSpPr>
            <a:spLocks noChangeArrowheads="1"/>
          </p:cNvSpPr>
          <p:nvPr/>
        </p:nvSpPr>
        <p:spPr bwMode="auto">
          <a:xfrm>
            <a:off x="3760788" y="2779713"/>
            <a:ext cx="5916612" cy="757237"/>
          </a:xfrm>
          <a:custGeom>
            <a:avLst/>
            <a:gdLst>
              <a:gd name="T0" fmla="*/ 0 w 5334002"/>
              <a:gd name="T1" fmla="*/ 0 h 724766"/>
              <a:gd name="T2" fmla="*/ 4921703 w 5334002"/>
              <a:gd name="T3" fmla="*/ 0 h 724766"/>
              <a:gd name="T4" fmla="*/ 4474278 w 5334002"/>
              <a:gd name="T5" fmla="*/ 372093 h 724766"/>
              <a:gd name="T6" fmla="*/ 4921703 w 5334002"/>
              <a:gd name="T7" fmla="*/ 593787 h 724766"/>
              <a:gd name="T8" fmla="*/ 0 w 5334002"/>
              <a:gd name="T9" fmla="*/ 593787 h 724766"/>
              <a:gd name="T10" fmla="*/ 0 w 5334002"/>
              <a:gd name="T11" fmla="*/ 0 h 72476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334002"/>
              <a:gd name="T19" fmla="*/ 0 h 724766"/>
              <a:gd name="T20" fmla="*/ 5334002 w 5334002"/>
              <a:gd name="T21" fmla="*/ 724766 h 72476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334002" h="724766">
                <a:moveTo>
                  <a:pt x="0" y="0"/>
                </a:moveTo>
                <a:lnTo>
                  <a:pt x="5334000" y="0"/>
                </a:lnTo>
                <a:cubicBezTo>
                  <a:pt x="5335154" y="102899"/>
                  <a:pt x="4847938" y="351271"/>
                  <a:pt x="4849092" y="454170"/>
                </a:cubicBezTo>
                <a:lnTo>
                  <a:pt x="5334000" y="724766"/>
                </a:lnTo>
                <a:lnTo>
                  <a:pt x="0" y="72476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12700" algn="ctr">
            <a:noFill/>
            <a:miter lim="800000"/>
            <a:headEnd/>
            <a:tailEnd/>
          </a:ln>
        </p:spPr>
        <p:txBody>
          <a:bodyPr lIns="91426" tIns="45714" rIns="91426" bIns="45714" anchor="ctr"/>
          <a:lstStyle/>
          <a:p>
            <a:pPr algn="ctr" defTabSz="1219200">
              <a:buClr>
                <a:srgbClr val="000000"/>
              </a:buClr>
              <a:buFont typeface="Arial" charset="0"/>
              <a:buNone/>
            </a:pPr>
            <a:endParaRPr lang="en-US" sz="1300">
              <a:solidFill>
                <a:srgbClr val="FFFFFF"/>
              </a:solidFill>
              <a:latin typeface="Calibri" pitchFamily="34" charset="0"/>
              <a:sym typeface="Arial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9638" y="3316288"/>
            <a:ext cx="1416050" cy="3421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22"/>
          <p:cNvGrpSpPr/>
          <p:nvPr/>
        </p:nvGrpSpPr>
        <p:grpSpPr>
          <a:xfrm>
            <a:off x="2779821" y="3085593"/>
            <a:ext cx="1391127" cy="1323244"/>
            <a:chOff x="1212828" y="1077394"/>
            <a:chExt cx="992332" cy="1009145"/>
          </a:xfrm>
          <a:solidFill>
            <a:srgbClr val="7030A0"/>
          </a:solidFill>
        </p:grpSpPr>
        <p:sp>
          <p:nvSpPr>
            <p:cNvPr id="24" name="Oval 23"/>
            <p:cNvSpPr/>
            <p:nvPr/>
          </p:nvSpPr>
          <p:spPr>
            <a:xfrm>
              <a:off x="1212828" y="1094207"/>
              <a:ext cx="992332" cy="992332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lang="en-US" sz="1050" kern="0">
                <a:sym typeface="Arial"/>
              </a:endParaRPr>
            </a:p>
          </p:txBody>
        </p:sp>
        <p:sp>
          <p:nvSpPr>
            <p:cNvPr id="25" name="Oval 24"/>
            <p:cNvSpPr/>
            <p:nvPr/>
          </p:nvSpPr>
          <p:spPr>
            <a:xfrm>
              <a:off x="1251794" y="1077394"/>
              <a:ext cx="914400" cy="936413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lang="en-US" sz="1050" kern="0">
                <a:sym typeface="Arial"/>
              </a:endParaRPr>
            </a:p>
          </p:txBody>
        </p:sp>
      </p:grpSp>
      <p:grpSp>
        <p:nvGrpSpPr>
          <p:cNvPr id="15369" name="Group 11"/>
          <p:cNvGrpSpPr>
            <a:grpSpLocks/>
          </p:cNvGrpSpPr>
          <p:nvPr/>
        </p:nvGrpSpPr>
        <p:grpSpPr bwMode="auto">
          <a:xfrm>
            <a:off x="4164013" y="3111500"/>
            <a:ext cx="7750175" cy="1447800"/>
            <a:chOff x="9590210" y="966823"/>
            <a:chExt cx="5422018" cy="695802"/>
          </a:xfrm>
        </p:grpSpPr>
        <p:sp>
          <p:nvSpPr>
            <p:cNvPr id="15372" name="Rectangle 10"/>
            <p:cNvSpPr>
              <a:spLocks noChangeArrowheads="1"/>
            </p:cNvSpPr>
            <p:nvPr/>
          </p:nvSpPr>
          <p:spPr bwMode="auto">
            <a:xfrm rot="416356">
              <a:off x="13067648" y="966823"/>
              <a:ext cx="1944580" cy="695802"/>
            </a:xfrm>
            <a:custGeom>
              <a:avLst/>
              <a:gdLst>
                <a:gd name="T0" fmla="*/ 0 w 5673840"/>
                <a:gd name="T1" fmla="*/ 168984 h 661803"/>
                <a:gd name="T2" fmla="*/ 666461 w 5673840"/>
                <a:gd name="T3" fmla="*/ 0 h 661803"/>
                <a:gd name="T4" fmla="*/ 539976 w 5673840"/>
                <a:gd name="T5" fmla="*/ 422926 h 661803"/>
                <a:gd name="T6" fmla="*/ 617079 w 5673840"/>
                <a:gd name="T7" fmla="*/ 731548 h 661803"/>
                <a:gd name="T8" fmla="*/ 802 w 5673840"/>
                <a:gd name="T9" fmla="*/ 628667 h 661803"/>
                <a:gd name="T10" fmla="*/ 0 w 5673840"/>
                <a:gd name="T11" fmla="*/ 168984 h 66180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673840"/>
                <a:gd name="T19" fmla="*/ 0 h 661803"/>
                <a:gd name="T20" fmla="*/ 5673840 w 5673840"/>
                <a:gd name="T21" fmla="*/ 661803 h 66180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rgbClr val="2E75B6"/>
            </a:solidFill>
            <a:ln w="12700" algn="ctr">
              <a:noFill/>
              <a:miter lim="800000"/>
              <a:headEnd/>
              <a:tailEnd/>
            </a:ln>
          </p:spPr>
          <p:txBody>
            <a:bodyPr lIns="91426" tIns="45714" rIns="91426" bIns="45714" anchor="ctr"/>
            <a:lstStyle/>
            <a:p>
              <a:pPr algn="ctr" defTabSz="1219200">
                <a:buClr>
                  <a:srgbClr val="000000"/>
                </a:buClr>
                <a:buFont typeface="Arial" charset="0"/>
                <a:buNone/>
              </a:pPr>
              <a:endParaRPr lang="en-US" sz="1300">
                <a:solidFill>
                  <a:srgbClr val="FFFFFF"/>
                </a:solidFill>
                <a:latin typeface="Calibri" pitchFamily="34" charset="0"/>
                <a:sym typeface="Arial" charset="0"/>
              </a:endParaRPr>
            </a:p>
          </p:txBody>
        </p:sp>
        <p:sp>
          <p:nvSpPr>
            <p:cNvPr id="15373" name="Rectangle 10"/>
            <p:cNvSpPr>
              <a:spLocks noChangeArrowheads="1"/>
            </p:cNvSpPr>
            <p:nvPr/>
          </p:nvSpPr>
          <p:spPr bwMode="auto">
            <a:xfrm>
              <a:off x="9590210" y="971910"/>
              <a:ext cx="5195422" cy="645956"/>
            </a:xfrm>
            <a:custGeom>
              <a:avLst/>
              <a:gdLst>
                <a:gd name="T0" fmla="*/ 0 w 5334002"/>
                <a:gd name="T1" fmla="*/ 0 h 724766"/>
                <a:gd name="T2" fmla="*/ 5060442 w 5334002"/>
                <a:gd name="T3" fmla="*/ 0 h 724766"/>
                <a:gd name="T4" fmla="*/ 4600405 w 5334002"/>
                <a:gd name="T5" fmla="*/ 360768 h 724766"/>
                <a:gd name="T6" fmla="*/ 5060442 w 5334002"/>
                <a:gd name="T7" fmla="*/ 575716 h 724766"/>
                <a:gd name="T8" fmla="*/ 0 w 5334002"/>
                <a:gd name="T9" fmla="*/ 575716 h 724766"/>
                <a:gd name="T10" fmla="*/ 0 w 5334002"/>
                <a:gd name="T11" fmla="*/ 0 h 7247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334002"/>
                <a:gd name="T19" fmla="*/ 0 h 724766"/>
                <a:gd name="T20" fmla="*/ 5334002 w 5334002"/>
                <a:gd name="T21" fmla="*/ 724766 h 72476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  <a:ln w="12700" algn="ctr">
              <a:noFill/>
              <a:miter lim="800000"/>
              <a:headEnd/>
              <a:tailEnd/>
            </a:ln>
          </p:spPr>
          <p:txBody>
            <a:bodyPr lIns="91426" tIns="45714" rIns="91426" bIns="45714" anchor="ctr"/>
            <a:lstStyle/>
            <a:p>
              <a:pPr algn="ctr" defTabSz="1219200">
                <a:buClr>
                  <a:srgbClr val="000000"/>
                </a:buClr>
                <a:buFont typeface="Arial" charset="0"/>
                <a:buNone/>
              </a:pPr>
              <a:endParaRPr lang="en-US" sz="1300">
                <a:solidFill>
                  <a:srgbClr val="FFFFFF"/>
                </a:solidFill>
                <a:latin typeface="Calibri" pitchFamily="34" charset="0"/>
                <a:sym typeface="Arial" charset="0"/>
              </a:endParaRPr>
            </a:p>
          </p:txBody>
        </p:sp>
        <p:sp>
          <p:nvSpPr>
            <p:cNvPr id="15374" name="Rectangle 10"/>
            <p:cNvSpPr>
              <a:spLocks noChangeArrowheads="1"/>
            </p:cNvSpPr>
            <p:nvPr/>
          </p:nvSpPr>
          <p:spPr bwMode="auto">
            <a:xfrm>
              <a:off x="9834578" y="1041083"/>
              <a:ext cx="4706685" cy="489299"/>
            </a:xfrm>
            <a:custGeom>
              <a:avLst/>
              <a:gdLst>
                <a:gd name="T0" fmla="*/ 0 w 5334002"/>
                <a:gd name="T1" fmla="*/ 0 h 724766"/>
                <a:gd name="T2" fmla="*/ 4153146 w 5334002"/>
                <a:gd name="T3" fmla="*/ 0 h 724766"/>
                <a:gd name="T4" fmla="*/ 3775588 w 5334002"/>
                <a:gd name="T5" fmla="*/ 207000 h 724766"/>
                <a:gd name="T6" fmla="*/ 4153146 w 5334002"/>
                <a:gd name="T7" fmla="*/ 330332 h 724766"/>
                <a:gd name="T8" fmla="*/ 0 w 5334002"/>
                <a:gd name="T9" fmla="*/ 330332 h 724766"/>
                <a:gd name="T10" fmla="*/ 0 w 5334002"/>
                <a:gd name="T11" fmla="*/ 0 h 7247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334002"/>
                <a:gd name="T19" fmla="*/ 0 h 724766"/>
                <a:gd name="T20" fmla="*/ 5334002 w 5334002"/>
                <a:gd name="T21" fmla="*/ 724766 h 72476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12700" algn="ctr">
              <a:noFill/>
              <a:miter lim="800000"/>
              <a:headEnd/>
              <a:tailEnd/>
            </a:ln>
          </p:spPr>
          <p:txBody>
            <a:bodyPr lIns="91426" tIns="45714" rIns="91426" bIns="45714" anchor="ctr"/>
            <a:lstStyle/>
            <a:p>
              <a:pPr algn="ctr" defTabSz="1219200">
                <a:buClr>
                  <a:srgbClr val="000000"/>
                </a:buClr>
                <a:buFont typeface="Arial" charset="0"/>
                <a:buNone/>
              </a:pPr>
              <a:endParaRPr lang="en-US" sz="1300">
                <a:solidFill>
                  <a:srgbClr val="FFFFFF"/>
                </a:solidFill>
                <a:latin typeface="Calibri" pitchFamily="34" charset="0"/>
                <a:sym typeface="Arial" charset="0"/>
              </a:endParaRPr>
            </a:p>
          </p:txBody>
        </p:sp>
      </p:grpSp>
      <p:sp>
        <p:nvSpPr>
          <p:cNvPr id="15370" name="TextBox 25"/>
          <p:cNvSpPr txBox="1">
            <a:spLocks noChangeArrowheads="1"/>
          </p:cNvSpPr>
          <p:nvPr/>
        </p:nvSpPr>
        <p:spPr bwMode="auto">
          <a:xfrm>
            <a:off x="2887663" y="3460750"/>
            <a:ext cx="99060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88" tIns="45695" rIns="91388" bIns="45695">
            <a:spAutoFit/>
          </a:bodyPr>
          <a:lstStyle/>
          <a:p>
            <a:pPr algn="ctr" defTabSz="1219200">
              <a:buClr>
                <a:srgbClr val="000000"/>
              </a:buClr>
              <a:buFont typeface="Arial" charset="0"/>
              <a:buNone/>
            </a:pPr>
            <a:r>
              <a:rPr lang="en-US" sz="2800" b="1">
                <a:solidFill>
                  <a:schemeClr val="bg1"/>
                </a:solidFill>
                <a:latin typeface="Arial-Rounded"/>
                <a:ea typeface="Arial-Rounded"/>
                <a:cs typeface="Arial-Rounded"/>
                <a:sym typeface="Arial" charset="0"/>
              </a:rPr>
              <a:t>Bài</a:t>
            </a:r>
          </a:p>
        </p:txBody>
      </p:sp>
      <p:pic>
        <p:nvPicPr>
          <p:cNvPr id="15371" name="Picture 24" descr="Không có mô tả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56088" y="3095625"/>
            <a:ext cx="7061200" cy="159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>
          <a:blip r:embed="rId2"/>
          <a:srcRect r="36234" b="46625"/>
          <a:stretch>
            <a:fillRect/>
          </a:stretch>
        </p:blipFill>
        <p:spPr bwMode="auto">
          <a:xfrm>
            <a:off x="8288338" y="2705100"/>
            <a:ext cx="4176712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Rounded Rectangle 4"/>
          <p:cNvSpPr>
            <a:spLocks noChangeArrowheads="1"/>
          </p:cNvSpPr>
          <p:nvPr/>
        </p:nvSpPr>
        <p:spPr bwMode="auto">
          <a:xfrm>
            <a:off x="3856038" y="2279650"/>
            <a:ext cx="5499100" cy="2173288"/>
          </a:xfrm>
          <a:prstGeom prst="roundRect">
            <a:avLst>
              <a:gd name="adj" fmla="val 16667"/>
            </a:avLst>
          </a:prstGeom>
          <a:solidFill>
            <a:srgbClr val="0070C0"/>
          </a:solidFill>
          <a:ln w="12700" algn="ctr">
            <a:solidFill>
              <a:srgbClr val="41719C"/>
            </a:solidFill>
            <a:miter lim="800000"/>
            <a:headEnd/>
            <a:tailEnd/>
          </a:ln>
        </p:spPr>
        <p:txBody>
          <a:bodyPr lIns="121917" tIns="60958" rIns="121917" bIns="60958" anchor="ctr"/>
          <a:lstStyle/>
          <a:p>
            <a:pPr algn="ctr" defTabSz="1219200">
              <a:buClr>
                <a:srgbClr val="000000"/>
              </a:buClr>
              <a:buFont typeface="Arial" charset="0"/>
              <a:buNone/>
            </a:pPr>
            <a:r>
              <a:rPr lang="en-US" sz="7200">
                <a:solidFill>
                  <a:schemeClr val="bg1"/>
                </a:solidFill>
                <a:sym typeface="Arial" charset="0"/>
              </a:rPr>
              <a:t>Tiết 1</a:t>
            </a:r>
          </a:p>
        </p:txBody>
      </p:sp>
      <p:pic>
        <p:nvPicPr>
          <p:cNvPr id="16387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>
          <a:blip r:embed="rId3"/>
          <a:srcRect r="46625" b="36234"/>
          <a:stretch>
            <a:fillRect/>
          </a:stretch>
        </p:blipFill>
        <p:spPr bwMode="auto">
          <a:xfrm>
            <a:off x="0" y="0"/>
            <a:ext cx="2751138" cy="275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6" descr="E:\QUYNH\anh tai ve poiwer oint\chim 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60763" y="-46038"/>
            <a:ext cx="2327275" cy="2649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Connector 6"/>
          <p:cNvCxnSpPr/>
          <p:nvPr/>
        </p:nvCxnSpPr>
        <p:spPr>
          <a:xfrm>
            <a:off x="4954588" y="165100"/>
            <a:ext cx="3902075" cy="0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8856663" y="165100"/>
            <a:ext cx="0" cy="1900238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47650" y="4911725"/>
            <a:ext cx="6327775" cy="0"/>
          </a:xfrm>
          <a:prstGeom prst="line">
            <a:avLst/>
          </a:prstGeom>
          <a:ln w="28575"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268288" y="1709738"/>
            <a:ext cx="0" cy="3143250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>
          <a:blip r:embed="rId2"/>
          <a:srcRect r="36234" b="46625"/>
          <a:stretch>
            <a:fillRect/>
          </a:stretch>
        </p:blipFill>
        <p:spPr bwMode="auto">
          <a:xfrm>
            <a:off x="8288338" y="2705100"/>
            <a:ext cx="4176712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Rounded Rectangle 4"/>
          <p:cNvSpPr>
            <a:spLocks noChangeArrowheads="1"/>
          </p:cNvSpPr>
          <p:nvPr/>
        </p:nvSpPr>
        <p:spPr bwMode="auto">
          <a:xfrm>
            <a:off x="3856038" y="2279650"/>
            <a:ext cx="5499100" cy="2173288"/>
          </a:xfrm>
          <a:prstGeom prst="roundRect">
            <a:avLst>
              <a:gd name="adj" fmla="val 16667"/>
            </a:avLst>
          </a:prstGeom>
          <a:solidFill>
            <a:srgbClr val="0070C0"/>
          </a:solidFill>
          <a:ln w="12700" algn="ctr">
            <a:solidFill>
              <a:srgbClr val="41719C"/>
            </a:solidFill>
            <a:miter lim="800000"/>
            <a:headEnd/>
            <a:tailEnd/>
          </a:ln>
        </p:spPr>
        <p:txBody>
          <a:bodyPr lIns="121917" tIns="60958" rIns="121917" bIns="60958" anchor="ctr"/>
          <a:lstStyle/>
          <a:p>
            <a:pPr algn="ctr" defTabSz="1219200">
              <a:buClr>
                <a:srgbClr val="000000"/>
              </a:buClr>
              <a:buFont typeface="Arial" charset="0"/>
              <a:buNone/>
            </a:pPr>
            <a:r>
              <a:rPr lang="en-US" sz="7200">
                <a:solidFill>
                  <a:schemeClr val="bg1"/>
                </a:solidFill>
                <a:sym typeface="Arial" charset="0"/>
              </a:rPr>
              <a:t>Khởi động</a:t>
            </a:r>
          </a:p>
        </p:txBody>
      </p:sp>
      <p:sp>
        <p:nvSpPr>
          <p:cNvPr id="17411" name="Oval 2"/>
          <p:cNvSpPr>
            <a:spLocks noChangeArrowheads="1"/>
          </p:cNvSpPr>
          <p:nvPr/>
        </p:nvSpPr>
        <p:spPr bwMode="auto">
          <a:xfrm>
            <a:off x="2751138" y="2603500"/>
            <a:ext cx="1617662" cy="1524000"/>
          </a:xfrm>
          <a:prstGeom prst="ellipse">
            <a:avLst/>
          </a:prstGeom>
          <a:solidFill>
            <a:srgbClr val="00B0F0"/>
          </a:solidFill>
          <a:ln w="12700" algn="ctr">
            <a:solidFill>
              <a:srgbClr val="0418AC"/>
            </a:solidFill>
            <a:miter lim="800000"/>
            <a:headEnd/>
            <a:tailEnd/>
          </a:ln>
        </p:spPr>
        <p:txBody>
          <a:bodyPr lIns="121917" tIns="60958" rIns="121917" bIns="60958" anchor="ctr"/>
          <a:lstStyle/>
          <a:p>
            <a:pPr algn="ctr" defTabSz="1219200">
              <a:buClr>
                <a:srgbClr val="000000"/>
              </a:buClr>
              <a:buFont typeface="Arial" charset="0"/>
              <a:buNone/>
            </a:pPr>
            <a:r>
              <a:rPr lang="en-US" sz="6400" b="1">
                <a:solidFill>
                  <a:schemeClr val="bg1"/>
                </a:solidFill>
                <a:sym typeface="Arial" charset="0"/>
              </a:rPr>
              <a:t>1</a:t>
            </a:r>
          </a:p>
        </p:txBody>
      </p:sp>
      <p:pic>
        <p:nvPicPr>
          <p:cNvPr id="17412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>
          <a:blip r:embed="rId3"/>
          <a:srcRect r="46625" b="36234"/>
          <a:stretch>
            <a:fillRect/>
          </a:stretch>
        </p:blipFill>
        <p:spPr bwMode="auto">
          <a:xfrm>
            <a:off x="0" y="0"/>
            <a:ext cx="2751138" cy="275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6" descr="E:\QUYNH\anh tai ve poiwer oint\chim 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60763" y="-46038"/>
            <a:ext cx="2327275" cy="2649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Connector 6"/>
          <p:cNvCxnSpPr/>
          <p:nvPr/>
        </p:nvCxnSpPr>
        <p:spPr>
          <a:xfrm>
            <a:off x="4954588" y="165100"/>
            <a:ext cx="3902075" cy="0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8856663" y="165100"/>
            <a:ext cx="0" cy="1900238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47650" y="4911725"/>
            <a:ext cx="6327775" cy="0"/>
          </a:xfrm>
          <a:prstGeom prst="line">
            <a:avLst/>
          </a:prstGeom>
          <a:ln w="28575"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268288" y="1709738"/>
            <a:ext cx="0" cy="3143250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5" descr="Không có mô tả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28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Box 2"/>
          <p:cNvSpPr txBox="1">
            <a:spLocks noChangeArrowheads="1"/>
          </p:cNvSpPr>
          <p:nvPr/>
        </p:nvSpPr>
        <p:spPr bwMode="auto">
          <a:xfrm>
            <a:off x="838200" y="-1588"/>
            <a:ext cx="10725150" cy="6842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121917" tIns="60958" rIns="121917" bIns="60958">
            <a:spAutoFit/>
          </a:bodyPr>
          <a:lstStyle/>
          <a:p>
            <a:pPr defTabSz="1219200">
              <a:buClr>
                <a:srgbClr val="000000"/>
              </a:buClr>
              <a:buFont typeface="Arial" charset="0"/>
              <a:buNone/>
            </a:pPr>
            <a:r>
              <a:rPr lang="en-US" sz="3700">
                <a:sym typeface="Arial" charset="0"/>
              </a:rPr>
              <a:t> Tìm từ ngữ có tiếng chứa vần </a:t>
            </a:r>
            <a:r>
              <a:rPr lang="en-US" sz="3700">
                <a:solidFill>
                  <a:srgbClr val="FF0000"/>
                </a:solidFill>
                <a:sym typeface="Arial" charset="0"/>
              </a:rPr>
              <a:t>uôn, uôt, uông, oai</a:t>
            </a:r>
            <a:endParaRPr lang="en-US" sz="3700">
              <a:sym typeface="Arial" charset="0"/>
            </a:endParaRP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1130300" y="4324350"/>
            <a:ext cx="866775" cy="53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21917" tIns="60958" rIns="121917" bIns="60958">
            <a:spAutoFit/>
          </a:bodyPr>
          <a:lstStyle/>
          <a:p>
            <a:pPr defTabSz="1219200">
              <a:buClr>
                <a:srgbClr val="000000"/>
              </a:buClr>
              <a:buFont typeface="Arial" charset="0"/>
              <a:buNone/>
            </a:pPr>
            <a:r>
              <a:rPr lang="en-US" sz="2700">
                <a:solidFill>
                  <a:srgbClr val="FF0000"/>
                </a:solidFill>
                <a:latin typeface="Arial-Rounded"/>
                <a:ea typeface="Arial-Rounded"/>
                <a:cs typeface="Arial-Rounded"/>
                <a:sym typeface="Arial" charset="0"/>
              </a:rPr>
              <a:t>oai:</a:t>
            </a:r>
            <a:r>
              <a:rPr lang="en-US" sz="2700">
                <a:solidFill>
                  <a:srgbClr val="FF0000"/>
                </a:solidFill>
                <a:sym typeface="Arial" charset="0"/>
              </a:rPr>
              <a:t> </a:t>
            </a: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2419350" y="4160838"/>
            <a:ext cx="9669463" cy="53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1917" tIns="60958" rIns="121917" bIns="60958">
            <a:spAutoFit/>
          </a:bodyPr>
          <a:lstStyle/>
          <a:p>
            <a:pPr defTabSz="1219200">
              <a:buClr>
                <a:srgbClr val="000000"/>
              </a:buClr>
              <a:buFont typeface="Arial" charset="0"/>
              <a:buNone/>
            </a:pPr>
            <a:r>
              <a:rPr lang="en-US" sz="2700">
                <a:solidFill>
                  <a:srgbClr val="0070C0"/>
                </a:solidFill>
                <a:latin typeface="Arial-Rounded"/>
                <a:ea typeface="Arial-Rounded"/>
                <a:cs typeface="Arial-Rounded"/>
                <a:sym typeface="Arial" charset="0"/>
              </a:rPr>
              <a:t>củ khoai, ngoài vườn, quả xoài, loài hoa.....</a:t>
            </a:r>
          </a:p>
        </p:txBody>
      </p:sp>
      <p:sp>
        <p:nvSpPr>
          <p:cNvPr id="19460" name="Oval 22"/>
          <p:cNvSpPr>
            <a:spLocks noChangeArrowheads="1"/>
          </p:cNvSpPr>
          <p:nvPr/>
        </p:nvSpPr>
        <p:spPr bwMode="auto">
          <a:xfrm>
            <a:off x="468313" y="44450"/>
            <a:ext cx="600075" cy="601663"/>
          </a:xfrm>
          <a:prstGeom prst="ellipse">
            <a:avLst/>
          </a:prstGeom>
          <a:solidFill>
            <a:srgbClr val="00B0F0"/>
          </a:solidFill>
          <a:ln w="25400" algn="ctr">
            <a:solidFill>
              <a:srgbClr val="00B0F0"/>
            </a:solidFill>
            <a:round/>
            <a:headEnd/>
            <a:tailEnd/>
          </a:ln>
        </p:spPr>
        <p:txBody>
          <a:bodyPr lIns="121917" tIns="60958" rIns="121917" bIns="60958" anchor="ctr"/>
          <a:lstStyle/>
          <a:p>
            <a:pPr algn="ctr" defTabSz="1219200">
              <a:buClr>
                <a:srgbClr val="000000"/>
              </a:buClr>
              <a:buFont typeface="Arial" charset="0"/>
              <a:buNone/>
            </a:pPr>
            <a:r>
              <a:rPr lang="en-US" sz="3700" b="1">
                <a:solidFill>
                  <a:schemeClr val="bg1"/>
                </a:solidFill>
                <a:sym typeface="Arial" charset="0"/>
              </a:rPr>
              <a:t>1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1214438" y="3232150"/>
            <a:ext cx="1247775" cy="53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21917" tIns="60958" rIns="121917" bIns="60958">
            <a:spAutoFit/>
          </a:bodyPr>
          <a:lstStyle/>
          <a:p>
            <a:pPr defTabSz="1219200">
              <a:buClr>
                <a:srgbClr val="000000"/>
              </a:buClr>
              <a:buFont typeface="Arial" charset="0"/>
              <a:buNone/>
            </a:pPr>
            <a:r>
              <a:rPr lang="en-US" sz="2700">
                <a:solidFill>
                  <a:srgbClr val="FF0000"/>
                </a:solidFill>
                <a:latin typeface="Arial-Rounded"/>
                <a:ea typeface="Arial-Rounded"/>
                <a:cs typeface="Arial-Rounded"/>
                <a:sym typeface="Arial" charset="0"/>
              </a:rPr>
              <a:t>uông :</a:t>
            </a:r>
            <a:r>
              <a:rPr lang="en-US" sz="2700">
                <a:solidFill>
                  <a:srgbClr val="FF0000"/>
                </a:solidFill>
                <a:sym typeface="Arial" charset="0"/>
              </a:rPr>
              <a:t> 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2178050" y="3224213"/>
            <a:ext cx="9666288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1917" tIns="60958" rIns="121917" bIns="60958">
            <a:spAutoFit/>
          </a:bodyPr>
          <a:lstStyle/>
          <a:p>
            <a:pPr defTabSz="1219200">
              <a:buClr>
                <a:srgbClr val="000000"/>
              </a:buClr>
              <a:buFont typeface="Arial" charset="0"/>
              <a:buNone/>
            </a:pPr>
            <a:r>
              <a:rPr lang="en-US" sz="2700">
                <a:solidFill>
                  <a:srgbClr val="0070C0"/>
                </a:solidFill>
                <a:latin typeface="Arial-Rounded"/>
                <a:ea typeface="Arial-Rounded"/>
                <a:cs typeface="Arial-Rounded"/>
                <a:sym typeface="Arial" charset="0"/>
              </a:rPr>
              <a:t>  luống rau, cà cuống, cái muổng, quả chuông…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1981200" y="1390650"/>
            <a:ext cx="9669463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1917" tIns="60958" rIns="121917" bIns="60958">
            <a:spAutoFit/>
          </a:bodyPr>
          <a:lstStyle/>
          <a:p>
            <a:pPr defTabSz="1219200">
              <a:buClr>
                <a:srgbClr val="000000"/>
              </a:buClr>
              <a:buFont typeface="Arial" charset="0"/>
              <a:buNone/>
            </a:pPr>
            <a:r>
              <a:rPr lang="en-US" sz="2700">
                <a:solidFill>
                  <a:srgbClr val="0070C0"/>
                </a:solidFill>
                <a:latin typeface="Arial-Rounded"/>
                <a:ea typeface="Arial-Rounded"/>
                <a:cs typeface="Arial-Rounded"/>
                <a:sym typeface="Arial" charset="0"/>
              </a:rPr>
              <a:t>mưa tuôn, nỗi buồn, chuồn chuồn, cuộn chỉ…. </a:t>
            </a: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2127250" y="2286000"/>
            <a:ext cx="9669463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1917" tIns="60958" rIns="121917" bIns="60958">
            <a:spAutoFit/>
          </a:bodyPr>
          <a:lstStyle/>
          <a:p>
            <a:pPr defTabSz="1219200">
              <a:buClr>
                <a:srgbClr val="000000"/>
              </a:buClr>
              <a:buFont typeface="Arial" charset="0"/>
              <a:buNone/>
            </a:pPr>
            <a:r>
              <a:rPr lang="en-US" sz="2700">
                <a:solidFill>
                  <a:srgbClr val="0070C0"/>
                </a:solidFill>
                <a:latin typeface="Arial-Rounded"/>
                <a:ea typeface="Arial-Rounded"/>
                <a:cs typeface="Arial-Rounded"/>
                <a:sym typeface="Arial" charset="0"/>
              </a:rPr>
              <a:t>Trắng muốt, tuốt lúa, sứa nuốt, con chuột…. </a:t>
            </a: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1098550" y="1360488"/>
            <a:ext cx="974725" cy="53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21917" tIns="60958" rIns="121917" bIns="60958">
            <a:spAutoFit/>
          </a:bodyPr>
          <a:lstStyle/>
          <a:p>
            <a:pPr defTabSz="1219200">
              <a:buClr>
                <a:srgbClr val="000000"/>
              </a:buClr>
              <a:buFont typeface="Arial" charset="0"/>
              <a:buNone/>
            </a:pPr>
            <a:r>
              <a:rPr lang="en-US" sz="2700">
                <a:solidFill>
                  <a:srgbClr val="FF0000"/>
                </a:solidFill>
                <a:latin typeface="Arial-Rounded"/>
                <a:ea typeface="Arial-Rounded"/>
                <a:cs typeface="Arial-Rounded"/>
                <a:sym typeface="Arial" charset="0"/>
              </a:rPr>
              <a:t>uôn:</a:t>
            </a:r>
            <a:r>
              <a:rPr lang="en-US" sz="2700">
                <a:solidFill>
                  <a:srgbClr val="FF0000"/>
                </a:solidFill>
                <a:sym typeface="Arial" charset="0"/>
              </a:rPr>
              <a:t> </a:t>
            </a: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1130300" y="2241550"/>
            <a:ext cx="955675" cy="53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21917" tIns="60958" rIns="121917" bIns="60958">
            <a:spAutoFit/>
          </a:bodyPr>
          <a:lstStyle/>
          <a:p>
            <a:pPr defTabSz="1219200">
              <a:buClr>
                <a:srgbClr val="000000"/>
              </a:buClr>
              <a:buFont typeface="Arial" charset="0"/>
              <a:buNone/>
            </a:pPr>
            <a:r>
              <a:rPr lang="en-US" sz="2700">
                <a:solidFill>
                  <a:srgbClr val="FF0000"/>
                </a:solidFill>
                <a:latin typeface="Arial-Rounded"/>
                <a:ea typeface="Arial-Rounded"/>
                <a:cs typeface="Arial-Rounded"/>
                <a:sym typeface="Arial" charset="0"/>
              </a:rPr>
              <a:t>uôt :</a:t>
            </a:r>
            <a:r>
              <a:rPr lang="en-US" sz="2700">
                <a:solidFill>
                  <a:srgbClr val="FF0000"/>
                </a:solidFill>
                <a:sym typeface="Arial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20" grpId="0"/>
      <p:bldP spid="21" grpId="0"/>
      <p:bldP spid="22" grpId="0"/>
      <p:bldP spid="25" grpId="0"/>
      <p:bldP spid="30" grpId="0"/>
      <p:bldP spid="3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20482" name="Rectangle 3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2241550" cy="4875213"/>
          </a:xfrm>
        </p:spPr>
        <p:txBody>
          <a:bodyPr/>
          <a:lstStyle/>
          <a:p>
            <a:endParaRPr lang="en-US" smtClean="0"/>
          </a:p>
        </p:txBody>
      </p:sp>
      <p:pic>
        <p:nvPicPr>
          <p:cNvPr id="20483" name="Picture 5" descr="Không có mô tả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1539538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7" descr="Không có mô tả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1543050"/>
            <a:ext cx="2051050" cy="531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9" descr="Không có mô tả.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5950" y="1447800"/>
            <a:ext cx="1495425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11" descr="Không có mô tả.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24713" y="1422400"/>
            <a:ext cx="4629150" cy="523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7" name="Straight Arrow Connector 36"/>
          <p:cNvCxnSpPr>
            <a:endCxn id="26" idx="1"/>
          </p:cNvCxnSpPr>
          <p:nvPr/>
        </p:nvCxnSpPr>
        <p:spPr>
          <a:xfrm flipV="1">
            <a:off x="2897188" y="2044700"/>
            <a:ext cx="1643062" cy="58896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Straight Arrow Connector 36"/>
          <p:cNvCxnSpPr>
            <a:endCxn id="26" idx="1"/>
          </p:cNvCxnSpPr>
          <p:nvPr/>
        </p:nvCxnSpPr>
        <p:spPr>
          <a:xfrm flipV="1">
            <a:off x="2835275" y="3414713"/>
            <a:ext cx="1643063" cy="58896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Arrow Connector 36"/>
          <p:cNvCxnSpPr>
            <a:endCxn id="26" idx="1"/>
          </p:cNvCxnSpPr>
          <p:nvPr/>
        </p:nvCxnSpPr>
        <p:spPr>
          <a:xfrm flipV="1">
            <a:off x="5949950" y="2395538"/>
            <a:ext cx="1330325" cy="100171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6"/>
          <p:cNvCxnSpPr>
            <a:endCxn id="26" idx="1"/>
          </p:cNvCxnSpPr>
          <p:nvPr/>
        </p:nvCxnSpPr>
        <p:spPr>
          <a:xfrm flipV="1">
            <a:off x="2836863" y="5503863"/>
            <a:ext cx="1643062" cy="58896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cxnSpLocks noChangeShapeType="1"/>
            <a:stCxn id="20482" idx="3"/>
          </p:cNvCxnSpPr>
          <p:nvPr/>
        </p:nvCxnSpPr>
        <p:spPr bwMode="auto">
          <a:xfrm flipV="1">
            <a:off x="2851150" y="3960813"/>
            <a:ext cx="1538288" cy="77787"/>
          </a:xfrm>
          <a:prstGeom prst="straightConnector1">
            <a:avLst/>
          </a:prstGeom>
          <a:noFill/>
          <a:ln w="28575" algn="ctr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5" name="Straight Arrow Connector 35"/>
          <p:cNvCxnSpPr>
            <a:cxnSpLocks noChangeShapeType="1"/>
          </p:cNvCxnSpPr>
          <p:nvPr/>
        </p:nvCxnSpPr>
        <p:spPr bwMode="auto">
          <a:xfrm flipV="1">
            <a:off x="2897188" y="5027613"/>
            <a:ext cx="1538287" cy="77787"/>
          </a:xfrm>
          <a:prstGeom prst="straightConnector1">
            <a:avLst/>
          </a:prstGeom>
          <a:noFill/>
          <a:ln w="28575" algn="ctr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6" name="Straight Arrow Connector 35"/>
          <p:cNvCxnSpPr>
            <a:cxnSpLocks noChangeShapeType="1"/>
          </p:cNvCxnSpPr>
          <p:nvPr/>
        </p:nvCxnSpPr>
        <p:spPr bwMode="auto">
          <a:xfrm flipV="1">
            <a:off x="2865438" y="6078538"/>
            <a:ext cx="1538287" cy="77787"/>
          </a:xfrm>
          <a:prstGeom prst="straightConnector1">
            <a:avLst/>
          </a:prstGeom>
          <a:noFill/>
          <a:ln w="28575" algn="ctr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7" name="Straight Arrow Connector 35"/>
          <p:cNvCxnSpPr>
            <a:cxnSpLocks noChangeShapeType="1"/>
          </p:cNvCxnSpPr>
          <p:nvPr/>
        </p:nvCxnSpPr>
        <p:spPr bwMode="auto">
          <a:xfrm flipV="1">
            <a:off x="2895600" y="2695575"/>
            <a:ext cx="1538288" cy="77788"/>
          </a:xfrm>
          <a:prstGeom prst="straightConnector1">
            <a:avLst/>
          </a:prstGeom>
          <a:noFill/>
          <a:ln w="28575" algn="ctr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8" name="Straight Arrow Connector 36"/>
          <p:cNvCxnSpPr>
            <a:endCxn id="26" idx="1"/>
          </p:cNvCxnSpPr>
          <p:nvPr/>
        </p:nvCxnSpPr>
        <p:spPr>
          <a:xfrm flipV="1">
            <a:off x="2820988" y="4483100"/>
            <a:ext cx="1643062" cy="58896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36"/>
          <p:cNvCxnSpPr>
            <a:endCxn id="26" idx="1"/>
          </p:cNvCxnSpPr>
          <p:nvPr/>
        </p:nvCxnSpPr>
        <p:spPr>
          <a:xfrm flipV="1">
            <a:off x="5868988" y="2909888"/>
            <a:ext cx="1477962" cy="149066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36"/>
          <p:cNvCxnSpPr>
            <a:endCxn id="26" idx="1"/>
          </p:cNvCxnSpPr>
          <p:nvPr/>
        </p:nvCxnSpPr>
        <p:spPr>
          <a:xfrm flipV="1">
            <a:off x="5899150" y="4052888"/>
            <a:ext cx="1477963" cy="149066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36"/>
          <p:cNvCxnSpPr>
            <a:endCxn id="26" idx="1"/>
          </p:cNvCxnSpPr>
          <p:nvPr/>
        </p:nvCxnSpPr>
        <p:spPr>
          <a:xfrm flipV="1">
            <a:off x="5868988" y="3549650"/>
            <a:ext cx="1477962" cy="149066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36"/>
          <p:cNvCxnSpPr>
            <a:endCxn id="26" idx="1"/>
          </p:cNvCxnSpPr>
          <p:nvPr/>
        </p:nvCxnSpPr>
        <p:spPr>
          <a:xfrm flipV="1">
            <a:off x="5883275" y="4784725"/>
            <a:ext cx="1477963" cy="149066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23" idx="3"/>
          </p:cNvCxnSpPr>
          <p:nvPr/>
        </p:nvCxnSpPr>
        <p:spPr>
          <a:xfrm>
            <a:off x="5897563" y="2287588"/>
            <a:ext cx="1458912" cy="287972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37"/>
          <p:cNvCxnSpPr>
            <a:stCxn id="23" idx="3"/>
          </p:cNvCxnSpPr>
          <p:nvPr/>
        </p:nvCxnSpPr>
        <p:spPr>
          <a:xfrm>
            <a:off x="5921375" y="4038600"/>
            <a:ext cx="1422400" cy="247015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37"/>
          <p:cNvCxnSpPr>
            <a:stCxn id="23" idx="3"/>
          </p:cNvCxnSpPr>
          <p:nvPr/>
        </p:nvCxnSpPr>
        <p:spPr>
          <a:xfrm>
            <a:off x="5851525" y="2820988"/>
            <a:ext cx="1458913" cy="287972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>
          <a:blip r:embed="rId2"/>
          <a:srcRect r="36234" b="46625"/>
          <a:stretch>
            <a:fillRect/>
          </a:stretch>
        </p:blipFill>
        <p:spPr bwMode="auto">
          <a:xfrm>
            <a:off x="8288338" y="2705100"/>
            <a:ext cx="4176712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6" name="Rounded Rectangle 4"/>
          <p:cNvSpPr>
            <a:spLocks noChangeArrowheads="1"/>
          </p:cNvSpPr>
          <p:nvPr/>
        </p:nvSpPr>
        <p:spPr bwMode="auto">
          <a:xfrm>
            <a:off x="3856038" y="2279650"/>
            <a:ext cx="5499100" cy="2173288"/>
          </a:xfrm>
          <a:prstGeom prst="roundRect">
            <a:avLst>
              <a:gd name="adj" fmla="val 16667"/>
            </a:avLst>
          </a:prstGeom>
          <a:solidFill>
            <a:srgbClr val="0070C0"/>
          </a:solidFill>
          <a:ln w="25400" algn="ctr">
            <a:solidFill>
              <a:srgbClr val="BC7D2C"/>
            </a:solidFill>
            <a:round/>
            <a:headEnd/>
            <a:tailEnd/>
          </a:ln>
        </p:spPr>
        <p:txBody>
          <a:bodyPr lIns="121917" tIns="60958" rIns="121917" bIns="60958" anchor="ctr"/>
          <a:lstStyle/>
          <a:p>
            <a:pPr algn="ctr" defTabSz="1219200">
              <a:buClr>
                <a:srgbClr val="000000"/>
              </a:buClr>
              <a:buFont typeface="Arial" charset="0"/>
              <a:buNone/>
            </a:pPr>
            <a:r>
              <a:rPr lang="en-US" sz="7200">
                <a:solidFill>
                  <a:schemeClr val="bg1"/>
                </a:solidFill>
                <a:sym typeface="Arial" charset="0"/>
              </a:rPr>
              <a:t>Tiết 2</a:t>
            </a:r>
          </a:p>
        </p:txBody>
      </p:sp>
      <p:pic>
        <p:nvPicPr>
          <p:cNvPr id="21507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>
          <a:blip r:embed="rId3"/>
          <a:srcRect r="46625" b="36234"/>
          <a:stretch>
            <a:fillRect/>
          </a:stretch>
        </p:blipFill>
        <p:spPr bwMode="auto">
          <a:xfrm>
            <a:off x="0" y="0"/>
            <a:ext cx="2751138" cy="275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6" descr="E:\QUYNH\anh tai ve poiwer oint\chim 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60763" y="-46038"/>
            <a:ext cx="2327275" cy="2649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Connector 6"/>
          <p:cNvCxnSpPr/>
          <p:nvPr/>
        </p:nvCxnSpPr>
        <p:spPr>
          <a:xfrm>
            <a:off x="4954588" y="165100"/>
            <a:ext cx="3902075" cy="0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8856663" y="165100"/>
            <a:ext cx="0" cy="1900238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47650" y="4911725"/>
            <a:ext cx="6327775" cy="0"/>
          </a:xfrm>
          <a:prstGeom prst="line">
            <a:avLst/>
          </a:prstGeom>
          <a:ln w="28575"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268288" y="1709738"/>
            <a:ext cx="0" cy="3143250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5" descr="Không có mô tả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1858625" cy="643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0.0&quot;&gt;&lt;object type=&quot;1&quot; unique_id=&quot;10001&quot;&gt;&lt;object type=&quot;2&quot; unique_id=&quot;10002&quot;&gt;&lt;object type=&quot;3&quot; unique_id=&quot;10005&quot;&gt;&lt;property id=&quot;20148&quot; value=&quot;5&quot;/&gt;&lt;property id=&quot;20300&quot; value=&quot;Slide 1&quot;/&gt;&lt;property id=&quot;20307&quot; value=&quot;281&quot;/&gt;&lt;/object&gt;&lt;object type=&quot;3&quot; unique_id=&quot;10006&quot;&gt;&lt;property id=&quot;20148&quot; value=&quot;5&quot;/&gt;&lt;property id=&quot;20300&quot; value=&quot;Slide 2&quot;/&gt;&lt;property id=&quot;20307&quot; value=&quot;289&quot;/&gt;&lt;/object&gt;&lt;object type=&quot;3&quot; unique_id=&quot;10013&quot;&gt;&lt;property id=&quot;20148&quot; value=&quot;5&quot;/&gt;&lt;property id=&quot;20300&quot; value=&quot;Slide 4&quot;/&gt;&lt;property id=&quot;20307&quot; value=&quot;292&quot;/&gt;&lt;/object&gt;&lt;object type=&quot;3&quot; unique_id=&quot;10014&quot;&gt;&lt;property id=&quot;20148&quot; value=&quot;5&quot;/&gt;&lt;property id=&quot;20300&quot; value=&quot;Slide 6&quot;/&gt;&lt;property id=&quot;20307&quot; value=&quot;288&quot;/&gt;&lt;/object&gt;&lt;object type=&quot;3&quot; unique_id=&quot;10015&quot;&gt;&lt;property id=&quot;20148&quot; value=&quot;5&quot;/&gt;&lt;property id=&quot;20300&quot; value=&quot;Slide 7&quot;/&gt;&lt;property id=&quot;20307&quot; value=&quot;260&quot;/&gt;&lt;/object&gt;&lt;object type=&quot;3&quot; unique_id=&quot;10017&quot;&gt;&lt;property id=&quot;20148&quot; value=&quot;5&quot;/&gt;&lt;property id=&quot;20300&quot; value=&quot;Slide 9&quot;/&gt;&lt;property id=&quot;20307&quot; value=&quot;258&quot;/&gt;&lt;/object&gt;&lt;object type=&quot;3&quot; unique_id=&quot;10019&quot;&gt;&lt;property id=&quot;20148&quot; value=&quot;5&quot;/&gt;&lt;property id=&quot;20300&quot; value=&quot;Slide 11&quot;/&gt;&lt;property id=&quot;20307&quot; value=&quot;259&quot;/&gt;&lt;/object&gt;&lt;object type=&quot;3&quot; unique_id=&quot;10116&quot;&gt;&lt;property id=&quot;20148&quot; value=&quot;5&quot;/&gt;&lt;property id=&quot;20300&quot; value=&quot;Slide 3&quot;/&gt;&lt;property id=&quot;20307&quot; value=&quot;300&quot;/&gt;&lt;/object&gt;&lt;object type=&quot;3&quot; unique_id=&quot;10239&quot;&gt;&lt;property id=&quot;20148&quot; value=&quot;5&quot;/&gt;&lt;property id=&quot;20300&quot; value=&quot;Slide 5&quot;/&gt;&lt;property id=&quot;20307&quot; value=&quot;301&quot;/&gt;&lt;/object&gt;&lt;object type=&quot;3&quot; unique_id=&quot;10240&quot;&gt;&lt;property id=&quot;20148&quot; value=&quot;5&quot;/&gt;&lt;property id=&quot;20300&quot; value=&quot;Slide 8&quot;/&gt;&lt;property id=&quot;20307&quot; value=&quot;302&quot;/&gt;&lt;/object&gt;&lt;object type=&quot;3&quot; unique_id=&quot;10241&quot;&gt;&lt;property id=&quot;20148&quot; value=&quot;5&quot;/&gt;&lt;property id=&quot;20300&quot; value=&quot;Slide 10&quot;/&gt;&lt;property id=&quot;20307&quot; value=&quot;303&quot;/&gt;&lt;/object&gt;&lt;/object&gt;&lt;object type=&quot;8&quot; unique_id=&quot;10040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</TotalTime>
  <Words>92</Words>
  <PresentationFormat>Custom</PresentationFormat>
  <Paragraphs>23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Design Template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Times New Roman</vt:lpstr>
      <vt:lpstr>Arial Rounded MT Bold</vt:lpstr>
      <vt:lpstr>Arial-Rounded</vt:lpstr>
      <vt:lpstr>HP001 4 hàng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2020-08-13T09:32:00Z</dcterms:created>
  <dcterms:modified xsi:type="dcterms:W3CDTF">2021-04-01T13:44:01Z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