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62" r:id="rId3"/>
    <p:sldId id="273" r:id="rId4"/>
    <p:sldId id="258" r:id="rId5"/>
    <p:sldId id="270" r:id="rId6"/>
    <p:sldId id="259" r:id="rId7"/>
    <p:sldId id="287" r:id="rId8"/>
    <p:sldId id="288" r:id="rId9"/>
    <p:sldId id="266" r:id="rId10"/>
    <p:sldId id="275" r:id="rId11"/>
    <p:sldId id="263" r:id="rId12"/>
    <p:sldId id="289" r:id="rId13"/>
    <p:sldId id="290" r:id="rId14"/>
    <p:sldId id="272" r:id="rId15"/>
    <p:sldId id="291" r:id="rId16"/>
    <p:sldId id="292" r:id="rId17"/>
    <p:sldId id="293" r:id="rId18"/>
    <p:sldId id="294" r:id="rId19"/>
    <p:sldId id="295" r:id="rId20"/>
    <p:sldId id="296" r:id="rId21"/>
    <p:sldId id="297" r:id="rId22"/>
    <p:sldId id="298" r:id="rId23"/>
    <p:sldId id="299" r:id="rId24"/>
    <p:sldId id="300" r:id="rId25"/>
    <p:sldId id="301" r:id="rId26"/>
    <p:sldId id="302" r:id="rId27"/>
    <p:sldId id="303" r:id="rId28"/>
    <p:sldId id="268" r:id="rId29"/>
    <p:sldId id="304" r:id="rId30"/>
    <p:sldId id="286" r:id="rId31"/>
  </p:sldIdLst>
  <p:sldSz cx="9144000" cy="6858000" type="screen4x3"/>
  <p:notesSz cx="6797675" cy="9928225"/>
  <p:custDataLst>
    <p:tags r:id="rId33"/>
  </p:custDataLst>
  <p:defaultTextStyle>
    <a:defPPr>
      <a:defRPr lang="en-US"/>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CC00CC"/>
    <a:srgbClr val="357DA9"/>
    <a:srgbClr val="C5C5C5"/>
    <a:srgbClr val="C0C0C0"/>
    <a:srgbClr val="DDDDDD"/>
    <a:srgbClr val="333333"/>
    <a:srgbClr val="FFFFFF"/>
    <a:srgbClr val="70A8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27" autoAdjust="0"/>
    <p:restoredTop sz="93743" autoAdjust="0"/>
  </p:normalViewPr>
  <p:slideViewPr>
    <p:cSldViewPr>
      <p:cViewPr varScale="1">
        <p:scale>
          <a:sx n="107" d="100"/>
          <a:sy n="107" d="100"/>
        </p:scale>
        <p:origin x="924" y="11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45659" cy="4964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endParaRPr lang="en-US"/>
          </a:p>
        </p:txBody>
      </p:sp>
      <p:sp>
        <p:nvSpPr>
          <p:cNvPr id="10243" name="Rectangle 3"/>
          <p:cNvSpPr>
            <a:spLocks noGrp="1" noChangeArrowheads="1"/>
          </p:cNvSpPr>
          <p:nvPr>
            <p:ph type="dt" idx="1"/>
          </p:nvPr>
        </p:nvSpPr>
        <p:spPr bwMode="auto">
          <a:xfrm>
            <a:off x="3850443" y="0"/>
            <a:ext cx="2945659" cy="4964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0244"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p:spPr>
      </p:sp>
      <p:sp>
        <p:nvSpPr>
          <p:cNvPr id="10245" name="Rectangle 5"/>
          <p:cNvSpPr>
            <a:spLocks noGrp="1" noChangeArrowheads="1"/>
          </p:cNvSpPr>
          <p:nvPr>
            <p:ph type="body" sz="quarter" idx="3"/>
          </p:nvPr>
        </p:nvSpPr>
        <p:spPr bwMode="auto">
          <a:xfrm>
            <a:off x="679768" y="4715907"/>
            <a:ext cx="5438140" cy="446770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46" name="Rectangle 6"/>
          <p:cNvSpPr>
            <a:spLocks noGrp="1" noChangeArrowheads="1"/>
          </p:cNvSpPr>
          <p:nvPr>
            <p:ph type="ftr" sz="quarter" idx="4"/>
          </p:nvPr>
        </p:nvSpPr>
        <p:spPr bwMode="auto">
          <a:xfrm>
            <a:off x="0" y="9430091"/>
            <a:ext cx="2945659" cy="49641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endParaRPr lang="en-US"/>
          </a:p>
        </p:txBody>
      </p:sp>
      <p:sp>
        <p:nvSpPr>
          <p:cNvPr id="10247" name="Rectangle 7"/>
          <p:cNvSpPr>
            <a:spLocks noGrp="1" noChangeArrowheads="1"/>
          </p:cNvSpPr>
          <p:nvPr>
            <p:ph type="sldNum" sz="quarter" idx="5"/>
          </p:nvPr>
        </p:nvSpPr>
        <p:spPr bwMode="auto">
          <a:xfrm>
            <a:off x="3850443" y="9430091"/>
            <a:ext cx="2945659" cy="49641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EF4B73B2-970B-4C3F-9638-ED0769C1C267}" type="slidenum">
              <a:rPr lang="en-US"/>
              <a:pPr/>
              <a:t>‹#›</a:t>
            </a:fld>
            <a:endParaRPr lang="en-US"/>
          </a:p>
        </p:txBody>
      </p:sp>
    </p:spTree>
    <p:extLst>
      <p:ext uri="{BB962C8B-B14F-4D97-AF65-F5344CB8AC3E}">
        <p14:creationId xmlns:p14="http://schemas.microsoft.com/office/powerpoint/2010/main" val="186317352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4B73B2-970B-4C3F-9638-ED0769C1C267}" type="slidenum">
              <a:rPr lang="en-US" smtClean="0"/>
              <a:pPr/>
              <a:t>6</a:t>
            </a:fld>
            <a:endParaRPr lang="en-US"/>
          </a:p>
        </p:txBody>
      </p:sp>
    </p:spTree>
    <p:extLst>
      <p:ext uri="{BB962C8B-B14F-4D97-AF65-F5344CB8AC3E}">
        <p14:creationId xmlns:p14="http://schemas.microsoft.com/office/powerpoint/2010/main" val="39281689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4B73B2-970B-4C3F-9638-ED0769C1C267}" type="slidenum">
              <a:rPr lang="en-US" smtClean="0"/>
              <a:pPr/>
              <a:t>7</a:t>
            </a:fld>
            <a:endParaRPr lang="en-US"/>
          </a:p>
        </p:txBody>
      </p:sp>
    </p:spTree>
    <p:extLst>
      <p:ext uri="{BB962C8B-B14F-4D97-AF65-F5344CB8AC3E}">
        <p14:creationId xmlns:p14="http://schemas.microsoft.com/office/powerpoint/2010/main" val="39281689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4B73B2-970B-4C3F-9638-ED0769C1C267}" type="slidenum">
              <a:rPr lang="en-US" smtClean="0"/>
              <a:pPr/>
              <a:t>8</a:t>
            </a:fld>
            <a:endParaRPr lang="en-US"/>
          </a:p>
        </p:txBody>
      </p:sp>
    </p:spTree>
    <p:extLst>
      <p:ext uri="{BB962C8B-B14F-4D97-AF65-F5344CB8AC3E}">
        <p14:creationId xmlns:p14="http://schemas.microsoft.com/office/powerpoint/2010/main" val="39281689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4B73B2-970B-4C3F-9638-ED0769C1C267}" type="slidenum">
              <a:rPr lang="en-US" smtClean="0"/>
              <a:pPr/>
              <a:t>14</a:t>
            </a:fld>
            <a:endParaRPr lang="en-US"/>
          </a:p>
        </p:txBody>
      </p:sp>
    </p:spTree>
    <p:extLst>
      <p:ext uri="{BB962C8B-B14F-4D97-AF65-F5344CB8AC3E}">
        <p14:creationId xmlns:p14="http://schemas.microsoft.com/office/powerpoint/2010/main" val="1865476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4B73B2-970B-4C3F-9638-ED0769C1C267}" type="slidenum">
              <a:rPr lang="en-US" smtClean="0"/>
              <a:pPr/>
              <a:t>15</a:t>
            </a:fld>
            <a:endParaRPr lang="en-US"/>
          </a:p>
        </p:txBody>
      </p:sp>
    </p:spTree>
    <p:extLst>
      <p:ext uri="{BB962C8B-B14F-4D97-AF65-F5344CB8AC3E}">
        <p14:creationId xmlns:p14="http://schemas.microsoft.com/office/powerpoint/2010/main" val="1865476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4B73B2-970B-4C3F-9638-ED0769C1C267}" type="slidenum">
              <a:rPr lang="en-US" smtClean="0"/>
              <a:pPr/>
              <a:t>16</a:t>
            </a:fld>
            <a:endParaRPr lang="en-US"/>
          </a:p>
        </p:txBody>
      </p:sp>
    </p:spTree>
    <p:extLst>
      <p:ext uri="{BB962C8B-B14F-4D97-AF65-F5344CB8AC3E}">
        <p14:creationId xmlns:p14="http://schemas.microsoft.com/office/powerpoint/2010/main" val="186547628"/>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145" name="Rectangle 73"/>
          <p:cNvSpPr>
            <a:spLocks noChangeArrowheads="1"/>
          </p:cNvSpPr>
          <p:nvPr/>
        </p:nvSpPr>
        <p:spPr bwMode="gray">
          <a:xfrm>
            <a:off x="1698625" y="3705225"/>
            <a:ext cx="742950" cy="742950"/>
          </a:xfrm>
          <a:prstGeom prst="rect">
            <a:avLst/>
          </a:prstGeom>
          <a:solidFill>
            <a:schemeClr val="accent1">
              <a:alpha val="50000"/>
            </a:schemeClr>
          </a:solidFill>
          <a:ln w="9525">
            <a:noFill/>
            <a:miter lim="800000"/>
            <a:headEnd/>
            <a:tailEnd/>
          </a:ln>
          <a:effectLst/>
        </p:spPr>
        <p:txBody>
          <a:bodyPr wrap="none" anchor="ctr"/>
          <a:lstStyle/>
          <a:p>
            <a:endParaRPr lang="en-US"/>
          </a:p>
        </p:txBody>
      </p:sp>
      <p:sp>
        <p:nvSpPr>
          <p:cNvPr id="3116" name="Rectangle 44" descr="3"/>
          <p:cNvSpPr>
            <a:spLocks noChangeArrowheads="1"/>
          </p:cNvSpPr>
          <p:nvPr/>
        </p:nvSpPr>
        <p:spPr bwMode="gray">
          <a:xfrm>
            <a:off x="2492375" y="4510088"/>
            <a:ext cx="742950" cy="744537"/>
          </a:xfrm>
          <a:prstGeom prst="rect">
            <a:avLst/>
          </a:prstGeom>
          <a:blipFill dpi="0" rotWithShape="1">
            <a:blip r:embed="rId2" cstate="print"/>
            <a:srcRect/>
            <a:stretch>
              <a:fillRect/>
            </a:stretch>
          </a:blipFill>
          <a:ln w="9525">
            <a:noFill/>
            <a:miter lim="800000"/>
            <a:headEnd/>
            <a:tailEnd/>
          </a:ln>
          <a:effectLst/>
        </p:spPr>
        <p:txBody>
          <a:bodyPr wrap="none" anchor="ctr"/>
          <a:lstStyle/>
          <a:p>
            <a:endParaRPr lang="en-US"/>
          </a:p>
        </p:txBody>
      </p:sp>
      <p:sp>
        <p:nvSpPr>
          <p:cNvPr id="3106" name="Rectangle 34" descr="5"/>
          <p:cNvSpPr>
            <a:spLocks noChangeArrowheads="1"/>
          </p:cNvSpPr>
          <p:nvPr/>
        </p:nvSpPr>
        <p:spPr bwMode="gray">
          <a:xfrm>
            <a:off x="915988" y="4510088"/>
            <a:ext cx="742950" cy="744537"/>
          </a:xfrm>
          <a:prstGeom prst="rect">
            <a:avLst/>
          </a:prstGeom>
          <a:blipFill dpi="0" rotWithShape="1">
            <a:blip r:embed="rId3" cstate="print"/>
            <a:srcRect/>
            <a:stretch>
              <a:fillRect/>
            </a:stretch>
          </a:blipFill>
          <a:ln w="9525">
            <a:noFill/>
            <a:miter lim="800000"/>
            <a:headEnd/>
            <a:tailEnd/>
          </a:ln>
          <a:effectLst/>
        </p:spPr>
        <p:txBody>
          <a:bodyPr wrap="none" anchor="ctr"/>
          <a:lstStyle/>
          <a:p>
            <a:endParaRPr lang="en-US"/>
          </a:p>
        </p:txBody>
      </p:sp>
      <p:sp>
        <p:nvSpPr>
          <p:cNvPr id="3131" name="Rectangle 59"/>
          <p:cNvSpPr>
            <a:spLocks noChangeArrowheads="1"/>
          </p:cNvSpPr>
          <p:nvPr/>
        </p:nvSpPr>
        <p:spPr bwMode="gray">
          <a:xfrm>
            <a:off x="1703388" y="5314950"/>
            <a:ext cx="742950" cy="742950"/>
          </a:xfrm>
          <a:prstGeom prst="rect">
            <a:avLst/>
          </a:prstGeom>
          <a:solidFill>
            <a:srgbClr val="DDDDDD"/>
          </a:solidFill>
          <a:ln w="9525">
            <a:noFill/>
            <a:miter lim="800000"/>
            <a:headEnd/>
            <a:tailEnd/>
          </a:ln>
          <a:effectLst/>
        </p:spPr>
        <p:txBody>
          <a:bodyPr wrap="none" anchor="ctr"/>
          <a:lstStyle/>
          <a:p>
            <a:endParaRPr lang="en-US"/>
          </a:p>
        </p:txBody>
      </p:sp>
      <p:sp>
        <p:nvSpPr>
          <p:cNvPr id="3126" name="Rectangle 54"/>
          <p:cNvSpPr>
            <a:spLocks noChangeArrowheads="1"/>
          </p:cNvSpPr>
          <p:nvPr/>
        </p:nvSpPr>
        <p:spPr bwMode="gray">
          <a:xfrm>
            <a:off x="128588" y="3705225"/>
            <a:ext cx="742950" cy="742950"/>
          </a:xfrm>
          <a:prstGeom prst="rect">
            <a:avLst/>
          </a:prstGeom>
          <a:solidFill>
            <a:srgbClr val="DDDDDD"/>
          </a:solidFill>
          <a:ln w="9525">
            <a:noFill/>
            <a:miter lim="800000"/>
            <a:headEnd/>
            <a:tailEnd/>
          </a:ln>
          <a:effectLst/>
        </p:spPr>
        <p:txBody>
          <a:bodyPr wrap="none" anchor="ctr"/>
          <a:lstStyle/>
          <a:p>
            <a:endParaRPr lang="en-US"/>
          </a:p>
        </p:txBody>
      </p:sp>
      <p:sp>
        <p:nvSpPr>
          <p:cNvPr id="3128" name="Rectangle 56"/>
          <p:cNvSpPr>
            <a:spLocks noChangeArrowheads="1"/>
          </p:cNvSpPr>
          <p:nvPr/>
        </p:nvSpPr>
        <p:spPr bwMode="gray">
          <a:xfrm>
            <a:off x="2492375" y="3705225"/>
            <a:ext cx="742950" cy="742950"/>
          </a:xfrm>
          <a:prstGeom prst="rect">
            <a:avLst/>
          </a:prstGeom>
          <a:solidFill>
            <a:srgbClr val="DDDDDD"/>
          </a:solidFill>
          <a:ln w="9525">
            <a:noFill/>
            <a:miter lim="800000"/>
            <a:headEnd/>
            <a:tailEnd/>
          </a:ln>
          <a:effectLst/>
        </p:spPr>
        <p:txBody>
          <a:bodyPr wrap="none" anchor="ctr"/>
          <a:lstStyle/>
          <a:p>
            <a:endParaRPr lang="en-US"/>
          </a:p>
        </p:txBody>
      </p:sp>
      <p:grpSp>
        <p:nvGrpSpPr>
          <p:cNvPr id="3147" name="Group 75"/>
          <p:cNvGrpSpPr>
            <a:grpSpLocks/>
          </p:cNvGrpSpPr>
          <p:nvPr/>
        </p:nvGrpSpPr>
        <p:grpSpPr bwMode="auto">
          <a:xfrm>
            <a:off x="112713" y="5954713"/>
            <a:ext cx="8936037" cy="631825"/>
            <a:chOff x="71" y="3751"/>
            <a:chExt cx="5629" cy="398"/>
          </a:xfrm>
        </p:grpSpPr>
        <p:sp>
          <p:nvSpPr>
            <p:cNvPr id="3096" name="Freeform 24"/>
            <p:cNvSpPr>
              <a:spLocks/>
            </p:cNvSpPr>
            <p:nvPr userDrawn="1"/>
          </p:nvSpPr>
          <p:spPr bwMode="gray">
            <a:xfrm>
              <a:off x="71" y="3751"/>
              <a:ext cx="5626" cy="349"/>
            </a:xfrm>
            <a:custGeom>
              <a:avLst/>
              <a:gdLst/>
              <a:ahLst/>
              <a:cxnLst>
                <a:cxn ang="0">
                  <a:pos x="5626" y="349"/>
                </a:cxn>
                <a:cxn ang="0">
                  <a:pos x="0" y="349"/>
                </a:cxn>
                <a:cxn ang="0">
                  <a:pos x="0" y="187"/>
                </a:cxn>
                <a:cxn ang="0">
                  <a:pos x="0" y="114"/>
                </a:cxn>
                <a:cxn ang="0">
                  <a:pos x="4064" y="118"/>
                </a:cxn>
                <a:cxn ang="0">
                  <a:pos x="4329" y="0"/>
                </a:cxn>
                <a:cxn ang="0">
                  <a:pos x="5623" y="0"/>
                </a:cxn>
                <a:cxn ang="0">
                  <a:pos x="5626" y="349"/>
                </a:cxn>
              </a:cxnLst>
              <a:rect l="0" t="0" r="r" b="b"/>
              <a:pathLst>
                <a:path w="5626" h="349">
                  <a:moveTo>
                    <a:pt x="5626" y="349"/>
                  </a:moveTo>
                  <a:lnTo>
                    <a:pt x="0" y="349"/>
                  </a:lnTo>
                  <a:lnTo>
                    <a:pt x="0" y="187"/>
                  </a:lnTo>
                  <a:lnTo>
                    <a:pt x="0" y="114"/>
                  </a:lnTo>
                  <a:cubicBezTo>
                    <a:pt x="678" y="103"/>
                    <a:pt x="3343" y="137"/>
                    <a:pt x="4064" y="118"/>
                  </a:cubicBezTo>
                  <a:lnTo>
                    <a:pt x="4329" y="0"/>
                  </a:lnTo>
                  <a:lnTo>
                    <a:pt x="5623" y="0"/>
                  </a:lnTo>
                  <a:lnTo>
                    <a:pt x="5626" y="349"/>
                  </a:lnTo>
                  <a:close/>
                </a:path>
              </a:pathLst>
            </a:custGeom>
            <a:solidFill>
              <a:schemeClr val="tx1"/>
            </a:solidFill>
            <a:ln w="9525">
              <a:noFill/>
              <a:round/>
              <a:headEnd/>
              <a:tailEnd/>
            </a:ln>
            <a:effectLst/>
          </p:spPr>
          <p:txBody>
            <a:bodyPr/>
            <a:lstStyle/>
            <a:p>
              <a:endParaRPr lang="en-US"/>
            </a:p>
          </p:txBody>
        </p:sp>
        <p:sp>
          <p:nvSpPr>
            <p:cNvPr id="3097" name="Freeform 25"/>
            <p:cNvSpPr>
              <a:spLocks/>
            </p:cNvSpPr>
            <p:nvPr userDrawn="1"/>
          </p:nvSpPr>
          <p:spPr bwMode="gray">
            <a:xfrm>
              <a:off x="71" y="3800"/>
              <a:ext cx="5626" cy="349"/>
            </a:xfrm>
            <a:custGeom>
              <a:avLst/>
              <a:gdLst/>
              <a:ahLst/>
              <a:cxnLst>
                <a:cxn ang="0">
                  <a:pos x="5626" y="349"/>
                </a:cxn>
                <a:cxn ang="0">
                  <a:pos x="0" y="349"/>
                </a:cxn>
                <a:cxn ang="0">
                  <a:pos x="0" y="187"/>
                </a:cxn>
                <a:cxn ang="0">
                  <a:pos x="0" y="114"/>
                </a:cxn>
                <a:cxn ang="0">
                  <a:pos x="4082" y="118"/>
                </a:cxn>
                <a:cxn ang="0">
                  <a:pos x="4345" y="0"/>
                </a:cxn>
                <a:cxn ang="0">
                  <a:pos x="5623" y="6"/>
                </a:cxn>
                <a:cxn ang="0">
                  <a:pos x="5626" y="349"/>
                </a:cxn>
              </a:cxnLst>
              <a:rect l="0" t="0" r="r" b="b"/>
              <a:pathLst>
                <a:path w="5626" h="349">
                  <a:moveTo>
                    <a:pt x="5626" y="349"/>
                  </a:moveTo>
                  <a:lnTo>
                    <a:pt x="0" y="349"/>
                  </a:lnTo>
                  <a:lnTo>
                    <a:pt x="0" y="187"/>
                  </a:lnTo>
                  <a:lnTo>
                    <a:pt x="0" y="114"/>
                  </a:lnTo>
                  <a:cubicBezTo>
                    <a:pt x="680" y="103"/>
                    <a:pt x="3358" y="137"/>
                    <a:pt x="4082" y="118"/>
                  </a:cubicBezTo>
                  <a:lnTo>
                    <a:pt x="4345" y="0"/>
                  </a:lnTo>
                  <a:lnTo>
                    <a:pt x="5623" y="6"/>
                  </a:lnTo>
                  <a:lnTo>
                    <a:pt x="5626" y="349"/>
                  </a:lnTo>
                  <a:close/>
                </a:path>
              </a:pathLst>
            </a:custGeom>
            <a:solidFill>
              <a:schemeClr val="bg1"/>
            </a:solidFill>
            <a:ln w="9525">
              <a:noFill/>
              <a:round/>
              <a:headEnd/>
              <a:tailEnd/>
            </a:ln>
            <a:effectLst/>
          </p:spPr>
          <p:txBody>
            <a:bodyPr/>
            <a:lstStyle/>
            <a:p>
              <a:endParaRPr lang="en-US"/>
            </a:p>
          </p:txBody>
        </p:sp>
        <p:sp>
          <p:nvSpPr>
            <p:cNvPr id="3098" name="Freeform 26"/>
            <p:cNvSpPr>
              <a:spLocks/>
            </p:cNvSpPr>
            <p:nvPr userDrawn="1"/>
          </p:nvSpPr>
          <p:spPr bwMode="gray">
            <a:xfrm>
              <a:off x="4209" y="3833"/>
              <a:ext cx="1491" cy="88"/>
            </a:xfrm>
            <a:custGeom>
              <a:avLst/>
              <a:gdLst/>
              <a:ahLst/>
              <a:cxnLst>
                <a:cxn ang="0">
                  <a:pos x="0" y="84"/>
                </a:cxn>
                <a:cxn ang="0">
                  <a:pos x="223" y="0"/>
                </a:cxn>
                <a:cxn ang="0">
                  <a:pos x="1491" y="0"/>
                </a:cxn>
                <a:cxn ang="0">
                  <a:pos x="1488" y="60"/>
                </a:cxn>
                <a:cxn ang="0">
                  <a:pos x="383" y="59"/>
                </a:cxn>
                <a:cxn ang="0">
                  <a:pos x="273" y="88"/>
                </a:cxn>
                <a:cxn ang="0">
                  <a:pos x="0" y="84"/>
                </a:cxn>
              </a:cxnLst>
              <a:rect l="0" t="0" r="r" b="b"/>
              <a:pathLst>
                <a:path w="1491" h="88">
                  <a:moveTo>
                    <a:pt x="0" y="84"/>
                  </a:moveTo>
                  <a:lnTo>
                    <a:pt x="223" y="0"/>
                  </a:lnTo>
                  <a:lnTo>
                    <a:pt x="1491" y="0"/>
                  </a:lnTo>
                  <a:lnTo>
                    <a:pt x="1488" y="60"/>
                  </a:lnTo>
                  <a:lnTo>
                    <a:pt x="383" y="59"/>
                  </a:lnTo>
                  <a:lnTo>
                    <a:pt x="273" y="88"/>
                  </a:lnTo>
                  <a:lnTo>
                    <a:pt x="0" y="84"/>
                  </a:lnTo>
                  <a:close/>
                </a:path>
              </a:pathLst>
            </a:custGeom>
            <a:solidFill>
              <a:srgbClr val="FFFFFF">
                <a:alpha val="30000"/>
              </a:srgbClr>
            </a:solidFill>
            <a:ln w="9525">
              <a:noFill/>
              <a:round/>
              <a:headEnd/>
              <a:tailEnd/>
            </a:ln>
            <a:effectLst/>
          </p:spPr>
          <p:txBody>
            <a:bodyPr/>
            <a:lstStyle/>
            <a:p>
              <a:endParaRPr lang="en-US"/>
            </a:p>
          </p:txBody>
        </p:sp>
      </p:grpSp>
      <p:grpSp>
        <p:nvGrpSpPr>
          <p:cNvPr id="3079" name="Group 7"/>
          <p:cNvGrpSpPr>
            <a:grpSpLocks/>
          </p:cNvGrpSpPr>
          <p:nvPr/>
        </p:nvGrpSpPr>
        <p:grpSpPr bwMode="auto">
          <a:xfrm rot="10800000">
            <a:off x="6003925" y="1778000"/>
            <a:ext cx="2768600" cy="779463"/>
            <a:chOff x="1566" y="164"/>
            <a:chExt cx="1455" cy="425"/>
          </a:xfrm>
        </p:grpSpPr>
        <p:sp>
          <p:nvSpPr>
            <p:cNvPr id="3080" name="Freeform 8"/>
            <p:cNvSpPr>
              <a:spLocks/>
            </p:cNvSpPr>
            <p:nvPr/>
          </p:nvSpPr>
          <p:spPr bwMode="gray">
            <a:xfrm>
              <a:off x="1892" y="468"/>
              <a:ext cx="39" cy="121"/>
            </a:xfrm>
            <a:custGeom>
              <a:avLst/>
              <a:gdLst/>
              <a:ahLst/>
              <a:cxnLst>
                <a:cxn ang="0">
                  <a:pos x="37" y="36"/>
                </a:cxn>
                <a:cxn ang="0">
                  <a:pos x="35" y="36"/>
                </a:cxn>
                <a:cxn ang="0">
                  <a:pos x="30" y="36"/>
                </a:cxn>
                <a:cxn ang="0">
                  <a:pos x="22" y="34"/>
                </a:cxn>
                <a:cxn ang="0">
                  <a:pos x="15" y="30"/>
                </a:cxn>
                <a:cxn ang="0">
                  <a:pos x="7" y="23"/>
                </a:cxn>
                <a:cxn ang="0">
                  <a:pos x="3" y="13"/>
                </a:cxn>
                <a:cxn ang="0">
                  <a:pos x="0" y="0"/>
                </a:cxn>
                <a:cxn ang="0">
                  <a:pos x="3" y="0"/>
                </a:cxn>
                <a:cxn ang="0">
                  <a:pos x="7" y="1"/>
                </a:cxn>
                <a:cxn ang="0">
                  <a:pos x="15" y="3"/>
                </a:cxn>
                <a:cxn ang="0">
                  <a:pos x="23" y="5"/>
                </a:cxn>
                <a:cxn ang="0">
                  <a:pos x="30" y="11"/>
                </a:cxn>
                <a:cxn ang="0">
                  <a:pos x="37" y="20"/>
                </a:cxn>
                <a:cxn ang="0">
                  <a:pos x="39" y="34"/>
                </a:cxn>
                <a:cxn ang="0">
                  <a:pos x="39" y="121"/>
                </a:cxn>
                <a:cxn ang="0">
                  <a:pos x="37" y="121"/>
                </a:cxn>
                <a:cxn ang="0">
                  <a:pos x="37" y="36"/>
                </a:cxn>
              </a:cxnLst>
              <a:rect l="0" t="0" r="r" b="b"/>
              <a:pathLst>
                <a:path w="39" h="121">
                  <a:moveTo>
                    <a:pt x="37" y="36"/>
                  </a:moveTo>
                  <a:lnTo>
                    <a:pt x="35" y="36"/>
                  </a:lnTo>
                  <a:lnTo>
                    <a:pt x="30" y="36"/>
                  </a:lnTo>
                  <a:lnTo>
                    <a:pt x="22" y="34"/>
                  </a:lnTo>
                  <a:lnTo>
                    <a:pt x="15" y="30"/>
                  </a:lnTo>
                  <a:lnTo>
                    <a:pt x="7" y="23"/>
                  </a:lnTo>
                  <a:lnTo>
                    <a:pt x="3" y="13"/>
                  </a:lnTo>
                  <a:lnTo>
                    <a:pt x="0" y="0"/>
                  </a:lnTo>
                  <a:lnTo>
                    <a:pt x="3" y="0"/>
                  </a:lnTo>
                  <a:lnTo>
                    <a:pt x="7" y="1"/>
                  </a:lnTo>
                  <a:lnTo>
                    <a:pt x="15" y="3"/>
                  </a:lnTo>
                  <a:lnTo>
                    <a:pt x="23" y="5"/>
                  </a:lnTo>
                  <a:lnTo>
                    <a:pt x="30" y="11"/>
                  </a:lnTo>
                  <a:lnTo>
                    <a:pt x="37" y="20"/>
                  </a:lnTo>
                  <a:lnTo>
                    <a:pt x="39" y="34"/>
                  </a:lnTo>
                  <a:lnTo>
                    <a:pt x="39" y="121"/>
                  </a:lnTo>
                  <a:lnTo>
                    <a:pt x="37" y="121"/>
                  </a:lnTo>
                  <a:lnTo>
                    <a:pt x="37" y="36"/>
                  </a:lnTo>
                  <a:close/>
                </a:path>
              </a:pathLst>
            </a:custGeom>
            <a:solidFill>
              <a:srgbClr val="D7D7D7"/>
            </a:solidFill>
            <a:ln w="0">
              <a:solidFill>
                <a:srgbClr val="D7D7D7"/>
              </a:solidFill>
              <a:prstDash val="solid"/>
              <a:round/>
              <a:headEnd/>
              <a:tailEnd/>
            </a:ln>
          </p:spPr>
          <p:txBody>
            <a:bodyPr/>
            <a:lstStyle/>
            <a:p>
              <a:endParaRPr lang="en-US"/>
            </a:p>
          </p:txBody>
        </p:sp>
        <p:sp>
          <p:nvSpPr>
            <p:cNvPr id="3081" name="Freeform 9"/>
            <p:cNvSpPr>
              <a:spLocks/>
            </p:cNvSpPr>
            <p:nvPr/>
          </p:nvSpPr>
          <p:spPr bwMode="gray">
            <a:xfrm>
              <a:off x="2271" y="450"/>
              <a:ext cx="45" cy="139"/>
            </a:xfrm>
            <a:custGeom>
              <a:avLst/>
              <a:gdLst/>
              <a:ahLst/>
              <a:cxnLst>
                <a:cxn ang="0">
                  <a:pos x="3" y="42"/>
                </a:cxn>
                <a:cxn ang="0">
                  <a:pos x="6" y="42"/>
                </a:cxn>
                <a:cxn ang="0">
                  <a:pos x="12" y="42"/>
                </a:cxn>
                <a:cxn ang="0">
                  <a:pos x="20" y="39"/>
                </a:cxn>
                <a:cxn ang="0">
                  <a:pos x="29" y="35"/>
                </a:cxn>
                <a:cxn ang="0">
                  <a:pos x="37" y="27"/>
                </a:cxn>
                <a:cxn ang="0">
                  <a:pos x="43" y="17"/>
                </a:cxn>
                <a:cxn ang="0">
                  <a:pos x="45" y="2"/>
                </a:cxn>
                <a:cxn ang="0">
                  <a:pos x="43" y="0"/>
                </a:cxn>
                <a:cxn ang="0">
                  <a:pos x="37" y="2"/>
                </a:cxn>
                <a:cxn ang="0">
                  <a:pos x="29" y="3"/>
                </a:cxn>
                <a:cxn ang="0">
                  <a:pos x="19" y="7"/>
                </a:cxn>
                <a:cxn ang="0">
                  <a:pos x="11" y="14"/>
                </a:cxn>
                <a:cxn ang="0">
                  <a:pos x="4" y="23"/>
                </a:cxn>
                <a:cxn ang="0">
                  <a:pos x="0" y="39"/>
                </a:cxn>
                <a:cxn ang="0">
                  <a:pos x="0" y="139"/>
                </a:cxn>
                <a:cxn ang="0">
                  <a:pos x="3" y="139"/>
                </a:cxn>
                <a:cxn ang="0">
                  <a:pos x="3" y="42"/>
                </a:cxn>
              </a:cxnLst>
              <a:rect l="0" t="0" r="r" b="b"/>
              <a:pathLst>
                <a:path w="45" h="139">
                  <a:moveTo>
                    <a:pt x="3" y="42"/>
                  </a:moveTo>
                  <a:lnTo>
                    <a:pt x="6" y="42"/>
                  </a:lnTo>
                  <a:lnTo>
                    <a:pt x="12" y="42"/>
                  </a:lnTo>
                  <a:lnTo>
                    <a:pt x="20" y="39"/>
                  </a:lnTo>
                  <a:lnTo>
                    <a:pt x="29" y="35"/>
                  </a:lnTo>
                  <a:lnTo>
                    <a:pt x="37" y="27"/>
                  </a:lnTo>
                  <a:lnTo>
                    <a:pt x="43" y="17"/>
                  </a:lnTo>
                  <a:lnTo>
                    <a:pt x="45" y="2"/>
                  </a:lnTo>
                  <a:lnTo>
                    <a:pt x="43" y="0"/>
                  </a:lnTo>
                  <a:lnTo>
                    <a:pt x="37" y="2"/>
                  </a:lnTo>
                  <a:lnTo>
                    <a:pt x="29" y="3"/>
                  </a:lnTo>
                  <a:lnTo>
                    <a:pt x="19" y="7"/>
                  </a:lnTo>
                  <a:lnTo>
                    <a:pt x="11" y="14"/>
                  </a:lnTo>
                  <a:lnTo>
                    <a:pt x="4" y="23"/>
                  </a:lnTo>
                  <a:lnTo>
                    <a:pt x="0" y="39"/>
                  </a:lnTo>
                  <a:lnTo>
                    <a:pt x="0" y="139"/>
                  </a:lnTo>
                  <a:lnTo>
                    <a:pt x="3" y="139"/>
                  </a:lnTo>
                  <a:lnTo>
                    <a:pt x="3" y="42"/>
                  </a:lnTo>
                  <a:close/>
                </a:path>
              </a:pathLst>
            </a:custGeom>
            <a:solidFill>
              <a:srgbClr val="D7D7D7"/>
            </a:solidFill>
            <a:ln w="0">
              <a:solidFill>
                <a:srgbClr val="D7D7D7"/>
              </a:solidFill>
              <a:prstDash val="solid"/>
              <a:round/>
              <a:headEnd/>
              <a:tailEnd/>
            </a:ln>
          </p:spPr>
          <p:txBody>
            <a:bodyPr/>
            <a:lstStyle/>
            <a:p>
              <a:endParaRPr lang="en-US"/>
            </a:p>
          </p:txBody>
        </p:sp>
        <p:sp>
          <p:nvSpPr>
            <p:cNvPr id="3082" name="Freeform 10"/>
            <p:cNvSpPr>
              <a:spLocks/>
            </p:cNvSpPr>
            <p:nvPr/>
          </p:nvSpPr>
          <p:spPr bwMode="gray">
            <a:xfrm>
              <a:off x="1765" y="378"/>
              <a:ext cx="146" cy="211"/>
            </a:xfrm>
            <a:custGeom>
              <a:avLst/>
              <a:gdLst/>
              <a:ahLst/>
              <a:cxnLst>
                <a:cxn ang="0">
                  <a:pos x="68" y="67"/>
                </a:cxn>
                <a:cxn ang="0">
                  <a:pos x="67" y="67"/>
                </a:cxn>
                <a:cxn ang="0">
                  <a:pos x="60" y="66"/>
                </a:cxn>
                <a:cxn ang="0">
                  <a:pos x="50" y="64"/>
                </a:cxn>
                <a:cxn ang="0">
                  <a:pos x="41" y="62"/>
                </a:cxn>
                <a:cxn ang="0">
                  <a:pos x="29" y="55"/>
                </a:cxn>
                <a:cxn ang="0">
                  <a:pos x="18" y="47"/>
                </a:cxn>
                <a:cxn ang="0">
                  <a:pos x="10" y="35"/>
                </a:cxn>
                <a:cxn ang="0">
                  <a:pos x="3" y="20"/>
                </a:cxn>
                <a:cxn ang="0">
                  <a:pos x="0" y="0"/>
                </a:cxn>
                <a:cxn ang="0">
                  <a:pos x="3" y="0"/>
                </a:cxn>
                <a:cxn ang="0">
                  <a:pos x="10" y="0"/>
                </a:cxn>
                <a:cxn ang="0">
                  <a:pos x="19" y="0"/>
                </a:cxn>
                <a:cxn ang="0">
                  <a:pos x="30" y="2"/>
                </a:cxn>
                <a:cxn ang="0">
                  <a:pos x="41" y="6"/>
                </a:cxn>
                <a:cxn ang="0">
                  <a:pos x="53" y="14"/>
                </a:cxn>
                <a:cxn ang="0">
                  <a:pos x="62" y="25"/>
                </a:cxn>
                <a:cxn ang="0">
                  <a:pos x="69" y="41"/>
                </a:cxn>
                <a:cxn ang="0">
                  <a:pos x="73" y="62"/>
                </a:cxn>
                <a:cxn ang="0">
                  <a:pos x="73" y="60"/>
                </a:cxn>
                <a:cxn ang="0">
                  <a:pos x="73" y="55"/>
                </a:cxn>
                <a:cxn ang="0">
                  <a:pos x="75" y="45"/>
                </a:cxn>
                <a:cxn ang="0">
                  <a:pos x="79" y="36"/>
                </a:cxn>
                <a:cxn ang="0">
                  <a:pos x="84" y="25"/>
                </a:cxn>
                <a:cxn ang="0">
                  <a:pos x="92" y="16"/>
                </a:cxn>
                <a:cxn ang="0">
                  <a:pos x="106" y="8"/>
                </a:cxn>
                <a:cxn ang="0">
                  <a:pos x="123" y="2"/>
                </a:cxn>
                <a:cxn ang="0">
                  <a:pos x="146" y="0"/>
                </a:cxn>
                <a:cxn ang="0">
                  <a:pos x="145" y="2"/>
                </a:cxn>
                <a:cxn ang="0">
                  <a:pos x="145" y="8"/>
                </a:cxn>
                <a:cxn ang="0">
                  <a:pos x="143" y="17"/>
                </a:cxn>
                <a:cxn ang="0">
                  <a:pos x="139" y="28"/>
                </a:cxn>
                <a:cxn ang="0">
                  <a:pos x="134" y="39"/>
                </a:cxn>
                <a:cxn ang="0">
                  <a:pos x="126" y="49"/>
                </a:cxn>
                <a:cxn ang="0">
                  <a:pos x="114" y="59"/>
                </a:cxn>
                <a:cxn ang="0">
                  <a:pos x="98" y="64"/>
                </a:cxn>
                <a:cxn ang="0">
                  <a:pos x="79" y="67"/>
                </a:cxn>
                <a:cxn ang="0">
                  <a:pos x="79" y="211"/>
                </a:cxn>
                <a:cxn ang="0">
                  <a:pos x="68" y="211"/>
                </a:cxn>
                <a:cxn ang="0">
                  <a:pos x="68" y="67"/>
                </a:cxn>
              </a:cxnLst>
              <a:rect l="0" t="0" r="r" b="b"/>
              <a:pathLst>
                <a:path w="146" h="211">
                  <a:moveTo>
                    <a:pt x="68" y="67"/>
                  </a:moveTo>
                  <a:lnTo>
                    <a:pt x="67" y="67"/>
                  </a:lnTo>
                  <a:lnTo>
                    <a:pt x="60" y="66"/>
                  </a:lnTo>
                  <a:lnTo>
                    <a:pt x="50" y="64"/>
                  </a:lnTo>
                  <a:lnTo>
                    <a:pt x="41" y="62"/>
                  </a:lnTo>
                  <a:lnTo>
                    <a:pt x="29" y="55"/>
                  </a:lnTo>
                  <a:lnTo>
                    <a:pt x="18" y="47"/>
                  </a:lnTo>
                  <a:lnTo>
                    <a:pt x="10" y="35"/>
                  </a:lnTo>
                  <a:lnTo>
                    <a:pt x="3" y="20"/>
                  </a:lnTo>
                  <a:lnTo>
                    <a:pt x="0" y="0"/>
                  </a:lnTo>
                  <a:lnTo>
                    <a:pt x="3" y="0"/>
                  </a:lnTo>
                  <a:lnTo>
                    <a:pt x="10" y="0"/>
                  </a:lnTo>
                  <a:lnTo>
                    <a:pt x="19" y="0"/>
                  </a:lnTo>
                  <a:lnTo>
                    <a:pt x="30" y="2"/>
                  </a:lnTo>
                  <a:lnTo>
                    <a:pt x="41" y="6"/>
                  </a:lnTo>
                  <a:lnTo>
                    <a:pt x="53" y="14"/>
                  </a:lnTo>
                  <a:lnTo>
                    <a:pt x="62" y="25"/>
                  </a:lnTo>
                  <a:lnTo>
                    <a:pt x="69" y="41"/>
                  </a:lnTo>
                  <a:lnTo>
                    <a:pt x="73" y="62"/>
                  </a:lnTo>
                  <a:lnTo>
                    <a:pt x="73" y="60"/>
                  </a:lnTo>
                  <a:lnTo>
                    <a:pt x="73" y="55"/>
                  </a:lnTo>
                  <a:lnTo>
                    <a:pt x="75" y="45"/>
                  </a:lnTo>
                  <a:lnTo>
                    <a:pt x="79" y="36"/>
                  </a:lnTo>
                  <a:lnTo>
                    <a:pt x="84" y="25"/>
                  </a:lnTo>
                  <a:lnTo>
                    <a:pt x="92" y="16"/>
                  </a:lnTo>
                  <a:lnTo>
                    <a:pt x="106" y="8"/>
                  </a:lnTo>
                  <a:lnTo>
                    <a:pt x="123" y="2"/>
                  </a:lnTo>
                  <a:lnTo>
                    <a:pt x="146" y="0"/>
                  </a:lnTo>
                  <a:lnTo>
                    <a:pt x="145" y="2"/>
                  </a:lnTo>
                  <a:lnTo>
                    <a:pt x="145" y="8"/>
                  </a:lnTo>
                  <a:lnTo>
                    <a:pt x="143" y="17"/>
                  </a:lnTo>
                  <a:lnTo>
                    <a:pt x="139" y="28"/>
                  </a:lnTo>
                  <a:lnTo>
                    <a:pt x="134" y="39"/>
                  </a:lnTo>
                  <a:lnTo>
                    <a:pt x="126" y="49"/>
                  </a:lnTo>
                  <a:lnTo>
                    <a:pt x="114" y="59"/>
                  </a:lnTo>
                  <a:lnTo>
                    <a:pt x="98" y="64"/>
                  </a:lnTo>
                  <a:lnTo>
                    <a:pt x="79" y="67"/>
                  </a:lnTo>
                  <a:lnTo>
                    <a:pt x="79" y="211"/>
                  </a:lnTo>
                  <a:lnTo>
                    <a:pt x="68" y="211"/>
                  </a:lnTo>
                  <a:lnTo>
                    <a:pt x="68" y="67"/>
                  </a:lnTo>
                  <a:close/>
                </a:path>
              </a:pathLst>
            </a:custGeom>
            <a:solidFill>
              <a:srgbClr val="D7D7D7"/>
            </a:solidFill>
            <a:ln w="0">
              <a:solidFill>
                <a:srgbClr val="D7D7D7"/>
              </a:solidFill>
              <a:prstDash val="solid"/>
              <a:round/>
              <a:headEnd/>
              <a:tailEnd/>
            </a:ln>
          </p:spPr>
          <p:txBody>
            <a:bodyPr/>
            <a:lstStyle/>
            <a:p>
              <a:endParaRPr lang="en-US"/>
            </a:p>
          </p:txBody>
        </p:sp>
        <p:sp>
          <p:nvSpPr>
            <p:cNvPr id="3083" name="Freeform 11"/>
            <p:cNvSpPr>
              <a:spLocks/>
            </p:cNvSpPr>
            <p:nvPr/>
          </p:nvSpPr>
          <p:spPr bwMode="gray">
            <a:xfrm>
              <a:off x="2792" y="378"/>
              <a:ext cx="144" cy="211"/>
            </a:xfrm>
            <a:custGeom>
              <a:avLst/>
              <a:gdLst/>
              <a:ahLst/>
              <a:cxnLst>
                <a:cxn ang="0">
                  <a:pos x="67" y="67"/>
                </a:cxn>
                <a:cxn ang="0">
                  <a:pos x="66" y="67"/>
                </a:cxn>
                <a:cxn ang="0">
                  <a:pos x="59" y="66"/>
                </a:cxn>
                <a:cxn ang="0">
                  <a:pos x="50" y="64"/>
                </a:cxn>
                <a:cxn ang="0">
                  <a:pos x="39" y="62"/>
                </a:cxn>
                <a:cxn ang="0">
                  <a:pos x="28" y="55"/>
                </a:cxn>
                <a:cxn ang="0">
                  <a:pos x="17" y="47"/>
                </a:cxn>
                <a:cxn ang="0">
                  <a:pos x="9" y="35"/>
                </a:cxn>
                <a:cxn ang="0">
                  <a:pos x="2" y="20"/>
                </a:cxn>
                <a:cxn ang="0">
                  <a:pos x="0" y="0"/>
                </a:cxn>
                <a:cxn ang="0">
                  <a:pos x="2" y="0"/>
                </a:cxn>
                <a:cxn ang="0">
                  <a:pos x="9" y="0"/>
                </a:cxn>
                <a:cxn ang="0">
                  <a:pos x="17" y="0"/>
                </a:cxn>
                <a:cxn ang="0">
                  <a:pos x="28" y="2"/>
                </a:cxn>
                <a:cxn ang="0">
                  <a:pos x="40" y="6"/>
                </a:cxn>
                <a:cxn ang="0">
                  <a:pos x="51" y="14"/>
                </a:cxn>
                <a:cxn ang="0">
                  <a:pos x="62" y="25"/>
                </a:cxn>
                <a:cxn ang="0">
                  <a:pos x="69" y="41"/>
                </a:cxn>
                <a:cxn ang="0">
                  <a:pos x="73" y="62"/>
                </a:cxn>
                <a:cxn ang="0">
                  <a:pos x="73" y="60"/>
                </a:cxn>
                <a:cxn ang="0">
                  <a:pos x="73" y="55"/>
                </a:cxn>
                <a:cxn ang="0">
                  <a:pos x="74" y="45"/>
                </a:cxn>
                <a:cxn ang="0">
                  <a:pos x="77" y="36"/>
                </a:cxn>
                <a:cxn ang="0">
                  <a:pos x="82" y="25"/>
                </a:cxn>
                <a:cxn ang="0">
                  <a:pos x="91" y="16"/>
                </a:cxn>
                <a:cxn ang="0">
                  <a:pos x="105" y="8"/>
                </a:cxn>
                <a:cxn ang="0">
                  <a:pos x="121" y="2"/>
                </a:cxn>
                <a:cxn ang="0">
                  <a:pos x="144" y="0"/>
                </a:cxn>
                <a:cxn ang="0">
                  <a:pos x="144" y="2"/>
                </a:cxn>
                <a:cxn ang="0">
                  <a:pos x="144" y="8"/>
                </a:cxn>
                <a:cxn ang="0">
                  <a:pos x="141" y="17"/>
                </a:cxn>
                <a:cxn ang="0">
                  <a:pos x="139" y="28"/>
                </a:cxn>
                <a:cxn ang="0">
                  <a:pos x="133" y="39"/>
                </a:cxn>
                <a:cxn ang="0">
                  <a:pos x="125" y="49"/>
                </a:cxn>
                <a:cxn ang="0">
                  <a:pos x="113" y="59"/>
                </a:cxn>
                <a:cxn ang="0">
                  <a:pos x="97" y="64"/>
                </a:cxn>
                <a:cxn ang="0">
                  <a:pos x="77" y="67"/>
                </a:cxn>
                <a:cxn ang="0">
                  <a:pos x="77" y="211"/>
                </a:cxn>
                <a:cxn ang="0">
                  <a:pos x="67" y="211"/>
                </a:cxn>
                <a:cxn ang="0">
                  <a:pos x="67" y="67"/>
                </a:cxn>
              </a:cxnLst>
              <a:rect l="0" t="0" r="r" b="b"/>
              <a:pathLst>
                <a:path w="144" h="211">
                  <a:moveTo>
                    <a:pt x="67" y="67"/>
                  </a:moveTo>
                  <a:lnTo>
                    <a:pt x="66" y="67"/>
                  </a:lnTo>
                  <a:lnTo>
                    <a:pt x="59" y="66"/>
                  </a:lnTo>
                  <a:lnTo>
                    <a:pt x="50" y="64"/>
                  </a:lnTo>
                  <a:lnTo>
                    <a:pt x="39" y="62"/>
                  </a:lnTo>
                  <a:lnTo>
                    <a:pt x="28" y="55"/>
                  </a:lnTo>
                  <a:lnTo>
                    <a:pt x="17" y="47"/>
                  </a:lnTo>
                  <a:lnTo>
                    <a:pt x="9" y="35"/>
                  </a:lnTo>
                  <a:lnTo>
                    <a:pt x="2" y="20"/>
                  </a:lnTo>
                  <a:lnTo>
                    <a:pt x="0" y="0"/>
                  </a:lnTo>
                  <a:lnTo>
                    <a:pt x="2" y="0"/>
                  </a:lnTo>
                  <a:lnTo>
                    <a:pt x="9" y="0"/>
                  </a:lnTo>
                  <a:lnTo>
                    <a:pt x="17" y="0"/>
                  </a:lnTo>
                  <a:lnTo>
                    <a:pt x="28" y="2"/>
                  </a:lnTo>
                  <a:lnTo>
                    <a:pt x="40" y="6"/>
                  </a:lnTo>
                  <a:lnTo>
                    <a:pt x="51" y="14"/>
                  </a:lnTo>
                  <a:lnTo>
                    <a:pt x="62" y="25"/>
                  </a:lnTo>
                  <a:lnTo>
                    <a:pt x="69" y="41"/>
                  </a:lnTo>
                  <a:lnTo>
                    <a:pt x="73" y="62"/>
                  </a:lnTo>
                  <a:lnTo>
                    <a:pt x="73" y="60"/>
                  </a:lnTo>
                  <a:lnTo>
                    <a:pt x="73" y="55"/>
                  </a:lnTo>
                  <a:lnTo>
                    <a:pt x="74" y="45"/>
                  </a:lnTo>
                  <a:lnTo>
                    <a:pt x="77" y="36"/>
                  </a:lnTo>
                  <a:lnTo>
                    <a:pt x="82" y="25"/>
                  </a:lnTo>
                  <a:lnTo>
                    <a:pt x="91" y="16"/>
                  </a:lnTo>
                  <a:lnTo>
                    <a:pt x="105" y="8"/>
                  </a:lnTo>
                  <a:lnTo>
                    <a:pt x="121" y="2"/>
                  </a:lnTo>
                  <a:lnTo>
                    <a:pt x="144" y="0"/>
                  </a:lnTo>
                  <a:lnTo>
                    <a:pt x="144" y="2"/>
                  </a:lnTo>
                  <a:lnTo>
                    <a:pt x="144" y="8"/>
                  </a:lnTo>
                  <a:lnTo>
                    <a:pt x="141" y="17"/>
                  </a:lnTo>
                  <a:lnTo>
                    <a:pt x="139" y="28"/>
                  </a:lnTo>
                  <a:lnTo>
                    <a:pt x="133" y="39"/>
                  </a:lnTo>
                  <a:lnTo>
                    <a:pt x="125" y="49"/>
                  </a:lnTo>
                  <a:lnTo>
                    <a:pt x="113" y="59"/>
                  </a:lnTo>
                  <a:lnTo>
                    <a:pt x="97" y="64"/>
                  </a:lnTo>
                  <a:lnTo>
                    <a:pt x="77" y="67"/>
                  </a:lnTo>
                  <a:lnTo>
                    <a:pt x="77" y="211"/>
                  </a:lnTo>
                  <a:lnTo>
                    <a:pt x="67" y="211"/>
                  </a:lnTo>
                  <a:lnTo>
                    <a:pt x="67" y="67"/>
                  </a:lnTo>
                  <a:close/>
                </a:path>
              </a:pathLst>
            </a:custGeom>
            <a:solidFill>
              <a:srgbClr val="D7D7D7"/>
            </a:solidFill>
            <a:ln w="0">
              <a:solidFill>
                <a:srgbClr val="D7D7D7"/>
              </a:solidFill>
              <a:prstDash val="solid"/>
              <a:round/>
              <a:headEnd/>
              <a:tailEnd/>
            </a:ln>
          </p:spPr>
          <p:txBody>
            <a:bodyPr/>
            <a:lstStyle/>
            <a:p>
              <a:endParaRPr lang="en-US"/>
            </a:p>
          </p:txBody>
        </p:sp>
        <p:sp>
          <p:nvSpPr>
            <p:cNvPr id="3084" name="Freeform 12"/>
            <p:cNvSpPr>
              <a:spLocks/>
            </p:cNvSpPr>
            <p:nvPr/>
          </p:nvSpPr>
          <p:spPr bwMode="gray">
            <a:xfrm>
              <a:off x="2631" y="457"/>
              <a:ext cx="89" cy="132"/>
            </a:xfrm>
            <a:custGeom>
              <a:avLst/>
              <a:gdLst/>
              <a:ahLst/>
              <a:cxnLst>
                <a:cxn ang="0">
                  <a:pos x="42" y="43"/>
                </a:cxn>
                <a:cxn ang="0">
                  <a:pos x="39" y="42"/>
                </a:cxn>
                <a:cxn ang="0">
                  <a:pos x="33" y="42"/>
                </a:cxn>
                <a:cxn ang="0">
                  <a:pos x="25" y="39"/>
                </a:cxn>
                <a:cxn ang="0">
                  <a:pos x="16" y="35"/>
                </a:cxn>
                <a:cxn ang="0">
                  <a:pos x="8" y="27"/>
                </a:cxn>
                <a:cxn ang="0">
                  <a:pos x="2" y="16"/>
                </a:cxn>
                <a:cxn ang="0">
                  <a:pos x="0" y="0"/>
                </a:cxn>
                <a:cxn ang="0">
                  <a:pos x="2" y="0"/>
                </a:cxn>
                <a:cxn ang="0">
                  <a:pos x="6" y="0"/>
                </a:cxn>
                <a:cxn ang="0">
                  <a:pos x="12" y="1"/>
                </a:cxn>
                <a:cxn ang="0">
                  <a:pos x="21" y="3"/>
                </a:cxn>
                <a:cxn ang="0">
                  <a:pos x="29" y="8"/>
                </a:cxn>
                <a:cxn ang="0">
                  <a:pos x="37" y="15"/>
                </a:cxn>
                <a:cxn ang="0">
                  <a:pos x="42" y="26"/>
                </a:cxn>
                <a:cxn ang="0">
                  <a:pos x="45" y="39"/>
                </a:cxn>
                <a:cxn ang="0">
                  <a:pos x="45" y="38"/>
                </a:cxn>
                <a:cxn ang="0">
                  <a:pos x="45" y="34"/>
                </a:cxn>
                <a:cxn ang="0">
                  <a:pos x="46" y="27"/>
                </a:cxn>
                <a:cxn ang="0">
                  <a:pos x="49" y="20"/>
                </a:cxn>
                <a:cxn ang="0">
                  <a:pos x="54" y="14"/>
                </a:cxn>
                <a:cxn ang="0">
                  <a:pos x="62" y="7"/>
                </a:cxn>
                <a:cxn ang="0">
                  <a:pos x="73" y="3"/>
                </a:cxn>
                <a:cxn ang="0">
                  <a:pos x="89" y="0"/>
                </a:cxn>
                <a:cxn ang="0">
                  <a:pos x="89" y="3"/>
                </a:cxn>
                <a:cxn ang="0">
                  <a:pos x="88" y="10"/>
                </a:cxn>
                <a:cxn ang="0">
                  <a:pos x="87" y="18"/>
                </a:cxn>
                <a:cxn ang="0">
                  <a:pos x="81" y="26"/>
                </a:cxn>
                <a:cxn ang="0">
                  <a:pos x="74" y="34"/>
                </a:cxn>
                <a:cxn ang="0">
                  <a:pos x="64" y="41"/>
                </a:cxn>
                <a:cxn ang="0">
                  <a:pos x="47" y="43"/>
                </a:cxn>
                <a:cxn ang="0">
                  <a:pos x="47" y="132"/>
                </a:cxn>
                <a:cxn ang="0">
                  <a:pos x="42" y="132"/>
                </a:cxn>
                <a:cxn ang="0">
                  <a:pos x="42" y="43"/>
                </a:cxn>
              </a:cxnLst>
              <a:rect l="0" t="0" r="r" b="b"/>
              <a:pathLst>
                <a:path w="89" h="132">
                  <a:moveTo>
                    <a:pt x="42" y="43"/>
                  </a:moveTo>
                  <a:lnTo>
                    <a:pt x="39" y="42"/>
                  </a:lnTo>
                  <a:lnTo>
                    <a:pt x="33" y="42"/>
                  </a:lnTo>
                  <a:lnTo>
                    <a:pt x="25" y="39"/>
                  </a:lnTo>
                  <a:lnTo>
                    <a:pt x="16" y="35"/>
                  </a:lnTo>
                  <a:lnTo>
                    <a:pt x="8" y="27"/>
                  </a:lnTo>
                  <a:lnTo>
                    <a:pt x="2" y="16"/>
                  </a:lnTo>
                  <a:lnTo>
                    <a:pt x="0" y="0"/>
                  </a:lnTo>
                  <a:lnTo>
                    <a:pt x="2" y="0"/>
                  </a:lnTo>
                  <a:lnTo>
                    <a:pt x="6" y="0"/>
                  </a:lnTo>
                  <a:lnTo>
                    <a:pt x="12" y="1"/>
                  </a:lnTo>
                  <a:lnTo>
                    <a:pt x="21" y="3"/>
                  </a:lnTo>
                  <a:lnTo>
                    <a:pt x="29" y="8"/>
                  </a:lnTo>
                  <a:lnTo>
                    <a:pt x="37" y="15"/>
                  </a:lnTo>
                  <a:lnTo>
                    <a:pt x="42" y="26"/>
                  </a:lnTo>
                  <a:lnTo>
                    <a:pt x="45" y="39"/>
                  </a:lnTo>
                  <a:lnTo>
                    <a:pt x="45" y="38"/>
                  </a:lnTo>
                  <a:lnTo>
                    <a:pt x="45" y="34"/>
                  </a:lnTo>
                  <a:lnTo>
                    <a:pt x="46" y="27"/>
                  </a:lnTo>
                  <a:lnTo>
                    <a:pt x="49" y="20"/>
                  </a:lnTo>
                  <a:lnTo>
                    <a:pt x="54" y="14"/>
                  </a:lnTo>
                  <a:lnTo>
                    <a:pt x="62" y="7"/>
                  </a:lnTo>
                  <a:lnTo>
                    <a:pt x="73" y="3"/>
                  </a:lnTo>
                  <a:lnTo>
                    <a:pt x="89" y="0"/>
                  </a:lnTo>
                  <a:lnTo>
                    <a:pt x="89" y="3"/>
                  </a:lnTo>
                  <a:lnTo>
                    <a:pt x="88" y="10"/>
                  </a:lnTo>
                  <a:lnTo>
                    <a:pt x="87" y="18"/>
                  </a:lnTo>
                  <a:lnTo>
                    <a:pt x="81" y="26"/>
                  </a:lnTo>
                  <a:lnTo>
                    <a:pt x="74" y="34"/>
                  </a:lnTo>
                  <a:lnTo>
                    <a:pt x="64" y="41"/>
                  </a:lnTo>
                  <a:lnTo>
                    <a:pt x="47" y="43"/>
                  </a:lnTo>
                  <a:lnTo>
                    <a:pt x="47" y="132"/>
                  </a:lnTo>
                  <a:lnTo>
                    <a:pt x="42" y="132"/>
                  </a:lnTo>
                  <a:lnTo>
                    <a:pt x="42" y="43"/>
                  </a:lnTo>
                  <a:close/>
                </a:path>
              </a:pathLst>
            </a:custGeom>
            <a:solidFill>
              <a:srgbClr val="D7D7D7"/>
            </a:solidFill>
            <a:ln w="0">
              <a:solidFill>
                <a:srgbClr val="D7D7D7"/>
              </a:solidFill>
              <a:prstDash val="solid"/>
              <a:round/>
              <a:headEnd/>
              <a:tailEnd/>
            </a:ln>
          </p:spPr>
          <p:txBody>
            <a:bodyPr/>
            <a:lstStyle/>
            <a:p>
              <a:endParaRPr lang="en-US"/>
            </a:p>
          </p:txBody>
        </p:sp>
        <p:sp>
          <p:nvSpPr>
            <p:cNvPr id="3085" name="Freeform 13"/>
            <p:cNvSpPr>
              <a:spLocks/>
            </p:cNvSpPr>
            <p:nvPr/>
          </p:nvSpPr>
          <p:spPr bwMode="gray">
            <a:xfrm>
              <a:off x="2430" y="403"/>
              <a:ext cx="88" cy="186"/>
            </a:xfrm>
            <a:custGeom>
              <a:avLst/>
              <a:gdLst/>
              <a:ahLst/>
              <a:cxnLst>
                <a:cxn ang="0">
                  <a:pos x="43" y="43"/>
                </a:cxn>
                <a:cxn ang="0">
                  <a:pos x="41" y="43"/>
                </a:cxn>
                <a:cxn ang="0">
                  <a:pos x="35" y="43"/>
                </a:cxn>
                <a:cxn ang="0">
                  <a:pos x="27" y="41"/>
                </a:cxn>
                <a:cxn ang="0">
                  <a:pos x="18" y="35"/>
                </a:cxn>
                <a:cxn ang="0">
                  <a:pos x="8" y="28"/>
                </a:cxn>
                <a:cxn ang="0">
                  <a:pos x="3" y="16"/>
                </a:cxn>
                <a:cxn ang="0">
                  <a:pos x="0" y="0"/>
                </a:cxn>
                <a:cxn ang="0">
                  <a:pos x="3" y="0"/>
                </a:cxn>
                <a:cxn ang="0">
                  <a:pos x="8" y="0"/>
                </a:cxn>
                <a:cxn ang="0">
                  <a:pos x="17" y="1"/>
                </a:cxn>
                <a:cxn ang="0">
                  <a:pos x="26" y="6"/>
                </a:cxn>
                <a:cxn ang="0">
                  <a:pos x="35" y="12"/>
                </a:cxn>
                <a:cxn ang="0">
                  <a:pos x="42" y="24"/>
                </a:cxn>
                <a:cxn ang="0">
                  <a:pos x="48" y="41"/>
                </a:cxn>
                <a:cxn ang="0">
                  <a:pos x="48" y="90"/>
                </a:cxn>
                <a:cxn ang="0">
                  <a:pos x="48" y="88"/>
                </a:cxn>
                <a:cxn ang="0">
                  <a:pos x="48" y="82"/>
                </a:cxn>
                <a:cxn ang="0">
                  <a:pos x="50" y="74"/>
                </a:cxn>
                <a:cxn ang="0">
                  <a:pos x="54" y="66"/>
                </a:cxn>
                <a:cxn ang="0">
                  <a:pos x="61" y="58"/>
                </a:cxn>
                <a:cxn ang="0">
                  <a:pos x="72" y="53"/>
                </a:cxn>
                <a:cxn ang="0">
                  <a:pos x="87" y="50"/>
                </a:cxn>
                <a:cxn ang="0">
                  <a:pos x="88" y="51"/>
                </a:cxn>
                <a:cxn ang="0">
                  <a:pos x="88" y="57"/>
                </a:cxn>
                <a:cxn ang="0">
                  <a:pos x="87" y="64"/>
                </a:cxn>
                <a:cxn ang="0">
                  <a:pos x="84" y="72"/>
                </a:cxn>
                <a:cxn ang="0">
                  <a:pos x="80" y="80"/>
                </a:cxn>
                <a:cxn ang="0">
                  <a:pos x="73" y="86"/>
                </a:cxn>
                <a:cxn ang="0">
                  <a:pos x="62" y="92"/>
                </a:cxn>
                <a:cxn ang="0">
                  <a:pos x="48" y="93"/>
                </a:cxn>
                <a:cxn ang="0">
                  <a:pos x="48" y="186"/>
                </a:cxn>
                <a:cxn ang="0">
                  <a:pos x="43" y="186"/>
                </a:cxn>
                <a:cxn ang="0">
                  <a:pos x="43" y="143"/>
                </a:cxn>
                <a:cxn ang="0">
                  <a:pos x="42" y="143"/>
                </a:cxn>
                <a:cxn ang="0">
                  <a:pos x="37" y="142"/>
                </a:cxn>
                <a:cxn ang="0">
                  <a:pos x="29" y="140"/>
                </a:cxn>
                <a:cxn ang="0">
                  <a:pos x="22" y="136"/>
                </a:cxn>
                <a:cxn ang="0">
                  <a:pos x="14" y="130"/>
                </a:cxn>
                <a:cxn ang="0">
                  <a:pos x="8" y="120"/>
                </a:cxn>
                <a:cxn ang="0">
                  <a:pos x="7" y="105"/>
                </a:cxn>
                <a:cxn ang="0">
                  <a:pos x="8" y="105"/>
                </a:cxn>
                <a:cxn ang="0">
                  <a:pos x="12" y="107"/>
                </a:cxn>
                <a:cxn ang="0">
                  <a:pos x="19" y="108"/>
                </a:cxn>
                <a:cxn ang="0">
                  <a:pos x="26" y="111"/>
                </a:cxn>
                <a:cxn ang="0">
                  <a:pos x="34" y="117"/>
                </a:cxn>
                <a:cxn ang="0">
                  <a:pos x="39" y="127"/>
                </a:cxn>
                <a:cxn ang="0">
                  <a:pos x="43" y="140"/>
                </a:cxn>
                <a:cxn ang="0">
                  <a:pos x="43" y="43"/>
                </a:cxn>
              </a:cxnLst>
              <a:rect l="0" t="0" r="r" b="b"/>
              <a:pathLst>
                <a:path w="88" h="186">
                  <a:moveTo>
                    <a:pt x="43" y="43"/>
                  </a:moveTo>
                  <a:lnTo>
                    <a:pt x="41" y="43"/>
                  </a:lnTo>
                  <a:lnTo>
                    <a:pt x="35" y="43"/>
                  </a:lnTo>
                  <a:lnTo>
                    <a:pt x="27" y="41"/>
                  </a:lnTo>
                  <a:lnTo>
                    <a:pt x="18" y="35"/>
                  </a:lnTo>
                  <a:lnTo>
                    <a:pt x="8" y="28"/>
                  </a:lnTo>
                  <a:lnTo>
                    <a:pt x="3" y="16"/>
                  </a:lnTo>
                  <a:lnTo>
                    <a:pt x="0" y="0"/>
                  </a:lnTo>
                  <a:lnTo>
                    <a:pt x="3" y="0"/>
                  </a:lnTo>
                  <a:lnTo>
                    <a:pt x="8" y="0"/>
                  </a:lnTo>
                  <a:lnTo>
                    <a:pt x="17" y="1"/>
                  </a:lnTo>
                  <a:lnTo>
                    <a:pt x="26" y="6"/>
                  </a:lnTo>
                  <a:lnTo>
                    <a:pt x="35" y="12"/>
                  </a:lnTo>
                  <a:lnTo>
                    <a:pt x="42" y="24"/>
                  </a:lnTo>
                  <a:lnTo>
                    <a:pt x="48" y="41"/>
                  </a:lnTo>
                  <a:lnTo>
                    <a:pt x="48" y="90"/>
                  </a:lnTo>
                  <a:lnTo>
                    <a:pt x="48" y="88"/>
                  </a:lnTo>
                  <a:lnTo>
                    <a:pt x="48" y="82"/>
                  </a:lnTo>
                  <a:lnTo>
                    <a:pt x="50" y="74"/>
                  </a:lnTo>
                  <a:lnTo>
                    <a:pt x="54" y="66"/>
                  </a:lnTo>
                  <a:lnTo>
                    <a:pt x="61" y="58"/>
                  </a:lnTo>
                  <a:lnTo>
                    <a:pt x="72" y="53"/>
                  </a:lnTo>
                  <a:lnTo>
                    <a:pt x="87" y="50"/>
                  </a:lnTo>
                  <a:lnTo>
                    <a:pt x="88" y="51"/>
                  </a:lnTo>
                  <a:lnTo>
                    <a:pt x="88" y="57"/>
                  </a:lnTo>
                  <a:lnTo>
                    <a:pt x="87" y="64"/>
                  </a:lnTo>
                  <a:lnTo>
                    <a:pt x="84" y="72"/>
                  </a:lnTo>
                  <a:lnTo>
                    <a:pt x="80" y="80"/>
                  </a:lnTo>
                  <a:lnTo>
                    <a:pt x="73" y="86"/>
                  </a:lnTo>
                  <a:lnTo>
                    <a:pt x="62" y="92"/>
                  </a:lnTo>
                  <a:lnTo>
                    <a:pt x="48" y="93"/>
                  </a:lnTo>
                  <a:lnTo>
                    <a:pt x="48" y="186"/>
                  </a:lnTo>
                  <a:lnTo>
                    <a:pt x="43" y="186"/>
                  </a:lnTo>
                  <a:lnTo>
                    <a:pt x="43" y="143"/>
                  </a:lnTo>
                  <a:lnTo>
                    <a:pt x="42" y="143"/>
                  </a:lnTo>
                  <a:lnTo>
                    <a:pt x="37" y="142"/>
                  </a:lnTo>
                  <a:lnTo>
                    <a:pt x="29" y="140"/>
                  </a:lnTo>
                  <a:lnTo>
                    <a:pt x="22" y="136"/>
                  </a:lnTo>
                  <a:lnTo>
                    <a:pt x="14" y="130"/>
                  </a:lnTo>
                  <a:lnTo>
                    <a:pt x="8" y="120"/>
                  </a:lnTo>
                  <a:lnTo>
                    <a:pt x="7" y="105"/>
                  </a:lnTo>
                  <a:lnTo>
                    <a:pt x="8" y="105"/>
                  </a:lnTo>
                  <a:lnTo>
                    <a:pt x="12" y="107"/>
                  </a:lnTo>
                  <a:lnTo>
                    <a:pt x="19" y="108"/>
                  </a:lnTo>
                  <a:lnTo>
                    <a:pt x="26" y="111"/>
                  </a:lnTo>
                  <a:lnTo>
                    <a:pt x="34" y="117"/>
                  </a:lnTo>
                  <a:lnTo>
                    <a:pt x="39" y="127"/>
                  </a:lnTo>
                  <a:lnTo>
                    <a:pt x="43" y="140"/>
                  </a:lnTo>
                  <a:lnTo>
                    <a:pt x="43" y="43"/>
                  </a:lnTo>
                  <a:close/>
                </a:path>
              </a:pathLst>
            </a:custGeom>
            <a:solidFill>
              <a:srgbClr val="D7D7D7"/>
            </a:solidFill>
            <a:ln w="0">
              <a:solidFill>
                <a:srgbClr val="D7D7D7"/>
              </a:solidFill>
              <a:prstDash val="solid"/>
              <a:round/>
              <a:headEnd/>
              <a:tailEnd/>
            </a:ln>
          </p:spPr>
          <p:txBody>
            <a:bodyPr/>
            <a:lstStyle/>
            <a:p>
              <a:endParaRPr lang="en-US"/>
            </a:p>
          </p:txBody>
        </p:sp>
        <p:sp>
          <p:nvSpPr>
            <p:cNvPr id="3086" name="Freeform 14"/>
            <p:cNvSpPr>
              <a:spLocks/>
            </p:cNvSpPr>
            <p:nvPr/>
          </p:nvSpPr>
          <p:spPr bwMode="gray">
            <a:xfrm>
              <a:off x="1914" y="233"/>
              <a:ext cx="166" cy="356"/>
            </a:xfrm>
            <a:custGeom>
              <a:avLst/>
              <a:gdLst/>
              <a:ahLst/>
              <a:cxnLst>
                <a:cxn ang="0">
                  <a:pos x="85" y="84"/>
                </a:cxn>
                <a:cxn ang="0">
                  <a:pos x="101" y="81"/>
                </a:cxn>
                <a:cxn ang="0">
                  <a:pos x="124" y="73"/>
                </a:cxn>
                <a:cxn ang="0">
                  <a:pos x="148" y="56"/>
                </a:cxn>
                <a:cxn ang="0">
                  <a:pos x="163" y="23"/>
                </a:cxn>
                <a:cxn ang="0">
                  <a:pos x="163" y="0"/>
                </a:cxn>
                <a:cxn ang="0">
                  <a:pos x="148" y="0"/>
                </a:cxn>
                <a:cxn ang="0">
                  <a:pos x="125" y="6"/>
                </a:cxn>
                <a:cxn ang="0">
                  <a:pos x="101" y="22"/>
                </a:cxn>
                <a:cxn ang="0">
                  <a:pos x="82" y="54"/>
                </a:cxn>
                <a:cxn ang="0">
                  <a:pos x="77" y="173"/>
                </a:cxn>
                <a:cxn ang="0">
                  <a:pos x="77" y="165"/>
                </a:cxn>
                <a:cxn ang="0">
                  <a:pos x="71" y="146"/>
                </a:cxn>
                <a:cxn ang="0">
                  <a:pos x="60" y="123"/>
                </a:cxn>
                <a:cxn ang="0">
                  <a:pos x="38" y="104"/>
                </a:cxn>
                <a:cxn ang="0">
                  <a:pos x="0" y="96"/>
                </a:cxn>
                <a:cxn ang="0">
                  <a:pos x="0" y="103"/>
                </a:cxn>
                <a:cxn ang="0">
                  <a:pos x="0" y="120"/>
                </a:cxn>
                <a:cxn ang="0">
                  <a:pos x="8" y="143"/>
                </a:cxn>
                <a:cxn ang="0">
                  <a:pos x="24" y="163"/>
                </a:cxn>
                <a:cxn ang="0">
                  <a:pos x="55" y="177"/>
                </a:cxn>
                <a:cxn ang="0">
                  <a:pos x="77" y="356"/>
                </a:cxn>
                <a:cxn ang="0">
                  <a:pos x="82" y="274"/>
                </a:cxn>
                <a:cxn ang="0">
                  <a:pos x="91" y="273"/>
                </a:cxn>
                <a:cxn ang="0">
                  <a:pos x="112" y="267"/>
                </a:cxn>
                <a:cxn ang="0">
                  <a:pos x="135" y="252"/>
                </a:cxn>
                <a:cxn ang="0">
                  <a:pos x="151" y="224"/>
                </a:cxn>
                <a:cxn ang="0">
                  <a:pos x="152" y="203"/>
                </a:cxn>
                <a:cxn ang="0">
                  <a:pos x="137" y="204"/>
                </a:cxn>
                <a:cxn ang="0">
                  <a:pos x="117" y="211"/>
                </a:cxn>
                <a:cxn ang="0">
                  <a:pos x="97" y="231"/>
                </a:cxn>
                <a:cxn ang="0">
                  <a:pos x="82" y="267"/>
                </a:cxn>
              </a:cxnLst>
              <a:rect l="0" t="0" r="r" b="b"/>
              <a:pathLst>
                <a:path w="166" h="356">
                  <a:moveTo>
                    <a:pt x="82" y="84"/>
                  </a:moveTo>
                  <a:lnTo>
                    <a:pt x="85" y="84"/>
                  </a:lnTo>
                  <a:lnTo>
                    <a:pt x="91" y="84"/>
                  </a:lnTo>
                  <a:lnTo>
                    <a:pt x="101" y="81"/>
                  </a:lnTo>
                  <a:lnTo>
                    <a:pt x="112" y="78"/>
                  </a:lnTo>
                  <a:lnTo>
                    <a:pt x="124" y="73"/>
                  </a:lnTo>
                  <a:lnTo>
                    <a:pt x="136" y="66"/>
                  </a:lnTo>
                  <a:lnTo>
                    <a:pt x="148" y="56"/>
                  </a:lnTo>
                  <a:lnTo>
                    <a:pt x="156" y="42"/>
                  </a:lnTo>
                  <a:lnTo>
                    <a:pt x="163" y="23"/>
                  </a:lnTo>
                  <a:lnTo>
                    <a:pt x="166" y="2"/>
                  </a:lnTo>
                  <a:lnTo>
                    <a:pt x="163" y="0"/>
                  </a:lnTo>
                  <a:lnTo>
                    <a:pt x="158" y="0"/>
                  </a:lnTo>
                  <a:lnTo>
                    <a:pt x="148" y="0"/>
                  </a:lnTo>
                  <a:lnTo>
                    <a:pt x="137" y="3"/>
                  </a:lnTo>
                  <a:lnTo>
                    <a:pt x="125" y="6"/>
                  </a:lnTo>
                  <a:lnTo>
                    <a:pt x="113" y="12"/>
                  </a:lnTo>
                  <a:lnTo>
                    <a:pt x="101" y="22"/>
                  </a:lnTo>
                  <a:lnTo>
                    <a:pt x="90" y="35"/>
                  </a:lnTo>
                  <a:lnTo>
                    <a:pt x="82" y="54"/>
                  </a:lnTo>
                  <a:lnTo>
                    <a:pt x="77" y="78"/>
                  </a:lnTo>
                  <a:lnTo>
                    <a:pt x="77" y="173"/>
                  </a:lnTo>
                  <a:lnTo>
                    <a:pt x="77" y="170"/>
                  </a:lnTo>
                  <a:lnTo>
                    <a:pt x="77" y="165"/>
                  </a:lnTo>
                  <a:lnTo>
                    <a:pt x="74" y="157"/>
                  </a:lnTo>
                  <a:lnTo>
                    <a:pt x="71" y="146"/>
                  </a:lnTo>
                  <a:lnTo>
                    <a:pt x="67" y="134"/>
                  </a:lnTo>
                  <a:lnTo>
                    <a:pt x="60" y="123"/>
                  </a:lnTo>
                  <a:lnTo>
                    <a:pt x="50" y="112"/>
                  </a:lnTo>
                  <a:lnTo>
                    <a:pt x="38" y="104"/>
                  </a:lnTo>
                  <a:lnTo>
                    <a:pt x="20" y="97"/>
                  </a:lnTo>
                  <a:lnTo>
                    <a:pt x="0" y="96"/>
                  </a:lnTo>
                  <a:lnTo>
                    <a:pt x="0" y="97"/>
                  </a:lnTo>
                  <a:lnTo>
                    <a:pt x="0" y="103"/>
                  </a:lnTo>
                  <a:lnTo>
                    <a:pt x="0" y="111"/>
                  </a:lnTo>
                  <a:lnTo>
                    <a:pt x="0" y="120"/>
                  </a:lnTo>
                  <a:lnTo>
                    <a:pt x="2" y="131"/>
                  </a:lnTo>
                  <a:lnTo>
                    <a:pt x="8" y="143"/>
                  </a:lnTo>
                  <a:lnTo>
                    <a:pt x="15" y="154"/>
                  </a:lnTo>
                  <a:lnTo>
                    <a:pt x="24" y="163"/>
                  </a:lnTo>
                  <a:lnTo>
                    <a:pt x="38" y="171"/>
                  </a:lnTo>
                  <a:lnTo>
                    <a:pt x="55" y="177"/>
                  </a:lnTo>
                  <a:lnTo>
                    <a:pt x="77" y="178"/>
                  </a:lnTo>
                  <a:lnTo>
                    <a:pt x="77" y="356"/>
                  </a:lnTo>
                  <a:lnTo>
                    <a:pt x="82" y="356"/>
                  </a:lnTo>
                  <a:lnTo>
                    <a:pt x="82" y="274"/>
                  </a:lnTo>
                  <a:lnTo>
                    <a:pt x="85" y="273"/>
                  </a:lnTo>
                  <a:lnTo>
                    <a:pt x="91" y="273"/>
                  </a:lnTo>
                  <a:lnTo>
                    <a:pt x="101" y="271"/>
                  </a:lnTo>
                  <a:lnTo>
                    <a:pt x="112" y="267"/>
                  </a:lnTo>
                  <a:lnTo>
                    <a:pt x="124" y="262"/>
                  </a:lnTo>
                  <a:lnTo>
                    <a:pt x="135" y="252"/>
                  </a:lnTo>
                  <a:lnTo>
                    <a:pt x="144" y="240"/>
                  </a:lnTo>
                  <a:lnTo>
                    <a:pt x="151" y="224"/>
                  </a:lnTo>
                  <a:lnTo>
                    <a:pt x="154" y="203"/>
                  </a:lnTo>
                  <a:lnTo>
                    <a:pt x="152" y="203"/>
                  </a:lnTo>
                  <a:lnTo>
                    <a:pt x="145" y="203"/>
                  </a:lnTo>
                  <a:lnTo>
                    <a:pt x="137" y="204"/>
                  </a:lnTo>
                  <a:lnTo>
                    <a:pt x="128" y="207"/>
                  </a:lnTo>
                  <a:lnTo>
                    <a:pt x="117" y="211"/>
                  </a:lnTo>
                  <a:lnTo>
                    <a:pt x="106" y="219"/>
                  </a:lnTo>
                  <a:lnTo>
                    <a:pt x="97" y="231"/>
                  </a:lnTo>
                  <a:lnTo>
                    <a:pt x="89" y="247"/>
                  </a:lnTo>
                  <a:lnTo>
                    <a:pt x="82" y="267"/>
                  </a:lnTo>
                  <a:lnTo>
                    <a:pt x="82" y="84"/>
                  </a:lnTo>
                  <a:close/>
                </a:path>
              </a:pathLst>
            </a:custGeom>
            <a:solidFill>
              <a:srgbClr val="D7D7D7"/>
            </a:solidFill>
            <a:ln w="0">
              <a:solidFill>
                <a:srgbClr val="D7D7D7"/>
              </a:solidFill>
              <a:prstDash val="solid"/>
              <a:round/>
              <a:headEnd/>
              <a:tailEnd/>
            </a:ln>
          </p:spPr>
          <p:txBody>
            <a:bodyPr/>
            <a:lstStyle/>
            <a:p>
              <a:endParaRPr lang="en-US"/>
            </a:p>
          </p:txBody>
        </p:sp>
        <p:sp>
          <p:nvSpPr>
            <p:cNvPr id="3087" name="Freeform 15"/>
            <p:cNvSpPr>
              <a:spLocks/>
            </p:cNvSpPr>
            <p:nvPr/>
          </p:nvSpPr>
          <p:spPr bwMode="gray">
            <a:xfrm>
              <a:off x="2514" y="379"/>
              <a:ext cx="92" cy="210"/>
            </a:xfrm>
            <a:custGeom>
              <a:avLst/>
              <a:gdLst/>
              <a:ahLst/>
              <a:cxnLst>
                <a:cxn ang="0">
                  <a:pos x="43" y="162"/>
                </a:cxn>
                <a:cxn ang="0">
                  <a:pos x="36" y="160"/>
                </a:cxn>
                <a:cxn ang="0">
                  <a:pos x="23" y="155"/>
                </a:cxn>
                <a:cxn ang="0">
                  <a:pos x="12" y="141"/>
                </a:cxn>
                <a:cxn ang="0">
                  <a:pos x="12" y="129"/>
                </a:cxn>
                <a:cxn ang="0">
                  <a:pos x="23" y="132"/>
                </a:cxn>
                <a:cxn ang="0">
                  <a:pos x="38" y="145"/>
                </a:cxn>
                <a:cxn ang="0">
                  <a:pos x="43" y="108"/>
                </a:cxn>
                <a:cxn ang="0">
                  <a:pos x="35" y="106"/>
                </a:cxn>
                <a:cxn ang="0">
                  <a:pos x="20" y="101"/>
                </a:cxn>
                <a:cxn ang="0">
                  <a:pos x="7" y="83"/>
                </a:cxn>
                <a:cxn ang="0">
                  <a:pos x="7" y="70"/>
                </a:cxn>
                <a:cxn ang="0">
                  <a:pos x="17" y="71"/>
                </a:cxn>
                <a:cxn ang="0">
                  <a:pos x="31" y="81"/>
                </a:cxn>
                <a:cxn ang="0">
                  <a:pos x="43" y="105"/>
                </a:cxn>
                <a:cxn ang="0">
                  <a:pos x="40" y="43"/>
                </a:cxn>
                <a:cxn ang="0">
                  <a:pos x="26" y="39"/>
                </a:cxn>
                <a:cxn ang="0">
                  <a:pos x="8" y="27"/>
                </a:cxn>
                <a:cxn ang="0">
                  <a:pos x="0" y="0"/>
                </a:cxn>
                <a:cxn ang="0">
                  <a:pos x="7" y="0"/>
                </a:cxn>
                <a:cxn ang="0">
                  <a:pos x="23" y="5"/>
                </a:cxn>
                <a:cxn ang="0">
                  <a:pos x="39" y="23"/>
                </a:cxn>
                <a:cxn ang="0">
                  <a:pos x="46" y="38"/>
                </a:cxn>
                <a:cxn ang="0">
                  <a:pos x="51" y="24"/>
                </a:cxn>
                <a:cxn ang="0">
                  <a:pos x="66" y="8"/>
                </a:cxn>
                <a:cxn ang="0">
                  <a:pos x="92" y="0"/>
                </a:cxn>
                <a:cxn ang="0">
                  <a:pos x="90" y="8"/>
                </a:cxn>
                <a:cxn ang="0">
                  <a:pos x="82" y="25"/>
                </a:cxn>
                <a:cxn ang="0">
                  <a:pos x="63" y="40"/>
                </a:cxn>
                <a:cxn ang="0">
                  <a:pos x="49" y="124"/>
                </a:cxn>
                <a:cxn ang="0">
                  <a:pos x="50" y="116"/>
                </a:cxn>
                <a:cxn ang="0">
                  <a:pos x="59" y="100"/>
                </a:cxn>
                <a:cxn ang="0">
                  <a:pos x="81" y="92"/>
                </a:cxn>
                <a:cxn ang="0">
                  <a:pos x="80" y="98"/>
                </a:cxn>
                <a:cxn ang="0">
                  <a:pos x="73" y="114"/>
                </a:cxn>
                <a:cxn ang="0">
                  <a:pos x="59" y="127"/>
                </a:cxn>
                <a:cxn ang="0">
                  <a:pos x="49" y="210"/>
                </a:cxn>
              </a:cxnLst>
              <a:rect l="0" t="0" r="r" b="b"/>
              <a:pathLst>
                <a:path w="92" h="210">
                  <a:moveTo>
                    <a:pt x="43" y="210"/>
                  </a:moveTo>
                  <a:lnTo>
                    <a:pt x="43" y="162"/>
                  </a:lnTo>
                  <a:lnTo>
                    <a:pt x="40" y="162"/>
                  </a:lnTo>
                  <a:lnTo>
                    <a:pt x="36" y="160"/>
                  </a:lnTo>
                  <a:lnTo>
                    <a:pt x="30" y="159"/>
                  </a:lnTo>
                  <a:lnTo>
                    <a:pt x="23" y="155"/>
                  </a:lnTo>
                  <a:lnTo>
                    <a:pt x="16" y="150"/>
                  </a:lnTo>
                  <a:lnTo>
                    <a:pt x="12" y="141"/>
                  </a:lnTo>
                  <a:lnTo>
                    <a:pt x="11" y="129"/>
                  </a:lnTo>
                  <a:lnTo>
                    <a:pt x="12" y="129"/>
                  </a:lnTo>
                  <a:lnTo>
                    <a:pt x="16" y="129"/>
                  </a:lnTo>
                  <a:lnTo>
                    <a:pt x="23" y="132"/>
                  </a:lnTo>
                  <a:lnTo>
                    <a:pt x="31" y="137"/>
                  </a:lnTo>
                  <a:lnTo>
                    <a:pt x="38" y="145"/>
                  </a:lnTo>
                  <a:lnTo>
                    <a:pt x="43" y="159"/>
                  </a:lnTo>
                  <a:lnTo>
                    <a:pt x="43" y="108"/>
                  </a:lnTo>
                  <a:lnTo>
                    <a:pt x="40" y="108"/>
                  </a:lnTo>
                  <a:lnTo>
                    <a:pt x="35" y="106"/>
                  </a:lnTo>
                  <a:lnTo>
                    <a:pt x="28" y="105"/>
                  </a:lnTo>
                  <a:lnTo>
                    <a:pt x="20" y="101"/>
                  </a:lnTo>
                  <a:lnTo>
                    <a:pt x="12" y="94"/>
                  </a:lnTo>
                  <a:lnTo>
                    <a:pt x="7" y="83"/>
                  </a:lnTo>
                  <a:lnTo>
                    <a:pt x="5" y="70"/>
                  </a:lnTo>
                  <a:lnTo>
                    <a:pt x="7" y="70"/>
                  </a:lnTo>
                  <a:lnTo>
                    <a:pt x="11" y="70"/>
                  </a:lnTo>
                  <a:lnTo>
                    <a:pt x="17" y="71"/>
                  </a:lnTo>
                  <a:lnTo>
                    <a:pt x="24" y="74"/>
                  </a:lnTo>
                  <a:lnTo>
                    <a:pt x="31" y="81"/>
                  </a:lnTo>
                  <a:lnTo>
                    <a:pt x="38" y="90"/>
                  </a:lnTo>
                  <a:lnTo>
                    <a:pt x="43" y="105"/>
                  </a:lnTo>
                  <a:lnTo>
                    <a:pt x="43" y="43"/>
                  </a:lnTo>
                  <a:lnTo>
                    <a:pt x="40" y="43"/>
                  </a:lnTo>
                  <a:lnTo>
                    <a:pt x="34" y="42"/>
                  </a:lnTo>
                  <a:lnTo>
                    <a:pt x="26" y="39"/>
                  </a:lnTo>
                  <a:lnTo>
                    <a:pt x="16" y="35"/>
                  </a:lnTo>
                  <a:lnTo>
                    <a:pt x="8" y="27"/>
                  </a:lnTo>
                  <a:lnTo>
                    <a:pt x="1" y="16"/>
                  </a:lnTo>
                  <a:lnTo>
                    <a:pt x="0" y="0"/>
                  </a:lnTo>
                  <a:lnTo>
                    <a:pt x="1" y="0"/>
                  </a:lnTo>
                  <a:lnTo>
                    <a:pt x="7" y="0"/>
                  </a:lnTo>
                  <a:lnTo>
                    <a:pt x="13" y="1"/>
                  </a:lnTo>
                  <a:lnTo>
                    <a:pt x="23" y="5"/>
                  </a:lnTo>
                  <a:lnTo>
                    <a:pt x="31" y="12"/>
                  </a:lnTo>
                  <a:lnTo>
                    <a:pt x="39" y="23"/>
                  </a:lnTo>
                  <a:lnTo>
                    <a:pt x="46" y="40"/>
                  </a:lnTo>
                  <a:lnTo>
                    <a:pt x="46" y="38"/>
                  </a:lnTo>
                  <a:lnTo>
                    <a:pt x="49" y="32"/>
                  </a:lnTo>
                  <a:lnTo>
                    <a:pt x="51" y="24"/>
                  </a:lnTo>
                  <a:lnTo>
                    <a:pt x="58" y="15"/>
                  </a:lnTo>
                  <a:lnTo>
                    <a:pt x="66" y="8"/>
                  </a:lnTo>
                  <a:lnTo>
                    <a:pt x="77" y="1"/>
                  </a:lnTo>
                  <a:lnTo>
                    <a:pt x="92" y="0"/>
                  </a:lnTo>
                  <a:lnTo>
                    <a:pt x="92" y="1"/>
                  </a:lnTo>
                  <a:lnTo>
                    <a:pt x="90" y="8"/>
                  </a:lnTo>
                  <a:lnTo>
                    <a:pt x="88" y="16"/>
                  </a:lnTo>
                  <a:lnTo>
                    <a:pt x="82" y="25"/>
                  </a:lnTo>
                  <a:lnTo>
                    <a:pt x="74" y="34"/>
                  </a:lnTo>
                  <a:lnTo>
                    <a:pt x="63" y="40"/>
                  </a:lnTo>
                  <a:lnTo>
                    <a:pt x="49" y="43"/>
                  </a:lnTo>
                  <a:lnTo>
                    <a:pt x="49" y="124"/>
                  </a:lnTo>
                  <a:lnTo>
                    <a:pt x="49" y="121"/>
                  </a:lnTo>
                  <a:lnTo>
                    <a:pt x="50" y="116"/>
                  </a:lnTo>
                  <a:lnTo>
                    <a:pt x="53" y="108"/>
                  </a:lnTo>
                  <a:lnTo>
                    <a:pt x="59" y="100"/>
                  </a:lnTo>
                  <a:lnTo>
                    <a:pt x="67" y="94"/>
                  </a:lnTo>
                  <a:lnTo>
                    <a:pt x="81" y="92"/>
                  </a:lnTo>
                  <a:lnTo>
                    <a:pt x="81" y="93"/>
                  </a:lnTo>
                  <a:lnTo>
                    <a:pt x="80" y="98"/>
                  </a:lnTo>
                  <a:lnTo>
                    <a:pt x="77" y="106"/>
                  </a:lnTo>
                  <a:lnTo>
                    <a:pt x="73" y="114"/>
                  </a:lnTo>
                  <a:lnTo>
                    <a:pt x="67" y="121"/>
                  </a:lnTo>
                  <a:lnTo>
                    <a:pt x="59" y="127"/>
                  </a:lnTo>
                  <a:lnTo>
                    <a:pt x="49" y="129"/>
                  </a:lnTo>
                  <a:lnTo>
                    <a:pt x="49" y="210"/>
                  </a:lnTo>
                  <a:lnTo>
                    <a:pt x="43" y="210"/>
                  </a:lnTo>
                  <a:close/>
                </a:path>
              </a:pathLst>
            </a:custGeom>
            <a:solidFill>
              <a:srgbClr val="D7D7D7"/>
            </a:solidFill>
            <a:ln w="0">
              <a:solidFill>
                <a:srgbClr val="D7D7D7"/>
              </a:solidFill>
              <a:prstDash val="solid"/>
              <a:round/>
              <a:headEnd/>
              <a:tailEnd/>
            </a:ln>
          </p:spPr>
          <p:txBody>
            <a:bodyPr/>
            <a:lstStyle/>
            <a:p>
              <a:endParaRPr lang="en-US"/>
            </a:p>
          </p:txBody>
        </p:sp>
        <p:sp>
          <p:nvSpPr>
            <p:cNvPr id="3088" name="Freeform 16"/>
            <p:cNvSpPr>
              <a:spLocks/>
            </p:cNvSpPr>
            <p:nvPr/>
          </p:nvSpPr>
          <p:spPr bwMode="gray">
            <a:xfrm>
              <a:off x="1566" y="297"/>
              <a:ext cx="128" cy="292"/>
            </a:xfrm>
            <a:custGeom>
              <a:avLst/>
              <a:gdLst/>
              <a:ahLst/>
              <a:cxnLst>
                <a:cxn ang="0">
                  <a:pos x="61" y="225"/>
                </a:cxn>
                <a:cxn ang="0">
                  <a:pos x="54" y="225"/>
                </a:cxn>
                <a:cxn ang="0">
                  <a:pos x="38" y="219"/>
                </a:cxn>
                <a:cxn ang="0">
                  <a:pos x="23" y="206"/>
                </a:cxn>
                <a:cxn ang="0">
                  <a:pos x="15" y="180"/>
                </a:cxn>
                <a:cxn ang="0">
                  <a:pos x="23" y="180"/>
                </a:cxn>
                <a:cxn ang="0">
                  <a:pos x="38" y="186"/>
                </a:cxn>
                <a:cxn ang="0">
                  <a:pos x="54" y="205"/>
                </a:cxn>
                <a:cxn ang="0">
                  <a:pos x="61" y="151"/>
                </a:cxn>
                <a:cxn ang="0">
                  <a:pos x="52" y="149"/>
                </a:cxn>
                <a:cxn ang="0">
                  <a:pos x="34" y="144"/>
                </a:cxn>
                <a:cxn ang="0">
                  <a:pos x="16" y="128"/>
                </a:cxn>
                <a:cxn ang="0">
                  <a:pos x="8" y="98"/>
                </a:cxn>
                <a:cxn ang="0">
                  <a:pos x="15" y="97"/>
                </a:cxn>
                <a:cxn ang="0">
                  <a:pos x="29" y="101"/>
                </a:cxn>
                <a:cxn ang="0">
                  <a:pos x="47" y="116"/>
                </a:cxn>
                <a:cxn ang="0">
                  <a:pos x="61" y="147"/>
                </a:cxn>
                <a:cxn ang="0">
                  <a:pos x="58" y="60"/>
                </a:cxn>
                <a:cxn ang="0">
                  <a:pos x="44" y="58"/>
                </a:cxn>
                <a:cxn ang="0">
                  <a:pos x="25" y="50"/>
                </a:cxn>
                <a:cxn ang="0">
                  <a:pos x="8" y="32"/>
                </a:cxn>
                <a:cxn ang="0">
                  <a:pos x="0" y="0"/>
                </a:cxn>
                <a:cxn ang="0">
                  <a:pos x="8" y="0"/>
                </a:cxn>
                <a:cxn ang="0">
                  <a:pos x="27" y="5"/>
                </a:cxn>
                <a:cxn ang="0">
                  <a:pos x="48" y="21"/>
                </a:cxn>
                <a:cxn ang="0">
                  <a:pos x="65" y="56"/>
                </a:cxn>
                <a:cxn ang="0">
                  <a:pos x="66" y="48"/>
                </a:cxn>
                <a:cxn ang="0">
                  <a:pos x="77" y="28"/>
                </a:cxn>
                <a:cxn ang="0">
                  <a:pos x="96" y="9"/>
                </a:cxn>
                <a:cxn ang="0">
                  <a:pos x="128" y="0"/>
                </a:cxn>
                <a:cxn ang="0">
                  <a:pos x="127" y="9"/>
                </a:cxn>
                <a:cxn ang="0">
                  <a:pos x="119" y="31"/>
                </a:cxn>
                <a:cxn ang="0">
                  <a:pos x="101" y="51"/>
                </a:cxn>
                <a:cxn ang="0">
                  <a:pos x="67" y="60"/>
                </a:cxn>
                <a:cxn ang="0">
                  <a:pos x="69" y="170"/>
                </a:cxn>
                <a:cxn ang="0">
                  <a:pos x="73" y="155"/>
                </a:cxn>
                <a:cxn ang="0">
                  <a:pos x="86" y="136"/>
                </a:cxn>
                <a:cxn ang="0">
                  <a:pos x="113" y="128"/>
                </a:cxn>
                <a:cxn ang="0">
                  <a:pos x="112" y="136"/>
                </a:cxn>
                <a:cxn ang="0">
                  <a:pos x="105" y="153"/>
                </a:cxn>
                <a:cxn ang="0">
                  <a:pos x="92" y="172"/>
                </a:cxn>
                <a:cxn ang="0">
                  <a:pos x="67" y="180"/>
                </a:cxn>
                <a:cxn ang="0">
                  <a:pos x="61" y="292"/>
                </a:cxn>
              </a:cxnLst>
              <a:rect l="0" t="0" r="r" b="b"/>
              <a:pathLst>
                <a:path w="128" h="292">
                  <a:moveTo>
                    <a:pt x="61" y="292"/>
                  </a:moveTo>
                  <a:lnTo>
                    <a:pt x="61" y="225"/>
                  </a:lnTo>
                  <a:lnTo>
                    <a:pt x="58" y="225"/>
                  </a:lnTo>
                  <a:lnTo>
                    <a:pt x="54" y="225"/>
                  </a:lnTo>
                  <a:lnTo>
                    <a:pt x="46" y="222"/>
                  </a:lnTo>
                  <a:lnTo>
                    <a:pt x="38" y="219"/>
                  </a:lnTo>
                  <a:lnTo>
                    <a:pt x="29" y="214"/>
                  </a:lnTo>
                  <a:lnTo>
                    <a:pt x="23" y="206"/>
                  </a:lnTo>
                  <a:lnTo>
                    <a:pt x="17" y="195"/>
                  </a:lnTo>
                  <a:lnTo>
                    <a:pt x="15" y="180"/>
                  </a:lnTo>
                  <a:lnTo>
                    <a:pt x="17" y="180"/>
                  </a:lnTo>
                  <a:lnTo>
                    <a:pt x="23" y="180"/>
                  </a:lnTo>
                  <a:lnTo>
                    <a:pt x="29" y="182"/>
                  </a:lnTo>
                  <a:lnTo>
                    <a:pt x="38" y="186"/>
                  </a:lnTo>
                  <a:lnTo>
                    <a:pt x="47" y="194"/>
                  </a:lnTo>
                  <a:lnTo>
                    <a:pt x="54" y="205"/>
                  </a:lnTo>
                  <a:lnTo>
                    <a:pt x="61" y="221"/>
                  </a:lnTo>
                  <a:lnTo>
                    <a:pt x="61" y="151"/>
                  </a:lnTo>
                  <a:lnTo>
                    <a:pt x="58" y="149"/>
                  </a:lnTo>
                  <a:lnTo>
                    <a:pt x="52" y="149"/>
                  </a:lnTo>
                  <a:lnTo>
                    <a:pt x="44" y="147"/>
                  </a:lnTo>
                  <a:lnTo>
                    <a:pt x="34" y="144"/>
                  </a:lnTo>
                  <a:lnTo>
                    <a:pt x="24" y="137"/>
                  </a:lnTo>
                  <a:lnTo>
                    <a:pt x="16" y="128"/>
                  </a:lnTo>
                  <a:lnTo>
                    <a:pt x="11" y="114"/>
                  </a:lnTo>
                  <a:lnTo>
                    <a:pt x="8" y="98"/>
                  </a:lnTo>
                  <a:lnTo>
                    <a:pt x="9" y="97"/>
                  </a:lnTo>
                  <a:lnTo>
                    <a:pt x="15" y="97"/>
                  </a:lnTo>
                  <a:lnTo>
                    <a:pt x="21" y="98"/>
                  </a:lnTo>
                  <a:lnTo>
                    <a:pt x="29" y="101"/>
                  </a:lnTo>
                  <a:lnTo>
                    <a:pt x="39" y="106"/>
                  </a:lnTo>
                  <a:lnTo>
                    <a:pt x="47" y="116"/>
                  </a:lnTo>
                  <a:lnTo>
                    <a:pt x="55" y="128"/>
                  </a:lnTo>
                  <a:lnTo>
                    <a:pt x="61" y="147"/>
                  </a:lnTo>
                  <a:lnTo>
                    <a:pt x="61" y="60"/>
                  </a:lnTo>
                  <a:lnTo>
                    <a:pt x="58" y="60"/>
                  </a:lnTo>
                  <a:lnTo>
                    <a:pt x="52" y="59"/>
                  </a:lnTo>
                  <a:lnTo>
                    <a:pt x="44" y="58"/>
                  </a:lnTo>
                  <a:lnTo>
                    <a:pt x="35" y="55"/>
                  </a:lnTo>
                  <a:lnTo>
                    <a:pt x="25" y="50"/>
                  </a:lnTo>
                  <a:lnTo>
                    <a:pt x="16" y="43"/>
                  </a:lnTo>
                  <a:lnTo>
                    <a:pt x="8" y="32"/>
                  </a:lnTo>
                  <a:lnTo>
                    <a:pt x="3" y="19"/>
                  </a:lnTo>
                  <a:lnTo>
                    <a:pt x="0" y="0"/>
                  </a:lnTo>
                  <a:lnTo>
                    <a:pt x="3" y="0"/>
                  </a:lnTo>
                  <a:lnTo>
                    <a:pt x="8" y="0"/>
                  </a:lnTo>
                  <a:lnTo>
                    <a:pt x="16" y="1"/>
                  </a:lnTo>
                  <a:lnTo>
                    <a:pt x="27" y="5"/>
                  </a:lnTo>
                  <a:lnTo>
                    <a:pt x="38" y="10"/>
                  </a:lnTo>
                  <a:lnTo>
                    <a:pt x="48" y="21"/>
                  </a:lnTo>
                  <a:lnTo>
                    <a:pt x="56" y="36"/>
                  </a:lnTo>
                  <a:lnTo>
                    <a:pt x="65" y="56"/>
                  </a:lnTo>
                  <a:lnTo>
                    <a:pt x="65" y="54"/>
                  </a:lnTo>
                  <a:lnTo>
                    <a:pt x="66" y="48"/>
                  </a:lnTo>
                  <a:lnTo>
                    <a:pt x="70" y="39"/>
                  </a:lnTo>
                  <a:lnTo>
                    <a:pt x="77" y="28"/>
                  </a:lnTo>
                  <a:lnTo>
                    <a:pt x="85" y="19"/>
                  </a:lnTo>
                  <a:lnTo>
                    <a:pt x="96" y="9"/>
                  </a:lnTo>
                  <a:lnTo>
                    <a:pt x="110" y="2"/>
                  </a:lnTo>
                  <a:lnTo>
                    <a:pt x="128" y="0"/>
                  </a:lnTo>
                  <a:lnTo>
                    <a:pt x="128" y="2"/>
                  </a:lnTo>
                  <a:lnTo>
                    <a:pt x="127" y="9"/>
                  </a:lnTo>
                  <a:lnTo>
                    <a:pt x="124" y="19"/>
                  </a:lnTo>
                  <a:lnTo>
                    <a:pt x="119" y="31"/>
                  </a:lnTo>
                  <a:lnTo>
                    <a:pt x="112" y="41"/>
                  </a:lnTo>
                  <a:lnTo>
                    <a:pt x="101" y="51"/>
                  </a:lnTo>
                  <a:lnTo>
                    <a:pt x="86" y="58"/>
                  </a:lnTo>
                  <a:lnTo>
                    <a:pt x="67" y="60"/>
                  </a:lnTo>
                  <a:lnTo>
                    <a:pt x="67" y="172"/>
                  </a:lnTo>
                  <a:lnTo>
                    <a:pt x="69" y="170"/>
                  </a:lnTo>
                  <a:lnTo>
                    <a:pt x="70" y="164"/>
                  </a:lnTo>
                  <a:lnTo>
                    <a:pt x="73" y="155"/>
                  </a:lnTo>
                  <a:lnTo>
                    <a:pt x="78" y="145"/>
                  </a:lnTo>
                  <a:lnTo>
                    <a:pt x="86" y="136"/>
                  </a:lnTo>
                  <a:lnTo>
                    <a:pt x="97" y="130"/>
                  </a:lnTo>
                  <a:lnTo>
                    <a:pt x="113" y="128"/>
                  </a:lnTo>
                  <a:lnTo>
                    <a:pt x="113" y="130"/>
                  </a:lnTo>
                  <a:lnTo>
                    <a:pt x="112" y="136"/>
                  </a:lnTo>
                  <a:lnTo>
                    <a:pt x="109" y="144"/>
                  </a:lnTo>
                  <a:lnTo>
                    <a:pt x="105" y="153"/>
                  </a:lnTo>
                  <a:lnTo>
                    <a:pt x="100" y="163"/>
                  </a:lnTo>
                  <a:lnTo>
                    <a:pt x="92" y="172"/>
                  </a:lnTo>
                  <a:lnTo>
                    <a:pt x="82" y="178"/>
                  </a:lnTo>
                  <a:lnTo>
                    <a:pt x="67" y="180"/>
                  </a:lnTo>
                  <a:lnTo>
                    <a:pt x="67" y="292"/>
                  </a:lnTo>
                  <a:lnTo>
                    <a:pt x="61" y="292"/>
                  </a:lnTo>
                  <a:close/>
                </a:path>
              </a:pathLst>
            </a:custGeom>
            <a:solidFill>
              <a:srgbClr val="D7D7D7"/>
            </a:solidFill>
            <a:ln w="0">
              <a:solidFill>
                <a:srgbClr val="D7D7D7"/>
              </a:solidFill>
              <a:prstDash val="solid"/>
              <a:round/>
              <a:headEnd/>
              <a:tailEnd/>
            </a:ln>
          </p:spPr>
          <p:txBody>
            <a:bodyPr/>
            <a:lstStyle/>
            <a:p>
              <a:endParaRPr lang="en-US"/>
            </a:p>
          </p:txBody>
        </p:sp>
        <p:sp>
          <p:nvSpPr>
            <p:cNvPr id="3089" name="Freeform 17"/>
            <p:cNvSpPr>
              <a:spLocks/>
            </p:cNvSpPr>
            <p:nvPr/>
          </p:nvSpPr>
          <p:spPr bwMode="gray">
            <a:xfrm>
              <a:off x="2596" y="332"/>
              <a:ext cx="68" cy="257"/>
            </a:xfrm>
            <a:custGeom>
              <a:avLst/>
              <a:gdLst/>
              <a:ahLst/>
              <a:cxnLst>
                <a:cxn ang="0">
                  <a:pos x="31" y="164"/>
                </a:cxn>
                <a:cxn ang="0">
                  <a:pos x="23" y="163"/>
                </a:cxn>
                <a:cxn ang="0">
                  <a:pos x="8" y="155"/>
                </a:cxn>
                <a:cxn ang="0">
                  <a:pos x="0" y="132"/>
                </a:cxn>
                <a:cxn ang="0">
                  <a:pos x="7" y="132"/>
                </a:cxn>
                <a:cxn ang="0">
                  <a:pos x="22" y="139"/>
                </a:cxn>
                <a:cxn ang="0">
                  <a:pos x="31" y="160"/>
                </a:cxn>
                <a:cxn ang="0">
                  <a:pos x="29" y="101"/>
                </a:cxn>
                <a:cxn ang="0">
                  <a:pos x="16" y="97"/>
                </a:cxn>
                <a:cxn ang="0">
                  <a:pos x="3" y="83"/>
                </a:cxn>
                <a:cxn ang="0">
                  <a:pos x="3" y="70"/>
                </a:cxn>
                <a:cxn ang="0">
                  <a:pos x="15" y="74"/>
                </a:cxn>
                <a:cxn ang="0">
                  <a:pos x="27" y="86"/>
                </a:cxn>
                <a:cxn ang="0">
                  <a:pos x="31" y="31"/>
                </a:cxn>
                <a:cxn ang="0">
                  <a:pos x="33" y="23"/>
                </a:cxn>
                <a:cxn ang="0">
                  <a:pos x="41" y="8"/>
                </a:cxn>
                <a:cxn ang="0">
                  <a:pos x="62" y="0"/>
                </a:cxn>
                <a:cxn ang="0">
                  <a:pos x="61" y="8"/>
                </a:cxn>
                <a:cxn ang="0">
                  <a:pos x="53" y="23"/>
                </a:cxn>
                <a:cxn ang="0">
                  <a:pos x="35" y="31"/>
                </a:cxn>
                <a:cxn ang="0">
                  <a:pos x="35" y="75"/>
                </a:cxn>
                <a:cxn ang="0">
                  <a:pos x="39" y="62"/>
                </a:cxn>
                <a:cxn ang="0">
                  <a:pos x="54" y="48"/>
                </a:cxn>
                <a:cxn ang="0">
                  <a:pos x="68" y="48"/>
                </a:cxn>
                <a:cxn ang="0">
                  <a:pos x="66" y="59"/>
                </a:cxn>
                <a:cxn ang="0">
                  <a:pos x="58" y="72"/>
                </a:cxn>
                <a:cxn ang="0">
                  <a:pos x="35" y="82"/>
                </a:cxn>
                <a:cxn ang="0">
                  <a:pos x="35" y="143"/>
                </a:cxn>
                <a:cxn ang="0">
                  <a:pos x="38" y="132"/>
                </a:cxn>
                <a:cxn ang="0">
                  <a:pos x="49" y="122"/>
                </a:cxn>
                <a:cxn ang="0">
                  <a:pos x="60" y="122"/>
                </a:cxn>
                <a:cxn ang="0">
                  <a:pos x="58" y="133"/>
                </a:cxn>
                <a:cxn ang="0">
                  <a:pos x="47" y="144"/>
                </a:cxn>
                <a:cxn ang="0">
                  <a:pos x="35" y="257"/>
                </a:cxn>
              </a:cxnLst>
              <a:rect l="0" t="0" r="r" b="b"/>
              <a:pathLst>
                <a:path w="68" h="257">
                  <a:moveTo>
                    <a:pt x="31" y="257"/>
                  </a:moveTo>
                  <a:lnTo>
                    <a:pt x="31" y="164"/>
                  </a:lnTo>
                  <a:lnTo>
                    <a:pt x="29" y="163"/>
                  </a:lnTo>
                  <a:lnTo>
                    <a:pt x="23" y="163"/>
                  </a:lnTo>
                  <a:lnTo>
                    <a:pt x="16" y="160"/>
                  </a:lnTo>
                  <a:lnTo>
                    <a:pt x="8" y="155"/>
                  </a:lnTo>
                  <a:lnTo>
                    <a:pt x="3" y="145"/>
                  </a:lnTo>
                  <a:lnTo>
                    <a:pt x="0" y="132"/>
                  </a:lnTo>
                  <a:lnTo>
                    <a:pt x="3" y="132"/>
                  </a:lnTo>
                  <a:lnTo>
                    <a:pt x="7" y="132"/>
                  </a:lnTo>
                  <a:lnTo>
                    <a:pt x="15" y="135"/>
                  </a:lnTo>
                  <a:lnTo>
                    <a:pt x="22" y="139"/>
                  </a:lnTo>
                  <a:lnTo>
                    <a:pt x="27" y="147"/>
                  </a:lnTo>
                  <a:lnTo>
                    <a:pt x="31" y="160"/>
                  </a:lnTo>
                  <a:lnTo>
                    <a:pt x="31" y="101"/>
                  </a:lnTo>
                  <a:lnTo>
                    <a:pt x="29" y="101"/>
                  </a:lnTo>
                  <a:lnTo>
                    <a:pt x="23" y="99"/>
                  </a:lnTo>
                  <a:lnTo>
                    <a:pt x="16" y="97"/>
                  </a:lnTo>
                  <a:lnTo>
                    <a:pt x="8" y="91"/>
                  </a:lnTo>
                  <a:lnTo>
                    <a:pt x="3" y="83"/>
                  </a:lnTo>
                  <a:lnTo>
                    <a:pt x="0" y="70"/>
                  </a:lnTo>
                  <a:lnTo>
                    <a:pt x="3" y="70"/>
                  </a:lnTo>
                  <a:lnTo>
                    <a:pt x="7" y="71"/>
                  </a:lnTo>
                  <a:lnTo>
                    <a:pt x="15" y="74"/>
                  </a:lnTo>
                  <a:lnTo>
                    <a:pt x="22" y="78"/>
                  </a:lnTo>
                  <a:lnTo>
                    <a:pt x="27" y="86"/>
                  </a:lnTo>
                  <a:lnTo>
                    <a:pt x="31" y="97"/>
                  </a:lnTo>
                  <a:lnTo>
                    <a:pt x="31" y="31"/>
                  </a:lnTo>
                  <a:lnTo>
                    <a:pt x="31" y="28"/>
                  </a:lnTo>
                  <a:lnTo>
                    <a:pt x="33" y="23"/>
                  </a:lnTo>
                  <a:lnTo>
                    <a:pt x="35" y="15"/>
                  </a:lnTo>
                  <a:lnTo>
                    <a:pt x="41" y="8"/>
                  </a:lnTo>
                  <a:lnTo>
                    <a:pt x="50" y="2"/>
                  </a:lnTo>
                  <a:lnTo>
                    <a:pt x="62" y="0"/>
                  </a:lnTo>
                  <a:lnTo>
                    <a:pt x="62" y="2"/>
                  </a:lnTo>
                  <a:lnTo>
                    <a:pt x="61" y="8"/>
                  </a:lnTo>
                  <a:lnTo>
                    <a:pt x="58" y="15"/>
                  </a:lnTo>
                  <a:lnTo>
                    <a:pt x="53" y="23"/>
                  </a:lnTo>
                  <a:lnTo>
                    <a:pt x="46" y="28"/>
                  </a:lnTo>
                  <a:lnTo>
                    <a:pt x="35" y="31"/>
                  </a:lnTo>
                  <a:lnTo>
                    <a:pt x="35" y="78"/>
                  </a:lnTo>
                  <a:lnTo>
                    <a:pt x="35" y="75"/>
                  </a:lnTo>
                  <a:lnTo>
                    <a:pt x="37" y="70"/>
                  </a:lnTo>
                  <a:lnTo>
                    <a:pt x="39" y="62"/>
                  </a:lnTo>
                  <a:lnTo>
                    <a:pt x="45" y="55"/>
                  </a:lnTo>
                  <a:lnTo>
                    <a:pt x="54" y="48"/>
                  </a:lnTo>
                  <a:lnTo>
                    <a:pt x="66" y="47"/>
                  </a:lnTo>
                  <a:lnTo>
                    <a:pt x="68" y="48"/>
                  </a:lnTo>
                  <a:lnTo>
                    <a:pt x="68" y="52"/>
                  </a:lnTo>
                  <a:lnTo>
                    <a:pt x="66" y="59"/>
                  </a:lnTo>
                  <a:lnTo>
                    <a:pt x="64" y="66"/>
                  </a:lnTo>
                  <a:lnTo>
                    <a:pt x="58" y="72"/>
                  </a:lnTo>
                  <a:lnTo>
                    <a:pt x="50" y="78"/>
                  </a:lnTo>
                  <a:lnTo>
                    <a:pt x="35" y="82"/>
                  </a:lnTo>
                  <a:lnTo>
                    <a:pt x="35" y="144"/>
                  </a:lnTo>
                  <a:lnTo>
                    <a:pt x="35" y="143"/>
                  </a:lnTo>
                  <a:lnTo>
                    <a:pt x="37" y="139"/>
                  </a:lnTo>
                  <a:lnTo>
                    <a:pt x="38" y="132"/>
                  </a:lnTo>
                  <a:lnTo>
                    <a:pt x="42" y="126"/>
                  </a:lnTo>
                  <a:lnTo>
                    <a:pt x="49" y="122"/>
                  </a:lnTo>
                  <a:lnTo>
                    <a:pt x="58" y="121"/>
                  </a:lnTo>
                  <a:lnTo>
                    <a:pt x="60" y="122"/>
                  </a:lnTo>
                  <a:lnTo>
                    <a:pt x="60" y="126"/>
                  </a:lnTo>
                  <a:lnTo>
                    <a:pt x="58" y="133"/>
                  </a:lnTo>
                  <a:lnTo>
                    <a:pt x="56" y="139"/>
                  </a:lnTo>
                  <a:lnTo>
                    <a:pt x="47" y="144"/>
                  </a:lnTo>
                  <a:lnTo>
                    <a:pt x="35" y="148"/>
                  </a:lnTo>
                  <a:lnTo>
                    <a:pt x="35" y="257"/>
                  </a:lnTo>
                  <a:lnTo>
                    <a:pt x="31" y="257"/>
                  </a:lnTo>
                  <a:close/>
                </a:path>
              </a:pathLst>
            </a:custGeom>
            <a:solidFill>
              <a:srgbClr val="D7D7D7"/>
            </a:solidFill>
            <a:ln w="0">
              <a:solidFill>
                <a:srgbClr val="D7D7D7"/>
              </a:solidFill>
              <a:prstDash val="solid"/>
              <a:round/>
              <a:headEnd/>
              <a:tailEnd/>
            </a:ln>
          </p:spPr>
          <p:txBody>
            <a:bodyPr/>
            <a:lstStyle/>
            <a:p>
              <a:endParaRPr lang="en-US"/>
            </a:p>
          </p:txBody>
        </p:sp>
        <p:sp>
          <p:nvSpPr>
            <p:cNvPr id="3090" name="Freeform 18"/>
            <p:cNvSpPr>
              <a:spLocks/>
            </p:cNvSpPr>
            <p:nvPr/>
          </p:nvSpPr>
          <p:spPr bwMode="gray">
            <a:xfrm>
              <a:off x="1672" y="164"/>
              <a:ext cx="111" cy="425"/>
            </a:xfrm>
            <a:custGeom>
              <a:avLst/>
              <a:gdLst/>
              <a:ahLst/>
              <a:cxnLst>
                <a:cxn ang="0">
                  <a:pos x="52" y="272"/>
                </a:cxn>
                <a:cxn ang="0">
                  <a:pos x="44" y="270"/>
                </a:cxn>
                <a:cxn ang="0">
                  <a:pos x="26" y="265"/>
                </a:cxn>
                <a:cxn ang="0">
                  <a:pos x="8" y="249"/>
                </a:cxn>
                <a:cxn ang="0">
                  <a:pos x="0" y="219"/>
                </a:cxn>
                <a:cxn ang="0">
                  <a:pos x="8" y="219"/>
                </a:cxn>
                <a:cxn ang="0">
                  <a:pos x="25" y="223"/>
                </a:cxn>
                <a:cxn ang="0">
                  <a:pos x="41" y="235"/>
                </a:cxn>
                <a:cxn ang="0">
                  <a:pos x="52" y="265"/>
                </a:cxn>
                <a:cxn ang="0">
                  <a:pos x="50" y="168"/>
                </a:cxn>
                <a:cxn ang="0">
                  <a:pos x="35" y="165"/>
                </a:cxn>
                <a:cxn ang="0">
                  <a:pos x="17" y="156"/>
                </a:cxn>
                <a:cxn ang="0">
                  <a:pos x="3" y="134"/>
                </a:cxn>
                <a:cxn ang="0">
                  <a:pos x="3" y="116"/>
                </a:cxn>
                <a:cxn ang="0">
                  <a:pos x="19" y="120"/>
                </a:cxn>
                <a:cxn ang="0">
                  <a:pos x="39" y="133"/>
                </a:cxn>
                <a:cxn ang="0">
                  <a:pos x="52" y="161"/>
                </a:cxn>
                <a:cxn ang="0">
                  <a:pos x="53" y="50"/>
                </a:cxn>
                <a:cxn ang="0">
                  <a:pos x="54" y="36"/>
                </a:cxn>
                <a:cxn ang="0">
                  <a:pos x="65" y="17"/>
                </a:cxn>
                <a:cxn ang="0">
                  <a:pos x="87" y="3"/>
                </a:cxn>
                <a:cxn ang="0">
                  <a:pos x="103" y="3"/>
                </a:cxn>
                <a:cxn ang="0">
                  <a:pos x="99" y="21"/>
                </a:cxn>
                <a:cxn ang="0">
                  <a:pos x="84" y="42"/>
                </a:cxn>
                <a:cxn ang="0">
                  <a:pos x="58" y="52"/>
                </a:cxn>
                <a:cxn ang="0">
                  <a:pos x="58" y="127"/>
                </a:cxn>
                <a:cxn ang="0">
                  <a:pos x="61" y="112"/>
                </a:cxn>
                <a:cxn ang="0">
                  <a:pos x="72" y="94"/>
                </a:cxn>
                <a:cxn ang="0">
                  <a:pos x="93" y="80"/>
                </a:cxn>
                <a:cxn ang="0">
                  <a:pos x="111" y="80"/>
                </a:cxn>
                <a:cxn ang="0">
                  <a:pos x="111" y="91"/>
                </a:cxn>
                <a:cxn ang="0">
                  <a:pos x="107" y="108"/>
                </a:cxn>
                <a:cxn ang="0">
                  <a:pos x="91" y="126"/>
                </a:cxn>
                <a:cxn ang="0">
                  <a:pos x="58" y="135"/>
                </a:cxn>
                <a:cxn ang="0">
                  <a:pos x="58" y="236"/>
                </a:cxn>
                <a:cxn ang="0">
                  <a:pos x="61" y="223"/>
                </a:cxn>
                <a:cxn ang="0">
                  <a:pos x="73" y="208"/>
                </a:cxn>
                <a:cxn ang="0">
                  <a:pos x="97" y="200"/>
                </a:cxn>
                <a:cxn ang="0">
                  <a:pos x="99" y="207"/>
                </a:cxn>
                <a:cxn ang="0">
                  <a:pos x="97" y="220"/>
                </a:cxn>
                <a:cxn ang="0">
                  <a:pos x="87" y="235"/>
                </a:cxn>
                <a:cxn ang="0">
                  <a:pos x="58" y="245"/>
                </a:cxn>
                <a:cxn ang="0">
                  <a:pos x="52" y="425"/>
                </a:cxn>
              </a:cxnLst>
              <a:rect l="0" t="0" r="r" b="b"/>
              <a:pathLst>
                <a:path w="111" h="425">
                  <a:moveTo>
                    <a:pt x="52" y="425"/>
                  </a:moveTo>
                  <a:lnTo>
                    <a:pt x="52" y="272"/>
                  </a:lnTo>
                  <a:lnTo>
                    <a:pt x="50" y="270"/>
                  </a:lnTo>
                  <a:lnTo>
                    <a:pt x="44" y="270"/>
                  </a:lnTo>
                  <a:lnTo>
                    <a:pt x="35" y="269"/>
                  </a:lnTo>
                  <a:lnTo>
                    <a:pt x="26" y="265"/>
                  </a:lnTo>
                  <a:lnTo>
                    <a:pt x="17" y="258"/>
                  </a:lnTo>
                  <a:lnTo>
                    <a:pt x="8" y="249"/>
                  </a:lnTo>
                  <a:lnTo>
                    <a:pt x="3" y="236"/>
                  </a:lnTo>
                  <a:lnTo>
                    <a:pt x="0" y="219"/>
                  </a:lnTo>
                  <a:lnTo>
                    <a:pt x="3" y="219"/>
                  </a:lnTo>
                  <a:lnTo>
                    <a:pt x="8" y="219"/>
                  </a:lnTo>
                  <a:lnTo>
                    <a:pt x="15" y="220"/>
                  </a:lnTo>
                  <a:lnTo>
                    <a:pt x="25" y="223"/>
                  </a:lnTo>
                  <a:lnTo>
                    <a:pt x="33" y="227"/>
                  </a:lnTo>
                  <a:lnTo>
                    <a:pt x="41" y="235"/>
                  </a:lnTo>
                  <a:lnTo>
                    <a:pt x="48" y="247"/>
                  </a:lnTo>
                  <a:lnTo>
                    <a:pt x="52" y="265"/>
                  </a:lnTo>
                  <a:lnTo>
                    <a:pt x="52" y="168"/>
                  </a:lnTo>
                  <a:lnTo>
                    <a:pt x="50" y="168"/>
                  </a:lnTo>
                  <a:lnTo>
                    <a:pt x="44" y="168"/>
                  </a:lnTo>
                  <a:lnTo>
                    <a:pt x="35" y="165"/>
                  </a:lnTo>
                  <a:lnTo>
                    <a:pt x="26" y="161"/>
                  </a:lnTo>
                  <a:lnTo>
                    <a:pt x="17" y="156"/>
                  </a:lnTo>
                  <a:lnTo>
                    <a:pt x="8" y="146"/>
                  </a:lnTo>
                  <a:lnTo>
                    <a:pt x="3" y="134"/>
                  </a:lnTo>
                  <a:lnTo>
                    <a:pt x="0" y="116"/>
                  </a:lnTo>
                  <a:lnTo>
                    <a:pt x="3" y="116"/>
                  </a:lnTo>
                  <a:lnTo>
                    <a:pt x="10" y="118"/>
                  </a:lnTo>
                  <a:lnTo>
                    <a:pt x="19" y="120"/>
                  </a:lnTo>
                  <a:lnTo>
                    <a:pt x="29" y="125"/>
                  </a:lnTo>
                  <a:lnTo>
                    <a:pt x="39" y="133"/>
                  </a:lnTo>
                  <a:lnTo>
                    <a:pt x="48" y="145"/>
                  </a:lnTo>
                  <a:lnTo>
                    <a:pt x="52" y="161"/>
                  </a:lnTo>
                  <a:lnTo>
                    <a:pt x="52" y="52"/>
                  </a:lnTo>
                  <a:lnTo>
                    <a:pt x="53" y="50"/>
                  </a:lnTo>
                  <a:lnTo>
                    <a:pt x="53" y="44"/>
                  </a:lnTo>
                  <a:lnTo>
                    <a:pt x="54" y="36"/>
                  </a:lnTo>
                  <a:lnTo>
                    <a:pt x="58" y="26"/>
                  </a:lnTo>
                  <a:lnTo>
                    <a:pt x="65" y="17"/>
                  </a:lnTo>
                  <a:lnTo>
                    <a:pt x="75" y="9"/>
                  </a:lnTo>
                  <a:lnTo>
                    <a:pt x="87" y="3"/>
                  </a:lnTo>
                  <a:lnTo>
                    <a:pt x="104" y="0"/>
                  </a:lnTo>
                  <a:lnTo>
                    <a:pt x="103" y="3"/>
                  </a:lnTo>
                  <a:lnTo>
                    <a:pt x="102" y="11"/>
                  </a:lnTo>
                  <a:lnTo>
                    <a:pt x="99" y="21"/>
                  </a:lnTo>
                  <a:lnTo>
                    <a:pt x="92" y="32"/>
                  </a:lnTo>
                  <a:lnTo>
                    <a:pt x="84" y="42"/>
                  </a:lnTo>
                  <a:lnTo>
                    <a:pt x="73" y="49"/>
                  </a:lnTo>
                  <a:lnTo>
                    <a:pt x="58" y="52"/>
                  </a:lnTo>
                  <a:lnTo>
                    <a:pt x="58" y="130"/>
                  </a:lnTo>
                  <a:lnTo>
                    <a:pt x="58" y="127"/>
                  </a:lnTo>
                  <a:lnTo>
                    <a:pt x="60" y="122"/>
                  </a:lnTo>
                  <a:lnTo>
                    <a:pt x="61" y="112"/>
                  </a:lnTo>
                  <a:lnTo>
                    <a:pt x="65" y="103"/>
                  </a:lnTo>
                  <a:lnTo>
                    <a:pt x="72" y="94"/>
                  </a:lnTo>
                  <a:lnTo>
                    <a:pt x="80" y="85"/>
                  </a:lnTo>
                  <a:lnTo>
                    <a:pt x="93" y="80"/>
                  </a:lnTo>
                  <a:lnTo>
                    <a:pt x="110" y="77"/>
                  </a:lnTo>
                  <a:lnTo>
                    <a:pt x="111" y="80"/>
                  </a:lnTo>
                  <a:lnTo>
                    <a:pt x="111" y="84"/>
                  </a:lnTo>
                  <a:lnTo>
                    <a:pt x="111" y="91"/>
                  </a:lnTo>
                  <a:lnTo>
                    <a:pt x="110" y="100"/>
                  </a:lnTo>
                  <a:lnTo>
                    <a:pt x="107" y="108"/>
                  </a:lnTo>
                  <a:lnTo>
                    <a:pt x="100" y="118"/>
                  </a:lnTo>
                  <a:lnTo>
                    <a:pt x="91" y="126"/>
                  </a:lnTo>
                  <a:lnTo>
                    <a:pt x="77" y="133"/>
                  </a:lnTo>
                  <a:lnTo>
                    <a:pt x="58" y="135"/>
                  </a:lnTo>
                  <a:lnTo>
                    <a:pt x="58" y="239"/>
                  </a:lnTo>
                  <a:lnTo>
                    <a:pt x="58" y="236"/>
                  </a:lnTo>
                  <a:lnTo>
                    <a:pt x="60" y="231"/>
                  </a:lnTo>
                  <a:lnTo>
                    <a:pt x="61" y="223"/>
                  </a:lnTo>
                  <a:lnTo>
                    <a:pt x="66" y="215"/>
                  </a:lnTo>
                  <a:lnTo>
                    <a:pt x="73" y="208"/>
                  </a:lnTo>
                  <a:lnTo>
                    <a:pt x="83" y="203"/>
                  </a:lnTo>
                  <a:lnTo>
                    <a:pt x="97" y="200"/>
                  </a:lnTo>
                  <a:lnTo>
                    <a:pt x="97" y="201"/>
                  </a:lnTo>
                  <a:lnTo>
                    <a:pt x="99" y="207"/>
                  </a:lnTo>
                  <a:lnTo>
                    <a:pt x="99" y="212"/>
                  </a:lnTo>
                  <a:lnTo>
                    <a:pt x="97" y="220"/>
                  </a:lnTo>
                  <a:lnTo>
                    <a:pt x="93" y="228"/>
                  </a:lnTo>
                  <a:lnTo>
                    <a:pt x="87" y="235"/>
                  </a:lnTo>
                  <a:lnTo>
                    <a:pt x="75" y="242"/>
                  </a:lnTo>
                  <a:lnTo>
                    <a:pt x="58" y="245"/>
                  </a:lnTo>
                  <a:lnTo>
                    <a:pt x="58" y="425"/>
                  </a:lnTo>
                  <a:lnTo>
                    <a:pt x="52" y="425"/>
                  </a:lnTo>
                  <a:close/>
                </a:path>
              </a:pathLst>
            </a:custGeom>
            <a:solidFill>
              <a:srgbClr val="D7D7D7"/>
            </a:solidFill>
            <a:ln w="0">
              <a:solidFill>
                <a:srgbClr val="D7D7D7"/>
              </a:solidFill>
              <a:prstDash val="solid"/>
              <a:round/>
              <a:headEnd/>
              <a:tailEnd/>
            </a:ln>
          </p:spPr>
          <p:txBody>
            <a:bodyPr/>
            <a:lstStyle/>
            <a:p>
              <a:endParaRPr lang="en-US"/>
            </a:p>
          </p:txBody>
        </p:sp>
        <p:sp>
          <p:nvSpPr>
            <p:cNvPr id="3091" name="Freeform 19"/>
            <p:cNvSpPr>
              <a:spLocks/>
            </p:cNvSpPr>
            <p:nvPr/>
          </p:nvSpPr>
          <p:spPr bwMode="gray">
            <a:xfrm>
              <a:off x="2065" y="361"/>
              <a:ext cx="100" cy="228"/>
            </a:xfrm>
            <a:custGeom>
              <a:avLst/>
              <a:gdLst/>
              <a:ahLst/>
              <a:cxnLst>
                <a:cxn ang="0">
                  <a:pos x="52" y="176"/>
                </a:cxn>
                <a:cxn ang="0">
                  <a:pos x="59" y="176"/>
                </a:cxn>
                <a:cxn ang="0">
                  <a:pos x="74" y="169"/>
                </a:cxn>
                <a:cxn ang="0">
                  <a:pos x="86" y="154"/>
                </a:cxn>
                <a:cxn ang="0">
                  <a:pos x="86" y="141"/>
                </a:cxn>
                <a:cxn ang="0">
                  <a:pos x="74" y="143"/>
                </a:cxn>
                <a:cxn ang="0">
                  <a:pos x="58" y="158"/>
                </a:cxn>
                <a:cxn ang="0">
                  <a:pos x="52" y="118"/>
                </a:cxn>
                <a:cxn ang="0">
                  <a:pos x="61" y="116"/>
                </a:cxn>
                <a:cxn ang="0">
                  <a:pos x="78" y="110"/>
                </a:cxn>
                <a:cxn ang="0">
                  <a:pos x="92" y="92"/>
                </a:cxn>
                <a:cxn ang="0">
                  <a:pos x="92" y="77"/>
                </a:cxn>
                <a:cxn ang="0">
                  <a:pos x="81" y="79"/>
                </a:cxn>
                <a:cxn ang="0">
                  <a:pos x="65" y="88"/>
                </a:cxn>
                <a:cxn ang="0">
                  <a:pos x="52" y="115"/>
                </a:cxn>
                <a:cxn ang="0">
                  <a:pos x="55" y="48"/>
                </a:cxn>
                <a:cxn ang="0">
                  <a:pos x="67" y="45"/>
                </a:cxn>
                <a:cxn ang="0">
                  <a:pos x="85" y="37"/>
                </a:cxn>
                <a:cxn ang="0">
                  <a:pos x="97" y="17"/>
                </a:cxn>
                <a:cxn ang="0">
                  <a:pos x="97" y="0"/>
                </a:cxn>
                <a:cxn ang="0">
                  <a:pos x="83" y="3"/>
                </a:cxn>
                <a:cxn ang="0">
                  <a:pos x="65" y="14"/>
                </a:cxn>
                <a:cxn ang="0">
                  <a:pos x="50" y="45"/>
                </a:cxn>
                <a:cxn ang="0">
                  <a:pos x="47" y="35"/>
                </a:cxn>
                <a:cxn ang="0">
                  <a:pos x="38" y="18"/>
                </a:cxn>
                <a:cxn ang="0">
                  <a:pos x="16" y="3"/>
                </a:cxn>
                <a:cxn ang="0">
                  <a:pos x="1" y="3"/>
                </a:cxn>
                <a:cxn ang="0">
                  <a:pos x="5" y="19"/>
                </a:cxn>
                <a:cxn ang="0">
                  <a:pos x="19" y="38"/>
                </a:cxn>
                <a:cxn ang="0">
                  <a:pos x="47" y="48"/>
                </a:cxn>
                <a:cxn ang="0">
                  <a:pos x="47" y="132"/>
                </a:cxn>
                <a:cxn ang="0">
                  <a:pos x="42" y="118"/>
                </a:cxn>
                <a:cxn ang="0">
                  <a:pos x="25" y="103"/>
                </a:cxn>
                <a:cxn ang="0">
                  <a:pos x="12" y="103"/>
                </a:cxn>
                <a:cxn ang="0">
                  <a:pos x="16" y="116"/>
                </a:cxn>
                <a:cxn ang="0">
                  <a:pos x="25" y="132"/>
                </a:cxn>
                <a:cxn ang="0">
                  <a:pos x="47" y="141"/>
                </a:cxn>
                <a:cxn ang="0">
                  <a:pos x="52" y="228"/>
                </a:cxn>
              </a:cxnLst>
              <a:rect l="0" t="0" r="r" b="b"/>
              <a:pathLst>
                <a:path w="100" h="228">
                  <a:moveTo>
                    <a:pt x="52" y="228"/>
                  </a:moveTo>
                  <a:lnTo>
                    <a:pt x="52" y="176"/>
                  </a:lnTo>
                  <a:lnTo>
                    <a:pt x="55" y="176"/>
                  </a:lnTo>
                  <a:lnTo>
                    <a:pt x="59" y="176"/>
                  </a:lnTo>
                  <a:lnTo>
                    <a:pt x="67" y="173"/>
                  </a:lnTo>
                  <a:lnTo>
                    <a:pt x="74" y="169"/>
                  </a:lnTo>
                  <a:lnTo>
                    <a:pt x="81" y="163"/>
                  </a:lnTo>
                  <a:lnTo>
                    <a:pt x="86" y="154"/>
                  </a:lnTo>
                  <a:lnTo>
                    <a:pt x="88" y="141"/>
                  </a:lnTo>
                  <a:lnTo>
                    <a:pt x="86" y="141"/>
                  </a:lnTo>
                  <a:lnTo>
                    <a:pt x="81" y="142"/>
                  </a:lnTo>
                  <a:lnTo>
                    <a:pt x="74" y="143"/>
                  </a:lnTo>
                  <a:lnTo>
                    <a:pt x="66" y="149"/>
                  </a:lnTo>
                  <a:lnTo>
                    <a:pt x="58" y="158"/>
                  </a:lnTo>
                  <a:lnTo>
                    <a:pt x="52" y="173"/>
                  </a:lnTo>
                  <a:lnTo>
                    <a:pt x="52" y="118"/>
                  </a:lnTo>
                  <a:lnTo>
                    <a:pt x="55" y="118"/>
                  </a:lnTo>
                  <a:lnTo>
                    <a:pt x="61" y="116"/>
                  </a:lnTo>
                  <a:lnTo>
                    <a:pt x="69" y="115"/>
                  </a:lnTo>
                  <a:lnTo>
                    <a:pt x="78" y="110"/>
                  </a:lnTo>
                  <a:lnTo>
                    <a:pt x="86" y="103"/>
                  </a:lnTo>
                  <a:lnTo>
                    <a:pt x="92" y="92"/>
                  </a:lnTo>
                  <a:lnTo>
                    <a:pt x="94" y="77"/>
                  </a:lnTo>
                  <a:lnTo>
                    <a:pt x="92" y="77"/>
                  </a:lnTo>
                  <a:lnTo>
                    <a:pt x="88" y="77"/>
                  </a:lnTo>
                  <a:lnTo>
                    <a:pt x="81" y="79"/>
                  </a:lnTo>
                  <a:lnTo>
                    <a:pt x="73" y="81"/>
                  </a:lnTo>
                  <a:lnTo>
                    <a:pt x="65" y="88"/>
                  </a:lnTo>
                  <a:lnTo>
                    <a:pt x="58" y="99"/>
                  </a:lnTo>
                  <a:lnTo>
                    <a:pt x="52" y="115"/>
                  </a:lnTo>
                  <a:lnTo>
                    <a:pt x="52" y="48"/>
                  </a:lnTo>
                  <a:lnTo>
                    <a:pt x="55" y="48"/>
                  </a:lnTo>
                  <a:lnTo>
                    <a:pt x="61" y="48"/>
                  </a:lnTo>
                  <a:lnTo>
                    <a:pt x="67" y="45"/>
                  </a:lnTo>
                  <a:lnTo>
                    <a:pt x="77" y="42"/>
                  </a:lnTo>
                  <a:lnTo>
                    <a:pt x="85" y="37"/>
                  </a:lnTo>
                  <a:lnTo>
                    <a:pt x="92" y="27"/>
                  </a:lnTo>
                  <a:lnTo>
                    <a:pt x="97" y="17"/>
                  </a:lnTo>
                  <a:lnTo>
                    <a:pt x="100" y="0"/>
                  </a:lnTo>
                  <a:lnTo>
                    <a:pt x="97" y="0"/>
                  </a:lnTo>
                  <a:lnTo>
                    <a:pt x="92" y="0"/>
                  </a:lnTo>
                  <a:lnTo>
                    <a:pt x="83" y="3"/>
                  </a:lnTo>
                  <a:lnTo>
                    <a:pt x="74" y="7"/>
                  </a:lnTo>
                  <a:lnTo>
                    <a:pt x="65" y="14"/>
                  </a:lnTo>
                  <a:lnTo>
                    <a:pt x="56" y="27"/>
                  </a:lnTo>
                  <a:lnTo>
                    <a:pt x="50" y="45"/>
                  </a:lnTo>
                  <a:lnTo>
                    <a:pt x="50" y="42"/>
                  </a:lnTo>
                  <a:lnTo>
                    <a:pt x="47" y="35"/>
                  </a:lnTo>
                  <a:lnTo>
                    <a:pt x="43" y="27"/>
                  </a:lnTo>
                  <a:lnTo>
                    <a:pt x="38" y="18"/>
                  </a:lnTo>
                  <a:lnTo>
                    <a:pt x="28" y="10"/>
                  </a:lnTo>
                  <a:lnTo>
                    <a:pt x="16" y="3"/>
                  </a:lnTo>
                  <a:lnTo>
                    <a:pt x="0" y="0"/>
                  </a:lnTo>
                  <a:lnTo>
                    <a:pt x="1" y="3"/>
                  </a:lnTo>
                  <a:lnTo>
                    <a:pt x="3" y="10"/>
                  </a:lnTo>
                  <a:lnTo>
                    <a:pt x="5" y="19"/>
                  </a:lnTo>
                  <a:lnTo>
                    <a:pt x="11" y="29"/>
                  </a:lnTo>
                  <a:lnTo>
                    <a:pt x="19" y="38"/>
                  </a:lnTo>
                  <a:lnTo>
                    <a:pt x="31" y="45"/>
                  </a:lnTo>
                  <a:lnTo>
                    <a:pt x="47" y="48"/>
                  </a:lnTo>
                  <a:lnTo>
                    <a:pt x="47" y="135"/>
                  </a:lnTo>
                  <a:lnTo>
                    <a:pt x="47" y="132"/>
                  </a:lnTo>
                  <a:lnTo>
                    <a:pt x="46" y="126"/>
                  </a:lnTo>
                  <a:lnTo>
                    <a:pt x="42" y="118"/>
                  </a:lnTo>
                  <a:lnTo>
                    <a:pt x="35" y="110"/>
                  </a:lnTo>
                  <a:lnTo>
                    <a:pt x="25" y="103"/>
                  </a:lnTo>
                  <a:lnTo>
                    <a:pt x="12" y="100"/>
                  </a:lnTo>
                  <a:lnTo>
                    <a:pt x="12" y="103"/>
                  </a:lnTo>
                  <a:lnTo>
                    <a:pt x="13" y="108"/>
                  </a:lnTo>
                  <a:lnTo>
                    <a:pt x="16" y="116"/>
                  </a:lnTo>
                  <a:lnTo>
                    <a:pt x="20" y="124"/>
                  </a:lnTo>
                  <a:lnTo>
                    <a:pt x="25" y="132"/>
                  </a:lnTo>
                  <a:lnTo>
                    <a:pt x="35" y="139"/>
                  </a:lnTo>
                  <a:lnTo>
                    <a:pt x="47" y="141"/>
                  </a:lnTo>
                  <a:lnTo>
                    <a:pt x="47" y="228"/>
                  </a:lnTo>
                  <a:lnTo>
                    <a:pt x="52" y="228"/>
                  </a:lnTo>
                  <a:close/>
                </a:path>
              </a:pathLst>
            </a:custGeom>
            <a:solidFill>
              <a:srgbClr val="D7D7D7"/>
            </a:solidFill>
            <a:ln w="0">
              <a:solidFill>
                <a:srgbClr val="D7D7D7"/>
              </a:solidFill>
              <a:prstDash val="solid"/>
              <a:round/>
              <a:headEnd/>
              <a:tailEnd/>
            </a:ln>
          </p:spPr>
          <p:txBody>
            <a:bodyPr/>
            <a:lstStyle/>
            <a:p>
              <a:endParaRPr lang="en-US"/>
            </a:p>
          </p:txBody>
        </p:sp>
        <p:sp>
          <p:nvSpPr>
            <p:cNvPr id="3092" name="Freeform 20"/>
            <p:cNvSpPr>
              <a:spLocks/>
            </p:cNvSpPr>
            <p:nvPr/>
          </p:nvSpPr>
          <p:spPr bwMode="gray">
            <a:xfrm>
              <a:off x="2921" y="361"/>
              <a:ext cx="100" cy="228"/>
            </a:xfrm>
            <a:custGeom>
              <a:avLst/>
              <a:gdLst/>
              <a:ahLst/>
              <a:cxnLst>
                <a:cxn ang="0">
                  <a:pos x="53" y="176"/>
                </a:cxn>
                <a:cxn ang="0">
                  <a:pos x="60" y="176"/>
                </a:cxn>
                <a:cxn ang="0">
                  <a:pos x="74" y="169"/>
                </a:cxn>
                <a:cxn ang="0">
                  <a:pos x="87" y="154"/>
                </a:cxn>
                <a:cxn ang="0">
                  <a:pos x="87" y="141"/>
                </a:cxn>
                <a:cxn ang="0">
                  <a:pos x="74" y="143"/>
                </a:cxn>
                <a:cxn ang="0">
                  <a:pos x="60" y="158"/>
                </a:cxn>
                <a:cxn ang="0">
                  <a:pos x="53" y="118"/>
                </a:cxn>
                <a:cxn ang="0">
                  <a:pos x="61" y="116"/>
                </a:cxn>
                <a:cxn ang="0">
                  <a:pos x="78" y="110"/>
                </a:cxn>
                <a:cxn ang="0">
                  <a:pos x="92" y="92"/>
                </a:cxn>
                <a:cxn ang="0">
                  <a:pos x="92" y="77"/>
                </a:cxn>
                <a:cxn ang="0">
                  <a:pos x="81" y="79"/>
                </a:cxn>
                <a:cxn ang="0">
                  <a:pos x="65" y="88"/>
                </a:cxn>
                <a:cxn ang="0">
                  <a:pos x="53" y="115"/>
                </a:cxn>
                <a:cxn ang="0">
                  <a:pos x="56" y="48"/>
                </a:cxn>
                <a:cxn ang="0">
                  <a:pos x="68" y="45"/>
                </a:cxn>
                <a:cxn ang="0">
                  <a:pos x="85" y="37"/>
                </a:cxn>
                <a:cxn ang="0">
                  <a:pos x="97" y="17"/>
                </a:cxn>
                <a:cxn ang="0">
                  <a:pos x="97" y="0"/>
                </a:cxn>
                <a:cxn ang="0">
                  <a:pos x="84" y="3"/>
                </a:cxn>
                <a:cxn ang="0">
                  <a:pos x="65" y="14"/>
                </a:cxn>
                <a:cxn ang="0">
                  <a:pos x="50" y="45"/>
                </a:cxn>
                <a:cxn ang="0">
                  <a:pos x="47" y="35"/>
                </a:cxn>
                <a:cxn ang="0">
                  <a:pos x="38" y="18"/>
                </a:cxn>
                <a:cxn ang="0">
                  <a:pos x="16" y="3"/>
                </a:cxn>
                <a:cxn ang="0">
                  <a:pos x="2" y="3"/>
                </a:cxn>
                <a:cxn ang="0">
                  <a:pos x="6" y="19"/>
                </a:cxn>
                <a:cxn ang="0">
                  <a:pos x="19" y="38"/>
                </a:cxn>
                <a:cxn ang="0">
                  <a:pos x="47" y="48"/>
                </a:cxn>
                <a:cxn ang="0">
                  <a:pos x="47" y="132"/>
                </a:cxn>
                <a:cxn ang="0">
                  <a:pos x="42" y="118"/>
                </a:cxn>
                <a:cxn ang="0">
                  <a:pos x="26" y="103"/>
                </a:cxn>
                <a:cxn ang="0">
                  <a:pos x="12" y="103"/>
                </a:cxn>
                <a:cxn ang="0">
                  <a:pos x="16" y="116"/>
                </a:cxn>
                <a:cxn ang="0">
                  <a:pos x="26" y="132"/>
                </a:cxn>
                <a:cxn ang="0">
                  <a:pos x="47" y="141"/>
                </a:cxn>
                <a:cxn ang="0">
                  <a:pos x="53" y="228"/>
                </a:cxn>
              </a:cxnLst>
              <a:rect l="0" t="0" r="r" b="b"/>
              <a:pathLst>
                <a:path w="100" h="228">
                  <a:moveTo>
                    <a:pt x="53" y="228"/>
                  </a:moveTo>
                  <a:lnTo>
                    <a:pt x="53" y="176"/>
                  </a:lnTo>
                  <a:lnTo>
                    <a:pt x="56" y="176"/>
                  </a:lnTo>
                  <a:lnTo>
                    <a:pt x="60" y="176"/>
                  </a:lnTo>
                  <a:lnTo>
                    <a:pt x="68" y="173"/>
                  </a:lnTo>
                  <a:lnTo>
                    <a:pt x="74" y="169"/>
                  </a:lnTo>
                  <a:lnTo>
                    <a:pt x="81" y="163"/>
                  </a:lnTo>
                  <a:lnTo>
                    <a:pt x="87" y="154"/>
                  </a:lnTo>
                  <a:lnTo>
                    <a:pt x="88" y="141"/>
                  </a:lnTo>
                  <a:lnTo>
                    <a:pt x="87" y="141"/>
                  </a:lnTo>
                  <a:lnTo>
                    <a:pt x="81" y="142"/>
                  </a:lnTo>
                  <a:lnTo>
                    <a:pt x="74" y="143"/>
                  </a:lnTo>
                  <a:lnTo>
                    <a:pt x="66" y="149"/>
                  </a:lnTo>
                  <a:lnTo>
                    <a:pt x="60" y="158"/>
                  </a:lnTo>
                  <a:lnTo>
                    <a:pt x="53" y="173"/>
                  </a:lnTo>
                  <a:lnTo>
                    <a:pt x="53" y="118"/>
                  </a:lnTo>
                  <a:lnTo>
                    <a:pt x="56" y="118"/>
                  </a:lnTo>
                  <a:lnTo>
                    <a:pt x="61" y="116"/>
                  </a:lnTo>
                  <a:lnTo>
                    <a:pt x="69" y="115"/>
                  </a:lnTo>
                  <a:lnTo>
                    <a:pt x="78" y="110"/>
                  </a:lnTo>
                  <a:lnTo>
                    <a:pt x="87" y="103"/>
                  </a:lnTo>
                  <a:lnTo>
                    <a:pt x="92" y="92"/>
                  </a:lnTo>
                  <a:lnTo>
                    <a:pt x="95" y="77"/>
                  </a:lnTo>
                  <a:lnTo>
                    <a:pt x="92" y="77"/>
                  </a:lnTo>
                  <a:lnTo>
                    <a:pt x="88" y="77"/>
                  </a:lnTo>
                  <a:lnTo>
                    <a:pt x="81" y="79"/>
                  </a:lnTo>
                  <a:lnTo>
                    <a:pt x="73" y="81"/>
                  </a:lnTo>
                  <a:lnTo>
                    <a:pt x="65" y="88"/>
                  </a:lnTo>
                  <a:lnTo>
                    <a:pt x="58" y="99"/>
                  </a:lnTo>
                  <a:lnTo>
                    <a:pt x="53" y="115"/>
                  </a:lnTo>
                  <a:lnTo>
                    <a:pt x="53" y="48"/>
                  </a:lnTo>
                  <a:lnTo>
                    <a:pt x="56" y="48"/>
                  </a:lnTo>
                  <a:lnTo>
                    <a:pt x="61" y="48"/>
                  </a:lnTo>
                  <a:lnTo>
                    <a:pt x="68" y="45"/>
                  </a:lnTo>
                  <a:lnTo>
                    <a:pt x="77" y="42"/>
                  </a:lnTo>
                  <a:lnTo>
                    <a:pt x="85" y="37"/>
                  </a:lnTo>
                  <a:lnTo>
                    <a:pt x="93" y="27"/>
                  </a:lnTo>
                  <a:lnTo>
                    <a:pt x="97" y="17"/>
                  </a:lnTo>
                  <a:lnTo>
                    <a:pt x="100" y="0"/>
                  </a:lnTo>
                  <a:lnTo>
                    <a:pt x="97" y="0"/>
                  </a:lnTo>
                  <a:lnTo>
                    <a:pt x="92" y="0"/>
                  </a:lnTo>
                  <a:lnTo>
                    <a:pt x="84" y="3"/>
                  </a:lnTo>
                  <a:lnTo>
                    <a:pt x="74" y="7"/>
                  </a:lnTo>
                  <a:lnTo>
                    <a:pt x="65" y="14"/>
                  </a:lnTo>
                  <a:lnTo>
                    <a:pt x="57" y="27"/>
                  </a:lnTo>
                  <a:lnTo>
                    <a:pt x="50" y="45"/>
                  </a:lnTo>
                  <a:lnTo>
                    <a:pt x="50" y="42"/>
                  </a:lnTo>
                  <a:lnTo>
                    <a:pt x="47" y="35"/>
                  </a:lnTo>
                  <a:lnTo>
                    <a:pt x="43" y="27"/>
                  </a:lnTo>
                  <a:lnTo>
                    <a:pt x="38" y="18"/>
                  </a:lnTo>
                  <a:lnTo>
                    <a:pt x="29" y="10"/>
                  </a:lnTo>
                  <a:lnTo>
                    <a:pt x="16" y="3"/>
                  </a:lnTo>
                  <a:lnTo>
                    <a:pt x="0" y="0"/>
                  </a:lnTo>
                  <a:lnTo>
                    <a:pt x="2" y="3"/>
                  </a:lnTo>
                  <a:lnTo>
                    <a:pt x="3" y="10"/>
                  </a:lnTo>
                  <a:lnTo>
                    <a:pt x="6" y="19"/>
                  </a:lnTo>
                  <a:lnTo>
                    <a:pt x="11" y="29"/>
                  </a:lnTo>
                  <a:lnTo>
                    <a:pt x="19" y="38"/>
                  </a:lnTo>
                  <a:lnTo>
                    <a:pt x="31" y="45"/>
                  </a:lnTo>
                  <a:lnTo>
                    <a:pt x="47" y="48"/>
                  </a:lnTo>
                  <a:lnTo>
                    <a:pt x="47" y="135"/>
                  </a:lnTo>
                  <a:lnTo>
                    <a:pt x="47" y="132"/>
                  </a:lnTo>
                  <a:lnTo>
                    <a:pt x="46" y="126"/>
                  </a:lnTo>
                  <a:lnTo>
                    <a:pt x="42" y="118"/>
                  </a:lnTo>
                  <a:lnTo>
                    <a:pt x="35" y="110"/>
                  </a:lnTo>
                  <a:lnTo>
                    <a:pt x="26" y="103"/>
                  </a:lnTo>
                  <a:lnTo>
                    <a:pt x="12" y="100"/>
                  </a:lnTo>
                  <a:lnTo>
                    <a:pt x="12" y="103"/>
                  </a:lnTo>
                  <a:lnTo>
                    <a:pt x="14" y="108"/>
                  </a:lnTo>
                  <a:lnTo>
                    <a:pt x="16" y="116"/>
                  </a:lnTo>
                  <a:lnTo>
                    <a:pt x="20" y="124"/>
                  </a:lnTo>
                  <a:lnTo>
                    <a:pt x="26" y="132"/>
                  </a:lnTo>
                  <a:lnTo>
                    <a:pt x="35" y="139"/>
                  </a:lnTo>
                  <a:lnTo>
                    <a:pt x="47" y="141"/>
                  </a:lnTo>
                  <a:lnTo>
                    <a:pt x="47" y="228"/>
                  </a:lnTo>
                  <a:lnTo>
                    <a:pt x="53" y="228"/>
                  </a:lnTo>
                  <a:close/>
                </a:path>
              </a:pathLst>
            </a:custGeom>
            <a:solidFill>
              <a:srgbClr val="D7D7D7"/>
            </a:solidFill>
            <a:ln w="0">
              <a:solidFill>
                <a:srgbClr val="D7D7D7"/>
              </a:solidFill>
              <a:prstDash val="solid"/>
              <a:round/>
              <a:headEnd/>
              <a:tailEnd/>
            </a:ln>
          </p:spPr>
          <p:txBody>
            <a:bodyPr/>
            <a:lstStyle/>
            <a:p>
              <a:endParaRPr lang="en-US"/>
            </a:p>
          </p:txBody>
        </p:sp>
        <p:sp>
          <p:nvSpPr>
            <p:cNvPr id="3093" name="Freeform 21"/>
            <p:cNvSpPr>
              <a:spLocks/>
            </p:cNvSpPr>
            <p:nvPr/>
          </p:nvSpPr>
          <p:spPr bwMode="gray">
            <a:xfrm>
              <a:off x="2273" y="187"/>
              <a:ext cx="175" cy="402"/>
            </a:xfrm>
            <a:custGeom>
              <a:avLst/>
              <a:gdLst/>
              <a:ahLst/>
              <a:cxnLst>
                <a:cxn ang="0">
                  <a:pos x="93" y="309"/>
                </a:cxn>
                <a:cxn ang="0">
                  <a:pos x="101" y="309"/>
                </a:cxn>
                <a:cxn ang="0">
                  <a:pos x="118" y="304"/>
                </a:cxn>
                <a:cxn ang="0">
                  <a:pos x="138" y="292"/>
                </a:cxn>
                <a:cxn ang="0">
                  <a:pos x="152" y="266"/>
                </a:cxn>
                <a:cxn ang="0">
                  <a:pos x="152" y="247"/>
                </a:cxn>
                <a:cxn ang="0">
                  <a:pos x="138" y="250"/>
                </a:cxn>
                <a:cxn ang="0">
                  <a:pos x="120" y="259"/>
                </a:cxn>
                <a:cxn ang="0">
                  <a:pos x="99" y="285"/>
                </a:cxn>
                <a:cxn ang="0">
                  <a:pos x="93" y="207"/>
                </a:cxn>
                <a:cxn ang="0">
                  <a:pos x="102" y="205"/>
                </a:cxn>
                <a:cxn ang="0">
                  <a:pos x="122" y="200"/>
                </a:cxn>
                <a:cxn ang="0">
                  <a:pos x="147" y="185"/>
                </a:cxn>
                <a:cxn ang="0">
                  <a:pos x="163" y="155"/>
                </a:cxn>
                <a:cxn ang="0">
                  <a:pos x="163" y="134"/>
                </a:cxn>
                <a:cxn ang="0">
                  <a:pos x="149" y="135"/>
                </a:cxn>
                <a:cxn ang="0">
                  <a:pos x="129" y="142"/>
                </a:cxn>
                <a:cxn ang="0">
                  <a:pos x="107" y="162"/>
                </a:cxn>
                <a:cxn ang="0">
                  <a:pos x="93" y="201"/>
                </a:cxn>
                <a:cxn ang="0">
                  <a:pos x="95" y="83"/>
                </a:cxn>
                <a:cxn ang="0">
                  <a:pos x="110" y="81"/>
                </a:cxn>
                <a:cxn ang="0">
                  <a:pos x="134" y="73"/>
                </a:cxn>
                <a:cxn ang="0">
                  <a:pos x="157" y="54"/>
                </a:cxn>
                <a:cxn ang="0">
                  <a:pos x="174" y="23"/>
                </a:cxn>
                <a:cxn ang="0">
                  <a:pos x="174" y="0"/>
                </a:cxn>
                <a:cxn ang="0">
                  <a:pos x="157" y="2"/>
                </a:cxn>
                <a:cxn ang="0">
                  <a:pos x="133" y="10"/>
                </a:cxn>
                <a:cxn ang="0">
                  <a:pos x="107" y="33"/>
                </a:cxn>
                <a:cxn ang="0">
                  <a:pos x="87" y="77"/>
                </a:cxn>
                <a:cxn ang="0">
                  <a:pos x="85" y="68"/>
                </a:cxn>
                <a:cxn ang="0">
                  <a:pos x="75" y="46"/>
                </a:cxn>
                <a:cxn ang="0">
                  <a:pos x="55" y="21"/>
                </a:cxn>
                <a:cxn ang="0">
                  <a:pos x="22" y="3"/>
                </a:cxn>
                <a:cxn ang="0">
                  <a:pos x="1" y="3"/>
                </a:cxn>
                <a:cxn ang="0">
                  <a:pos x="4" y="18"/>
                </a:cxn>
                <a:cxn ang="0">
                  <a:pos x="12" y="42"/>
                </a:cxn>
                <a:cxn ang="0">
                  <a:pos x="31" y="65"/>
                </a:cxn>
                <a:cxn ang="0">
                  <a:pos x="62" y="81"/>
                </a:cxn>
                <a:cxn ang="0">
                  <a:pos x="82" y="238"/>
                </a:cxn>
                <a:cxn ang="0">
                  <a:pos x="80" y="228"/>
                </a:cxn>
                <a:cxn ang="0">
                  <a:pos x="72" y="207"/>
                </a:cxn>
                <a:cxn ang="0">
                  <a:pos x="55" y="185"/>
                </a:cxn>
                <a:cxn ang="0">
                  <a:pos x="21" y="176"/>
                </a:cxn>
                <a:cxn ang="0">
                  <a:pos x="22" y="185"/>
                </a:cxn>
                <a:cxn ang="0">
                  <a:pos x="28" y="205"/>
                </a:cxn>
                <a:cxn ang="0">
                  <a:pos x="41" y="230"/>
                </a:cxn>
                <a:cxn ang="0">
                  <a:pos x="66" y="246"/>
                </a:cxn>
                <a:cxn ang="0">
                  <a:pos x="82" y="402"/>
                </a:cxn>
              </a:cxnLst>
              <a:rect l="0" t="0" r="r" b="b"/>
              <a:pathLst>
                <a:path w="175" h="402">
                  <a:moveTo>
                    <a:pt x="93" y="402"/>
                  </a:moveTo>
                  <a:lnTo>
                    <a:pt x="93" y="309"/>
                  </a:lnTo>
                  <a:lnTo>
                    <a:pt x="95" y="309"/>
                  </a:lnTo>
                  <a:lnTo>
                    <a:pt x="101" y="309"/>
                  </a:lnTo>
                  <a:lnTo>
                    <a:pt x="109" y="308"/>
                  </a:lnTo>
                  <a:lnTo>
                    <a:pt x="118" y="304"/>
                  </a:lnTo>
                  <a:lnTo>
                    <a:pt x="129" y="298"/>
                  </a:lnTo>
                  <a:lnTo>
                    <a:pt x="138" y="292"/>
                  </a:lnTo>
                  <a:lnTo>
                    <a:pt x="147" y="281"/>
                  </a:lnTo>
                  <a:lnTo>
                    <a:pt x="152" y="266"/>
                  </a:lnTo>
                  <a:lnTo>
                    <a:pt x="155" y="247"/>
                  </a:lnTo>
                  <a:lnTo>
                    <a:pt x="152" y="247"/>
                  </a:lnTo>
                  <a:lnTo>
                    <a:pt x="147" y="249"/>
                  </a:lnTo>
                  <a:lnTo>
                    <a:pt x="138" y="250"/>
                  </a:lnTo>
                  <a:lnTo>
                    <a:pt x="129" y="253"/>
                  </a:lnTo>
                  <a:lnTo>
                    <a:pt x="120" y="259"/>
                  </a:lnTo>
                  <a:lnTo>
                    <a:pt x="109" y="270"/>
                  </a:lnTo>
                  <a:lnTo>
                    <a:pt x="99" y="285"/>
                  </a:lnTo>
                  <a:lnTo>
                    <a:pt x="93" y="304"/>
                  </a:lnTo>
                  <a:lnTo>
                    <a:pt x="93" y="207"/>
                  </a:lnTo>
                  <a:lnTo>
                    <a:pt x="95" y="207"/>
                  </a:lnTo>
                  <a:lnTo>
                    <a:pt x="102" y="205"/>
                  </a:lnTo>
                  <a:lnTo>
                    <a:pt x="111" y="204"/>
                  </a:lnTo>
                  <a:lnTo>
                    <a:pt x="122" y="200"/>
                  </a:lnTo>
                  <a:lnTo>
                    <a:pt x="134" y="195"/>
                  </a:lnTo>
                  <a:lnTo>
                    <a:pt x="147" y="185"/>
                  </a:lnTo>
                  <a:lnTo>
                    <a:pt x="156" y="173"/>
                  </a:lnTo>
                  <a:lnTo>
                    <a:pt x="163" y="155"/>
                  </a:lnTo>
                  <a:lnTo>
                    <a:pt x="165" y="134"/>
                  </a:lnTo>
                  <a:lnTo>
                    <a:pt x="163" y="134"/>
                  </a:lnTo>
                  <a:lnTo>
                    <a:pt x="157" y="134"/>
                  </a:lnTo>
                  <a:lnTo>
                    <a:pt x="149" y="135"/>
                  </a:lnTo>
                  <a:lnTo>
                    <a:pt x="140" y="137"/>
                  </a:lnTo>
                  <a:lnTo>
                    <a:pt x="129" y="142"/>
                  </a:lnTo>
                  <a:lnTo>
                    <a:pt x="118" y="150"/>
                  </a:lnTo>
                  <a:lnTo>
                    <a:pt x="107" y="162"/>
                  </a:lnTo>
                  <a:lnTo>
                    <a:pt x="99" y="178"/>
                  </a:lnTo>
                  <a:lnTo>
                    <a:pt x="93" y="201"/>
                  </a:lnTo>
                  <a:lnTo>
                    <a:pt x="93" y="83"/>
                  </a:lnTo>
                  <a:lnTo>
                    <a:pt x="95" y="83"/>
                  </a:lnTo>
                  <a:lnTo>
                    <a:pt x="101" y="83"/>
                  </a:lnTo>
                  <a:lnTo>
                    <a:pt x="110" y="81"/>
                  </a:lnTo>
                  <a:lnTo>
                    <a:pt x="122" y="77"/>
                  </a:lnTo>
                  <a:lnTo>
                    <a:pt x="134" y="73"/>
                  </a:lnTo>
                  <a:lnTo>
                    <a:pt x="147" y="65"/>
                  </a:lnTo>
                  <a:lnTo>
                    <a:pt x="157" y="54"/>
                  </a:lnTo>
                  <a:lnTo>
                    <a:pt x="167" y="41"/>
                  </a:lnTo>
                  <a:lnTo>
                    <a:pt x="174" y="23"/>
                  </a:lnTo>
                  <a:lnTo>
                    <a:pt x="175" y="0"/>
                  </a:lnTo>
                  <a:lnTo>
                    <a:pt x="174" y="0"/>
                  </a:lnTo>
                  <a:lnTo>
                    <a:pt x="167" y="0"/>
                  </a:lnTo>
                  <a:lnTo>
                    <a:pt x="157" y="2"/>
                  </a:lnTo>
                  <a:lnTo>
                    <a:pt x="145" y="4"/>
                  </a:lnTo>
                  <a:lnTo>
                    <a:pt x="133" y="10"/>
                  </a:lnTo>
                  <a:lnTo>
                    <a:pt x="120" y="19"/>
                  </a:lnTo>
                  <a:lnTo>
                    <a:pt x="107" y="33"/>
                  </a:lnTo>
                  <a:lnTo>
                    <a:pt x="97" y="52"/>
                  </a:lnTo>
                  <a:lnTo>
                    <a:pt x="87" y="77"/>
                  </a:lnTo>
                  <a:lnTo>
                    <a:pt x="87" y="75"/>
                  </a:lnTo>
                  <a:lnTo>
                    <a:pt x="85" y="68"/>
                  </a:lnTo>
                  <a:lnTo>
                    <a:pt x="80" y="58"/>
                  </a:lnTo>
                  <a:lnTo>
                    <a:pt x="75" y="46"/>
                  </a:lnTo>
                  <a:lnTo>
                    <a:pt x="66" y="33"/>
                  </a:lnTo>
                  <a:lnTo>
                    <a:pt x="55" y="21"/>
                  </a:lnTo>
                  <a:lnTo>
                    <a:pt x="40" y="10"/>
                  </a:lnTo>
                  <a:lnTo>
                    <a:pt x="22" y="3"/>
                  </a:lnTo>
                  <a:lnTo>
                    <a:pt x="0" y="0"/>
                  </a:lnTo>
                  <a:lnTo>
                    <a:pt x="1" y="3"/>
                  </a:lnTo>
                  <a:lnTo>
                    <a:pt x="1" y="10"/>
                  </a:lnTo>
                  <a:lnTo>
                    <a:pt x="4" y="18"/>
                  </a:lnTo>
                  <a:lnTo>
                    <a:pt x="6" y="30"/>
                  </a:lnTo>
                  <a:lnTo>
                    <a:pt x="12" y="42"/>
                  </a:lnTo>
                  <a:lnTo>
                    <a:pt x="20" y="54"/>
                  </a:lnTo>
                  <a:lnTo>
                    <a:pt x="31" y="65"/>
                  </a:lnTo>
                  <a:lnTo>
                    <a:pt x="44" y="75"/>
                  </a:lnTo>
                  <a:lnTo>
                    <a:pt x="62" y="81"/>
                  </a:lnTo>
                  <a:lnTo>
                    <a:pt x="82" y="83"/>
                  </a:lnTo>
                  <a:lnTo>
                    <a:pt x="82" y="238"/>
                  </a:lnTo>
                  <a:lnTo>
                    <a:pt x="82" y="235"/>
                  </a:lnTo>
                  <a:lnTo>
                    <a:pt x="80" y="228"/>
                  </a:lnTo>
                  <a:lnTo>
                    <a:pt x="78" y="217"/>
                  </a:lnTo>
                  <a:lnTo>
                    <a:pt x="72" y="207"/>
                  </a:lnTo>
                  <a:lnTo>
                    <a:pt x="66" y="196"/>
                  </a:lnTo>
                  <a:lnTo>
                    <a:pt x="55" y="185"/>
                  </a:lnTo>
                  <a:lnTo>
                    <a:pt x="40" y="178"/>
                  </a:lnTo>
                  <a:lnTo>
                    <a:pt x="21" y="176"/>
                  </a:lnTo>
                  <a:lnTo>
                    <a:pt x="21" y="178"/>
                  </a:lnTo>
                  <a:lnTo>
                    <a:pt x="22" y="185"/>
                  </a:lnTo>
                  <a:lnTo>
                    <a:pt x="24" y="195"/>
                  </a:lnTo>
                  <a:lnTo>
                    <a:pt x="28" y="205"/>
                  </a:lnTo>
                  <a:lnTo>
                    <a:pt x="33" y="217"/>
                  </a:lnTo>
                  <a:lnTo>
                    <a:pt x="41" y="230"/>
                  </a:lnTo>
                  <a:lnTo>
                    <a:pt x="52" y="239"/>
                  </a:lnTo>
                  <a:lnTo>
                    <a:pt x="66" y="246"/>
                  </a:lnTo>
                  <a:lnTo>
                    <a:pt x="82" y="247"/>
                  </a:lnTo>
                  <a:lnTo>
                    <a:pt x="82" y="402"/>
                  </a:lnTo>
                  <a:lnTo>
                    <a:pt x="93" y="402"/>
                  </a:lnTo>
                  <a:close/>
                </a:path>
              </a:pathLst>
            </a:custGeom>
            <a:solidFill>
              <a:srgbClr val="D7D7D7"/>
            </a:solidFill>
            <a:ln w="0">
              <a:solidFill>
                <a:srgbClr val="D7D7D7"/>
              </a:solidFill>
              <a:prstDash val="solid"/>
              <a:round/>
              <a:headEnd/>
              <a:tailEnd/>
            </a:ln>
          </p:spPr>
          <p:txBody>
            <a:bodyPr/>
            <a:lstStyle/>
            <a:p>
              <a:endParaRPr lang="en-US"/>
            </a:p>
          </p:txBody>
        </p:sp>
        <p:sp>
          <p:nvSpPr>
            <p:cNvPr id="3094" name="Freeform 22"/>
            <p:cNvSpPr>
              <a:spLocks/>
            </p:cNvSpPr>
            <p:nvPr/>
          </p:nvSpPr>
          <p:spPr bwMode="gray">
            <a:xfrm>
              <a:off x="2161" y="216"/>
              <a:ext cx="97" cy="373"/>
            </a:xfrm>
            <a:custGeom>
              <a:avLst/>
              <a:gdLst/>
              <a:ahLst/>
              <a:cxnLst>
                <a:cxn ang="0">
                  <a:pos x="52" y="237"/>
                </a:cxn>
                <a:cxn ang="0">
                  <a:pos x="59" y="237"/>
                </a:cxn>
                <a:cxn ang="0">
                  <a:pos x="74" y="232"/>
                </a:cxn>
                <a:cxn ang="0">
                  <a:pos x="90" y="218"/>
                </a:cxn>
                <a:cxn ang="0">
                  <a:pos x="97" y="193"/>
                </a:cxn>
                <a:cxn ang="0">
                  <a:pos x="89" y="193"/>
                </a:cxn>
                <a:cxn ang="0">
                  <a:pos x="71" y="197"/>
                </a:cxn>
                <a:cxn ang="0">
                  <a:pos x="56" y="215"/>
                </a:cxn>
                <a:cxn ang="0">
                  <a:pos x="52" y="147"/>
                </a:cxn>
                <a:cxn ang="0">
                  <a:pos x="59" y="147"/>
                </a:cxn>
                <a:cxn ang="0">
                  <a:pos x="74" y="141"/>
                </a:cxn>
                <a:cxn ang="0">
                  <a:pos x="90" y="128"/>
                </a:cxn>
                <a:cxn ang="0">
                  <a:pos x="97" y="102"/>
                </a:cxn>
                <a:cxn ang="0">
                  <a:pos x="89" y="102"/>
                </a:cxn>
                <a:cxn ang="0">
                  <a:pos x="71" y="109"/>
                </a:cxn>
                <a:cxn ang="0">
                  <a:pos x="56" y="126"/>
                </a:cxn>
                <a:cxn ang="0">
                  <a:pos x="52" y="46"/>
                </a:cxn>
                <a:cxn ang="0">
                  <a:pos x="51" y="37"/>
                </a:cxn>
                <a:cxn ang="0">
                  <a:pos x="45" y="23"/>
                </a:cxn>
                <a:cxn ang="0">
                  <a:pos x="32" y="6"/>
                </a:cxn>
                <a:cxn ang="0">
                  <a:pos x="6" y="0"/>
                </a:cxn>
                <a:cxn ang="0">
                  <a:pos x="8" y="9"/>
                </a:cxn>
                <a:cxn ang="0">
                  <a:pos x="16" y="27"/>
                </a:cxn>
                <a:cxn ang="0">
                  <a:pos x="33" y="43"/>
                </a:cxn>
                <a:cxn ang="0">
                  <a:pos x="45" y="113"/>
                </a:cxn>
                <a:cxn ang="0">
                  <a:pos x="45" y="106"/>
                </a:cxn>
                <a:cxn ang="0">
                  <a:pos x="40" y="90"/>
                </a:cxn>
                <a:cxn ang="0">
                  <a:pos x="27" y="75"/>
                </a:cxn>
                <a:cxn ang="0">
                  <a:pos x="1" y="67"/>
                </a:cxn>
                <a:cxn ang="0">
                  <a:pos x="0" y="75"/>
                </a:cxn>
                <a:cxn ang="0">
                  <a:pos x="2" y="91"/>
                </a:cxn>
                <a:cxn ang="0">
                  <a:pos x="14" y="109"/>
                </a:cxn>
                <a:cxn ang="0">
                  <a:pos x="45" y="118"/>
                </a:cxn>
                <a:cxn ang="0">
                  <a:pos x="45" y="207"/>
                </a:cxn>
                <a:cxn ang="0">
                  <a:pos x="43" y="195"/>
                </a:cxn>
                <a:cxn ang="0">
                  <a:pos x="33" y="182"/>
                </a:cxn>
                <a:cxn ang="0">
                  <a:pos x="12" y="175"/>
                </a:cxn>
                <a:cxn ang="0">
                  <a:pos x="10" y="182"/>
                </a:cxn>
                <a:cxn ang="0">
                  <a:pos x="13" y="197"/>
                </a:cxn>
                <a:cxn ang="0">
                  <a:pos x="29" y="211"/>
                </a:cxn>
                <a:cxn ang="0">
                  <a:pos x="45" y="373"/>
                </a:cxn>
              </a:cxnLst>
              <a:rect l="0" t="0" r="r" b="b"/>
              <a:pathLst>
                <a:path w="97" h="373">
                  <a:moveTo>
                    <a:pt x="52" y="373"/>
                  </a:moveTo>
                  <a:lnTo>
                    <a:pt x="52" y="237"/>
                  </a:lnTo>
                  <a:lnTo>
                    <a:pt x="54" y="237"/>
                  </a:lnTo>
                  <a:lnTo>
                    <a:pt x="59" y="237"/>
                  </a:lnTo>
                  <a:lnTo>
                    <a:pt x="66" y="236"/>
                  </a:lnTo>
                  <a:lnTo>
                    <a:pt x="74" y="232"/>
                  </a:lnTo>
                  <a:lnTo>
                    <a:pt x="82" y="226"/>
                  </a:lnTo>
                  <a:lnTo>
                    <a:pt x="90" y="218"/>
                  </a:lnTo>
                  <a:lnTo>
                    <a:pt x="95" y="207"/>
                  </a:lnTo>
                  <a:lnTo>
                    <a:pt x="97" y="193"/>
                  </a:lnTo>
                  <a:lnTo>
                    <a:pt x="94" y="193"/>
                  </a:lnTo>
                  <a:lnTo>
                    <a:pt x="89" y="193"/>
                  </a:lnTo>
                  <a:lnTo>
                    <a:pt x="81" y="194"/>
                  </a:lnTo>
                  <a:lnTo>
                    <a:pt x="71" y="197"/>
                  </a:lnTo>
                  <a:lnTo>
                    <a:pt x="63" y="205"/>
                  </a:lnTo>
                  <a:lnTo>
                    <a:pt x="56" y="215"/>
                  </a:lnTo>
                  <a:lnTo>
                    <a:pt x="52" y="232"/>
                  </a:lnTo>
                  <a:lnTo>
                    <a:pt x="52" y="147"/>
                  </a:lnTo>
                  <a:lnTo>
                    <a:pt x="54" y="147"/>
                  </a:lnTo>
                  <a:lnTo>
                    <a:pt x="59" y="147"/>
                  </a:lnTo>
                  <a:lnTo>
                    <a:pt x="66" y="144"/>
                  </a:lnTo>
                  <a:lnTo>
                    <a:pt x="74" y="141"/>
                  </a:lnTo>
                  <a:lnTo>
                    <a:pt x="82" y="136"/>
                  </a:lnTo>
                  <a:lnTo>
                    <a:pt x="90" y="128"/>
                  </a:lnTo>
                  <a:lnTo>
                    <a:pt x="95" y="117"/>
                  </a:lnTo>
                  <a:lnTo>
                    <a:pt x="97" y="102"/>
                  </a:lnTo>
                  <a:lnTo>
                    <a:pt x="94" y="102"/>
                  </a:lnTo>
                  <a:lnTo>
                    <a:pt x="89" y="102"/>
                  </a:lnTo>
                  <a:lnTo>
                    <a:pt x="81" y="105"/>
                  </a:lnTo>
                  <a:lnTo>
                    <a:pt x="71" y="109"/>
                  </a:lnTo>
                  <a:lnTo>
                    <a:pt x="63" y="116"/>
                  </a:lnTo>
                  <a:lnTo>
                    <a:pt x="56" y="126"/>
                  </a:lnTo>
                  <a:lnTo>
                    <a:pt x="52" y="141"/>
                  </a:lnTo>
                  <a:lnTo>
                    <a:pt x="52" y="46"/>
                  </a:lnTo>
                  <a:lnTo>
                    <a:pt x="51" y="43"/>
                  </a:lnTo>
                  <a:lnTo>
                    <a:pt x="51" y="37"/>
                  </a:lnTo>
                  <a:lnTo>
                    <a:pt x="49" y="31"/>
                  </a:lnTo>
                  <a:lnTo>
                    <a:pt x="45" y="23"/>
                  </a:lnTo>
                  <a:lnTo>
                    <a:pt x="40" y="15"/>
                  </a:lnTo>
                  <a:lnTo>
                    <a:pt x="32" y="6"/>
                  </a:lnTo>
                  <a:lnTo>
                    <a:pt x="21" y="2"/>
                  </a:lnTo>
                  <a:lnTo>
                    <a:pt x="6" y="0"/>
                  </a:lnTo>
                  <a:lnTo>
                    <a:pt x="6" y="2"/>
                  </a:lnTo>
                  <a:lnTo>
                    <a:pt x="8" y="9"/>
                  </a:lnTo>
                  <a:lnTo>
                    <a:pt x="12" y="17"/>
                  </a:lnTo>
                  <a:lnTo>
                    <a:pt x="16" y="27"/>
                  </a:lnTo>
                  <a:lnTo>
                    <a:pt x="23" y="36"/>
                  </a:lnTo>
                  <a:lnTo>
                    <a:pt x="33" y="43"/>
                  </a:lnTo>
                  <a:lnTo>
                    <a:pt x="45" y="46"/>
                  </a:lnTo>
                  <a:lnTo>
                    <a:pt x="45" y="113"/>
                  </a:lnTo>
                  <a:lnTo>
                    <a:pt x="45" y="112"/>
                  </a:lnTo>
                  <a:lnTo>
                    <a:pt x="45" y="106"/>
                  </a:lnTo>
                  <a:lnTo>
                    <a:pt x="44" y="98"/>
                  </a:lnTo>
                  <a:lnTo>
                    <a:pt x="40" y="90"/>
                  </a:lnTo>
                  <a:lnTo>
                    <a:pt x="35" y="82"/>
                  </a:lnTo>
                  <a:lnTo>
                    <a:pt x="27" y="75"/>
                  </a:lnTo>
                  <a:lnTo>
                    <a:pt x="16" y="70"/>
                  </a:lnTo>
                  <a:lnTo>
                    <a:pt x="1" y="67"/>
                  </a:lnTo>
                  <a:lnTo>
                    <a:pt x="0" y="70"/>
                  </a:lnTo>
                  <a:lnTo>
                    <a:pt x="0" y="75"/>
                  </a:lnTo>
                  <a:lnTo>
                    <a:pt x="0" y="82"/>
                  </a:lnTo>
                  <a:lnTo>
                    <a:pt x="2" y="91"/>
                  </a:lnTo>
                  <a:lnTo>
                    <a:pt x="6" y="100"/>
                  </a:lnTo>
                  <a:lnTo>
                    <a:pt x="14" y="109"/>
                  </a:lnTo>
                  <a:lnTo>
                    <a:pt x="28" y="114"/>
                  </a:lnTo>
                  <a:lnTo>
                    <a:pt x="45" y="118"/>
                  </a:lnTo>
                  <a:lnTo>
                    <a:pt x="45" y="209"/>
                  </a:lnTo>
                  <a:lnTo>
                    <a:pt x="45" y="207"/>
                  </a:lnTo>
                  <a:lnTo>
                    <a:pt x="45" y="202"/>
                  </a:lnTo>
                  <a:lnTo>
                    <a:pt x="43" y="195"/>
                  </a:lnTo>
                  <a:lnTo>
                    <a:pt x="40" y="188"/>
                  </a:lnTo>
                  <a:lnTo>
                    <a:pt x="33" y="182"/>
                  </a:lnTo>
                  <a:lnTo>
                    <a:pt x="24" y="178"/>
                  </a:lnTo>
                  <a:lnTo>
                    <a:pt x="12" y="175"/>
                  </a:lnTo>
                  <a:lnTo>
                    <a:pt x="12" y="178"/>
                  </a:lnTo>
                  <a:lnTo>
                    <a:pt x="10" y="182"/>
                  </a:lnTo>
                  <a:lnTo>
                    <a:pt x="10" y="188"/>
                  </a:lnTo>
                  <a:lnTo>
                    <a:pt x="13" y="197"/>
                  </a:lnTo>
                  <a:lnTo>
                    <a:pt x="20" y="205"/>
                  </a:lnTo>
                  <a:lnTo>
                    <a:pt x="29" y="211"/>
                  </a:lnTo>
                  <a:lnTo>
                    <a:pt x="45" y="215"/>
                  </a:lnTo>
                  <a:lnTo>
                    <a:pt x="45" y="373"/>
                  </a:lnTo>
                  <a:lnTo>
                    <a:pt x="52" y="373"/>
                  </a:lnTo>
                  <a:close/>
                </a:path>
              </a:pathLst>
            </a:custGeom>
            <a:solidFill>
              <a:srgbClr val="D7D7D7"/>
            </a:solidFill>
            <a:ln w="0">
              <a:solidFill>
                <a:srgbClr val="D7D7D7"/>
              </a:solidFill>
              <a:prstDash val="solid"/>
              <a:round/>
              <a:headEnd/>
              <a:tailEnd/>
            </a:ln>
          </p:spPr>
          <p:txBody>
            <a:bodyPr/>
            <a:lstStyle/>
            <a:p>
              <a:endParaRPr lang="en-US"/>
            </a:p>
          </p:txBody>
        </p:sp>
        <p:sp>
          <p:nvSpPr>
            <p:cNvPr id="3095" name="Freeform 23"/>
            <p:cNvSpPr>
              <a:spLocks/>
            </p:cNvSpPr>
            <p:nvPr/>
          </p:nvSpPr>
          <p:spPr bwMode="gray">
            <a:xfrm>
              <a:off x="2708" y="216"/>
              <a:ext cx="97" cy="373"/>
            </a:xfrm>
            <a:custGeom>
              <a:avLst/>
              <a:gdLst/>
              <a:ahLst/>
              <a:cxnLst>
                <a:cxn ang="0">
                  <a:pos x="51" y="237"/>
                </a:cxn>
                <a:cxn ang="0">
                  <a:pos x="60" y="237"/>
                </a:cxn>
                <a:cxn ang="0">
                  <a:pos x="74" y="232"/>
                </a:cxn>
                <a:cxn ang="0">
                  <a:pos x="91" y="218"/>
                </a:cxn>
                <a:cxn ang="0">
                  <a:pos x="97" y="193"/>
                </a:cxn>
                <a:cxn ang="0">
                  <a:pos x="89" y="193"/>
                </a:cxn>
                <a:cxn ang="0">
                  <a:pos x="72" y="197"/>
                </a:cxn>
                <a:cxn ang="0">
                  <a:pos x="55" y="215"/>
                </a:cxn>
                <a:cxn ang="0">
                  <a:pos x="51" y="147"/>
                </a:cxn>
                <a:cxn ang="0">
                  <a:pos x="60" y="147"/>
                </a:cxn>
                <a:cxn ang="0">
                  <a:pos x="74" y="141"/>
                </a:cxn>
                <a:cxn ang="0">
                  <a:pos x="91" y="128"/>
                </a:cxn>
                <a:cxn ang="0">
                  <a:pos x="97" y="102"/>
                </a:cxn>
                <a:cxn ang="0">
                  <a:pos x="89" y="102"/>
                </a:cxn>
                <a:cxn ang="0">
                  <a:pos x="72" y="109"/>
                </a:cxn>
                <a:cxn ang="0">
                  <a:pos x="55" y="126"/>
                </a:cxn>
                <a:cxn ang="0">
                  <a:pos x="51" y="46"/>
                </a:cxn>
                <a:cxn ang="0">
                  <a:pos x="51" y="37"/>
                </a:cxn>
                <a:cxn ang="0">
                  <a:pos x="46" y="23"/>
                </a:cxn>
                <a:cxn ang="0">
                  <a:pos x="33" y="6"/>
                </a:cxn>
                <a:cxn ang="0">
                  <a:pos x="7" y="0"/>
                </a:cxn>
                <a:cxn ang="0">
                  <a:pos x="8" y="9"/>
                </a:cxn>
                <a:cxn ang="0">
                  <a:pos x="16" y="27"/>
                </a:cxn>
                <a:cxn ang="0">
                  <a:pos x="34" y="43"/>
                </a:cxn>
                <a:cxn ang="0">
                  <a:pos x="46" y="113"/>
                </a:cxn>
                <a:cxn ang="0">
                  <a:pos x="46" y="106"/>
                </a:cxn>
                <a:cxn ang="0">
                  <a:pos x="41" y="90"/>
                </a:cxn>
                <a:cxn ang="0">
                  <a:pos x="27" y="75"/>
                </a:cxn>
                <a:cxn ang="0">
                  <a:pos x="0" y="67"/>
                </a:cxn>
                <a:cxn ang="0">
                  <a:pos x="0" y="75"/>
                </a:cxn>
                <a:cxn ang="0">
                  <a:pos x="3" y="91"/>
                </a:cxn>
                <a:cxn ang="0">
                  <a:pos x="15" y="109"/>
                </a:cxn>
                <a:cxn ang="0">
                  <a:pos x="46" y="118"/>
                </a:cxn>
                <a:cxn ang="0">
                  <a:pos x="46" y="207"/>
                </a:cxn>
                <a:cxn ang="0">
                  <a:pos x="43" y="195"/>
                </a:cxn>
                <a:cxn ang="0">
                  <a:pos x="34" y="182"/>
                </a:cxn>
                <a:cxn ang="0">
                  <a:pos x="12" y="175"/>
                </a:cxn>
                <a:cxn ang="0">
                  <a:pos x="11" y="182"/>
                </a:cxn>
                <a:cxn ang="0">
                  <a:pos x="14" y="197"/>
                </a:cxn>
                <a:cxn ang="0">
                  <a:pos x="30" y="211"/>
                </a:cxn>
                <a:cxn ang="0">
                  <a:pos x="46" y="373"/>
                </a:cxn>
              </a:cxnLst>
              <a:rect l="0" t="0" r="r" b="b"/>
              <a:pathLst>
                <a:path w="97" h="373">
                  <a:moveTo>
                    <a:pt x="51" y="373"/>
                  </a:moveTo>
                  <a:lnTo>
                    <a:pt x="51" y="237"/>
                  </a:lnTo>
                  <a:lnTo>
                    <a:pt x="54" y="237"/>
                  </a:lnTo>
                  <a:lnTo>
                    <a:pt x="60" y="237"/>
                  </a:lnTo>
                  <a:lnTo>
                    <a:pt x="66" y="236"/>
                  </a:lnTo>
                  <a:lnTo>
                    <a:pt x="74" y="232"/>
                  </a:lnTo>
                  <a:lnTo>
                    <a:pt x="82" y="226"/>
                  </a:lnTo>
                  <a:lnTo>
                    <a:pt x="91" y="218"/>
                  </a:lnTo>
                  <a:lnTo>
                    <a:pt x="95" y="207"/>
                  </a:lnTo>
                  <a:lnTo>
                    <a:pt x="97" y="193"/>
                  </a:lnTo>
                  <a:lnTo>
                    <a:pt x="95" y="193"/>
                  </a:lnTo>
                  <a:lnTo>
                    <a:pt x="89" y="193"/>
                  </a:lnTo>
                  <a:lnTo>
                    <a:pt x="81" y="194"/>
                  </a:lnTo>
                  <a:lnTo>
                    <a:pt x="72" y="197"/>
                  </a:lnTo>
                  <a:lnTo>
                    <a:pt x="64" y="205"/>
                  </a:lnTo>
                  <a:lnTo>
                    <a:pt x="55" y="215"/>
                  </a:lnTo>
                  <a:lnTo>
                    <a:pt x="51" y="232"/>
                  </a:lnTo>
                  <a:lnTo>
                    <a:pt x="51" y="147"/>
                  </a:lnTo>
                  <a:lnTo>
                    <a:pt x="54" y="147"/>
                  </a:lnTo>
                  <a:lnTo>
                    <a:pt x="60" y="147"/>
                  </a:lnTo>
                  <a:lnTo>
                    <a:pt x="66" y="144"/>
                  </a:lnTo>
                  <a:lnTo>
                    <a:pt x="74" y="141"/>
                  </a:lnTo>
                  <a:lnTo>
                    <a:pt x="82" y="136"/>
                  </a:lnTo>
                  <a:lnTo>
                    <a:pt x="91" y="128"/>
                  </a:lnTo>
                  <a:lnTo>
                    <a:pt x="95" y="117"/>
                  </a:lnTo>
                  <a:lnTo>
                    <a:pt x="97" y="102"/>
                  </a:lnTo>
                  <a:lnTo>
                    <a:pt x="95" y="102"/>
                  </a:lnTo>
                  <a:lnTo>
                    <a:pt x="89" y="102"/>
                  </a:lnTo>
                  <a:lnTo>
                    <a:pt x="81" y="105"/>
                  </a:lnTo>
                  <a:lnTo>
                    <a:pt x="72" y="109"/>
                  </a:lnTo>
                  <a:lnTo>
                    <a:pt x="64" y="116"/>
                  </a:lnTo>
                  <a:lnTo>
                    <a:pt x="55" y="126"/>
                  </a:lnTo>
                  <a:lnTo>
                    <a:pt x="51" y="141"/>
                  </a:lnTo>
                  <a:lnTo>
                    <a:pt x="51" y="46"/>
                  </a:lnTo>
                  <a:lnTo>
                    <a:pt x="51" y="43"/>
                  </a:lnTo>
                  <a:lnTo>
                    <a:pt x="51" y="37"/>
                  </a:lnTo>
                  <a:lnTo>
                    <a:pt x="49" y="31"/>
                  </a:lnTo>
                  <a:lnTo>
                    <a:pt x="46" y="23"/>
                  </a:lnTo>
                  <a:lnTo>
                    <a:pt x="41" y="15"/>
                  </a:lnTo>
                  <a:lnTo>
                    <a:pt x="33" y="6"/>
                  </a:lnTo>
                  <a:lnTo>
                    <a:pt x="22" y="2"/>
                  </a:lnTo>
                  <a:lnTo>
                    <a:pt x="7" y="0"/>
                  </a:lnTo>
                  <a:lnTo>
                    <a:pt x="7" y="2"/>
                  </a:lnTo>
                  <a:lnTo>
                    <a:pt x="8" y="9"/>
                  </a:lnTo>
                  <a:lnTo>
                    <a:pt x="11" y="17"/>
                  </a:lnTo>
                  <a:lnTo>
                    <a:pt x="16" y="27"/>
                  </a:lnTo>
                  <a:lnTo>
                    <a:pt x="23" y="36"/>
                  </a:lnTo>
                  <a:lnTo>
                    <a:pt x="34" y="43"/>
                  </a:lnTo>
                  <a:lnTo>
                    <a:pt x="46" y="46"/>
                  </a:lnTo>
                  <a:lnTo>
                    <a:pt x="46" y="113"/>
                  </a:lnTo>
                  <a:lnTo>
                    <a:pt x="46" y="112"/>
                  </a:lnTo>
                  <a:lnTo>
                    <a:pt x="46" y="106"/>
                  </a:lnTo>
                  <a:lnTo>
                    <a:pt x="43" y="98"/>
                  </a:lnTo>
                  <a:lnTo>
                    <a:pt x="41" y="90"/>
                  </a:lnTo>
                  <a:lnTo>
                    <a:pt x="35" y="82"/>
                  </a:lnTo>
                  <a:lnTo>
                    <a:pt x="27" y="75"/>
                  </a:lnTo>
                  <a:lnTo>
                    <a:pt x="16" y="70"/>
                  </a:lnTo>
                  <a:lnTo>
                    <a:pt x="0" y="67"/>
                  </a:lnTo>
                  <a:lnTo>
                    <a:pt x="0" y="70"/>
                  </a:lnTo>
                  <a:lnTo>
                    <a:pt x="0" y="75"/>
                  </a:lnTo>
                  <a:lnTo>
                    <a:pt x="0" y="82"/>
                  </a:lnTo>
                  <a:lnTo>
                    <a:pt x="3" y="91"/>
                  </a:lnTo>
                  <a:lnTo>
                    <a:pt x="7" y="100"/>
                  </a:lnTo>
                  <a:lnTo>
                    <a:pt x="15" y="109"/>
                  </a:lnTo>
                  <a:lnTo>
                    <a:pt x="28" y="114"/>
                  </a:lnTo>
                  <a:lnTo>
                    <a:pt x="46" y="118"/>
                  </a:lnTo>
                  <a:lnTo>
                    <a:pt x="46" y="209"/>
                  </a:lnTo>
                  <a:lnTo>
                    <a:pt x="46" y="207"/>
                  </a:lnTo>
                  <a:lnTo>
                    <a:pt x="45" y="202"/>
                  </a:lnTo>
                  <a:lnTo>
                    <a:pt x="43" y="195"/>
                  </a:lnTo>
                  <a:lnTo>
                    <a:pt x="39" y="188"/>
                  </a:lnTo>
                  <a:lnTo>
                    <a:pt x="34" y="182"/>
                  </a:lnTo>
                  <a:lnTo>
                    <a:pt x="24" y="178"/>
                  </a:lnTo>
                  <a:lnTo>
                    <a:pt x="12" y="175"/>
                  </a:lnTo>
                  <a:lnTo>
                    <a:pt x="12" y="178"/>
                  </a:lnTo>
                  <a:lnTo>
                    <a:pt x="11" y="182"/>
                  </a:lnTo>
                  <a:lnTo>
                    <a:pt x="11" y="188"/>
                  </a:lnTo>
                  <a:lnTo>
                    <a:pt x="14" y="197"/>
                  </a:lnTo>
                  <a:lnTo>
                    <a:pt x="19" y="205"/>
                  </a:lnTo>
                  <a:lnTo>
                    <a:pt x="30" y="211"/>
                  </a:lnTo>
                  <a:lnTo>
                    <a:pt x="46" y="215"/>
                  </a:lnTo>
                  <a:lnTo>
                    <a:pt x="46" y="373"/>
                  </a:lnTo>
                  <a:lnTo>
                    <a:pt x="51" y="373"/>
                  </a:lnTo>
                  <a:close/>
                </a:path>
              </a:pathLst>
            </a:custGeom>
            <a:solidFill>
              <a:srgbClr val="D7D7D7"/>
            </a:solidFill>
            <a:ln w="0">
              <a:solidFill>
                <a:srgbClr val="D7D7D7"/>
              </a:solidFill>
              <a:prstDash val="solid"/>
              <a:round/>
              <a:headEnd/>
              <a:tailEnd/>
            </a:ln>
          </p:spPr>
          <p:txBody>
            <a:bodyPr/>
            <a:lstStyle/>
            <a:p>
              <a:endParaRPr lang="en-US"/>
            </a:p>
          </p:txBody>
        </p:sp>
      </p:grpSp>
      <p:sp>
        <p:nvSpPr>
          <p:cNvPr id="3099" name="Freeform 27" descr="Dark upward diagonal"/>
          <p:cNvSpPr>
            <a:spLocks/>
          </p:cNvSpPr>
          <p:nvPr/>
        </p:nvSpPr>
        <p:spPr bwMode="gray">
          <a:xfrm>
            <a:off x="85725" y="76200"/>
            <a:ext cx="8977313" cy="500063"/>
          </a:xfrm>
          <a:custGeom>
            <a:avLst/>
            <a:gdLst/>
            <a:ahLst/>
            <a:cxnLst>
              <a:cxn ang="0">
                <a:pos x="0" y="1"/>
              </a:cxn>
              <a:cxn ang="0">
                <a:pos x="5546" y="0"/>
              </a:cxn>
              <a:cxn ang="0">
                <a:pos x="5655" y="84"/>
              </a:cxn>
              <a:cxn ang="0">
                <a:pos x="5649" y="315"/>
              </a:cxn>
              <a:cxn ang="0">
                <a:pos x="1" y="314"/>
              </a:cxn>
              <a:cxn ang="0">
                <a:pos x="0" y="1"/>
              </a:cxn>
            </a:cxnLst>
            <a:rect l="0" t="0" r="r" b="b"/>
            <a:pathLst>
              <a:path w="5655" h="315">
                <a:moveTo>
                  <a:pt x="0" y="1"/>
                </a:moveTo>
                <a:lnTo>
                  <a:pt x="5546" y="0"/>
                </a:lnTo>
                <a:cubicBezTo>
                  <a:pt x="5652" y="0"/>
                  <a:pt x="5655" y="84"/>
                  <a:pt x="5655" y="84"/>
                </a:cubicBezTo>
                <a:lnTo>
                  <a:pt x="5649" y="315"/>
                </a:lnTo>
                <a:lnTo>
                  <a:pt x="1" y="314"/>
                </a:lnTo>
                <a:lnTo>
                  <a:pt x="0" y="1"/>
                </a:lnTo>
                <a:close/>
              </a:path>
            </a:pathLst>
          </a:custGeom>
          <a:pattFill prst="dkUpDiag">
            <a:fgClr>
              <a:schemeClr val="bg1">
                <a:alpha val="77000"/>
              </a:schemeClr>
            </a:fgClr>
            <a:bgClr>
              <a:schemeClr val="tx1">
                <a:alpha val="77000"/>
              </a:schemeClr>
            </a:bgClr>
          </a:pattFill>
          <a:ln w="9525">
            <a:noFill/>
            <a:round/>
            <a:headEnd/>
            <a:tailEnd/>
          </a:ln>
          <a:effectLst/>
        </p:spPr>
        <p:txBody>
          <a:bodyPr/>
          <a:lstStyle/>
          <a:p>
            <a:endParaRPr lang="en-US"/>
          </a:p>
        </p:txBody>
      </p:sp>
      <p:sp>
        <p:nvSpPr>
          <p:cNvPr id="3100" name="Rectangle 28"/>
          <p:cNvSpPr>
            <a:spLocks noChangeArrowheads="1"/>
          </p:cNvSpPr>
          <p:nvPr/>
        </p:nvSpPr>
        <p:spPr bwMode="gray">
          <a:xfrm>
            <a:off x="114300" y="6610350"/>
            <a:ext cx="8931275" cy="163513"/>
          </a:xfrm>
          <a:prstGeom prst="rect">
            <a:avLst/>
          </a:prstGeom>
          <a:solidFill>
            <a:schemeClr val="accent1"/>
          </a:solidFill>
          <a:ln w="9525">
            <a:noFill/>
            <a:miter lim="800000"/>
            <a:headEnd/>
            <a:tailEnd/>
          </a:ln>
          <a:effectLst/>
        </p:spPr>
        <p:txBody>
          <a:bodyPr wrap="none" anchor="ctr"/>
          <a:lstStyle/>
          <a:p>
            <a:endParaRPr lang="en-US"/>
          </a:p>
        </p:txBody>
      </p:sp>
      <p:grpSp>
        <p:nvGrpSpPr>
          <p:cNvPr id="3146" name="Group 74"/>
          <p:cNvGrpSpPr>
            <a:grpSpLocks/>
          </p:cNvGrpSpPr>
          <p:nvPr/>
        </p:nvGrpSpPr>
        <p:grpSpPr bwMode="auto">
          <a:xfrm>
            <a:off x="85725" y="854075"/>
            <a:ext cx="8982075" cy="1131888"/>
            <a:chOff x="54" y="538"/>
            <a:chExt cx="5658" cy="713"/>
          </a:xfrm>
        </p:grpSpPr>
        <p:sp>
          <p:nvSpPr>
            <p:cNvPr id="3102" name="Freeform 30"/>
            <p:cNvSpPr>
              <a:spLocks/>
            </p:cNvSpPr>
            <p:nvPr userDrawn="1"/>
          </p:nvSpPr>
          <p:spPr bwMode="gray">
            <a:xfrm>
              <a:off x="54" y="736"/>
              <a:ext cx="5658" cy="515"/>
            </a:xfrm>
            <a:custGeom>
              <a:avLst/>
              <a:gdLst/>
              <a:ahLst/>
              <a:cxnLst>
                <a:cxn ang="0">
                  <a:pos x="0" y="0"/>
                </a:cxn>
                <a:cxn ang="0">
                  <a:pos x="5446" y="0"/>
                </a:cxn>
                <a:cxn ang="0">
                  <a:pos x="5446" y="312"/>
                </a:cxn>
                <a:cxn ang="0">
                  <a:pos x="5446" y="451"/>
                </a:cxn>
                <a:cxn ang="0">
                  <a:pos x="1512" y="443"/>
                </a:cxn>
                <a:cxn ang="0">
                  <a:pos x="1288" y="584"/>
                </a:cxn>
                <a:cxn ang="0">
                  <a:pos x="0" y="590"/>
                </a:cxn>
                <a:cxn ang="0">
                  <a:pos x="0" y="0"/>
                </a:cxn>
              </a:cxnLst>
              <a:rect l="0" t="0" r="r" b="b"/>
              <a:pathLst>
                <a:path w="5446" h="590">
                  <a:moveTo>
                    <a:pt x="0" y="0"/>
                  </a:moveTo>
                  <a:lnTo>
                    <a:pt x="5446" y="0"/>
                  </a:lnTo>
                  <a:lnTo>
                    <a:pt x="5446" y="312"/>
                  </a:lnTo>
                  <a:lnTo>
                    <a:pt x="5446" y="451"/>
                  </a:lnTo>
                  <a:cubicBezTo>
                    <a:pt x="4790" y="473"/>
                    <a:pt x="2205" y="421"/>
                    <a:pt x="1512" y="443"/>
                  </a:cubicBezTo>
                  <a:lnTo>
                    <a:pt x="1288" y="584"/>
                  </a:lnTo>
                  <a:lnTo>
                    <a:pt x="0" y="590"/>
                  </a:lnTo>
                  <a:lnTo>
                    <a:pt x="0" y="0"/>
                  </a:lnTo>
                  <a:close/>
                </a:path>
              </a:pathLst>
            </a:custGeom>
            <a:solidFill>
              <a:schemeClr val="tx1"/>
            </a:solidFill>
            <a:ln w="9525">
              <a:noFill/>
              <a:round/>
              <a:headEnd/>
              <a:tailEnd/>
            </a:ln>
            <a:effectLst/>
          </p:spPr>
          <p:txBody>
            <a:bodyPr/>
            <a:lstStyle/>
            <a:p>
              <a:endParaRPr lang="en-US"/>
            </a:p>
          </p:txBody>
        </p:sp>
        <p:sp>
          <p:nvSpPr>
            <p:cNvPr id="3103" name="Freeform 31"/>
            <p:cNvSpPr>
              <a:spLocks/>
            </p:cNvSpPr>
            <p:nvPr userDrawn="1"/>
          </p:nvSpPr>
          <p:spPr bwMode="gray">
            <a:xfrm>
              <a:off x="54" y="538"/>
              <a:ext cx="5658" cy="655"/>
            </a:xfrm>
            <a:custGeom>
              <a:avLst/>
              <a:gdLst/>
              <a:ahLst/>
              <a:cxnLst>
                <a:cxn ang="0">
                  <a:pos x="1" y="0"/>
                </a:cxn>
                <a:cxn ang="0">
                  <a:pos x="5657" y="0"/>
                </a:cxn>
                <a:cxn ang="0">
                  <a:pos x="5658" y="534"/>
                </a:cxn>
                <a:cxn ang="0">
                  <a:pos x="1553" y="528"/>
                </a:cxn>
                <a:cxn ang="0">
                  <a:pos x="1317" y="651"/>
                </a:cxn>
                <a:cxn ang="0">
                  <a:pos x="0" y="655"/>
                </a:cxn>
                <a:cxn ang="0">
                  <a:pos x="1" y="0"/>
                </a:cxn>
              </a:cxnLst>
              <a:rect l="0" t="0" r="r" b="b"/>
              <a:pathLst>
                <a:path w="5658" h="655">
                  <a:moveTo>
                    <a:pt x="1" y="0"/>
                  </a:moveTo>
                  <a:lnTo>
                    <a:pt x="5657" y="0"/>
                  </a:lnTo>
                  <a:lnTo>
                    <a:pt x="5658" y="534"/>
                  </a:lnTo>
                  <a:lnTo>
                    <a:pt x="1553" y="528"/>
                  </a:lnTo>
                  <a:lnTo>
                    <a:pt x="1317" y="651"/>
                  </a:lnTo>
                  <a:lnTo>
                    <a:pt x="0" y="655"/>
                  </a:lnTo>
                  <a:lnTo>
                    <a:pt x="1" y="0"/>
                  </a:lnTo>
                  <a:close/>
                </a:path>
              </a:pathLst>
            </a:custGeom>
            <a:solidFill>
              <a:schemeClr val="bg1"/>
            </a:solidFill>
            <a:ln w="9525">
              <a:noFill/>
              <a:round/>
              <a:headEnd/>
              <a:tailEnd/>
            </a:ln>
            <a:effectLst/>
          </p:spPr>
          <p:txBody>
            <a:bodyPr/>
            <a:lstStyle/>
            <a:p>
              <a:endParaRPr lang="en-US"/>
            </a:p>
          </p:txBody>
        </p:sp>
        <p:sp>
          <p:nvSpPr>
            <p:cNvPr id="3104" name="Freeform 32"/>
            <p:cNvSpPr>
              <a:spLocks/>
            </p:cNvSpPr>
            <p:nvPr userDrawn="1"/>
          </p:nvSpPr>
          <p:spPr bwMode="gray">
            <a:xfrm>
              <a:off x="54" y="1062"/>
              <a:ext cx="1496" cy="98"/>
            </a:xfrm>
            <a:custGeom>
              <a:avLst/>
              <a:gdLst/>
              <a:ahLst/>
              <a:cxnLst>
                <a:cxn ang="0">
                  <a:pos x="1440" y="1"/>
                </a:cxn>
                <a:cxn ang="0">
                  <a:pos x="1261" y="112"/>
                </a:cxn>
                <a:cxn ang="0">
                  <a:pos x="0" y="110"/>
                </a:cxn>
                <a:cxn ang="0">
                  <a:pos x="0" y="49"/>
                </a:cxn>
                <a:cxn ang="0">
                  <a:pos x="1069" y="50"/>
                </a:cxn>
                <a:cxn ang="0">
                  <a:pos x="1142" y="0"/>
                </a:cxn>
                <a:cxn ang="0">
                  <a:pos x="1440" y="1"/>
                </a:cxn>
              </a:cxnLst>
              <a:rect l="0" t="0" r="r" b="b"/>
              <a:pathLst>
                <a:path w="1440" h="112">
                  <a:moveTo>
                    <a:pt x="1440" y="1"/>
                  </a:moveTo>
                  <a:lnTo>
                    <a:pt x="1261" y="112"/>
                  </a:lnTo>
                  <a:lnTo>
                    <a:pt x="0" y="110"/>
                  </a:lnTo>
                  <a:lnTo>
                    <a:pt x="0" y="49"/>
                  </a:lnTo>
                  <a:lnTo>
                    <a:pt x="1069" y="50"/>
                  </a:lnTo>
                  <a:lnTo>
                    <a:pt x="1142" y="0"/>
                  </a:lnTo>
                  <a:lnTo>
                    <a:pt x="1440" y="1"/>
                  </a:lnTo>
                  <a:close/>
                </a:path>
              </a:pathLst>
            </a:custGeom>
            <a:solidFill>
              <a:srgbClr val="FFFFFF">
                <a:alpha val="30000"/>
              </a:srgbClr>
            </a:solidFill>
            <a:ln w="9525">
              <a:noFill/>
              <a:round/>
              <a:headEnd/>
              <a:tailEnd/>
            </a:ln>
            <a:effectLst/>
          </p:spPr>
          <p:txBody>
            <a:bodyPr/>
            <a:lstStyle/>
            <a:p>
              <a:endParaRPr lang="en-US"/>
            </a:p>
          </p:txBody>
        </p:sp>
      </p:grpSp>
      <p:sp>
        <p:nvSpPr>
          <p:cNvPr id="3105" name="Rectangle 33"/>
          <p:cNvSpPr>
            <a:spLocks noChangeArrowheads="1"/>
          </p:cNvSpPr>
          <p:nvPr/>
        </p:nvSpPr>
        <p:spPr bwMode="gray">
          <a:xfrm>
            <a:off x="85725" y="609600"/>
            <a:ext cx="8982075" cy="185738"/>
          </a:xfrm>
          <a:prstGeom prst="rect">
            <a:avLst/>
          </a:prstGeom>
          <a:solidFill>
            <a:schemeClr val="accent1"/>
          </a:solidFill>
          <a:ln w="9525">
            <a:noFill/>
            <a:miter lim="800000"/>
            <a:headEnd/>
            <a:tailEnd/>
          </a:ln>
          <a:effectLst/>
        </p:spPr>
        <p:txBody>
          <a:bodyPr wrap="none" anchor="ctr"/>
          <a:lstStyle/>
          <a:p>
            <a:endParaRPr lang="en-US"/>
          </a:p>
        </p:txBody>
      </p:sp>
      <p:sp>
        <p:nvSpPr>
          <p:cNvPr id="3110" name="Rectangle 38" descr="1"/>
          <p:cNvSpPr>
            <a:spLocks noChangeArrowheads="1"/>
          </p:cNvSpPr>
          <p:nvPr/>
        </p:nvSpPr>
        <p:spPr bwMode="gray">
          <a:xfrm>
            <a:off x="4067175" y="4497388"/>
            <a:ext cx="741363" cy="742950"/>
          </a:xfrm>
          <a:prstGeom prst="rect">
            <a:avLst/>
          </a:prstGeom>
          <a:blipFill dpi="0" rotWithShape="1">
            <a:blip r:embed="rId4" cstate="print"/>
            <a:srcRect/>
            <a:stretch>
              <a:fillRect/>
            </a:stretch>
          </a:blipFill>
          <a:ln w="9525">
            <a:noFill/>
            <a:miter lim="800000"/>
            <a:headEnd/>
            <a:tailEnd/>
          </a:ln>
          <a:effectLst/>
        </p:spPr>
        <p:txBody>
          <a:bodyPr wrap="none" anchor="ctr"/>
          <a:lstStyle/>
          <a:p>
            <a:endParaRPr lang="en-US"/>
          </a:p>
        </p:txBody>
      </p:sp>
      <p:sp>
        <p:nvSpPr>
          <p:cNvPr id="3112" name="Rectangle 40" descr="7"/>
          <p:cNvSpPr>
            <a:spLocks noChangeArrowheads="1"/>
          </p:cNvSpPr>
          <p:nvPr/>
        </p:nvSpPr>
        <p:spPr bwMode="gray">
          <a:xfrm>
            <a:off x="3275013" y="5314950"/>
            <a:ext cx="742950" cy="742950"/>
          </a:xfrm>
          <a:prstGeom prst="rect">
            <a:avLst/>
          </a:prstGeom>
          <a:blipFill dpi="0" rotWithShape="1">
            <a:blip r:embed="rId5" cstate="print"/>
            <a:srcRect/>
            <a:stretch>
              <a:fillRect/>
            </a:stretch>
          </a:blipFill>
          <a:ln w="9525">
            <a:noFill/>
            <a:miter lim="800000"/>
            <a:headEnd/>
            <a:tailEnd/>
          </a:ln>
          <a:effectLst/>
        </p:spPr>
        <p:txBody>
          <a:bodyPr wrap="none" anchor="ctr"/>
          <a:lstStyle/>
          <a:p>
            <a:endParaRPr lang="en-US"/>
          </a:p>
        </p:txBody>
      </p:sp>
      <p:sp>
        <p:nvSpPr>
          <p:cNvPr id="3114" name="Rectangle 42"/>
          <p:cNvSpPr>
            <a:spLocks noChangeArrowheads="1"/>
          </p:cNvSpPr>
          <p:nvPr/>
        </p:nvSpPr>
        <p:spPr bwMode="gray">
          <a:xfrm>
            <a:off x="3282950" y="4510088"/>
            <a:ext cx="741363" cy="744537"/>
          </a:xfrm>
          <a:prstGeom prst="rect">
            <a:avLst/>
          </a:prstGeom>
          <a:solidFill>
            <a:srgbClr val="D7D7D7"/>
          </a:solidFill>
          <a:ln w="9525">
            <a:noFill/>
            <a:miter lim="800000"/>
            <a:headEnd/>
            <a:tailEnd/>
          </a:ln>
          <a:effectLst/>
        </p:spPr>
        <p:txBody>
          <a:bodyPr wrap="none" anchor="ctr"/>
          <a:lstStyle/>
          <a:p>
            <a:endParaRPr lang="en-US"/>
          </a:p>
        </p:txBody>
      </p:sp>
      <p:sp>
        <p:nvSpPr>
          <p:cNvPr id="3109" name="Rectangle 37" descr="6"/>
          <p:cNvSpPr>
            <a:spLocks noChangeArrowheads="1"/>
          </p:cNvSpPr>
          <p:nvPr/>
        </p:nvSpPr>
        <p:spPr bwMode="gray">
          <a:xfrm>
            <a:off x="1703388" y="5314950"/>
            <a:ext cx="742950" cy="742950"/>
          </a:xfrm>
          <a:prstGeom prst="rect">
            <a:avLst/>
          </a:prstGeom>
          <a:blipFill dpi="0" rotWithShape="1">
            <a:blip r:embed="rId6" cstate="print"/>
            <a:srcRect/>
            <a:stretch>
              <a:fillRect/>
            </a:stretch>
          </a:blipFill>
          <a:ln w="9525">
            <a:noFill/>
            <a:miter lim="800000"/>
            <a:headEnd/>
            <a:tailEnd/>
          </a:ln>
          <a:effectLst/>
        </p:spPr>
        <p:txBody>
          <a:bodyPr wrap="none" anchor="ctr"/>
          <a:lstStyle/>
          <a:p>
            <a:endParaRPr lang="en-US"/>
          </a:p>
        </p:txBody>
      </p:sp>
      <p:sp>
        <p:nvSpPr>
          <p:cNvPr id="3075" name="Rectangle 3"/>
          <p:cNvSpPr>
            <a:spLocks noGrp="1" noChangeArrowheads="1"/>
          </p:cNvSpPr>
          <p:nvPr>
            <p:ph type="subTitle" idx="1"/>
          </p:nvPr>
        </p:nvSpPr>
        <p:spPr>
          <a:xfrm>
            <a:off x="4114800" y="6196013"/>
            <a:ext cx="4811713" cy="403225"/>
          </a:xfrm>
        </p:spPr>
        <p:txBody>
          <a:bodyPr/>
          <a:lstStyle>
            <a:lvl1pPr marL="0" indent="0" algn="r">
              <a:buFontTx/>
              <a:buNone/>
              <a:defRPr sz="1600" i="1">
                <a:solidFill>
                  <a:srgbClr val="FFFFFF"/>
                </a:solidFill>
                <a:latin typeface="Times New Roman" pitchFamily="18" charset="0"/>
              </a:defRPr>
            </a:lvl1pPr>
          </a:lstStyle>
          <a:p>
            <a:r>
              <a:rPr lang="en-US"/>
              <a:t>Click to edit Master subtitle style</a:t>
            </a:r>
          </a:p>
        </p:txBody>
      </p:sp>
      <p:sp>
        <p:nvSpPr>
          <p:cNvPr id="3076" name="Rectangle 4"/>
          <p:cNvSpPr>
            <a:spLocks noGrp="1" noChangeArrowheads="1"/>
          </p:cNvSpPr>
          <p:nvPr>
            <p:ph type="dt" sz="half" idx="2"/>
          </p:nvPr>
        </p:nvSpPr>
        <p:spPr>
          <a:xfrm>
            <a:off x="231775" y="6445250"/>
            <a:ext cx="2205038" cy="317500"/>
          </a:xfrm>
        </p:spPr>
        <p:txBody>
          <a:bodyPr/>
          <a:lstStyle>
            <a:lvl1pPr>
              <a:defRPr/>
            </a:lvl1pPr>
          </a:lstStyle>
          <a:p>
            <a:endParaRPr lang="en-US"/>
          </a:p>
        </p:txBody>
      </p:sp>
      <p:sp>
        <p:nvSpPr>
          <p:cNvPr id="3077" name="Rectangle 5"/>
          <p:cNvSpPr>
            <a:spLocks noGrp="1" noChangeArrowheads="1"/>
          </p:cNvSpPr>
          <p:nvPr>
            <p:ph type="ftr" sz="quarter" idx="3"/>
          </p:nvPr>
        </p:nvSpPr>
        <p:spPr>
          <a:xfrm>
            <a:off x="2574925" y="6445250"/>
            <a:ext cx="2990850" cy="317500"/>
          </a:xfrm>
        </p:spPr>
        <p:txBody>
          <a:bodyPr/>
          <a:lstStyle>
            <a:lvl1pPr>
              <a:defRPr/>
            </a:lvl1pPr>
          </a:lstStyle>
          <a:p>
            <a:endParaRPr lang="en-US"/>
          </a:p>
        </p:txBody>
      </p:sp>
      <p:sp>
        <p:nvSpPr>
          <p:cNvPr id="3078" name="Rectangle 6"/>
          <p:cNvSpPr>
            <a:spLocks noGrp="1" noChangeArrowheads="1"/>
          </p:cNvSpPr>
          <p:nvPr>
            <p:ph type="sldNum" sz="quarter" idx="4"/>
          </p:nvPr>
        </p:nvSpPr>
        <p:spPr>
          <a:xfrm>
            <a:off x="5700713" y="6445250"/>
            <a:ext cx="2205037" cy="317500"/>
          </a:xfrm>
        </p:spPr>
        <p:txBody>
          <a:bodyPr/>
          <a:lstStyle>
            <a:lvl1pPr>
              <a:defRPr/>
            </a:lvl1pPr>
          </a:lstStyle>
          <a:p>
            <a:fld id="{2B313B9D-78DA-4CDA-BBC3-B4B66CF0B4C2}" type="slidenum">
              <a:rPr lang="en-US"/>
              <a:pPr/>
              <a:t>‹#›</a:t>
            </a:fld>
            <a:endParaRPr lang="en-US"/>
          </a:p>
        </p:txBody>
      </p:sp>
      <p:sp>
        <p:nvSpPr>
          <p:cNvPr id="3117" name="Text Box 45"/>
          <p:cNvSpPr txBox="1">
            <a:spLocks noChangeArrowheads="1"/>
          </p:cNvSpPr>
          <p:nvPr/>
        </p:nvSpPr>
        <p:spPr bwMode="gray">
          <a:xfrm>
            <a:off x="161925" y="842963"/>
            <a:ext cx="1303338" cy="427037"/>
          </a:xfrm>
          <a:prstGeom prst="rect">
            <a:avLst/>
          </a:prstGeom>
          <a:noFill/>
          <a:ln w="9525">
            <a:noFill/>
            <a:miter lim="800000"/>
            <a:headEnd/>
            <a:tailEnd/>
          </a:ln>
          <a:effectLst/>
        </p:spPr>
        <p:txBody>
          <a:bodyPr wrap="none">
            <a:spAutoFit/>
          </a:bodyPr>
          <a:lstStyle/>
          <a:p>
            <a:pPr algn="l"/>
            <a:r>
              <a:rPr lang="en-US" sz="2200">
                <a:solidFill>
                  <a:srgbClr val="FFFFFF"/>
                </a:solidFill>
                <a:latin typeface="Arial Black" pitchFamily="34" charset="0"/>
              </a:rPr>
              <a:t>L/O/G/O</a:t>
            </a:r>
          </a:p>
        </p:txBody>
      </p:sp>
      <p:sp>
        <p:nvSpPr>
          <p:cNvPr id="3122" name="Rectangle 50"/>
          <p:cNvSpPr>
            <a:spLocks noChangeArrowheads="1"/>
          </p:cNvSpPr>
          <p:nvPr/>
        </p:nvSpPr>
        <p:spPr bwMode="gray">
          <a:xfrm>
            <a:off x="128588" y="4511675"/>
            <a:ext cx="741362" cy="742950"/>
          </a:xfrm>
          <a:prstGeom prst="rect">
            <a:avLst/>
          </a:prstGeom>
          <a:solidFill>
            <a:schemeClr val="bg1">
              <a:alpha val="50000"/>
            </a:schemeClr>
          </a:solidFill>
          <a:ln w="9525">
            <a:noFill/>
            <a:miter lim="800000"/>
            <a:headEnd/>
            <a:tailEnd/>
          </a:ln>
          <a:effectLst/>
        </p:spPr>
        <p:txBody>
          <a:bodyPr wrap="none" anchor="ctr"/>
          <a:lstStyle/>
          <a:p>
            <a:endParaRPr lang="en-US"/>
          </a:p>
        </p:txBody>
      </p:sp>
      <p:pic>
        <p:nvPicPr>
          <p:cNvPr id="3115" name="Picture 43" descr="1"/>
          <p:cNvPicPr>
            <a:picLocks noChangeAspect="1" noChangeArrowheads="1"/>
          </p:cNvPicPr>
          <p:nvPr/>
        </p:nvPicPr>
        <p:blipFill>
          <a:blip r:embed="rId7"/>
          <a:srcRect/>
          <a:stretch>
            <a:fillRect/>
          </a:stretch>
        </p:blipFill>
        <p:spPr bwMode="gray">
          <a:xfrm>
            <a:off x="130175" y="2911475"/>
            <a:ext cx="1347788" cy="1531938"/>
          </a:xfrm>
          <a:prstGeom prst="rect">
            <a:avLst/>
          </a:prstGeom>
          <a:noFill/>
        </p:spPr>
      </p:pic>
      <p:sp>
        <p:nvSpPr>
          <p:cNvPr id="3074" name="Rectangle 2"/>
          <p:cNvSpPr>
            <a:spLocks noGrp="1" noChangeArrowheads="1"/>
          </p:cNvSpPr>
          <p:nvPr>
            <p:ph type="ctrTitle"/>
          </p:nvPr>
        </p:nvSpPr>
        <p:spPr>
          <a:xfrm>
            <a:off x="2819400" y="2819400"/>
            <a:ext cx="6019800" cy="1470025"/>
          </a:xfrm>
        </p:spPr>
        <p:txBody>
          <a:bodyPr/>
          <a:lstStyle>
            <a:lvl1pPr algn="r">
              <a:defRPr sz="4800">
                <a:solidFill>
                  <a:srgbClr val="000000"/>
                </a:solidFill>
              </a:defRPr>
            </a:lvl1pPr>
          </a:lstStyle>
          <a:p>
            <a:r>
              <a:rPr lang="en-US"/>
              <a:t>Click to edit Master title style</a:t>
            </a:r>
          </a:p>
        </p:txBody>
      </p:sp>
      <p:sp>
        <p:nvSpPr>
          <p:cNvPr id="3142" name="Rectangle 70" descr="2"/>
          <p:cNvSpPr>
            <a:spLocks noChangeArrowheads="1"/>
          </p:cNvSpPr>
          <p:nvPr/>
        </p:nvSpPr>
        <p:spPr bwMode="gray">
          <a:xfrm>
            <a:off x="1701800" y="3705225"/>
            <a:ext cx="744538" cy="742950"/>
          </a:xfrm>
          <a:prstGeom prst="rect">
            <a:avLst/>
          </a:prstGeom>
          <a:blipFill dpi="0" rotWithShape="1">
            <a:blip r:embed="rId8" cstate="print"/>
            <a:srcRect/>
            <a:stretch>
              <a:fillRect/>
            </a:stretch>
          </a:blipFill>
          <a:ln w="9525">
            <a:noFill/>
            <a:miter lim="800000"/>
            <a:headEnd/>
            <a:tailEnd/>
          </a:ln>
          <a:effectLst/>
        </p:spPr>
        <p:txBody>
          <a:bodyPr wrap="none" anchor="ctr"/>
          <a:lstStyle/>
          <a:p>
            <a:endParaRPr lang="en-US"/>
          </a:p>
        </p:txBody>
      </p:sp>
      <p:sp>
        <p:nvSpPr>
          <p:cNvPr id="50" name="Text Box 37"/>
          <p:cNvSpPr txBox="1">
            <a:spLocks noChangeArrowheads="1"/>
          </p:cNvSpPr>
          <p:nvPr userDrawn="1"/>
        </p:nvSpPr>
        <p:spPr bwMode="gray">
          <a:xfrm>
            <a:off x="144463" y="6291590"/>
            <a:ext cx="1778051" cy="261610"/>
          </a:xfrm>
          <a:prstGeom prst="rect">
            <a:avLst/>
          </a:prstGeom>
          <a:noFill/>
          <a:ln w="9525">
            <a:noFill/>
            <a:miter lim="800000"/>
            <a:headEnd/>
            <a:tailEnd/>
          </a:ln>
          <a:effectLst/>
        </p:spPr>
        <p:txBody>
          <a:bodyPr wrap="none">
            <a:spAutoFit/>
          </a:bodyPr>
          <a:lstStyle/>
          <a:p>
            <a:pPr algn="l"/>
            <a:r>
              <a:rPr lang="en-US" sz="1100" i="1">
                <a:solidFill>
                  <a:srgbClr val="FFFFFF"/>
                </a:solidFill>
                <a:latin typeface="Times New Roman" pitchFamily="18" charset="0"/>
              </a:rPr>
              <a:t>www.trungtamtinhoc.edu.vn</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B647639-4FA0-432E-B60B-8914257ABE68}"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38125"/>
            <a:ext cx="2057400" cy="59340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38125"/>
            <a:ext cx="6019800" cy="59340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FA4EA63-11F9-4AFC-B323-3AD5EA62FA7C}"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38125"/>
            <a:ext cx="6477000" cy="868363"/>
          </a:xfrm>
        </p:spPr>
        <p:txBody>
          <a:bodyPr/>
          <a:lstStyle/>
          <a:p>
            <a:r>
              <a:rPr lang="en-US"/>
              <a:t>Click to edit Master title style</a:t>
            </a:r>
          </a:p>
        </p:txBody>
      </p:sp>
      <p:sp>
        <p:nvSpPr>
          <p:cNvPr id="3" name="Text Placeholder 2"/>
          <p:cNvSpPr>
            <a:spLocks noGrp="1"/>
          </p:cNvSpPr>
          <p:nvPr>
            <p:ph type="body" sz="half" idx="1"/>
          </p:nvPr>
        </p:nvSpPr>
        <p:spPr>
          <a:xfrm>
            <a:off x="457200" y="1438275"/>
            <a:ext cx="4038600" cy="4733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38275"/>
            <a:ext cx="4038600" cy="4733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3048000" y="6311900"/>
            <a:ext cx="1712913" cy="290513"/>
          </a:xfrm>
        </p:spPr>
        <p:txBody>
          <a:bodyPr/>
          <a:lstStyle>
            <a:lvl1pPr>
              <a:defRPr/>
            </a:lvl1pPr>
          </a:lstStyle>
          <a:p>
            <a:endParaRPr lang="en-US"/>
          </a:p>
        </p:txBody>
      </p:sp>
      <p:sp>
        <p:nvSpPr>
          <p:cNvPr id="6" name="Footer Placeholder 5"/>
          <p:cNvSpPr>
            <a:spLocks noGrp="1"/>
          </p:cNvSpPr>
          <p:nvPr>
            <p:ph type="ftr" sz="quarter" idx="11"/>
          </p:nvPr>
        </p:nvSpPr>
        <p:spPr>
          <a:xfrm>
            <a:off x="4830763" y="6323013"/>
            <a:ext cx="2311400" cy="290512"/>
          </a:xfrm>
        </p:spPr>
        <p:txBody>
          <a:bodyPr/>
          <a:lstStyle>
            <a:lvl1pPr>
              <a:defRPr/>
            </a:lvl1pPr>
          </a:lstStyle>
          <a:p>
            <a:endParaRPr lang="en-US"/>
          </a:p>
        </p:txBody>
      </p:sp>
      <p:sp>
        <p:nvSpPr>
          <p:cNvPr id="7" name="Slide Number Placeholder 6"/>
          <p:cNvSpPr>
            <a:spLocks noGrp="1"/>
          </p:cNvSpPr>
          <p:nvPr>
            <p:ph type="sldNum" sz="quarter" idx="12"/>
          </p:nvPr>
        </p:nvSpPr>
        <p:spPr>
          <a:xfrm>
            <a:off x="7116763" y="6323013"/>
            <a:ext cx="1616075" cy="290512"/>
          </a:xfrm>
        </p:spPr>
        <p:txBody>
          <a:bodyPr/>
          <a:lstStyle>
            <a:lvl1pPr>
              <a:defRPr/>
            </a:lvl1pPr>
          </a:lstStyle>
          <a:p>
            <a:fld id="{470B65D5-A5EB-4E72-9AA2-EC914BB7854C}"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3D8D29B-685A-494B-B492-A3906677DB02}"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87657A3-BEBB-47C7-8A26-E09FF5B4376F}"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438275"/>
            <a:ext cx="4038600" cy="4733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38275"/>
            <a:ext cx="4038600" cy="4733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5033DCA-1996-4086-A892-B393D068EFA8}"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640F1AD2-00B3-4584-A578-17C9DB1DACFE}"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646CC5F7-4C40-401D-95D2-5E6CD477427A}"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E5868B90-396B-4522-BE48-9266D68C2527}"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949F797-FE61-4292-82B0-84D8644FE2A5}"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82CA2BE-922C-4A41-8C6D-C40DC7FD51F2}"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031" name="Group 7"/>
          <p:cNvGrpSpPr>
            <a:grpSpLocks/>
          </p:cNvGrpSpPr>
          <p:nvPr/>
        </p:nvGrpSpPr>
        <p:grpSpPr bwMode="auto">
          <a:xfrm>
            <a:off x="6553200" y="6013450"/>
            <a:ext cx="2392363" cy="563563"/>
            <a:chOff x="1566" y="164"/>
            <a:chExt cx="1455" cy="425"/>
          </a:xfrm>
        </p:grpSpPr>
        <p:sp>
          <p:nvSpPr>
            <p:cNvPr id="1032" name="Freeform 8"/>
            <p:cNvSpPr>
              <a:spLocks/>
            </p:cNvSpPr>
            <p:nvPr/>
          </p:nvSpPr>
          <p:spPr bwMode="gray">
            <a:xfrm>
              <a:off x="1892" y="468"/>
              <a:ext cx="39" cy="121"/>
            </a:xfrm>
            <a:custGeom>
              <a:avLst/>
              <a:gdLst/>
              <a:ahLst/>
              <a:cxnLst>
                <a:cxn ang="0">
                  <a:pos x="37" y="36"/>
                </a:cxn>
                <a:cxn ang="0">
                  <a:pos x="35" y="36"/>
                </a:cxn>
                <a:cxn ang="0">
                  <a:pos x="30" y="36"/>
                </a:cxn>
                <a:cxn ang="0">
                  <a:pos x="22" y="34"/>
                </a:cxn>
                <a:cxn ang="0">
                  <a:pos x="15" y="30"/>
                </a:cxn>
                <a:cxn ang="0">
                  <a:pos x="7" y="23"/>
                </a:cxn>
                <a:cxn ang="0">
                  <a:pos x="3" y="13"/>
                </a:cxn>
                <a:cxn ang="0">
                  <a:pos x="0" y="0"/>
                </a:cxn>
                <a:cxn ang="0">
                  <a:pos x="3" y="0"/>
                </a:cxn>
                <a:cxn ang="0">
                  <a:pos x="7" y="1"/>
                </a:cxn>
                <a:cxn ang="0">
                  <a:pos x="15" y="3"/>
                </a:cxn>
                <a:cxn ang="0">
                  <a:pos x="23" y="5"/>
                </a:cxn>
                <a:cxn ang="0">
                  <a:pos x="30" y="11"/>
                </a:cxn>
                <a:cxn ang="0">
                  <a:pos x="37" y="20"/>
                </a:cxn>
                <a:cxn ang="0">
                  <a:pos x="39" y="34"/>
                </a:cxn>
                <a:cxn ang="0">
                  <a:pos x="39" y="121"/>
                </a:cxn>
                <a:cxn ang="0">
                  <a:pos x="37" y="121"/>
                </a:cxn>
                <a:cxn ang="0">
                  <a:pos x="37" y="36"/>
                </a:cxn>
              </a:cxnLst>
              <a:rect l="0" t="0" r="r" b="b"/>
              <a:pathLst>
                <a:path w="39" h="121">
                  <a:moveTo>
                    <a:pt x="37" y="36"/>
                  </a:moveTo>
                  <a:lnTo>
                    <a:pt x="35" y="36"/>
                  </a:lnTo>
                  <a:lnTo>
                    <a:pt x="30" y="36"/>
                  </a:lnTo>
                  <a:lnTo>
                    <a:pt x="22" y="34"/>
                  </a:lnTo>
                  <a:lnTo>
                    <a:pt x="15" y="30"/>
                  </a:lnTo>
                  <a:lnTo>
                    <a:pt x="7" y="23"/>
                  </a:lnTo>
                  <a:lnTo>
                    <a:pt x="3" y="13"/>
                  </a:lnTo>
                  <a:lnTo>
                    <a:pt x="0" y="0"/>
                  </a:lnTo>
                  <a:lnTo>
                    <a:pt x="3" y="0"/>
                  </a:lnTo>
                  <a:lnTo>
                    <a:pt x="7" y="1"/>
                  </a:lnTo>
                  <a:lnTo>
                    <a:pt x="15" y="3"/>
                  </a:lnTo>
                  <a:lnTo>
                    <a:pt x="23" y="5"/>
                  </a:lnTo>
                  <a:lnTo>
                    <a:pt x="30" y="11"/>
                  </a:lnTo>
                  <a:lnTo>
                    <a:pt x="37" y="20"/>
                  </a:lnTo>
                  <a:lnTo>
                    <a:pt x="39" y="34"/>
                  </a:lnTo>
                  <a:lnTo>
                    <a:pt x="39" y="121"/>
                  </a:lnTo>
                  <a:lnTo>
                    <a:pt x="37" y="121"/>
                  </a:lnTo>
                  <a:lnTo>
                    <a:pt x="37" y="36"/>
                  </a:lnTo>
                  <a:close/>
                </a:path>
              </a:pathLst>
            </a:custGeom>
            <a:solidFill>
              <a:srgbClr val="D7D7D7"/>
            </a:solidFill>
            <a:ln w="0">
              <a:solidFill>
                <a:srgbClr val="D7D7D7"/>
              </a:solidFill>
              <a:prstDash val="solid"/>
              <a:round/>
              <a:headEnd/>
              <a:tailEnd/>
            </a:ln>
          </p:spPr>
          <p:txBody>
            <a:bodyPr/>
            <a:lstStyle/>
            <a:p>
              <a:endParaRPr lang="en-US"/>
            </a:p>
          </p:txBody>
        </p:sp>
        <p:sp>
          <p:nvSpPr>
            <p:cNvPr id="1033" name="Freeform 9"/>
            <p:cNvSpPr>
              <a:spLocks/>
            </p:cNvSpPr>
            <p:nvPr/>
          </p:nvSpPr>
          <p:spPr bwMode="gray">
            <a:xfrm>
              <a:off x="2271" y="450"/>
              <a:ext cx="45" cy="139"/>
            </a:xfrm>
            <a:custGeom>
              <a:avLst/>
              <a:gdLst/>
              <a:ahLst/>
              <a:cxnLst>
                <a:cxn ang="0">
                  <a:pos x="3" y="42"/>
                </a:cxn>
                <a:cxn ang="0">
                  <a:pos x="6" y="42"/>
                </a:cxn>
                <a:cxn ang="0">
                  <a:pos x="12" y="42"/>
                </a:cxn>
                <a:cxn ang="0">
                  <a:pos x="20" y="39"/>
                </a:cxn>
                <a:cxn ang="0">
                  <a:pos x="29" y="35"/>
                </a:cxn>
                <a:cxn ang="0">
                  <a:pos x="37" y="27"/>
                </a:cxn>
                <a:cxn ang="0">
                  <a:pos x="43" y="17"/>
                </a:cxn>
                <a:cxn ang="0">
                  <a:pos x="45" y="2"/>
                </a:cxn>
                <a:cxn ang="0">
                  <a:pos x="43" y="0"/>
                </a:cxn>
                <a:cxn ang="0">
                  <a:pos x="37" y="2"/>
                </a:cxn>
                <a:cxn ang="0">
                  <a:pos x="29" y="3"/>
                </a:cxn>
                <a:cxn ang="0">
                  <a:pos x="19" y="7"/>
                </a:cxn>
                <a:cxn ang="0">
                  <a:pos x="11" y="14"/>
                </a:cxn>
                <a:cxn ang="0">
                  <a:pos x="4" y="23"/>
                </a:cxn>
                <a:cxn ang="0">
                  <a:pos x="0" y="39"/>
                </a:cxn>
                <a:cxn ang="0">
                  <a:pos x="0" y="139"/>
                </a:cxn>
                <a:cxn ang="0">
                  <a:pos x="3" y="139"/>
                </a:cxn>
                <a:cxn ang="0">
                  <a:pos x="3" y="42"/>
                </a:cxn>
              </a:cxnLst>
              <a:rect l="0" t="0" r="r" b="b"/>
              <a:pathLst>
                <a:path w="45" h="139">
                  <a:moveTo>
                    <a:pt x="3" y="42"/>
                  </a:moveTo>
                  <a:lnTo>
                    <a:pt x="6" y="42"/>
                  </a:lnTo>
                  <a:lnTo>
                    <a:pt x="12" y="42"/>
                  </a:lnTo>
                  <a:lnTo>
                    <a:pt x="20" y="39"/>
                  </a:lnTo>
                  <a:lnTo>
                    <a:pt x="29" y="35"/>
                  </a:lnTo>
                  <a:lnTo>
                    <a:pt x="37" y="27"/>
                  </a:lnTo>
                  <a:lnTo>
                    <a:pt x="43" y="17"/>
                  </a:lnTo>
                  <a:lnTo>
                    <a:pt x="45" y="2"/>
                  </a:lnTo>
                  <a:lnTo>
                    <a:pt x="43" y="0"/>
                  </a:lnTo>
                  <a:lnTo>
                    <a:pt x="37" y="2"/>
                  </a:lnTo>
                  <a:lnTo>
                    <a:pt x="29" y="3"/>
                  </a:lnTo>
                  <a:lnTo>
                    <a:pt x="19" y="7"/>
                  </a:lnTo>
                  <a:lnTo>
                    <a:pt x="11" y="14"/>
                  </a:lnTo>
                  <a:lnTo>
                    <a:pt x="4" y="23"/>
                  </a:lnTo>
                  <a:lnTo>
                    <a:pt x="0" y="39"/>
                  </a:lnTo>
                  <a:lnTo>
                    <a:pt x="0" y="139"/>
                  </a:lnTo>
                  <a:lnTo>
                    <a:pt x="3" y="139"/>
                  </a:lnTo>
                  <a:lnTo>
                    <a:pt x="3" y="42"/>
                  </a:lnTo>
                  <a:close/>
                </a:path>
              </a:pathLst>
            </a:custGeom>
            <a:solidFill>
              <a:srgbClr val="D7D7D7"/>
            </a:solidFill>
            <a:ln w="0">
              <a:solidFill>
                <a:srgbClr val="D7D7D7"/>
              </a:solidFill>
              <a:prstDash val="solid"/>
              <a:round/>
              <a:headEnd/>
              <a:tailEnd/>
            </a:ln>
          </p:spPr>
          <p:txBody>
            <a:bodyPr/>
            <a:lstStyle/>
            <a:p>
              <a:endParaRPr lang="en-US"/>
            </a:p>
          </p:txBody>
        </p:sp>
        <p:sp>
          <p:nvSpPr>
            <p:cNvPr id="1034" name="Freeform 10"/>
            <p:cNvSpPr>
              <a:spLocks/>
            </p:cNvSpPr>
            <p:nvPr/>
          </p:nvSpPr>
          <p:spPr bwMode="gray">
            <a:xfrm>
              <a:off x="1765" y="378"/>
              <a:ext cx="146" cy="211"/>
            </a:xfrm>
            <a:custGeom>
              <a:avLst/>
              <a:gdLst/>
              <a:ahLst/>
              <a:cxnLst>
                <a:cxn ang="0">
                  <a:pos x="68" y="67"/>
                </a:cxn>
                <a:cxn ang="0">
                  <a:pos x="67" y="67"/>
                </a:cxn>
                <a:cxn ang="0">
                  <a:pos x="60" y="66"/>
                </a:cxn>
                <a:cxn ang="0">
                  <a:pos x="50" y="64"/>
                </a:cxn>
                <a:cxn ang="0">
                  <a:pos x="41" y="62"/>
                </a:cxn>
                <a:cxn ang="0">
                  <a:pos x="29" y="55"/>
                </a:cxn>
                <a:cxn ang="0">
                  <a:pos x="18" y="47"/>
                </a:cxn>
                <a:cxn ang="0">
                  <a:pos x="10" y="35"/>
                </a:cxn>
                <a:cxn ang="0">
                  <a:pos x="3" y="20"/>
                </a:cxn>
                <a:cxn ang="0">
                  <a:pos x="0" y="0"/>
                </a:cxn>
                <a:cxn ang="0">
                  <a:pos x="3" y="0"/>
                </a:cxn>
                <a:cxn ang="0">
                  <a:pos x="10" y="0"/>
                </a:cxn>
                <a:cxn ang="0">
                  <a:pos x="19" y="0"/>
                </a:cxn>
                <a:cxn ang="0">
                  <a:pos x="30" y="2"/>
                </a:cxn>
                <a:cxn ang="0">
                  <a:pos x="41" y="6"/>
                </a:cxn>
                <a:cxn ang="0">
                  <a:pos x="53" y="14"/>
                </a:cxn>
                <a:cxn ang="0">
                  <a:pos x="62" y="25"/>
                </a:cxn>
                <a:cxn ang="0">
                  <a:pos x="69" y="41"/>
                </a:cxn>
                <a:cxn ang="0">
                  <a:pos x="73" y="62"/>
                </a:cxn>
                <a:cxn ang="0">
                  <a:pos x="73" y="60"/>
                </a:cxn>
                <a:cxn ang="0">
                  <a:pos x="73" y="55"/>
                </a:cxn>
                <a:cxn ang="0">
                  <a:pos x="75" y="45"/>
                </a:cxn>
                <a:cxn ang="0">
                  <a:pos x="79" y="36"/>
                </a:cxn>
                <a:cxn ang="0">
                  <a:pos x="84" y="25"/>
                </a:cxn>
                <a:cxn ang="0">
                  <a:pos x="92" y="16"/>
                </a:cxn>
                <a:cxn ang="0">
                  <a:pos x="106" y="8"/>
                </a:cxn>
                <a:cxn ang="0">
                  <a:pos x="123" y="2"/>
                </a:cxn>
                <a:cxn ang="0">
                  <a:pos x="146" y="0"/>
                </a:cxn>
                <a:cxn ang="0">
                  <a:pos x="145" y="2"/>
                </a:cxn>
                <a:cxn ang="0">
                  <a:pos x="145" y="8"/>
                </a:cxn>
                <a:cxn ang="0">
                  <a:pos x="143" y="17"/>
                </a:cxn>
                <a:cxn ang="0">
                  <a:pos x="139" y="28"/>
                </a:cxn>
                <a:cxn ang="0">
                  <a:pos x="134" y="39"/>
                </a:cxn>
                <a:cxn ang="0">
                  <a:pos x="126" y="49"/>
                </a:cxn>
                <a:cxn ang="0">
                  <a:pos x="114" y="59"/>
                </a:cxn>
                <a:cxn ang="0">
                  <a:pos x="98" y="64"/>
                </a:cxn>
                <a:cxn ang="0">
                  <a:pos x="79" y="67"/>
                </a:cxn>
                <a:cxn ang="0">
                  <a:pos x="79" y="211"/>
                </a:cxn>
                <a:cxn ang="0">
                  <a:pos x="68" y="211"/>
                </a:cxn>
                <a:cxn ang="0">
                  <a:pos x="68" y="67"/>
                </a:cxn>
              </a:cxnLst>
              <a:rect l="0" t="0" r="r" b="b"/>
              <a:pathLst>
                <a:path w="146" h="211">
                  <a:moveTo>
                    <a:pt x="68" y="67"/>
                  </a:moveTo>
                  <a:lnTo>
                    <a:pt x="67" y="67"/>
                  </a:lnTo>
                  <a:lnTo>
                    <a:pt x="60" y="66"/>
                  </a:lnTo>
                  <a:lnTo>
                    <a:pt x="50" y="64"/>
                  </a:lnTo>
                  <a:lnTo>
                    <a:pt x="41" y="62"/>
                  </a:lnTo>
                  <a:lnTo>
                    <a:pt x="29" y="55"/>
                  </a:lnTo>
                  <a:lnTo>
                    <a:pt x="18" y="47"/>
                  </a:lnTo>
                  <a:lnTo>
                    <a:pt x="10" y="35"/>
                  </a:lnTo>
                  <a:lnTo>
                    <a:pt x="3" y="20"/>
                  </a:lnTo>
                  <a:lnTo>
                    <a:pt x="0" y="0"/>
                  </a:lnTo>
                  <a:lnTo>
                    <a:pt x="3" y="0"/>
                  </a:lnTo>
                  <a:lnTo>
                    <a:pt x="10" y="0"/>
                  </a:lnTo>
                  <a:lnTo>
                    <a:pt x="19" y="0"/>
                  </a:lnTo>
                  <a:lnTo>
                    <a:pt x="30" y="2"/>
                  </a:lnTo>
                  <a:lnTo>
                    <a:pt x="41" y="6"/>
                  </a:lnTo>
                  <a:lnTo>
                    <a:pt x="53" y="14"/>
                  </a:lnTo>
                  <a:lnTo>
                    <a:pt x="62" y="25"/>
                  </a:lnTo>
                  <a:lnTo>
                    <a:pt x="69" y="41"/>
                  </a:lnTo>
                  <a:lnTo>
                    <a:pt x="73" y="62"/>
                  </a:lnTo>
                  <a:lnTo>
                    <a:pt x="73" y="60"/>
                  </a:lnTo>
                  <a:lnTo>
                    <a:pt x="73" y="55"/>
                  </a:lnTo>
                  <a:lnTo>
                    <a:pt x="75" y="45"/>
                  </a:lnTo>
                  <a:lnTo>
                    <a:pt x="79" y="36"/>
                  </a:lnTo>
                  <a:lnTo>
                    <a:pt x="84" y="25"/>
                  </a:lnTo>
                  <a:lnTo>
                    <a:pt x="92" y="16"/>
                  </a:lnTo>
                  <a:lnTo>
                    <a:pt x="106" y="8"/>
                  </a:lnTo>
                  <a:lnTo>
                    <a:pt x="123" y="2"/>
                  </a:lnTo>
                  <a:lnTo>
                    <a:pt x="146" y="0"/>
                  </a:lnTo>
                  <a:lnTo>
                    <a:pt x="145" y="2"/>
                  </a:lnTo>
                  <a:lnTo>
                    <a:pt x="145" y="8"/>
                  </a:lnTo>
                  <a:lnTo>
                    <a:pt x="143" y="17"/>
                  </a:lnTo>
                  <a:lnTo>
                    <a:pt x="139" y="28"/>
                  </a:lnTo>
                  <a:lnTo>
                    <a:pt x="134" y="39"/>
                  </a:lnTo>
                  <a:lnTo>
                    <a:pt x="126" y="49"/>
                  </a:lnTo>
                  <a:lnTo>
                    <a:pt x="114" y="59"/>
                  </a:lnTo>
                  <a:lnTo>
                    <a:pt x="98" y="64"/>
                  </a:lnTo>
                  <a:lnTo>
                    <a:pt x="79" y="67"/>
                  </a:lnTo>
                  <a:lnTo>
                    <a:pt x="79" y="211"/>
                  </a:lnTo>
                  <a:lnTo>
                    <a:pt x="68" y="211"/>
                  </a:lnTo>
                  <a:lnTo>
                    <a:pt x="68" y="67"/>
                  </a:lnTo>
                  <a:close/>
                </a:path>
              </a:pathLst>
            </a:custGeom>
            <a:solidFill>
              <a:srgbClr val="D7D7D7"/>
            </a:solidFill>
            <a:ln w="0">
              <a:solidFill>
                <a:srgbClr val="D7D7D7"/>
              </a:solidFill>
              <a:prstDash val="solid"/>
              <a:round/>
              <a:headEnd/>
              <a:tailEnd/>
            </a:ln>
          </p:spPr>
          <p:txBody>
            <a:bodyPr/>
            <a:lstStyle/>
            <a:p>
              <a:endParaRPr lang="en-US"/>
            </a:p>
          </p:txBody>
        </p:sp>
        <p:sp>
          <p:nvSpPr>
            <p:cNvPr id="1035" name="Freeform 11"/>
            <p:cNvSpPr>
              <a:spLocks/>
            </p:cNvSpPr>
            <p:nvPr/>
          </p:nvSpPr>
          <p:spPr bwMode="gray">
            <a:xfrm>
              <a:off x="2792" y="378"/>
              <a:ext cx="144" cy="211"/>
            </a:xfrm>
            <a:custGeom>
              <a:avLst/>
              <a:gdLst/>
              <a:ahLst/>
              <a:cxnLst>
                <a:cxn ang="0">
                  <a:pos x="67" y="67"/>
                </a:cxn>
                <a:cxn ang="0">
                  <a:pos x="66" y="67"/>
                </a:cxn>
                <a:cxn ang="0">
                  <a:pos x="59" y="66"/>
                </a:cxn>
                <a:cxn ang="0">
                  <a:pos x="50" y="64"/>
                </a:cxn>
                <a:cxn ang="0">
                  <a:pos x="39" y="62"/>
                </a:cxn>
                <a:cxn ang="0">
                  <a:pos x="28" y="55"/>
                </a:cxn>
                <a:cxn ang="0">
                  <a:pos x="17" y="47"/>
                </a:cxn>
                <a:cxn ang="0">
                  <a:pos x="9" y="35"/>
                </a:cxn>
                <a:cxn ang="0">
                  <a:pos x="2" y="20"/>
                </a:cxn>
                <a:cxn ang="0">
                  <a:pos x="0" y="0"/>
                </a:cxn>
                <a:cxn ang="0">
                  <a:pos x="2" y="0"/>
                </a:cxn>
                <a:cxn ang="0">
                  <a:pos x="9" y="0"/>
                </a:cxn>
                <a:cxn ang="0">
                  <a:pos x="17" y="0"/>
                </a:cxn>
                <a:cxn ang="0">
                  <a:pos x="28" y="2"/>
                </a:cxn>
                <a:cxn ang="0">
                  <a:pos x="40" y="6"/>
                </a:cxn>
                <a:cxn ang="0">
                  <a:pos x="51" y="14"/>
                </a:cxn>
                <a:cxn ang="0">
                  <a:pos x="62" y="25"/>
                </a:cxn>
                <a:cxn ang="0">
                  <a:pos x="69" y="41"/>
                </a:cxn>
                <a:cxn ang="0">
                  <a:pos x="73" y="62"/>
                </a:cxn>
                <a:cxn ang="0">
                  <a:pos x="73" y="60"/>
                </a:cxn>
                <a:cxn ang="0">
                  <a:pos x="73" y="55"/>
                </a:cxn>
                <a:cxn ang="0">
                  <a:pos x="74" y="45"/>
                </a:cxn>
                <a:cxn ang="0">
                  <a:pos x="77" y="36"/>
                </a:cxn>
                <a:cxn ang="0">
                  <a:pos x="82" y="25"/>
                </a:cxn>
                <a:cxn ang="0">
                  <a:pos x="91" y="16"/>
                </a:cxn>
                <a:cxn ang="0">
                  <a:pos x="105" y="8"/>
                </a:cxn>
                <a:cxn ang="0">
                  <a:pos x="121" y="2"/>
                </a:cxn>
                <a:cxn ang="0">
                  <a:pos x="144" y="0"/>
                </a:cxn>
                <a:cxn ang="0">
                  <a:pos x="144" y="2"/>
                </a:cxn>
                <a:cxn ang="0">
                  <a:pos x="144" y="8"/>
                </a:cxn>
                <a:cxn ang="0">
                  <a:pos x="141" y="17"/>
                </a:cxn>
                <a:cxn ang="0">
                  <a:pos x="139" y="28"/>
                </a:cxn>
                <a:cxn ang="0">
                  <a:pos x="133" y="39"/>
                </a:cxn>
                <a:cxn ang="0">
                  <a:pos x="125" y="49"/>
                </a:cxn>
                <a:cxn ang="0">
                  <a:pos x="113" y="59"/>
                </a:cxn>
                <a:cxn ang="0">
                  <a:pos x="97" y="64"/>
                </a:cxn>
                <a:cxn ang="0">
                  <a:pos x="77" y="67"/>
                </a:cxn>
                <a:cxn ang="0">
                  <a:pos x="77" y="211"/>
                </a:cxn>
                <a:cxn ang="0">
                  <a:pos x="67" y="211"/>
                </a:cxn>
                <a:cxn ang="0">
                  <a:pos x="67" y="67"/>
                </a:cxn>
              </a:cxnLst>
              <a:rect l="0" t="0" r="r" b="b"/>
              <a:pathLst>
                <a:path w="144" h="211">
                  <a:moveTo>
                    <a:pt x="67" y="67"/>
                  </a:moveTo>
                  <a:lnTo>
                    <a:pt x="66" y="67"/>
                  </a:lnTo>
                  <a:lnTo>
                    <a:pt x="59" y="66"/>
                  </a:lnTo>
                  <a:lnTo>
                    <a:pt x="50" y="64"/>
                  </a:lnTo>
                  <a:lnTo>
                    <a:pt x="39" y="62"/>
                  </a:lnTo>
                  <a:lnTo>
                    <a:pt x="28" y="55"/>
                  </a:lnTo>
                  <a:lnTo>
                    <a:pt x="17" y="47"/>
                  </a:lnTo>
                  <a:lnTo>
                    <a:pt x="9" y="35"/>
                  </a:lnTo>
                  <a:lnTo>
                    <a:pt x="2" y="20"/>
                  </a:lnTo>
                  <a:lnTo>
                    <a:pt x="0" y="0"/>
                  </a:lnTo>
                  <a:lnTo>
                    <a:pt x="2" y="0"/>
                  </a:lnTo>
                  <a:lnTo>
                    <a:pt x="9" y="0"/>
                  </a:lnTo>
                  <a:lnTo>
                    <a:pt x="17" y="0"/>
                  </a:lnTo>
                  <a:lnTo>
                    <a:pt x="28" y="2"/>
                  </a:lnTo>
                  <a:lnTo>
                    <a:pt x="40" y="6"/>
                  </a:lnTo>
                  <a:lnTo>
                    <a:pt x="51" y="14"/>
                  </a:lnTo>
                  <a:lnTo>
                    <a:pt x="62" y="25"/>
                  </a:lnTo>
                  <a:lnTo>
                    <a:pt x="69" y="41"/>
                  </a:lnTo>
                  <a:lnTo>
                    <a:pt x="73" y="62"/>
                  </a:lnTo>
                  <a:lnTo>
                    <a:pt x="73" y="60"/>
                  </a:lnTo>
                  <a:lnTo>
                    <a:pt x="73" y="55"/>
                  </a:lnTo>
                  <a:lnTo>
                    <a:pt x="74" y="45"/>
                  </a:lnTo>
                  <a:lnTo>
                    <a:pt x="77" y="36"/>
                  </a:lnTo>
                  <a:lnTo>
                    <a:pt x="82" y="25"/>
                  </a:lnTo>
                  <a:lnTo>
                    <a:pt x="91" y="16"/>
                  </a:lnTo>
                  <a:lnTo>
                    <a:pt x="105" y="8"/>
                  </a:lnTo>
                  <a:lnTo>
                    <a:pt x="121" y="2"/>
                  </a:lnTo>
                  <a:lnTo>
                    <a:pt x="144" y="0"/>
                  </a:lnTo>
                  <a:lnTo>
                    <a:pt x="144" y="2"/>
                  </a:lnTo>
                  <a:lnTo>
                    <a:pt x="144" y="8"/>
                  </a:lnTo>
                  <a:lnTo>
                    <a:pt x="141" y="17"/>
                  </a:lnTo>
                  <a:lnTo>
                    <a:pt x="139" y="28"/>
                  </a:lnTo>
                  <a:lnTo>
                    <a:pt x="133" y="39"/>
                  </a:lnTo>
                  <a:lnTo>
                    <a:pt x="125" y="49"/>
                  </a:lnTo>
                  <a:lnTo>
                    <a:pt x="113" y="59"/>
                  </a:lnTo>
                  <a:lnTo>
                    <a:pt x="97" y="64"/>
                  </a:lnTo>
                  <a:lnTo>
                    <a:pt x="77" y="67"/>
                  </a:lnTo>
                  <a:lnTo>
                    <a:pt x="77" y="211"/>
                  </a:lnTo>
                  <a:lnTo>
                    <a:pt x="67" y="211"/>
                  </a:lnTo>
                  <a:lnTo>
                    <a:pt x="67" y="67"/>
                  </a:lnTo>
                  <a:close/>
                </a:path>
              </a:pathLst>
            </a:custGeom>
            <a:solidFill>
              <a:srgbClr val="D7D7D7"/>
            </a:solidFill>
            <a:ln w="0">
              <a:solidFill>
                <a:srgbClr val="D7D7D7"/>
              </a:solidFill>
              <a:prstDash val="solid"/>
              <a:round/>
              <a:headEnd/>
              <a:tailEnd/>
            </a:ln>
          </p:spPr>
          <p:txBody>
            <a:bodyPr/>
            <a:lstStyle/>
            <a:p>
              <a:endParaRPr lang="en-US"/>
            </a:p>
          </p:txBody>
        </p:sp>
        <p:sp>
          <p:nvSpPr>
            <p:cNvPr id="1036" name="Freeform 12"/>
            <p:cNvSpPr>
              <a:spLocks/>
            </p:cNvSpPr>
            <p:nvPr/>
          </p:nvSpPr>
          <p:spPr bwMode="gray">
            <a:xfrm>
              <a:off x="2631" y="457"/>
              <a:ext cx="89" cy="132"/>
            </a:xfrm>
            <a:custGeom>
              <a:avLst/>
              <a:gdLst/>
              <a:ahLst/>
              <a:cxnLst>
                <a:cxn ang="0">
                  <a:pos x="42" y="43"/>
                </a:cxn>
                <a:cxn ang="0">
                  <a:pos x="39" y="42"/>
                </a:cxn>
                <a:cxn ang="0">
                  <a:pos x="33" y="42"/>
                </a:cxn>
                <a:cxn ang="0">
                  <a:pos x="25" y="39"/>
                </a:cxn>
                <a:cxn ang="0">
                  <a:pos x="16" y="35"/>
                </a:cxn>
                <a:cxn ang="0">
                  <a:pos x="8" y="27"/>
                </a:cxn>
                <a:cxn ang="0">
                  <a:pos x="2" y="16"/>
                </a:cxn>
                <a:cxn ang="0">
                  <a:pos x="0" y="0"/>
                </a:cxn>
                <a:cxn ang="0">
                  <a:pos x="2" y="0"/>
                </a:cxn>
                <a:cxn ang="0">
                  <a:pos x="6" y="0"/>
                </a:cxn>
                <a:cxn ang="0">
                  <a:pos x="12" y="1"/>
                </a:cxn>
                <a:cxn ang="0">
                  <a:pos x="21" y="3"/>
                </a:cxn>
                <a:cxn ang="0">
                  <a:pos x="29" y="8"/>
                </a:cxn>
                <a:cxn ang="0">
                  <a:pos x="37" y="15"/>
                </a:cxn>
                <a:cxn ang="0">
                  <a:pos x="42" y="26"/>
                </a:cxn>
                <a:cxn ang="0">
                  <a:pos x="45" y="39"/>
                </a:cxn>
                <a:cxn ang="0">
                  <a:pos x="45" y="38"/>
                </a:cxn>
                <a:cxn ang="0">
                  <a:pos x="45" y="34"/>
                </a:cxn>
                <a:cxn ang="0">
                  <a:pos x="46" y="27"/>
                </a:cxn>
                <a:cxn ang="0">
                  <a:pos x="49" y="20"/>
                </a:cxn>
                <a:cxn ang="0">
                  <a:pos x="54" y="14"/>
                </a:cxn>
                <a:cxn ang="0">
                  <a:pos x="62" y="7"/>
                </a:cxn>
                <a:cxn ang="0">
                  <a:pos x="73" y="3"/>
                </a:cxn>
                <a:cxn ang="0">
                  <a:pos x="89" y="0"/>
                </a:cxn>
                <a:cxn ang="0">
                  <a:pos x="89" y="3"/>
                </a:cxn>
                <a:cxn ang="0">
                  <a:pos x="88" y="10"/>
                </a:cxn>
                <a:cxn ang="0">
                  <a:pos x="87" y="18"/>
                </a:cxn>
                <a:cxn ang="0">
                  <a:pos x="81" y="26"/>
                </a:cxn>
                <a:cxn ang="0">
                  <a:pos x="74" y="34"/>
                </a:cxn>
                <a:cxn ang="0">
                  <a:pos x="64" y="41"/>
                </a:cxn>
                <a:cxn ang="0">
                  <a:pos x="47" y="43"/>
                </a:cxn>
                <a:cxn ang="0">
                  <a:pos x="47" y="132"/>
                </a:cxn>
                <a:cxn ang="0">
                  <a:pos x="42" y="132"/>
                </a:cxn>
                <a:cxn ang="0">
                  <a:pos x="42" y="43"/>
                </a:cxn>
              </a:cxnLst>
              <a:rect l="0" t="0" r="r" b="b"/>
              <a:pathLst>
                <a:path w="89" h="132">
                  <a:moveTo>
                    <a:pt x="42" y="43"/>
                  </a:moveTo>
                  <a:lnTo>
                    <a:pt x="39" y="42"/>
                  </a:lnTo>
                  <a:lnTo>
                    <a:pt x="33" y="42"/>
                  </a:lnTo>
                  <a:lnTo>
                    <a:pt x="25" y="39"/>
                  </a:lnTo>
                  <a:lnTo>
                    <a:pt x="16" y="35"/>
                  </a:lnTo>
                  <a:lnTo>
                    <a:pt x="8" y="27"/>
                  </a:lnTo>
                  <a:lnTo>
                    <a:pt x="2" y="16"/>
                  </a:lnTo>
                  <a:lnTo>
                    <a:pt x="0" y="0"/>
                  </a:lnTo>
                  <a:lnTo>
                    <a:pt x="2" y="0"/>
                  </a:lnTo>
                  <a:lnTo>
                    <a:pt x="6" y="0"/>
                  </a:lnTo>
                  <a:lnTo>
                    <a:pt x="12" y="1"/>
                  </a:lnTo>
                  <a:lnTo>
                    <a:pt x="21" y="3"/>
                  </a:lnTo>
                  <a:lnTo>
                    <a:pt x="29" y="8"/>
                  </a:lnTo>
                  <a:lnTo>
                    <a:pt x="37" y="15"/>
                  </a:lnTo>
                  <a:lnTo>
                    <a:pt x="42" y="26"/>
                  </a:lnTo>
                  <a:lnTo>
                    <a:pt x="45" y="39"/>
                  </a:lnTo>
                  <a:lnTo>
                    <a:pt x="45" y="38"/>
                  </a:lnTo>
                  <a:lnTo>
                    <a:pt x="45" y="34"/>
                  </a:lnTo>
                  <a:lnTo>
                    <a:pt x="46" y="27"/>
                  </a:lnTo>
                  <a:lnTo>
                    <a:pt x="49" y="20"/>
                  </a:lnTo>
                  <a:lnTo>
                    <a:pt x="54" y="14"/>
                  </a:lnTo>
                  <a:lnTo>
                    <a:pt x="62" y="7"/>
                  </a:lnTo>
                  <a:lnTo>
                    <a:pt x="73" y="3"/>
                  </a:lnTo>
                  <a:lnTo>
                    <a:pt x="89" y="0"/>
                  </a:lnTo>
                  <a:lnTo>
                    <a:pt x="89" y="3"/>
                  </a:lnTo>
                  <a:lnTo>
                    <a:pt x="88" y="10"/>
                  </a:lnTo>
                  <a:lnTo>
                    <a:pt x="87" y="18"/>
                  </a:lnTo>
                  <a:lnTo>
                    <a:pt x="81" y="26"/>
                  </a:lnTo>
                  <a:lnTo>
                    <a:pt x="74" y="34"/>
                  </a:lnTo>
                  <a:lnTo>
                    <a:pt x="64" y="41"/>
                  </a:lnTo>
                  <a:lnTo>
                    <a:pt x="47" y="43"/>
                  </a:lnTo>
                  <a:lnTo>
                    <a:pt x="47" y="132"/>
                  </a:lnTo>
                  <a:lnTo>
                    <a:pt x="42" y="132"/>
                  </a:lnTo>
                  <a:lnTo>
                    <a:pt x="42" y="43"/>
                  </a:lnTo>
                  <a:close/>
                </a:path>
              </a:pathLst>
            </a:custGeom>
            <a:solidFill>
              <a:srgbClr val="D7D7D7"/>
            </a:solidFill>
            <a:ln w="0">
              <a:solidFill>
                <a:srgbClr val="D7D7D7"/>
              </a:solidFill>
              <a:prstDash val="solid"/>
              <a:round/>
              <a:headEnd/>
              <a:tailEnd/>
            </a:ln>
          </p:spPr>
          <p:txBody>
            <a:bodyPr/>
            <a:lstStyle/>
            <a:p>
              <a:endParaRPr lang="en-US"/>
            </a:p>
          </p:txBody>
        </p:sp>
        <p:sp>
          <p:nvSpPr>
            <p:cNvPr id="1037" name="Freeform 13"/>
            <p:cNvSpPr>
              <a:spLocks/>
            </p:cNvSpPr>
            <p:nvPr/>
          </p:nvSpPr>
          <p:spPr bwMode="gray">
            <a:xfrm>
              <a:off x="2430" y="403"/>
              <a:ext cx="88" cy="186"/>
            </a:xfrm>
            <a:custGeom>
              <a:avLst/>
              <a:gdLst/>
              <a:ahLst/>
              <a:cxnLst>
                <a:cxn ang="0">
                  <a:pos x="43" y="43"/>
                </a:cxn>
                <a:cxn ang="0">
                  <a:pos x="41" y="43"/>
                </a:cxn>
                <a:cxn ang="0">
                  <a:pos x="35" y="43"/>
                </a:cxn>
                <a:cxn ang="0">
                  <a:pos x="27" y="41"/>
                </a:cxn>
                <a:cxn ang="0">
                  <a:pos x="18" y="35"/>
                </a:cxn>
                <a:cxn ang="0">
                  <a:pos x="8" y="28"/>
                </a:cxn>
                <a:cxn ang="0">
                  <a:pos x="3" y="16"/>
                </a:cxn>
                <a:cxn ang="0">
                  <a:pos x="0" y="0"/>
                </a:cxn>
                <a:cxn ang="0">
                  <a:pos x="3" y="0"/>
                </a:cxn>
                <a:cxn ang="0">
                  <a:pos x="8" y="0"/>
                </a:cxn>
                <a:cxn ang="0">
                  <a:pos x="17" y="1"/>
                </a:cxn>
                <a:cxn ang="0">
                  <a:pos x="26" y="6"/>
                </a:cxn>
                <a:cxn ang="0">
                  <a:pos x="35" y="12"/>
                </a:cxn>
                <a:cxn ang="0">
                  <a:pos x="42" y="24"/>
                </a:cxn>
                <a:cxn ang="0">
                  <a:pos x="48" y="41"/>
                </a:cxn>
                <a:cxn ang="0">
                  <a:pos x="48" y="90"/>
                </a:cxn>
                <a:cxn ang="0">
                  <a:pos x="48" y="88"/>
                </a:cxn>
                <a:cxn ang="0">
                  <a:pos x="48" y="82"/>
                </a:cxn>
                <a:cxn ang="0">
                  <a:pos x="50" y="74"/>
                </a:cxn>
                <a:cxn ang="0">
                  <a:pos x="54" y="66"/>
                </a:cxn>
                <a:cxn ang="0">
                  <a:pos x="61" y="58"/>
                </a:cxn>
                <a:cxn ang="0">
                  <a:pos x="72" y="53"/>
                </a:cxn>
                <a:cxn ang="0">
                  <a:pos x="87" y="50"/>
                </a:cxn>
                <a:cxn ang="0">
                  <a:pos x="88" y="51"/>
                </a:cxn>
                <a:cxn ang="0">
                  <a:pos x="88" y="57"/>
                </a:cxn>
                <a:cxn ang="0">
                  <a:pos x="87" y="64"/>
                </a:cxn>
                <a:cxn ang="0">
                  <a:pos x="84" y="72"/>
                </a:cxn>
                <a:cxn ang="0">
                  <a:pos x="80" y="80"/>
                </a:cxn>
                <a:cxn ang="0">
                  <a:pos x="73" y="86"/>
                </a:cxn>
                <a:cxn ang="0">
                  <a:pos x="62" y="92"/>
                </a:cxn>
                <a:cxn ang="0">
                  <a:pos x="48" y="93"/>
                </a:cxn>
                <a:cxn ang="0">
                  <a:pos x="48" y="186"/>
                </a:cxn>
                <a:cxn ang="0">
                  <a:pos x="43" y="186"/>
                </a:cxn>
                <a:cxn ang="0">
                  <a:pos x="43" y="143"/>
                </a:cxn>
                <a:cxn ang="0">
                  <a:pos x="42" y="143"/>
                </a:cxn>
                <a:cxn ang="0">
                  <a:pos x="37" y="142"/>
                </a:cxn>
                <a:cxn ang="0">
                  <a:pos x="29" y="140"/>
                </a:cxn>
                <a:cxn ang="0">
                  <a:pos x="22" y="136"/>
                </a:cxn>
                <a:cxn ang="0">
                  <a:pos x="14" y="130"/>
                </a:cxn>
                <a:cxn ang="0">
                  <a:pos x="8" y="120"/>
                </a:cxn>
                <a:cxn ang="0">
                  <a:pos x="7" y="105"/>
                </a:cxn>
                <a:cxn ang="0">
                  <a:pos x="8" y="105"/>
                </a:cxn>
                <a:cxn ang="0">
                  <a:pos x="12" y="107"/>
                </a:cxn>
                <a:cxn ang="0">
                  <a:pos x="19" y="108"/>
                </a:cxn>
                <a:cxn ang="0">
                  <a:pos x="26" y="111"/>
                </a:cxn>
                <a:cxn ang="0">
                  <a:pos x="34" y="117"/>
                </a:cxn>
                <a:cxn ang="0">
                  <a:pos x="39" y="127"/>
                </a:cxn>
                <a:cxn ang="0">
                  <a:pos x="43" y="140"/>
                </a:cxn>
                <a:cxn ang="0">
                  <a:pos x="43" y="43"/>
                </a:cxn>
              </a:cxnLst>
              <a:rect l="0" t="0" r="r" b="b"/>
              <a:pathLst>
                <a:path w="88" h="186">
                  <a:moveTo>
                    <a:pt x="43" y="43"/>
                  </a:moveTo>
                  <a:lnTo>
                    <a:pt x="41" y="43"/>
                  </a:lnTo>
                  <a:lnTo>
                    <a:pt x="35" y="43"/>
                  </a:lnTo>
                  <a:lnTo>
                    <a:pt x="27" y="41"/>
                  </a:lnTo>
                  <a:lnTo>
                    <a:pt x="18" y="35"/>
                  </a:lnTo>
                  <a:lnTo>
                    <a:pt x="8" y="28"/>
                  </a:lnTo>
                  <a:lnTo>
                    <a:pt x="3" y="16"/>
                  </a:lnTo>
                  <a:lnTo>
                    <a:pt x="0" y="0"/>
                  </a:lnTo>
                  <a:lnTo>
                    <a:pt x="3" y="0"/>
                  </a:lnTo>
                  <a:lnTo>
                    <a:pt x="8" y="0"/>
                  </a:lnTo>
                  <a:lnTo>
                    <a:pt x="17" y="1"/>
                  </a:lnTo>
                  <a:lnTo>
                    <a:pt x="26" y="6"/>
                  </a:lnTo>
                  <a:lnTo>
                    <a:pt x="35" y="12"/>
                  </a:lnTo>
                  <a:lnTo>
                    <a:pt x="42" y="24"/>
                  </a:lnTo>
                  <a:lnTo>
                    <a:pt x="48" y="41"/>
                  </a:lnTo>
                  <a:lnTo>
                    <a:pt x="48" y="90"/>
                  </a:lnTo>
                  <a:lnTo>
                    <a:pt x="48" y="88"/>
                  </a:lnTo>
                  <a:lnTo>
                    <a:pt x="48" y="82"/>
                  </a:lnTo>
                  <a:lnTo>
                    <a:pt x="50" y="74"/>
                  </a:lnTo>
                  <a:lnTo>
                    <a:pt x="54" y="66"/>
                  </a:lnTo>
                  <a:lnTo>
                    <a:pt x="61" y="58"/>
                  </a:lnTo>
                  <a:lnTo>
                    <a:pt x="72" y="53"/>
                  </a:lnTo>
                  <a:lnTo>
                    <a:pt x="87" y="50"/>
                  </a:lnTo>
                  <a:lnTo>
                    <a:pt x="88" y="51"/>
                  </a:lnTo>
                  <a:lnTo>
                    <a:pt x="88" y="57"/>
                  </a:lnTo>
                  <a:lnTo>
                    <a:pt x="87" y="64"/>
                  </a:lnTo>
                  <a:lnTo>
                    <a:pt x="84" y="72"/>
                  </a:lnTo>
                  <a:lnTo>
                    <a:pt x="80" y="80"/>
                  </a:lnTo>
                  <a:lnTo>
                    <a:pt x="73" y="86"/>
                  </a:lnTo>
                  <a:lnTo>
                    <a:pt x="62" y="92"/>
                  </a:lnTo>
                  <a:lnTo>
                    <a:pt x="48" y="93"/>
                  </a:lnTo>
                  <a:lnTo>
                    <a:pt x="48" y="186"/>
                  </a:lnTo>
                  <a:lnTo>
                    <a:pt x="43" y="186"/>
                  </a:lnTo>
                  <a:lnTo>
                    <a:pt x="43" y="143"/>
                  </a:lnTo>
                  <a:lnTo>
                    <a:pt x="42" y="143"/>
                  </a:lnTo>
                  <a:lnTo>
                    <a:pt x="37" y="142"/>
                  </a:lnTo>
                  <a:lnTo>
                    <a:pt x="29" y="140"/>
                  </a:lnTo>
                  <a:lnTo>
                    <a:pt x="22" y="136"/>
                  </a:lnTo>
                  <a:lnTo>
                    <a:pt x="14" y="130"/>
                  </a:lnTo>
                  <a:lnTo>
                    <a:pt x="8" y="120"/>
                  </a:lnTo>
                  <a:lnTo>
                    <a:pt x="7" y="105"/>
                  </a:lnTo>
                  <a:lnTo>
                    <a:pt x="8" y="105"/>
                  </a:lnTo>
                  <a:lnTo>
                    <a:pt x="12" y="107"/>
                  </a:lnTo>
                  <a:lnTo>
                    <a:pt x="19" y="108"/>
                  </a:lnTo>
                  <a:lnTo>
                    <a:pt x="26" y="111"/>
                  </a:lnTo>
                  <a:lnTo>
                    <a:pt x="34" y="117"/>
                  </a:lnTo>
                  <a:lnTo>
                    <a:pt x="39" y="127"/>
                  </a:lnTo>
                  <a:lnTo>
                    <a:pt x="43" y="140"/>
                  </a:lnTo>
                  <a:lnTo>
                    <a:pt x="43" y="43"/>
                  </a:lnTo>
                  <a:close/>
                </a:path>
              </a:pathLst>
            </a:custGeom>
            <a:solidFill>
              <a:srgbClr val="D7D7D7"/>
            </a:solidFill>
            <a:ln w="0">
              <a:solidFill>
                <a:srgbClr val="D7D7D7"/>
              </a:solidFill>
              <a:prstDash val="solid"/>
              <a:round/>
              <a:headEnd/>
              <a:tailEnd/>
            </a:ln>
          </p:spPr>
          <p:txBody>
            <a:bodyPr/>
            <a:lstStyle/>
            <a:p>
              <a:endParaRPr lang="en-US"/>
            </a:p>
          </p:txBody>
        </p:sp>
        <p:sp>
          <p:nvSpPr>
            <p:cNvPr id="1038" name="Freeform 14"/>
            <p:cNvSpPr>
              <a:spLocks/>
            </p:cNvSpPr>
            <p:nvPr/>
          </p:nvSpPr>
          <p:spPr bwMode="gray">
            <a:xfrm>
              <a:off x="1914" y="233"/>
              <a:ext cx="166" cy="356"/>
            </a:xfrm>
            <a:custGeom>
              <a:avLst/>
              <a:gdLst/>
              <a:ahLst/>
              <a:cxnLst>
                <a:cxn ang="0">
                  <a:pos x="85" y="84"/>
                </a:cxn>
                <a:cxn ang="0">
                  <a:pos x="101" y="81"/>
                </a:cxn>
                <a:cxn ang="0">
                  <a:pos x="124" y="73"/>
                </a:cxn>
                <a:cxn ang="0">
                  <a:pos x="148" y="56"/>
                </a:cxn>
                <a:cxn ang="0">
                  <a:pos x="163" y="23"/>
                </a:cxn>
                <a:cxn ang="0">
                  <a:pos x="163" y="0"/>
                </a:cxn>
                <a:cxn ang="0">
                  <a:pos x="148" y="0"/>
                </a:cxn>
                <a:cxn ang="0">
                  <a:pos x="125" y="6"/>
                </a:cxn>
                <a:cxn ang="0">
                  <a:pos x="101" y="22"/>
                </a:cxn>
                <a:cxn ang="0">
                  <a:pos x="82" y="54"/>
                </a:cxn>
                <a:cxn ang="0">
                  <a:pos x="77" y="173"/>
                </a:cxn>
                <a:cxn ang="0">
                  <a:pos x="77" y="165"/>
                </a:cxn>
                <a:cxn ang="0">
                  <a:pos x="71" y="146"/>
                </a:cxn>
                <a:cxn ang="0">
                  <a:pos x="60" y="123"/>
                </a:cxn>
                <a:cxn ang="0">
                  <a:pos x="38" y="104"/>
                </a:cxn>
                <a:cxn ang="0">
                  <a:pos x="0" y="96"/>
                </a:cxn>
                <a:cxn ang="0">
                  <a:pos x="0" y="103"/>
                </a:cxn>
                <a:cxn ang="0">
                  <a:pos x="0" y="120"/>
                </a:cxn>
                <a:cxn ang="0">
                  <a:pos x="8" y="143"/>
                </a:cxn>
                <a:cxn ang="0">
                  <a:pos x="24" y="163"/>
                </a:cxn>
                <a:cxn ang="0">
                  <a:pos x="55" y="177"/>
                </a:cxn>
                <a:cxn ang="0">
                  <a:pos x="77" y="356"/>
                </a:cxn>
                <a:cxn ang="0">
                  <a:pos x="82" y="274"/>
                </a:cxn>
                <a:cxn ang="0">
                  <a:pos x="91" y="273"/>
                </a:cxn>
                <a:cxn ang="0">
                  <a:pos x="112" y="267"/>
                </a:cxn>
                <a:cxn ang="0">
                  <a:pos x="135" y="252"/>
                </a:cxn>
                <a:cxn ang="0">
                  <a:pos x="151" y="224"/>
                </a:cxn>
                <a:cxn ang="0">
                  <a:pos x="152" y="203"/>
                </a:cxn>
                <a:cxn ang="0">
                  <a:pos x="137" y="204"/>
                </a:cxn>
                <a:cxn ang="0">
                  <a:pos x="117" y="211"/>
                </a:cxn>
                <a:cxn ang="0">
                  <a:pos x="97" y="231"/>
                </a:cxn>
                <a:cxn ang="0">
                  <a:pos x="82" y="267"/>
                </a:cxn>
              </a:cxnLst>
              <a:rect l="0" t="0" r="r" b="b"/>
              <a:pathLst>
                <a:path w="166" h="356">
                  <a:moveTo>
                    <a:pt x="82" y="84"/>
                  </a:moveTo>
                  <a:lnTo>
                    <a:pt x="85" y="84"/>
                  </a:lnTo>
                  <a:lnTo>
                    <a:pt x="91" y="84"/>
                  </a:lnTo>
                  <a:lnTo>
                    <a:pt x="101" y="81"/>
                  </a:lnTo>
                  <a:lnTo>
                    <a:pt x="112" y="78"/>
                  </a:lnTo>
                  <a:lnTo>
                    <a:pt x="124" y="73"/>
                  </a:lnTo>
                  <a:lnTo>
                    <a:pt x="136" y="66"/>
                  </a:lnTo>
                  <a:lnTo>
                    <a:pt x="148" y="56"/>
                  </a:lnTo>
                  <a:lnTo>
                    <a:pt x="156" y="42"/>
                  </a:lnTo>
                  <a:lnTo>
                    <a:pt x="163" y="23"/>
                  </a:lnTo>
                  <a:lnTo>
                    <a:pt x="166" y="2"/>
                  </a:lnTo>
                  <a:lnTo>
                    <a:pt x="163" y="0"/>
                  </a:lnTo>
                  <a:lnTo>
                    <a:pt x="158" y="0"/>
                  </a:lnTo>
                  <a:lnTo>
                    <a:pt x="148" y="0"/>
                  </a:lnTo>
                  <a:lnTo>
                    <a:pt x="137" y="3"/>
                  </a:lnTo>
                  <a:lnTo>
                    <a:pt x="125" y="6"/>
                  </a:lnTo>
                  <a:lnTo>
                    <a:pt x="113" y="12"/>
                  </a:lnTo>
                  <a:lnTo>
                    <a:pt x="101" y="22"/>
                  </a:lnTo>
                  <a:lnTo>
                    <a:pt x="90" y="35"/>
                  </a:lnTo>
                  <a:lnTo>
                    <a:pt x="82" y="54"/>
                  </a:lnTo>
                  <a:lnTo>
                    <a:pt x="77" y="78"/>
                  </a:lnTo>
                  <a:lnTo>
                    <a:pt x="77" y="173"/>
                  </a:lnTo>
                  <a:lnTo>
                    <a:pt x="77" y="170"/>
                  </a:lnTo>
                  <a:lnTo>
                    <a:pt x="77" y="165"/>
                  </a:lnTo>
                  <a:lnTo>
                    <a:pt x="74" y="157"/>
                  </a:lnTo>
                  <a:lnTo>
                    <a:pt x="71" y="146"/>
                  </a:lnTo>
                  <a:lnTo>
                    <a:pt x="67" y="134"/>
                  </a:lnTo>
                  <a:lnTo>
                    <a:pt x="60" y="123"/>
                  </a:lnTo>
                  <a:lnTo>
                    <a:pt x="50" y="112"/>
                  </a:lnTo>
                  <a:lnTo>
                    <a:pt x="38" y="104"/>
                  </a:lnTo>
                  <a:lnTo>
                    <a:pt x="20" y="97"/>
                  </a:lnTo>
                  <a:lnTo>
                    <a:pt x="0" y="96"/>
                  </a:lnTo>
                  <a:lnTo>
                    <a:pt x="0" y="97"/>
                  </a:lnTo>
                  <a:lnTo>
                    <a:pt x="0" y="103"/>
                  </a:lnTo>
                  <a:lnTo>
                    <a:pt x="0" y="111"/>
                  </a:lnTo>
                  <a:lnTo>
                    <a:pt x="0" y="120"/>
                  </a:lnTo>
                  <a:lnTo>
                    <a:pt x="2" y="131"/>
                  </a:lnTo>
                  <a:lnTo>
                    <a:pt x="8" y="143"/>
                  </a:lnTo>
                  <a:lnTo>
                    <a:pt x="15" y="154"/>
                  </a:lnTo>
                  <a:lnTo>
                    <a:pt x="24" y="163"/>
                  </a:lnTo>
                  <a:lnTo>
                    <a:pt x="38" y="171"/>
                  </a:lnTo>
                  <a:lnTo>
                    <a:pt x="55" y="177"/>
                  </a:lnTo>
                  <a:lnTo>
                    <a:pt x="77" y="178"/>
                  </a:lnTo>
                  <a:lnTo>
                    <a:pt x="77" y="356"/>
                  </a:lnTo>
                  <a:lnTo>
                    <a:pt x="82" y="356"/>
                  </a:lnTo>
                  <a:lnTo>
                    <a:pt x="82" y="274"/>
                  </a:lnTo>
                  <a:lnTo>
                    <a:pt x="85" y="273"/>
                  </a:lnTo>
                  <a:lnTo>
                    <a:pt x="91" y="273"/>
                  </a:lnTo>
                  <a:lnTo>
                    <a:pt x="101" y="271"/>
                  </a:lnTo>
                  <a:lnTo>
                    <a:pt x="112" y="267"/>
                  </a:lnTo>
                  <a:lnTo>
                    <a:pt x="124" y="262"/>
                  </a:lnTo>
                  <a:lnTo>
                    <a:pt x="135" y="252"/>
                  </a:lnTo>
                  <a:lnTo>
                    <a:pt x="144" y="240"/>
                  </a:lnTo>
                  <a:lnTo>
                    <a:pt x="151" y="224"/>
                  </a:lnTo>
                  <a:lnTo>
                    <a:pt x="154" y="203"/>
                  </a:lnTo>
                  <a:lnTo>
                    <a:pt x="152" y="203"/>
                  </a:lnTo>
                  <a:lnTo>
                    <a:pt x="145" y="203"/>
                  </a:lnTo>
                  <a:lnTo>
                    <a:pt x="137" y="204"/>
                  </a:lnTo>
                  <a:lnTo>
                    <a:pt x="128" y="207"/>
                  </a:lnTo>
                  <a:lnTo>
                    <a:pt x="117" y="211"/>
                  </a:lnTo>
                  <a:lnTo>
                    <a:pt x="106" y="219"/>
                  </a:lnTo>
                  <a:lnTo>
                    <a:pt x="97" y="231"/>
                  </a:lnTo>
                  <a:lnTo>
                    <a:pt x="89" y="247"/>
                  </a:lnTo>
                  <a:lnTo>
                    <a:pt x="82" y="267"/>
                  </a:lnTo>
                  <a:lnTo>
                    <a:pt x="82" y="84"/>
                  </a:lnTo>
                  <a:close/>
                </a:path>
              </a:pathLst>
            </a:custGeom>
            <a:solidFill>
              <a:srgbClr val="D7D7D7"/>
            </a:solidFill>
            <a:ln w="0">
              <a:solidFill>
                <a:srgbClr val="D7D7D7"/>
              </a:solidFill>
              <a:prstDash val="solid"/>
              <a:round/>
              <a:headEnd/>
              <a:tailEnd/>
            </a:ln>
          </p:spPr>
          <p:txBody>
            <a:bodyPr/>
            <a:lstStyle/>
            <a:p>
              <a:endParaRPr lang="en-US"/>
            </a:p>
          </p:txBody>
        </p:sp>
        <p:sp>
          <p:nvSpPr>
            <p:cNvPr id="1039" name="Freeform 15"/>
            <p:cNvSpPr>
              <a:spLocks/>
            </p:cNvSpPr>
            <p:nvPr/>
          </p:nvSpPr>
          <p:spPr bwMode="gray">
            <a:xfrm>
              <a:off x="2514" y="379"/>
              <a:ext cx="92" cy="210"/>
            </a:xfrm>
            <a:custGeom>
              <a:avLst/>
              <a:gdLst/>
              <a:ahLst/>
              <a:cxnLst>
                <a:cxn ang="0">
                  <a:pos x="43" y="162"/>
                </a:cxn>
                <a:cxn ang="0">
                  <a:pos x="36" y="160"/>
                </a:cxn>
                <a:cxn ang="0">
                  <a:pos x="23" y="155"/>
                </a:cxn>
                <a:cxn ang="0">
                  <a:pos x="12" y="141"/>
                </a:cxn>
                <a:cxn ang="0">
                  <a:pos x="12" y="129"/>
                </a:cxn>
                <a:cxn ang="0">
                  <a:pos x="23" y="132"/>
                </a:cxn>
                <a:cxn ang="0">
                  <a:pos x="38" y="145"/>
                </a:cxn>
                <a:cxn ang="0">
                  <a:pos x="43" y="108"/>
                </a:cxn>
                <a:cxn ang="0">
                  <a:pos x="35" y="106"/>
                </a:cxn>
                <a:cxn ang="0">
                  <a:pos x="20" y="101"/>
                </a:cxn>
                <a:cxn ang="0">
                  <a:pos x="7" y="83"/>
                </a:cxn>
                <a:cxn ang="0">
                  <a:pos x="7" y="70"/>
                </a:cxn>
                <a:cxn ang="0">
                  <a:pos x="17" y="71"/>
                </a:cxn>
                <a:cxn ang="0">
                  <a:pos x="31" y="81"/>
                </a:cxn>
                <a:cxn ang="0">
                  <a:pos x="43" y="105"/>
                </a:cxn>
                <a:cxn ang="0">
                  <a:pos x="40" y="43"/>
                </a:cxn>
                <a:cxn ang="0">
                  <a:pos x="26" y="39"/>
                </a:cxn>
                <a:cxn ang="0">
                  <a:pos x="8" y="27"/>
                </a:cxn>
                <a:cxn ang="0">
                  <a:pos x="0" y="0"/>
                </a:cxn>
                <a:cxn ang="0">
                  <a:pos x="7" y="0"/>
                </a:cxn>
                <a:cxn ang="0">
                  <a:pos x="23" y="5"/>
                </a:cxn>
                <a:cxn ang="0">
                  <a:pos x="39" y="23"/>
                </a:cxn>
                <a:cxn ang="0">
                  <a:pos x="46" y="38"/>
                </a:cxn>
                <a:cxn ang="0">
                  <a:pos x="51" y="24"/>
                </a:cxn>
                <a:cxn ang="0">
                  <a:pos x="66" y="8"/>
                </a:cxn>
                <a:cxn ang="0">
                  <a:pos x="92" y="0"/>
                </a:cxn>
                <a:cxn ang="0">
                  <a:pos x="90" y="8"/>
                </a:cxn>
                <a:cxn ang="0">
                  <a:pos x="82" y="25"/>
                </a:cxn>
                <a:cxn ang="0">
                  <a:pos x="63" y="40"/>
                </a:cxn>
                <a:cxn ang="0">
                  <a:pos x="49" y="124"/>
                </a:cxn>
                <a:cxn ang="0">
                  <a:pos x="50" y="116"/>
                </a:cxn>
                <a:cxn ang="0">
                  <a:pos x="59" y="100"/>
                </a:cxn>
                <a:cxn ang="0">
                  <a:pos x="81" y="92"/>
                </a:cxn>
                <a:cxn ang="0">
                  <a:pos x="80" y="98"/>
                </a:cxn>
                <a:cxn ang="0">
                  <a:pos x="73" y="114"/>
                </a:cxn>
                <a:cxn ang="0">
                  <a:pos x="59" y="127"/>
                </a:cxn>
                <a:cxn ang="0">
                  <a:pos x="49" y="210"/>
                </a:cxn>
              </a:cxnLst>
              <a:rect l="0" t="0" r="r" b="b"/>
              <a:pathLst>
                <a:path w="92" h="210">
                  <a:moveTo>
                    <a:pt x="43" y="210"/>
                  </a:moveTo>
                  <a:lnTo>
                    <a:pt x="43" y="162"/>
                  </a:lnTo>
                  <a:lnTo>
                    <a:pt x="40" y="162"/>
                  </a:lnTo>
                  <a:lnTo>
                    <a:pt x="36" y="160"/>
                  </a:lnTo>
                  <a:lnTo>
                    <a:pt x="30" y="159"/>
                  </a:lnTo>
                  <a:lnTo>
                    <a:pt x="23" y="155"/>
                  </a:lnTo>
                  <a:lnTo>
                    <a:pt x="16" y="150"/>
                  </a:lnTo>
                  <a:lnTo>
                    <a:pt x="12" y="141"/>
                  </a:lnTo>
                  <a:lnTo>
                    <a:pt x="11" y="129"/>
                  </a:lnTo>
                  <a:lnTo>
                    <a:pt x="12" y="129"/>
                  </a:lnTo>
                  <a:lnTo>
                    <a:pt x="16" y="129"/>
                  </a:lnTo>
                  <a:lnTo>
                    <a:pt x="23" y="132"/>
                  </a:lnTo>
                  <a:lnTo>
                    <a:pt x="31" y="137"/>
                  </a:lnTo>
                  <a:lnTo>
                    <a:pt x="38" y="145"/>
                  </a:lnTo>
                  <a:lnTo>
                    <a:pt x="43" y="159"/>
                  </a:lnTo>
                  <a:lnTo>
                    <a:pt x="43" y="108"/>
                  </a:lnTo>
                  <a:lnTo>
                    <a:pt x="40" y="108"/>
                  </a:lnTo>
                  <a:lnTo>
                    <a:pt x="35" y="106"/>
                  </a:lnTo>
                  <a:lnTo>
                    <a:pt x="28" y="105"/>
                  </a:lnTo>
                  <a:lnTo>
                    <a:pt x="20" y="101"/>
                  </a:lnTo>
                  <a:lnTo>
                    <a:pt x="12" y="94"/>
                  </a:lnTo>
                  <a:lnTo>
                    <a:pt x="7" y="83"/>
                  </a:lnTo>
                  <a:lnTo>
                    <a:pt x="5" y="70"/>
                  </a:lnTo>
                  <a:lnTo>
                    <a:pt x="7" y="70"/>
                  </a:lnTo>
                  <a:lnTo>
                    <a:pt x="11" y="70"/>
                  </a:lnTo>
                  <a:lnTo>
                    <a:pt x="17" y="71"/>
                  </a:lnTo>
                  <a:lnTo>
                    <a:pt x="24" y="74"/>
                  </a:lnTo>
                  <a:lnTo>
                    <a:pt x="31" y="81"/>
                  </a:lnTo>
                  <a:lnTo>
                    <a:pt x="38" y="90"/>
                  </a:lnTo>
                  <a:lnTo>
                    <a:pt x="43" y="105"/>
                  </a:lnTo>
                  <a:lnTo>
                    <a:pt x="43" y="43"/>
                  </a:lnTo>
                  <a:lnTo>
                    <a:pt x="40" y="43"/>
                  </a:lnTo>
                  <a:lnTo>
                    <a:pt x="34" y="42"/>
                  </a:lnTo>
                  <a:lnTo>
                    <a:pt x="26" y="39"/>
                  </a:lnTo>
                  <a:lnTo>
                    <a:pt x="16" y="35"/>
                  </a:lnTo>
                  <a:lnTo>
                    <a:pt x="8" y="27"/>
                  </a:lnTo>
                  <a:lnTo>
                    <a:pt x="1" y="16"/>
                  </a:lnTo>
                  <a:lnTo>
                    <a:pt x="0" y="0"/>
                  </a:lnTo>
                  <a:lnTo>
                    <a:pt x="1" y="0"/>
                  </a:lnTo>
                  <a:lnTo>
                    <a:pt x="7" y="0"/>
                  </a:lnTo>
                  <a:lnTo>
                    <a:pt x="13" y="1"/>
                  </a:lnTo>
                  <a:lnTo>
                    <a:pt x="23" y="5"/>
                  </a:lnTo>
                  <a:lnTo>
                    <a:pt x="31" y="12"/>
                  </a:lnTo>
                  <a:lnTo>
                    <a:pt x="39" y="23"/>
                  </a:lnTo>
                  <a:lnTo>
                    <a:pt x="46" y="40"/>
                  </a:lnTo>
                  <a:lnTo>
                    <a:pt x="46" y="38"/>
                  </a:lnTo>
                  <a:lnTo>
                    <a:pt x="49" y="32"/>
                  </a:lnTo>
                  <a:lnTo>
                    <a:pt x="51" y="24"/>
                  </a:lnTo>
                  <a:lnTo>
                    <a:pt x="58" y="15"/>
                  </a:lnTo>
                  <a:lnTo>
                    <a:pt x="66" y="8"/>
                  </a:lnTo>
                  <a:lnTo>
                    <a:pt x="77" y="1"/>
                  </a:lnTo>
                  <a:lnTo>
                    <a:pt x="92" y="0"/>
                  </a:lnTo>
                  <a:lnTo>
                    <a:pt x="92" y="1"/>
                  </a:lnTo>
                  <a:lnTo>
                    <a:pt x="90" y="8"/>
                  </a:lnTo>
                  <a:lnTo>
                    <a:pt x="88" y="16"/>
                  </a:lnTo>
                  <a:lnTo>
                    <a:pt x="82" y="25"/>
                  </a:lnTo>
                  <a:lnTo>
                    <a:pt x="74" y="34"/>
                  </a:lnTo>
                  <a:lnTo>
                    <a:pt x="63" y="40"/>
                  </a:lnTo>
                  <a:lnTo>
                    <a:pt x="49" y="43"/>
                  </a:lnTo>
                  <a:lnTo>
                    <a:pt x="49" y="124"/>
                  </a:lnTo>
                  <a:lnTo>
                    <a:pt x="49" y="121"/>
                  </a:lnTo>
                  <a:lnTo>
                    <a:pt x="50" y="116"/>
                  </a:lnTo>
                  <a:lnTo>
                    <a:pt x="53" y="108"/>
                  </a:lnTo>
                  <a:lnTo>
                    <a:pt x="59" y="100"/>
                  </a:lnTo>
                  <a:lnTo>
                    <a:pt x="67" y="94"/>
                  </a:lnTo>
                  <a:lnTo>
                    <a:pt x="81" y="92"/>
                  </a:lnTo>
                  <a:lnTo>
                    <a:pt x="81" y="93"/>
                  </a:lnTo>
                  <a:lnTo>
                    <a:pt x="80" y="98"/>
                  </a:lnTo>
                  <a:lnTo>
                    <a:pt x="77" y="106"/>
                  </a:lnTo>
                  <a:lnTo>
                    <a:pt x="73" y="114"/>
                  </a:lnTo>
                  <a:lnTo>
                    <a:pt x="67" y="121"/>
                  </a:lnTo>
                  <a:lnTo>
                    <a:pt x="59" y="127"/>
                  </a:lnTo>
                  <a:lnTo>
                    <a:pt x="49" y="129"/>
                  </a:lnTo>
                  <a:lnTo>
                    <a:pt x="49" y="210"/>
                  </a:lnTo>
                  <a:lnTo>
                    <a:pt x="43" y="210"/>
                  </a:lnTo>
                  <a:close/>
                </a:path>
              </a:pathLst>
            </a:custGeom>
            <a:solidFill>
              <a:srgbClr val="D7D7D7"/>
            </a:solidFill>
            <a:ln w="0">
              <a:solidFill>
                <a:srgbClr val="D7D7D7"/>
              </a:solidFill>
              <a:prstDash val="solid"/>
              <a:round/>
              <a:headEnd/>
              <a:tailEnd/>
            </a:ln>
          </p:spPr>
          <p:txBody>
            <a:bodyPr/>
            <a:lstStyle/>
            <a:p>
              <a:endParaRPr lang="en-US"/>
            </a:p>
          </p:txBody>
        </p:sp>
        <p:sp>
          <p:nvSpPr>
            <p:cNvPr id="1040" name="Freeform 16"/>
            <p:cNvSpPr>
              <a:spLocks/>
            </p:cNvSpPr>
            <p:nvPr/>
          </p:nvSpPr>
          <p:spPr bwMode="gray">
            <a:xfrm>
              <a:off x="1566" y="297"/>
              <a:ext cx="128" cy="292"/>
            </a:xfrm>
            <a:custGeom>
              <a:avLst/>
              <a:gdLst/>
              <a:ahLst/>
              <a:cxnLst>
                <a:cxn ang="0">
                  <a:pos x="61" y="225"/>
                </a:cxn>
                <a:cxn ang="0">
                  <a:pos x="54" y="225"/>
                </a:cxn>
                <a:cxn ang="0">
                  <a:pos x="38" y="219"/>
                </a:cxn>
                <a:cxn ang="0">
                  <a:pos x="23" y="206"/>
                </a:cxn>
                <a:cxn ang="0">
                  <a:pos x="15" y="180"/>
                </a:cxn>
                <a:cxn ang="0">
                  <a:pos x="23" y="180"/>
                </a:cxn>
                <a:cxn ang="0">
                  <a:pos x="38" y="186"/>
                </a:cxn>
                <a:cxn ang="0">
                  <a:pos x="54" y="205"/>
                </a:cxn>
                <a:cxn ang="0">
                  <a:pos x="61" y="151"/>
                </a:cxn>
                <a:cxn ang="0">
                  <a:pos x="52" y="149"/>
                </a:cxn>
                <a:cxn ang="0">
                  <a:pos x="34" y="144"/>
                </a:cxn>
                <a:cxn ang="0">
                  <a:pos x="16" y="128"/>
                </a:cxn>
                <a:cxn ang="0">
                  <a:pos x="8" y="98"/>
                </a:cxn>
                <a:cxn ang="0">
                  <a:pos x="15" y="97"/>
                </a:cxn>
                <a:cxn ang="0">
                  <a:pos x="29" y="101"/>
                </a:cxn>
                <a:cxn ang="0">
                  <a:pos x="47" y="116"/>
                </a:cxn>
                <a:cxn ang="0">
                  <a:pos x="61" y="147"/>
                </a:cxn>
                <a:cxn ang="0">
                  <a:pos x="58" y="60"/>
                </a:cxn>
                <a:cxn ang="0">
                  <a:pos x="44" y="58"/>
                </a:cxn>
                <a:cxn ang="0">
                  <a:pos x="25" y="50"/>
                </a:cxn>
                <a:cxn ang="0">
                  <a:pos x="8" y="32"/>
                </a:cxn>
                <a:cxn ang="0">
                  <a:pos x="0" y="0"/>
                </a:cxn>
                <a:cxn ang="0">
                  <a:pos x="8" y="0"/>
                </a:cxn>
                <a:cxn ang="0">
                  <a:pos x="27" y="5"/>
                </a:cxn>
                <a:cxn ang="0">
                  <a:pos x="48" y="21"/>
                </a:cxn>
                <a:cxn ang="0">
                  <a:pos x="65" y="56"/>
                </a:cxn>
                <a:cxn ang="0">
                  <a:pos x="66" y="48"/>
                </a:cxn>
                <a:cxn ang="0">
                  <a:pos x="77" y="28"/>
                </a:cxn>
                <a:cxn ang="0">
                  <a:pos x="96" y="9"/>
                </a:cxn>
                <a:cxn ang="0">
                  <a:pos x="128" y="0"/>
                </a:cxn>
                <a:cxn ang="0">
                  <a:pos x="127" y="9"/>
                </a:cxn>
                <a:cxn ang="0">
                  <a:pos x="119" y="31"/>
                </a:cxn>
                <a:cxn ang="0">
                  <a:pos x="101" y="51"/>
                </a:cxn>
                <a:cxn ang="0">
                  <a:pos x="67" y="60"/>
                </a:cxn>
                <a:cxn ang="0">
                  <a:pos x="69" y="170"/>
                </a:cxn>
                <a:cxn ang="0">
                  <a:pos x="73" y="155"/>
                </a:cxn>
                <a:cxn ang="0">
                  <a:pos x="86" y="136"/>
                </a:cxn>
                <a:cxn ang="0">
                  <a:pos x="113" y="128"/>
                </a:cxn>
                <a:cxn ang="0">
                  <a:pos x="112" y="136"/>
                </a:cxn>
                <a:cxn ang="0">
                  <a:pos x="105" y="153"/>
                </a:cxn>
                <a:cxn ang="0">
                  <a:pos x="92" y="172"/>
                </a:cxn>
                <a:cxn ang="0">
                  <a:pos x="67" y="180"/>
                </a:cxn>
                <a:cxn ang="0">
                  <a:pos x="61" y="292"/>
                </a:cxn>
              </a:cxnLst>
              <a:rect l="0" t="0" r="r" b="b"/>
              <a:pathLst>
                <a:path w="128" h="292">
                  <a:moveTo>
                    <a:pt x="61" y="292"/>
                  </a:moveTo>
                  <a:lnTo>
                    <a:pt x="61" y="225"/>
                  </a:lnTo>
                  <a:lnTo>
                    <a:pt x="58" y="225"/>
                  </a:lnTo>
                  <a:lnTo>
                    <a:pt x="54" y="225"/>
                  </a:lnTo>
                  <a:lnTo>
                    <a:pt x="46" y="222"/>
                  </a:lnTo>
                  <a:lnTo>
                    <a:pt x="38" y="219"/>
                  </a:lnTo>
                  <a:lnTo>
                    <a:pt x="29" y="214"/>
                  </a:lnTo>
                  <a:lnTo>
                    <a:pt x="23" y="206"/>
                  </a:lnTo>
                  <a:lnTo>
                    <a:pt x="17" y="195"/>
                  </a:lnTo>
                  <a:lnTo>
                    <a:pt x="15" y="180"/>
                  </a:lnTo>
                  <a:lnTo>
                    <a:pt x="17" y="180"/>
                  </a:lnTo>
                  <a:lnTo>
                    <a:pt x="23" y="180"/>
                  </a:lnTo>
                  <a:lnTo>
                    <a:pt x="29" y="182"/>
                  </a:lnTo>
                  <a:lnTo>
                    <a:pt x="38" y="186"/>
                  </a:lnTo>
                  <a:lnTo>
                    <a:pt x="47" y="194"/>
                  </a:lnTo>
                  <a:lnTo>
                    <a:pt x="54" y="205"/>
                  </a:lnTo>
                  <a:lnTo>
                    <a:pt x="61" y="221"/>
                  </a:lnTo>
                  <a:lnTo>
                    <a:pt x="61" y="151"/>
                  </a:lnTo>
                  <a:lnTo>
                    <a:pt x="58" y="149"/>
                  </a:lnTo>
                  <a:lnTo>
                    <a:pt x="52" y="149"/>
                  </a:lnTo>
                  <a:lnTo>
                    <a:pt x="44" y="147"/>
                  </a:lnTo>
                  <a:lnTo>
                    <a:pt x="34" y="144"/>
                  </a:lnTo>
                  <a:lnTo>
                    <a:pt x="24" y="137"/>
                  </a:lnTo>
                  <a:lnTo>
                    <a:pt x="16" y="128"/>
                  </a:lnTo>
                  <a:lnTo>
                    <a:pt x="11" y="114"/>
                  </a:lnTo>
                  <a:lnTo>
                    <a:pt x="8" y="98"/>
                  </a:lnTo>
                  <a:lnTo>
                    <a:pt x="9" y="97"/>
                  </a:lnTo>
                  <a:lnTo>
                    <a:pt x="15" y="97"/>
                  </a:lnTo>
                  <a:lnTo>
                    <a:pt x="21" y="98"/>
                  </a:lnTo>
                  <a:lnTo>
                    <a:pt x="29" y="101"/>
                  </a:lnTo>
                  <a:lnTo>
                    <a:pt x="39" y="106"/>
                  </a:lnTo>
                  <a:lnTo>
                    <a:pt x="47" y="116"/>
                  </a:lnTo>
                  <a:lnTo>
                    <a:pt x="55" y="128"/>
                  </a:lnTo>
                  <a:lnTo>
                    <a:pt x="61" y="147"/>
                  </a:lnTo>
                  <a:lnTo>
                    <a:pt x="61" y="60"/>
                  </a:lnTo>
                  <a:lnTo>
                    <a:pt x="58" y="60"/>
                  </a:lnTo>
                  <a:lnTo>
                    <a:pt x="52" y="59"/>
                  </a:lnTo>
                  <a:lnTo>
                    <a:pt x="44" y="58"/>
                  </a:lnTo>
                  <a:lnTo>
                    <a:pt x="35" y="55"/>
                  </a:lnTo>
                  <a:lnTo>
                    <a:pt x="25" y="50"/>
                  </a:lnTo>
                  <a:lnTo>
                    <a:pt x="16" y="43"/>
                  </a:lnTo>
                  <a:lnTo>
                    <a:pt x="8" y="32"/>
                  </a:lnTo>
                  <a:lnTo>
                    <a:pt x="3" y="19"/>
                  </a:lnTo>
                  <a:lnTo>
                    <a:pt x="0" y="0"/>
                  </a:lnTo>
                  <a:lnTo>
                    <a:pt x="3" y="0"/>
                  </a:lnTo>
                  <a:lnTo>
                    <a:pt x="8" y="0"/>
                  </a:lnTo>
                  <a:lnTo>
                    <a:pt x="16" y="1"/>
                  </a:lnTo>
                  <a:lnTo>
                    <a:pt x="27" y="5"/>
                  </a:lnTo>
                  <a:lnTo>
                    <a:pt x="38" y="10"/>
                  </a:lnTo>
                  <a:lnTo>
                    <a:pt x="48" y="21"/>
                  </a:lnTo>
                  <a:lnTo>
                    <a:pt x="56" y="36"/>
                  </a:lnTo>
                  <a:lnTo>
                    <a:pt x="65" y="56"/>
                  </a:lnTo>
                  <a:lnTo>
                    <a:pt x="65" y="54"/>
                  </a:lnTo>
                  <a:lnTo>
                    <a:pt x="66" y="48"/>
                  </a:lnTo>
                  <a:lnTo>
                    <a:pt x="70" y="39"/>
                  </a:lnTo>
                  <a:lnTo>
                    <a:pt x="77" y="28"/>
                  </a:lnTo>
                  <a:lnTo>
                    <a:pt x="85" y="19"/>
                  </a:lnTo>
                  <a:lnTo>
                    <a:pt x="96" y="9"/>
                  </a:lnTo>
                  <a:lnTo>
                    <a:pt x="110" y="2"/>
                  </a:lnTo>
                  <a:lnTo>
                    <a:pt x="128" y="0"/>
                  </a:lnTo>
                  <a:lnTo>
                    <a:pt x="128" y="2"/>
                  </a:lnTo>
                  <a:lnTo>
                    <a:pt x="127" y="9"/>
                  </a:lnTo>
                  <a:lnTo>
                    <a:pt x="124" y="19"/>
                  </a:lnTo>
                  <a:lnTo>
                    <a:pt x="119" y="31"/>
                  </a:lnTo>
                  <a:lnTo>
                    <a:pt x="112" y="41"/>
                  </a:lnTo>
                  <a:lnTo>
                    <a:pt x="101" y="51"/>
                  </a:lnTo>
                  <a:lnTo>
                    <a:pt x="86" y="58"/>
                  </a:lnTo>
                  <a:lnTo>
                    <a:pt x="67" y="60"/>
                  </a:lnTo>
                  <a:lnTo>
                    <a:pt x="67" y="172"/>
                  </a:lnTo>
                  <a:lnTo>
                    <a:pt x="69" y="170"/>
                  </a:lnTo>
                  <a:lnTo>
                    <a:pt x="70" y="164"/>
                  </a:lnTo>
                  <a:lnTo>
                    <a:pt x="73" y="155"/>
                  </a:lnTo>
                  <a:lnTo>
                    <a:pt x="78" y="145"/>
                  </a:lnTo>
                  <a:lnTo>
                    <a:pt x="86" y="136"/>
                  </a:lnTo>
                  <a:lnTo>
                    <a:pt x="97" y="130"/>
                  </a:lnTo>
                  <a:lnTo>
                    <a:pt x="113" y="128"/>
                  </a:lnTo>
                  <a:lnTo>
                    <a:pt x="113" y="130"/>
                  </a:lnTo>
                  <a:lnTo>
                    <a:pt x="112" y="136"/>
                  </a:lnTo>
                  <a:lnTo>
                    <a:pt x="109" y="144"/>
                  </a:lnTo>
                  <a:lnTo>
                    <a:pt x="105" y="153"/>
                  </a:lnTo>
                  <a:lnTo>
                    <a:pt x="100" y="163"/>
                  </a:lnTo>
                  <a:lnTo>
                    <a:pt x="92" y="172"/>
                  </a:lnTo>
                  <a:lnTo>
                    <a:pt x="82" y="178"/>
                  </a:lnTo>
                  <a:lnTo>
                    <a:pt x="67" y="180"/>
                  </a:lnTo>
                  <a:lnTo>
                    <a:pt x="67" y="292"/>
                  </a:lnTo>
                  <a:lnTo>
                    <a:pt x="61" y="292"/>
                  </a:lnTo>
                  <a:close/>
                </a:path>
              </a:pathLst>
            </a:custGeom>
            <a:solidFill>
              <a:srgbClr val="D7D7D7"/>
            </a:solidFill>
            <a:ln w="0">
              <a:solidFill>
                <a:srgbClr val="D7D7D7"/>
              </a:solidFill>
              <a:prstDash val="solid"/>
              <a:round/>
              <a:headEnd/>
              <a:tailEnd/>
            </a:ln>
          </p:spPr>
          <p:txBody>
            <a:bodyPr/>
            <a:lstStyle/>
            <a:p>
              <a:endParaRPr lang="en-US"/>
            </a:p>
          </p:txBody>
        </p:sp>
        <p:sp>
          <p:nvSpPr>
            <p:cNvPr id="1041" name="Freeform 17"/>
            <p:cNvSpPr>
              <a:spLocks/>
            </p:cNvSpPr>
            <p:nvPr/>
          </p:nvSpPr>
          <p:spPr bwMode="gray">
            <a:xfrm>
              <a:off x="2596" y="332"/>
              <a:ext cx="68" cy="257"/>
            </a:xfrm>
            <a:custGeom>
              <a:avLst/>
              <a:gdLst/>
              <a:ahLst/>
              <a:cxnLst>
                <a:cxn ang="0">
                  <a:pos x="31" y="164"/>
                </a:cxn>
                <a:cxn ang="0">
                  <a:pos x="23" y="163"/>
                </a:cxn>
                <a:cxn ang="0">
                  <a:pos x="8" y="155"/>
                </a:cxn>
                <a:cxn ang="0">
                  <a:pos x="0" y="132"/>
                </a:cxn>
                <a:cxn ang="0">
                  <a:pos x="7" y="132"/>
                </a:cxn>
                <a:cxn ang="0">
                  <a:pos x="22" y="139"/>
                </a:cxn>
                <a:cxn ang="0">
                  <a:pos x="31" y="160"/>
                </a:cxn>
                <a:cxn ang="0">
                  <a:pos x="29" y="101"/>
                </a:cxn>
                <a:cxn ang="0">
                  <a:pos x="16" y="97"/>
                </a:cxn>
                <a:cxn ang="0">
                  <a:pos x="3" y="83"/>
                </a:cxn>
                <a:cxn ang="0">
                  <a:pos x="3" y="70"/>
                </a:cxn>
                <a:cxn ang="0">
                  <a:pos x="15" y="74"/>
                </a:cxn>
                <a:cxn ang="0">
                  <a:pos x="27" y="86"/>
                </a:cxn>
                <a:cxn ang="0">
                  <a:pos x="31" y="31"/>
                </a:cxn>
                <a:cxn ang="0">
                  <a:pos x="33" y="23"/>
                </a:cxn>
                <a:cxn ang="0">
                  <a:pos x="41" y="8"/>
                </a:cxn>
                <a:cxn ang="0">
                  <a:pos x="62" y="0"/>
                </a:cxn>
                <a:cxn ang="0">
                  <a:pos x="61" y="8"/>
                </a:cxn>
                <a:cxn ang="0">
                  <a:pos x="53" y="23"/>
                </a:cxn>
                <a:cxn ang="0">
                  <a:pos x="35" y="31"/>
                </a:cxn>
                <a:cxn ang="0">
                  <a:pos x="35" y="75"/>
                </a:cxn>
                <a:cxn ang="0">
                  <a:pos x="39" y="62"/>
                </a:cxn>
                <a:cxn ang="0">
                  <a:pos x="54" y="48"/>
                </a:cxn>
                <a:cxn ang="0">
                  <a:pos x="68" y="48"/>
                </a:cxn>
                <a:cxn ang="0">
                  <a:pos x="66" y="59"/>
                </a:cxn>
                <a:cxn ang="0">
                  <a:pos x="58" y="72"/>
                </a:cxn>
                <a:cxn ang="0">
                  <a:pos x="35" y="82"/>
                </a:cxn>
                <a:cxn ang="0">
                  <a:pos x="35" y="143"/>
                </a:cxn>
                <a:cxn ang="0">
                  <a:pos x="38" y="132"/>
                </a:cxn>
                <a:cxn ang="0">
                  <a:pos x="49" y="122"/>
                </a:cxn>
                <a:cxn ang="0">
                  <a:pos x="60" y="122"/>
                </a:cxn>
                <a:cxn ang="0">
                  <a:pos x="58" y="133"/>
                </a:cxn>
                <a:cxn ang="0">
                  <a:pos x="47" y="144"/>
                </a:cxn>
                <a:cxn ang="0">
                  <a:pos x="35" y="257"/>
                </a:cxn>
              </a:cxnLst>
              <a:rect l="0" t="0" r="r" b="b"/>
              <a:pathLst>
                <a:path w="68" h="257">
                  <a:moveTo>
                    <a:pt x="31" y="257"/>
                  </a:moveTo>
                  <a:lnTo>
                    <a:pt x="31" y="164"/>
                  </a:lnTo>
                  <a:lnTo>
                    <a:pt x="29" y="163"/>
                  </a:lnTo>
                  <a:lnTo>
                    <a:pt x="23" y="163"/>
                  </a:lnTo>
                  <a:lnTo>
                    <a:pt x="16" y="160"/>
                  </a:lnTo>
                  <a:lnTo>
                    <a:pt x="8" y="155"/>
                  </a:lnTo>
                  <a:lnTo>
                    <a:pt x="3" y="145"/>
                  </a:lnTo>
                  <a:lnTo>
                    <a:pt x="0" y="132"/>
                  </a:lnTo>
                  <a:lnTo>
                    <a:pt x="3" y="132"/>
                  </a:lnTo>
                  <a:lnTo>
                    <a:pt x="7" y="132"/>
                  </a:lnTo>
                  <a:lnTo>
                    <a:pt x="15" y="135"/>
                  </a:lnTo>
                  <a:lnTo>
                    <a:pt x="22" y="139"/>
                  </a:lnTo>
                  <a:lnTo>
                    <a:pt x="27" y="147"/>
                  </a:lnTo>
                  <a:lnTo>
                    <a:pt x="31" y="160"/>
                  </a:lnTo>
                  <a:lnTo>
                    <a:pt x="31" y="101"/>
                  </a:lnTo>
                  <a:lnTo>
                    <a:pt x="29" y="101"/>
                  </a:lnTo>
                  <a:lnTo>
                    <a:pt x="23" y="99"/>
                  </a:lnTo>
                  <a:lnTo>
                    <a:pt x="16" y="97"/>
                  </a:lnTo>
                  <a:lnTo>
                    <a:pt x="8" y="91"/>
                  </a:lnTo>
                  <a:lnTo>
                    <a:pt x="3" y="83"/>
                  </a:lnTo>
                  <a:lnTo>
                    <a:pt x="0" y="70"/>
                  </a:lnTo>
                  <a:lnTo>
                    <a:pt x="3" y="70"/>
                  </a:lnTo>
                  <a:lnTo>
                    <a:pt x="7" y="71"/>
                  </a:lnTo>
                  <a:lnTo>
                    <a:pt x="15" y="74"/>
                  </a:lnTo>
                  <a:lnTo>
                    <a:pt x="22" y="78"/>
                  </a:lnTo>
                  <a:lnTo>
                    <a:pt x="27" y="86"/>
                  </a:lnTo>
                  <a:lnTo>
                    <a:pt x="31" y="97"/>
                  </a:lnTo>
                  <a:lnTo>
                    <a:pt x="31" y="31"/>
                  </a:lnTo>
                  <a:lnTo>
                    <a:pt x="31" y="28"/>
                  </a:lnTo>
                  <a:lnTo>
                    <a:pt x="33" y="23"/>
                  </a:lnTo>
                  <a:lnTo>
                    <a:pt x="35" y="15"/>
                  </a:lnTo>
                  <a:lnTo>
                    <a:pt x="41" y="8"/>
                  </a:lnTo>
                  <a:lnTo>
                    <a:pt x="50" y="2"/>
                  </a:lnTo>
                  <a:lnTo>
                    <a:pt x="62" y="0"/>
                  </a:lnTo>
                  <a:lnTo>
                    <a:pt x="62" y="2"/>
                  </a:lnTo>
                  <a:lnTo>
                    <a:pt x="61" y="8"/>
                  </a:lnTo>
                  <a:lnTo>
                    <a:pt x="58" y="15"/>
                  </a:lnTo>
                  <a:lnTo>
                    <a:pt x="53" y="23"/>
                  </a:lnTo>
                  <a:lnTo>
                    <a:pt x="46" y="28"/>
                  </a:lnTo>
                  <a:lnTo>
                    <a:pt x="35" y="31"/>
                  </a:lnTo>
                  <a:lnTo>
                    <a:pt x="35" y="78"/>
                  </a:lnTo>
                  <a:lnTo>
                    <a:pt x="35" y="75"/>
                  </a:lnTo>
                  <a:lnTo>
                    <a:pt x="37" y="70"/>
                  </a:lnTo>
                  <a:lnTo>
                    <a:pt x="39" y="62"/>
                  </a:lnTo>
                  <a:lnTo>
                    <a:pt x="45" y="55"/>
                  </a:lnTo>
                  <a:lnTo>
                    <a:pt x="54" y="48"/>
                  </a:lnTo>
                  <a:lnTo>
                    <a:pt x="66" y="47"/>
                  </a:lnTo>
                  <a:lnTo>
                    <a:pt x="68" y="48"/>
                  </a:lnTo>
                  <a:lnTo>
                    <a:pt x="68" y="52"/>
                  </a:lnTo>
                  <a:lnTo>
                    <a:pt x="66" y="59"/>
                  </a:lnTo>
                  <a:lnTo>
                    <a:pt x="64" y="66"/>
                  </a:lnTo>
                  <a:lnTo>
                    <a:pt x="58" y="72"/>
                  </a:lnTo>
                  <a:lnTo>
                    <a:pt x="50" y="78"/>
                  </a:lnTo>
                  <a:lnTo>
                    <a:pt x="35" y="82"/>
                  </a:lnTo>
                  <a:lnTo>
                    <a:pt x="35" y="144"/>
                  </a:lnTo>
                  <a:lnTo>
                    <a:pt x="35" y="143"/>
                  </a:lnTo>
                  <a:lnTo>
                    <a:pt x="37" y="139"/>
                  </a:lnTo>
                  <a:lnTo>
                    <a:pt x="38" y="132"/>
                  </a:lnTo>
                  <a:lnTo>
                    <a:pt x="42" y="126"/>
                  </a:lnTo>
                  <a:lnTo>
                    <a:pt x="49" y="122"/>
                  </a:lnTo>
                  <a:lnTo>
                    <a:pt x="58" y="121"/>
                  </a:lnTo>
                  <a:lnTo>
                    <a:pt x="60" y="122"/>
                  </a:lnTo>
                  <a:lnTo>
                    <a:pt x="60" y="126"/>
                  </a:lnTo>
                  <a:lnTo>
                    <a:pt x="58" y="133"/>
                  </a:lnTo>
                  <a:lnTo>
                    <a:pt x="56" y="139"/>
                  </a:lnTo>
                  <a:lnTo>
                    <a:pt x="47" y="144"/>
                  </a:lnTo>
                  <a:lnTo>
                    <a:pt x="35" y="148"/>
                  </a:lnTo>
                  <a:lnTo>
                    <a:pt x="35" y="257"/>
                  </a:lnTo>
                  <a:lnTo>
                    <a:pt x="31" y="257"/>
                  </a:lnTo>
                  <a:close/>
                </a:path>
              </a:pathLst>
            </a:custGeom>
            <a:solidFill>
              <a:srgbClr val="D7D7D7"/>
            </a:solidFill>
            <a:ln w="0">
              <a:solidFill>
                <a:srgbClr val="D7D7D7"/>
              </a:solidFill>
              <a:prstDash val="solid"/>
              <a:round/>
              <a:headEnd/>
              <a:tailEnd/>
            </a:ln>
          </p:spPr>
          <p:txBody>
            <a:bodyPr/>
            <a:lstStyle/>
            <a:p>
              <a:endParaRPr lang="en-US"/>
            </a:p>
          </p:txBody>
        </p:sp>
        <p:sp>
          <p:nvSpPr>
            <p:cNvPr id="1042" name="Freeform 18"/>
            <p:cNvSpPr>
              <a:spLocks/>
            </p:cNvSpPr>
            <p:nvPr/>
          </p:nvSpPr>
          <p:spPr bwMode="gray">
            <a:xfrm>
              <a:off x="1672" y="164"/>
              <a:ext cx="111" cy="425"/>
            </a:xfrm>
            <a:custGeom>
              <a:avLst/>
              <a:gdLst/>
              <a:ahLst/>
              <a:cxnLst>
                <a:cxn ang="0">
                  <a:pos x="52" y="272"/>
                </a:cxn>
                <a:cxn ang="0">
                  <a:pos x="44" y="270"/>
                </a:cxn>
                <a:cxn ang="0">
                  <a:pos x="26" y="265"/>
                </a:cxn>
                <a:cxn ang="0">
                  <a:pos x="8" y="249"/>
                </a:cxn>
                <a:cxn ang="0">
                  <a:pos x="0" y="219"/>
                </a:cxn>
                <a:cxn ang="0">
                  <a:pos x="8" y="219"/>
                </a:cxn>
                <a:cxn ang="0">
                  <a:pos x="25" y="223"/>
                </a:cxn>
                <a:cxn ang="0">
                  <a:pos x="41" y="235"/>
                </a:cxn>
                <a:cxn ang="0">
                  <a:pos x="52" y="265"/>
                </a:cxn>
                <a:cxn ang="0">
                  <a:pos x="50" y="168"/>
                </a:cxn>
                <a:cxn ang="0">
                  <a:pos x="35" y="165"/>
                </a:cxn>
                <a:cxn ang="0">
                  <a:pos x="17" y="156"/>
                </a:cxn>
                <a:cxn ang="0">
                  <a:pos x="3" y="134"/>
                </a:cxn>
                <a:cxn ang="0">
                  <a:pos x="3" y="116"/>
                </a:cxn>
                <a:cxn ang="0">
                  <a:pos x="19" y="120"/>
                </a:cxn>
                <a:cxn ang="0">
                  <a:pos x="39" y="133"/>
                </a:cxn>
                <a:cxn ang="0">
                  <a:pos x="52" y="161"/>
                </a:cxn>
                <a:cxn ang="0">
                  <a:pos x="53" y="50"/>
                </a:cxn>
                <a:cxn ang="0">
                  <a:pos x="54" y="36"/>
                </a:cxn>
                <a:cxn ang="0">
                  <a:pos x="65" y="17"/>
                </a:cxn>
                <a:cxn ang="0">
                  <a:pos x="87" y="3"/>
                </a:cxn>
                <a:cxn ang="0">
                  <a:pos x="103" y="3"/>
                </a:cxn>
                <a:cxn ang="0">
                  <a:pos x="99" y="21"/>
                </a:cxn>
                <a:cxn ang="0">
                  <a:pos x="84" y="42"/>
                </a:cxn>
                <a:cxn ang="0">
                  <a:pos x="58" y="52"/>
                </a:cxn>
                <a:cxn ang="0">
                  <a:pos x="58" y="127"/>
                </a:cxn>
                <a:cxn ang="0">
                  <a:pos x="61" y="112"/>
                </a:cxn>
                <a:cxn ang="0">
                  <a:pos x="72" y="94"/>
                </a:cxn>
                <a:cxn ang="0">
                  <a:pos x="93" y="80"/>
                </a:cxn>
                <a:cxn ang="0">
                  <a:pos x="111" y="80"/>
                </a:cxn>
                <a:cxn ang="0">
                  <a:pos x="111" y="91"/>
                </a:cxn>
                <a:cxn ang="0">
                  <a:pos x="107" y="108"/>
                </a:cxn>
                <a:cxn ang="0">
                  <a:pos x="91" y="126"/>
                </a:cxn>
                <a:cxn ang="0">
                  <a:pos x="58" y="135"/>
                </a:cxn>
                <a:cxn ang="0">
                  <a:pos x="58" y="236"/>
                </a:cxn>
                <a:cxn ang="0">
                  <a:pos x="61" y="223"/>
                </a:cxn>
                <a:cxn ang="0">
                  <a:pos x="73" y="208"/>
                </a:cxn>
                <a:cxn ang="0">
                  <a:pos x="97" y="200"/>
                </a:cxn>
                <a:cxn ang="0">
                  <a:pos x="99" y="207"/>
                </a:cxn>
                <a:cxn ang="0">
                  <a:pos x="97" y="220"/>
                </a:cxn>
                <a:cxn ang="0">
                  <a:pos x="87" y="235"/>
                </a:cxn>
                <a:cxn ang="0">
                  <a:pos x="58" y="245"/>
                </a:cxn>
                <a:cxn ang="0">
                  <a:pos x="52" y="425"/>
                </a:cxn>
              </a:cxnLst>
              <a:rect l="0" t="0" r="r" b="b"/>
              <a:pathLst>
                <a:path w="111" h="425">
                  <a:moveTo>
                    <a:pt x="52" y="425"/>
                  </a:moveTo>
                  <a:lnTo>
                    <a:pt x="52" y="272"/>
                  </a:lnTo>
                  <a:lnTo>
                    <a:pt x="50" y="270"/>
                  </a:lnTo>
                  <a:lnTo>
                    <a:pt x="44" y="270"/>
                  </a:lnTo>
                  <a:lnTo>
                    <a:pt x="35" y="269"/>
                  </a:lnTo>
                  <a:lnTo>
                    <a:pt x="26" y="265"/>
                  </a:lnTo>
                  <a:lnTo>
                    <a:pt x="17" y="258"/>
                  </a:lnTo>
                  <a:lnTo>
                    <a:pt x="8" y="249"/>
                  </a:lnTo>
                  <a:lnTo>
                    <a:pt x="3" y="236"/>
                  </a:lnTo>
                  <a:lnTo>
                    <a:pt x="0" y="219"/>
                  </a:lnTo>
                  <a:lnTo>
                    <a:pt x="3" y="219"/>
                  </a:lnTo>
                  <a:lnTo>
                    <a:pt x="8" y="219"/>
                  </a:lnTo>
                  <a:lnTo>
                    <a:pt x="15" y="220"/>
                  </a:lnTo>
                  <a:lnTo>
                    <a:pt x="25" y="223"/>
                  </a:lnTo>
                  <a:lnTo>
                    <a:pt x="33" y="227"/>
                  </a:lnTo>
                  <a:lnTo>
                    <a:pt x="41" y="235"/>
                  </a:lnTo>
                  <a:lnTo>
                    <a:pt x="48" y="247"/>
                  </a:lnTo>
                  <a:lnTo>
                    <a:pt x="52" y="265"/>
                  </a:lnTo>
                  <a:lnTo>
                    <a:pt x="52" y="168"/>
                  </a:lnTo>
                  <a:lnTo>
                    <a:pt x="50" y="168"/>
                  </a:lnTo>
                  <a:lnTo>
                    <a:pt x="44" y="168"/>
                  </a:lnTo>
                  <a:lnTo>
                    <a:pt x="35" y="165"/>
                  </a:lnTo>
                  <a:lnTo>
                    <a:pt x="26" y="161"/>
                  </a:lnTo>
                  <a:lnTo>
                    <a:pt x="17" y="156"/>
                  </a:lnTo>
                  <a:lnTo>
                    <a:pt x="8" y="146"/>
                  </a:lnTo>
                  <a:lnTo>
                    <a:pt x="3" y="134"/>
                  </a:lnTo>
                  <a:lnTo>
                    <a:pt x="0" y="116"/>
                  </a:lnTo>
                  <a:lnTo>
                    <a:pt x="3" y="116"/>
                  </a:lnTo>
                  <a:lnTo>
                    <a:pt x="10" y="118"/>
                  </a:lnTo>
                  <a:lnTo>
                    <a:pt x="19" y="120"/>
                  </a:lnTo>
                  <a:lnTo>
                    <a:pt x="29" y="125"/>
                  </a:lnTo>
                  <a:lnTo>
                    <a:pt x="39" y="133"/>
                  </a:lnTo>
                  <a:lnTo>
                    <a:pt x="48" y="145"/>
                  </a:lnTo>
                  <a:lnTo>
                    <a:pt x="52" y="161"/>
                  </a:lnTo>
                  <a:lnTo>
                    <a:pt x="52" y="52"/>
                  </a:lnTo>
                  <a:lnTo>
                    <a:pt x="53" y="50"/>
                  </a:lnTo>
                  <a:lnTo>
                    <a:pt x="53" y="44"/>
                  </a:lnTo>
                  <a:lnTo>
                    <a:pt x="54" y="36"/>
                  </a:lnTo>
                  <a:lnTo>
                    <a:pt x="58" y="26"/>
                  </a:lnTo>
                  <a:lnTo>
                    <a:pt x="65" y="17"/>
                  </a:lnTo>
                  <a:lnTo>
                    <a:pt x="75" y="9"/>
                  </a:lnTo>
                  <a:lnTo>
                    <a:pt x="87" y="3"/>
                  </a:lnTo>
                  <a:lnTo>
                    <a:pt x="104" y="0"/>
                  </a:lnTo>
                  <a:lnTo>
                    <a:pt x="103" y="3"/>
                  </a:lnTo>
                  <a:lnTo>
                    <a:pt x="102" y="11"/>
                  </a:lnTo>
                  <a:lnTo>
                    <a:pt x="99" y="21"/>
                  </a:lnTo>
                  <a:lnTo>
                    <a:pt x="92" y="32"/>
                  </a:lnTo>
                  <a:lnTo>
                    <a:pt x="84" y="42"/>
                  </a:lnTo>
                  <a:lnTo>
                    <a:pt x="73" y="49"/>
                  </a:lnTo>
                  <a:lnTo>
                    <a:pt x="58" y="52"/>
                  </a:lnTo>
                  <a:lnTo>
                    <a:pt x="58" y="130"/>
                  </a:lnTo>
                  <a:lnTo>
                    <a:pt x="58" y="127"/>
                  </a:lnTo>
                  <a:lnTo>
                    <a:pt x="60" y="122"/>
                  </a:lnTo>
                  <a:lnTo>
                    <a:pt x="61" y="112"/>
                  </a:lnTo>
                  <a:lnTo>
                    <a:pt x="65" y="103"/>
                  </a:lnTo>
                  <a:lnTo>
                    <a:pt x="72" y="94"/>
                  </a:lnTo>
                  <a:lnTo>
                    <a:pt x="80" y="85"/>
                  </a:lnTo>
                  <a:lnTo>
                    <a:pt x="93" y="80"/>
                  </a:lnTo>
                  <a:lnTo>
                    <a:pt x="110" y="77"/>
                  </a:lnTo>
                  <a:lnTo>
                    <a:pt x="111" y="80"/>
                  </a:lnTo>
                  <a:lnTo>
                    <a:pt x="111" y="84"/>
                  </a:lnTo>
                  <a:lnTo>
                    <a:pt x="111" y="91"/>
                  </a:lnTo>
                  <a:lnTo>
                    <a:pt x="110" y="100"/>
                  </a:lnTo>
                  <a:lnTo>
                    <a:pt x="107" y="108"/>
                  </a:lnTo>
                  <a:lnTo>
                    <a:pt x="100" y="118"/>
                  </a:lnTo>
                  <a:lnTo>
                    <a:pt x="91" y="126"/>
                  </a:lnTo>
                  <a:lnTo>
                    <a:pt x="77" y="133"/>
                  </a:lnTo>
                  <a:lnTo>
                    <a:pt x="58" y="135"/>
                  </a:lnTo>
                  <a:lnTo>
                    <a:pt x="58" y="239"/>
                  </a:lnTo>
                  <a:lnTo>
                    <a:pt x="58" y="236"/>
                  </a:lnTo>
                  <a:lnTo>
                    <a:pt x="60" y="231"/>
                  </a:lnTo>
                  <a:lnTo>
                    <a:pt x="61" y="223"/>
                  </a:lnTo>
                  <a:lnTo>
                    <a:pt x="66" y="215"/>
                  </a:lnTo>
                  <a:lnTo>
                    <a:pt x="73" y="208"/>
                  </a:lnTo>
                  <a:lnTo>
                    <a:pt x="83" y="203"/>
                  </a:lnTo>
                  <a:lnTo>
                    <a:pt x="97" y="200"/>
                  </a:lnTo>
                  <a:lnTo>
                    <a:pt x="97" y="201"/>
                  </a:lnTo>
                  <a:lnTo>
                    <a:pt x="99" y="207"/>
                  </a:lnTo>
                  <a:lnTo>
                    <a:pt x="99" y="212"/>
                  </a:lnTo>
                  <a:lnTo>
                    <a:pt x="97" y="220"/>
                  </a:lnTo>
                  <a:lnTo>
                    <a:pt x="93" y="228"/>
                  </a:lnTo>
                  <a:lnTo>
                    <a:pt x="87" y="235"/>
                  </a:lnTo>
                  <a:lnTo>
                    <a:pt x="75" y="242"/>
                  </a:lnTo>
                  <a:lnTo>
                    <a:pt x="58" y="245"/>
                  </a:lnTo>
                  <a:lnTo>
                    <a:pt x="58" y="425"/>
                  </a:lnTo>
                  <a:lnTo>
                    <a:pt x="52" y="425"/>
                  </a:lnTo>
                  <a:close/>
                </a:path>
              </a:pathLst>
            </a:custGeom>
            <a:solidFill>
              <a:srgbClr val="D7D7D7"/>
            </a:solidFill>
            <a:ln w="0">
              <a:solidFill>
                <a:srgbClr val="D7D7D7"/>
              </a:solidFill>
              <a:prstDash val="solid"/>
              <a:round/>
              <a:headEnd/>
              <a:tailEnd/>
            </a:ln>
          </p:spPr>
          <p:txBody>
            <a:bodyPr/>
            <a:lstStyle/>
            <a:p>
              <a:endParaRPr lang="en-US"/>
            </a:p>
          </p:txBody>
        </p:sp>
        <p:sp>
          <p:nvSpPr>
            <p:cNvPr id="1043" name="Freeform 19"/>
            <p:cNvSpPr>
              <a:spLocks/>
            </p:cNvSpPr>
            <p:nvPr/>
          </p:nvSpPr>
          <p:spPr bwMode="gray">
            <a:xfrm>
              <a:off x="2065" y="361"/>
              <a:ext cx="100" cy="228"/>
            </a:xfrm>
            <a:custGeom>
              <a:avLst/>
              <a:gdLst/>
              <a:ahLst/>
              <a:cxnLst>
                <a:cxn ang="0">
                  <a:pos x="52" y="176"/>
                </a:cxn>
                <a:cxn ang="0">
                  <a:pos x="59" y="176"/>
                </a:cxn>
                <a:cxn ang="0">
                  <a:pos x="74" y="169"/>
                </a:cxn>
                <a:cxn ang="0">
                  <a:pos x="86" y="154"/>
                </a:cxn>
                <a:cxn ang="0">
                  <a:pos x="86" y="141"/>
                </a:cxn>
                <a:cxn ang="0">
                  <a:pos x="74" y="143"/>
                </a:cxn>
                <a:cxn ang="0">
                  <a:pos x="58" y="158"/>
                </a:cxn>
                <a:cxn ang="0">
                  <a:pos x="52" y="118"/>
                </a:cxn>
                <a:cxn ang="0">
                  <a:pos x="61" y="116"/>
                </a:cxn>
                <a:cxn ang="0">
                  <a:pos x="78" y="110"/>
                </a:cxn>
                <a:cxn ang="0">
                  <a:pos x="92" y="92"/>
                </a:cxn>
                <a:cxn ang="0">
                  <a:pos x="92" y="77"/>
                </a:cxn>
                <a:cxn ang="0">
                  <a:pos x="81" y="79"/>
                </a:cxn>
                <a:cxn ang="0">
                  <a:pos x="65" y="88"/>
                </a:cxn>
                <a:cxn ang="0">
                  <a:pos x="52" y="115"/>
                </a:cxn>
                <a:cxn ang="0">
                  <a:pos x="55" y="48"/>
                </a:cxn>
                <a:cxn ang="0">
                  <a:pos x="67" y="45"/>
                </a:cxn>
                <a:cxn ang="0">
                  <a:pos x="85" y="37"/>
                </a:cxn>
                <a:cxn ang="0">
                  <a:pos x="97" y="17"/>
                </a:cxn>
                <a:cxn ang="0">
                  <a:pos x="97" y="0"/>
                </a:cxn>
                <a:cxn ang="0">
                  <a:pos x="83" y="3"/>
                </a:cxn>
                <a:cxn ang="0">
                  <a:pos x="65" y="14"/>
                </a:cxn>
                <a:cxn ang="0">
                  <a:pos x="50" y="45"/>
                </a:cxn>
                <a:cxn ang="0">
                  <a:pos x="47" y="35"/>
                </a:cxn>
                <a:cxn ang="0">
                  <a:pos x="38" y="18"/>
                </a:cxn>
                <a:cxn ang="0">
                  <a:pos x="16" y="3"/>
                </a:cxn>
                <a:cxn ang="0">
                  <a:pos x="1" y="3"/>
                </a:cxn>
                <a:cxn ang="0">
                  <a:pos x="5" y="19"/>
                </a:cxn>
                <a:cxn ang="0">
                  <a:pos x="19" y="38"/>
                </a:cxn>
                <a:cxn ang="0">
                  <a:pos x="47" y="48"/>
                </a:cxn>
                <a:cxn ang="0">
                  <a:pos x="47" y="132"/>
                </a:cxn>
                <a:cxn ang="0">
                  <a:pos x="42" y="118"/>
                </a:cxn>
                <a:cxn ang="0">
                  <a:pos x="25" y="103"/>
                </a:cxn>
                <a:cxn ang="0">
                  <a:pos x="12" y="103"/>
                </a:cxn>
                <a:cxn ang="0">
                  <a:pos x="16" y="116"/>
                </a:cxn>
                <a:cxn ang="0">
                  <a:pos x="25" y="132"/>
                </a:cxn>
                <a:cxn ang="0">
                  <a:pos x="47" y="141"/>
                </a:cxn>
                <a:cxn ang="0">
                  <a:pos x="52" y="228"/>
                </a:cxn>
              </a:cxnLst>
              <a:rect l="0" t="0" r="r" b="b"/>
              <a:pathLst>
                <a:path w="100" h="228">
                  <a:moveTo>
                    <a:pt x="52" y="228"/>
                  </a:moveTo>
                  <a:lnTo>
                    <a:pt x="52" y="176"/>
                  </a:lnTo>
                  <a:lnTo>
                    <a:pt x="55" y="176"/>
                  </a:lnTo>
                  <a:lnTo>
                    <a:pt x="59" y="176"/>
                  </a:lnTo>
                  <a:lnTo>
                    <a:pt x="67" y="173"/>
                  </a:lnTo>
                  <a:lnTo>
                    <a:pt x="74" y="169"/>
                  </a:lnTo>
                  <a:lnTo>
                    <a:pt x="81" y="163"/>
                  </a:lnTo>
                  <a:lnTo>
                    <a:pt x="86" y="154"/>
                  </a:lnTo>
                  <a:lnTo>
                    <a:pt x="88" y="141"/>
                  </a:lnTo>
                  <a:lnTo>
                    <a:pt x="86" y="141"/>
                  </a:lnTo>
                  <a:lnTo>
                    <a:pt x="81" y="142"/>
                  </a:lnTo>
                  <a:lnTo>
                    <a:pt x="74" y="143"/>
                  </a:lnTo>
                  <a:lnTo>
                    <a:pt x="66" y="149"/>
                  </a:lnTo>
                  <a:lnTo>
                    <a:pt x="58" y="158"/>
                  </a:lnTo>
                  <a:lnTo>
                    <a:pt x="52" y="173"/>
                  </a:lnTo>
                  <a:lnTo>
                    <a:pt x="52" y="118"/>
                  </a:lnTo>
                  <a:lnTo>
                    <a:pt x="55" y="118"/>
                  </a:lnTo>
                  <a:lnTo>
                    <a:pt x="61" y="116"/>
                  </a:lnTo>
                  <a:lnTo>
                    <a:pt x="69" y="115"/>
                  </a:lnTo>
                  <a:lnTo>
                    <a:pt x="78" y="110"/>
                  </a:lnTo>
                  <a:lnTo>
                    <a:pt x="86" y="103"/>
                  </a:lnTo>
                  <a:lnTo>
                    <a:pt x="92" y="92"/>
                  </a:lnTo>
                  <a:lnTo>
                    <a:pt x="94" y="77"/>
                  </a:lnTo>
                  <a:lnTo>
                    <a:pt x="92" y="77"/>
                  </a:lnTo>
                  <a:lnTo>
                    <a:pt x="88" y="77"/>
                  </a:lnTo>
                  <a:lnTo>
                    <a:pt x="81" y="79"/>
                  </a:lnTo>
                  <a:lnTo>
                    <a:pt x="73" y="81"/>
                  </a:lnTo>
                  <a:lnTo>
                    <a:pt x="65" y="88"/>
                  </a:lnTo>
                  <a:lnTo>
                    <a:pt x="58" y="99"/>
                  </a:lnTo>
                  <a:lnTo>
                    <a:pt x="52" y="115"/>
                  </a:lnTo>
                  <a:lnTo>
                    <a:pt x="52" y="48"/>
                  </a:lnTo>
                  <a:lnTo>
                    <a:pt x="55" y="48"/>
                  </a:lnTo>
                  <a:lnTo>
                    <a:pt x="61" y="48"/>
                  </a:lnTo>
                  <a:lnTo>
                    <a:pt x="67" y="45"/>
                  </a:lnTo>
                  <a:lnTo>
                    <a:pt x="77" y="42"/>
                  </a:lnTo>
                  <a:lnTo>
                    <a:pt x="85" y="37"/>
                  </a:lnTo>
                  <a:lnTo>
                    <a:pt x="92" y="27"/>
                  </a:lnTo>
                  <a:lnTo>
                    <a:pt x="97" y="17"/>
                  </a:lnTo>
                  <a:lnTo>
                    <a:pt x="100" y="0"/>
                  </a:lnTo>
                  <a:lnTo>
                    <a:pt x="97" y="0"/>
                  </a:lnTo>
                  <a:lnTo>
                    <a:pt x="92" y="0"/>
                  </a:lnTo>
                  <a:lnTo>
                    <a:pt x="83" y="3"/>
                  </a:lnTo>
                  <a:lnTo>
                    <a:pt x="74" y="7"/>
                  </a:lnTo>
                  <a:lnTo>
                    <a:pt x="65" y="14"/>
                  </a:lnTo>
                  <a:lnTo>
                    <a:pt x="56" y="27"/>
                  </a:lnTo>
                  <a:lnTo>
                    <a:pt x="50" y="45"/>
                  </a:lnTo>
                  <a:lnTo>
                    <a:pt x="50" y="42"/>
                  </a:lnTo>
                  <a:lnTo>
                    <a:pt x="47" y="35"/>
                  </a:lnTo>
                  <a:lnTo>
                    <a:pt x="43" y="27"/>
                  </a:lnTo>
                  <a:lnTo>
                    <a:pt x="38" y="18"/>
                  </a:lnTo>
                  <a:lnTo>
                    <a:pt x="28" y="10"/>
                  </a:lnTo>
                  <a:lnTo>
                    <a:pt x="16" y="3"/>
                  </a:lnTo>
                  <a:lnTo>
                    <a:pt x="0" y="0"/>
                  </a:lnTo>
                  <a:lnTo>
                    <a:pt x="1" y="3"/>
                  </a:lnTo>
                  <a:lnTo>
                    <a:pt x="3" y="10"/>
                  </a:lnTo>
                  <a:lnTo>
                    <a:pt x="5" y="19"/>
                  </a:lnTo>
                  <a:lnTo>
                    <a:pt x="11" y="29"/>
                  </a:lnTo>
                  <a:lnTo>
                    <a:pt x="19" y="38"/>
                  </a:lnTo>
                  <a:lnTo>
                    <a:pt x="31" y="45"/>
                  </a:lnTo>
                  <a:lnTo>
                    <a:pt x="47" y="48"/>
                  </a:lnTo>
                  <a:lnTo>
                    <a:pt x="47" y="135"/>
                  </a:lnTo>
                  <a:lnTo>
                    <a:pt x="47" y="132"/>
                  </a:lnTo>
                  <a:lnTo>
                    <a:pt x="46" y="126"/>
                  </a:lnTo>
                  <a:lnTo>
                    <a:pt x="42" y="118"/>
                  </a:lnTo>
                  <a:lnTo>
                    <a:pt x="35" y="110"/>
                  </a:lnTo>
                  <a:lnTo>
                    <a:pt x="25" y="103"/>
                  </a:lnTo>
                  <a:lnTo>
                    <a:pt x="12" y="100"/>
                  </a:lnTo>
                  <a:lnTo>
                    <a:pt x="12" y="103"/>
                  </a:lnTo>
                  <a:lnTo>
                    <a:pt x="13" y="108"/>
                  </a:lnTo>
                  <a:lnTo>
                    <a:pt x="16" y="116"/>
                  </a:lnTo>
                  <a:lnTo>
                    <a:pt x="20" y="124"/>
                  </a:lnTo>
                  <a:lnTo>
                    <a:pt x="25" y="132"/>
                  </a:lnTo>
                  <a:lnTo>
                    <a:pt x="35" y="139"/>
                  </a:lnTo>
                  <a:lnTo>
                    <a:pt x="47" y="141"/>
                  </a:lnTo>
                  <a:lnTo>
                    <a:pt x="47" y="228"/>
                  </a:lnTo>
                  <a:lnTo>
                    <a:pt x="52" y="228"/>
                  </a:lnTo>
                  <a:close/>
                </a:path>
              </a:pathLst>
            </a:custGeom>
            <a:solidFill>
              <a:srgbClr val="D7D7D7"/>
            </a:solidFill>
            <a:ln w="0">
              <a:solidFill>
                <a:srgbClr val="D7D7D7"/>
              </a:solidFill>
              <a:prstDash val="solid"/>
              <a:round/>
              <a:headEnd/>
              <a:tailEnd/>
            </a:ln>
          </p:spPr>
          <p:txBody>
            <a:bodyPr/>
            <a:lstStyle/>
            <a:p>
              <a:endParaRPr lang="en-US"/>
            </a:p>
          </p:txBody>
        </p:sp>
        <p:sp>
          <p:nvSpPr>
            <p:cNvPr id="1044" name="Freeform 20"/>
            <p:cNvSpPr>
              <a:spLocks/>
            </p:cNvSpPr>
            <p:nvPr/>
          </p:nvSpPr>
          <p:spPr bwMode="gray">
            <a:xfrm>
              <a:off x="2921" y="361"/>
              <a:ext cx="100" cy="228"/>
            </a:xfrm>
            <a:custGeom>
              <a:avLst/>
              <a:gdLst/>
              <a:ahLst/>
              <a:cxnLst>
                <a:cxn ang="0">
                  <a:pos x="53" y="176"/>
                </a:cxn>
                <a:cxn ang="0">
                  <a:pos x="60" y="176"/>
                </a:cxn>
                <a:cxn ang="0">
                  <a:pos x="74" y="169"/>
                </a:cxn>
                <a:cxn ang="0">
                  <a:pos x="87" y="154"/>
                </a:cxn>
                <a:cxn ang="0">
                  <a:pos x="87" y="141"/>
                </a:cxn>
                <a:cxn ang="0">
                  <a:pos x="74" y="143"/>
                </a:cxn>
                <a:cxn ang="0">
                  <a:pos x="60" y="158"/>
                </a:cxn>
                <a:cxn ang="0">
                  <a:pos x="53" y="118"/>
                </a:cxn>
                <a:cxn ang="0">
                  <a:pos x="61" y="116"/>
                </a:cxn>
                <a:cxn ang="0">
                  <a:pos x="78" y="110"/>
                </a:cxn>
                <a:cxn ang="0">
                  <a:pos x="92" y="92"/>
                </a:cxn>
                <a:cxn ang="0">
                  <a:pos x="92" y="77"/>
                </a:cxn>
                <a:cxn ang="0">
                  <a:pos x="81" y="79"/>
                </a:cxn>
                <a:cxn ang="0">
                  <a:pos x="65" y="88"/>
                </a:cxn>
                <a:cxn ang="0">
                  <a:pos x="53" y="115"/>
                </a:cxn>
                <a:cxn ang="0">
                  <a:pos x="56" y="48"/>
                </a:cxn>
                <a:cxn ang="0">
                  <a:pos x="68" y="45"/>
                </a:cxn>
                <a:cxn ang="0">
                  <a:pos x="85" y="37"/>
                </a:cxn>
                <a:cxn ang="0">
                  <a:pos x="97" y="17"/>
                </a:cxn>
                <a:cxn ang="0">
                  <a:pos x="97" y="0"/>
                </a:cxn>
                <a:cxn ang="0">
                  <a:pos x="84" y="3"/>
                </a:cxn>
                <a:cxn ang="0">
                  <a:pos x="65" y="14"/>
                </a:cxn>
                <a:cxn ang="0">
                  <a:pos x="50" y="45"/>
                </a:cxn>
                <a:cxn ang="0">
                  <a:pos x="47" y="35"/>
                </a:cxn>
                <a:cxn ang="0">
                  <a:pos x="38" y="18"/>
                </a:cxn>
                <a:cxn ang="0">
                  <a:pos x="16" y="3"/>
                </a:cxn>
                <a:cxn ang="0">
                  <a:pos x="2" y="3"/>
                </a:cxn>
                <a:cxn ang="0">
                  <a:pos x="6" y="19"/>
                </a:cxn>
                <a:cxn ang="0">
                  <a:pos x="19" y="38"/>
                </a:cxn>
                <a:cxn ang="0">
                  <a:pos x="47" y="48"/>
                </a:cxn>
                <a:cxn ang="0">
                  <a:pos x="47" y="132"/>
                </a:cxn>
                <a:cxn ang="0">
                  <a:pos x="42" y="118"/>
                </a:cxn>
                <a:cxn ang="0">
                  <a:pos x="26" y="103"/>
                </a:cxn>
                <a:cxn ang="0">
                  <a:pos x="12" y="103"/>
                </a:cxn>
                <a:cxn ang="0">
                  <a:pos x="16" y="116"/>
                </a:cxn>
                <a:cxn ang="0">
                  <a:pos x="26" y="132"/>
                </a:cxn>
                <a:cxn ang="0">
                  <a:pos x="47" y="141"/>
                </a:cxn>
                <a:cxn ang="0">
                  <a:pos x="53" y="228"/>
                </a:cxn>
              </a:cxnLst>
              <a:rect l="0" t="0" r="r" b="b"/>
              <a:pathLst>
                <a:path w="100" h="228">
                  <a:moveTo>
                    <a:pt x="53" y="228"/>
                  </a:moveTo>
                  <a:lnTo>
                    <a:pt x="53" y="176"/>
                  </a:lnTo>
                  <a:lnTo>
                    <a:pt x="56" y="176"/>
                  </a:lnTo>
                  <a:lnTo>
                    <a:pt x="60" y="176"/>
                  </a:lnTo>
                  <a:lnTo>
                    <a:pt x="68" y="173"/>
                  </a:lnTo>
                  <a:lnTo>
                    <a:pt x="74" y="169"/>
                  </a:lnTo>
                  <a:lnTo>
                    <a:pt x="81" y="163"/>
                  </a:lnTo>
                  <a:lnTo>
                    <a:pt x="87" y="154"/>
                  </a:lnTo>
                  <a:lnTo>
                    <a:pt x="88" y="141"/>
                  </a:lnTo>
                  <a:lnTo>
                    <a:pt x="87" y="141"/>
                  </a:lnTo>
                  <a:lnTo>
                    <a:pt x="81" y="142"/>
                  </a:lnTo>
                  <a:lnTo>
                    <a:pt x="74" y="143"/>
                  </a:lnTo>
                  <a:lnTo>
                    <a:pt x="66" y="149"/>
                  </a:lnTo>
                  <a:lnTo>
                    <a:pt x="60" y="158"/>
                  </a:lnTo>
                  <a:lnTo>
                    <a:pt x="53" y="173"/>
                  </a:lnTo>
                  <a:lnTo>
                    <a:pt x="53" y="118"/>
                  </a:lnTo>
                  <a:lnTo>
                    <a:pt x="56" y="118"/>
                  </a:lnTo>
                  <a:lnTo>
                    <a:pt x="61" y="116"/>
                  </a:lnTo>
                  <a:lnTo>
                    <a:pt x="69" y="115"/>
                  </a:lnTo>
                  <a:lnTo>
                    <a:pt x="78" y="110"/>
                  </a:lnTo>
                  <a:lnTo>
                    <a:pt x="87" y="103"/>
                  </a:lnTo>
                  <a:lnTo>
                    <a:pt x="92" y="92"/>
                  </a:lnTo>
                  <a:lnTo>
                    <a:pt x="95" y="77"/>
                  </a:lnTo>
                  <a:lnTo>
                    <a:pt x="92" y="77"/>
                  </a:lnTo>
                  <a:lnTo>
                    <a:pt x="88" y="77"/>
                  </a:lnTo>
                  <a:lnTo>
                    <a:pt x="81" y="79"/>
                  </a:lnTo>
                  <a:lnTo>
                    <a:pt x="73" y="81"/>
                  </a:lnTo>
                  <a:lnTo>
                    <a:pt x="65" y="88"/>
                  </a:lnTo>
                  <a:lnTo>
                    <a:pt x="58" y="99"/>
                  </a:lnTo>
                  <a:lnTo>
                    <a:pt x="53" y="115"/>
                  </a:lnTo>
                  <a:lnTo>
                    <a:pt x="53" y="48"/>
                  </a:lnTo>
                  <a:lnTo>
                    <a:pt x="56" y="48"/>
                  </a:lnTo>
                  <a:lnTo>
                    <a:pt x="61" y="48"/>
                  </a:lnTo>
                  <a:lnTo>
                    <a:pt x="68" y="45"/>
                  </a:lnTo>
                  <a:lnTo>
                    <a:pt x="77" y="42"/>
                  </a:lnTo>
                  <a:lnTo>
                    <a:pt x="85" y="37"/>
                  </a:lnTo>
                  <a:lnTo>
                    <a:pt x="93" y="27"/>
                  </a:lnTo>
                  <a:lnTo>
                    <a:pt x="97" y="17"/>
                  </a:lnTo>
                  <a:lnTo>
                    <a:pt x="100" y="0"/>
                  </a:lnTo>
                  <a:lnTo>
                    <a:pt x="97" y="0"/>
                  </a:lnTo>
                  <a:lnTo>
                    <a:pt x="92" y="0"/>
                  </a:lnTo>
                  <a:lnTo>
                    <a:pt x="84" y="3"/>
                  </a:lnTo>
                  <a:lnTo>
                    <a:pt x="74" y="7"/>
                  </a:lnTo>
                  <a:lnTo>
                    <a:pt x="65" y="14"/>
                  </a:lnTo>
                  <a:lnTo>
                    <a:pt x="57" y="27"/>
                  </a:lnTo>
                  <a:lnTo>
                    <a:pt x="50" y="45"/>
                  </a:lnTo>
                  <a:lnTo>
                    <a:pt x="50" y="42"/>
                  </a:lnTo>
                  <a:lnTo>
                    <a:pt x="47" y="35"/>
                  </a:lnTo>
                  <a:lnTo>
                    <a:pt x="43" y="27"/>
                  </a:lnTo>
                  <a:lnTo>
                    <a:pt x="38" y="18"/>
                  </a:lnTo>
                  <a:lnTo>
                    <a:pt x="29" y="10"/>
                  </a:lnTo>
                  <a:lnTo>
                    <a:pt x="16" y="3"/>
                  </a:lnTo>
                  <a:lnTo>
                    <a:pt x="0" y="0"/>
                  </a:lnTo>
                  <a:lnTo>
                    <a:pt x="2" y="3"/>
                  </a:lnTo>
                  <a:lnTo>
                    <a:pt x="3" y="10"/>
                  </a:lnTo>
                  <a:lnTo>
                    <a:pt x="6" y="19"/>
                  </a:lnTo>
                  <a:lnTo>
                    <a:pt x="11" y="29"/>
                  </a:lnTo>
                  <a:lnTo>
                    <a:pt x="19" y="38"/>
                  </a:lnTo>
                  <a:lnTo>
                    <a:pt x="31" y="45"/>
                  </a:lnTo>
                  <a:lnTo>
                    <a:pt x="47" y="48"/>
                  </a:lnTo>
                  <a:lnTo>
                    <a:pt x="47" y="135"/>
                  </a:lnTo>
                  <a:lnTo>
                    <a:pt x="47" y="132"/>
                  </a:lnTo>
                  <a:lnTo>
                    <a:pt x="46" y="126"/>
                  </a:lnTo>
                  <a:lnTo>
                    <a:pt x="42" y="118"/>
                  </a:lnTo>
                  <a:lnTo>
                    <a:pt x="35" y="110"/>
                  </a:lnTo>
                  <a:lnTo>
                    <a:pt x="26" y="103"/>
                  </a:lnTo>
                  <a:lnTo>
                    <a:pt x="12" y="100"/>
                  </a:lnTo>
                  <a:lnTo>
                    <a:pt x="12" y="103"/>
                  </a:lnTo>
                  <a:lnTo>
                    <a:pt x="14" y="108"/>
                  </a:lnTo>
                  <a:lnTo>
                    <a:pt x="16" y="116"/>
                  </a:lnTo>
                  <a:lnTo>
                    <a:pt x="20" y="124"/>
                  </a:lnTo>
                  <a:lnTo>
                    <a:pt x="26" y="132"/>
                  </a:lnTo>
                  <a:lnTo>
                    <a:pt x="35" y="139"/>
                  </a:lnTo>
                  <a:lnTo>
                    <a:pt x="47" y="141"/>
                  </a:lnTo>
                  <a:lnTo>
                    <a:pt x="47" y="228"/>
                  </a:lnTo>
                  <a:lnTo>
                    <a:pt x="53" y="228"/>
                  </a:lnTo>
                  <a:close/>
                </a:path>
              </a:pathLst>
            </a:custGeom>
            <a:solidFill>
              <a:srgbClr val="D7D7D7"/>
            </a:solidFill>
            <a:ln w="0">
              <a:solidFill>
                <a:srgbClr val="D7D7D7"/>
              </a:solidFill>
              <a:prstDash val="solid"/>
              <a:round/>
              <a:headEnd/>
              <a:tailEnd/>
            </a:ln>
          </p:spPr>
          <p:txBody>
            <a:bodyPr/>
            <a:lstStyle/>
            <a:p>
              <a:endParaRPr lang="en-US"/>
            </a:p>
          </p:txBody>
        </p:sp>
        <p:sp>
          <p:nvSpPr>
            <p:cNvPr id="1045" name="Freeform 21"/>
            <p:cNvSpPr>
              <a:spLocks/>
            </p:cNvSpPr>
            <p:nvPr/>
          </p:nvSpPr>
          <p:spPr bwMode="gray">
            <a:xfrm>
              <a:off x="2273" y="187"/>
              <a:ext cx="175" cy="402"/>
            </a:xfrm>
            <a:custGeom>
              <a:avLst/>
              <a:gdLst/>
              <a:ahLst/>
              <a:cxnLst>
                <a:cxn ang="0">
                  <a:pos x="93" y="309"/>
                </a:cxn>
                <a:cxn ang="0">
                  <a:pos x="101" y="309"/>
                </a:cxn>
                <a:cxn ang="0">
                  <a:pos x="118" y="304"/>
                </a:cxn>
                <a:cxn ang="0">
                  <a:pos x="138" y="292"/>
                </a:cxn>
                <a:cxn ang="0">
                  <a:pos x="152" y="266"/>
                </a:cxn>
                <a:cxn ang="0">
                  <a:pos x="152" y="247"/>
                </a:cxn>
                <a:cxn ang="0">
                  <a:pos x="138" y="250"/>
                </a:cxn>
                <a:cxn ang="0">
                  <a:pos x="120" y="259"/>
                </a:cxn>
                <a:cxn ang="0">
                  <a:pos x="99" y="285"/>
                </a:cxn>
                <a:cxn ang="0">
                  <a:pos x="93" y="207"/>
                </a:cxn>
                <a:cxn ang="0">
                  <a:pos x="102" y="205"/>
                </a:cxn>
                <a:cxn ang="0">
                  <a:pos x="122" y="200"/>
                </a:cxn>
                <a:cxn ang="0">
                  <a:pos x="147" y="185"/>
                </a:cxn>
                <a:cxn ang="0">
                  <a:pos x="163" y="155"/>
                </a:cxn>
                <a:cxn ang="0">
                  <a:pos x="163" y="134"/>
                </a:cxn>
                <a:cxn ang="0">
                  <a:pos x="149" y="135"/>
                </a:cxn>
                <a:cxn ang="0">
                  <a:pos x="129" y="142"/>
                </a:cxn>
                <a:cxn ang="0">
                  <a:pos x="107" y="162"/>
                </a:cxn>
                <a:cxn ang="0">
                  <a:pos x="93" y="201"/>
                </a:cxn>
                <a:cxn ang="0">
                  <a:pos x="95" y="83"/>
                </a:cxn>
                <a:cxn ang="0">
                  <a:pos x="110" y="81"/>
                </a:cxn>
                <a:cxn ang="0">
                  <a:pos x="134" y="73"/>
                </a:cxn>
                <a:cxn ang="0">
                  <a:pos x="157" y="54"/>
                </a:cxn>
                <a:cxn ang="0">
                  <a:pos x="174" y="23"/>
                </a:cxn>
                <a:cxn ang="0">
                  <a:pos x="174" y="0"/>
                </a:cxn>
                <a:cxn ang="0">
                  <a:pos x="157" y="2"/>
                </a:cxn>
                <a:cxn ang="0">
                  <a:pos x="133" y="10"/>
                </a:cxn>
                <a:cxn ang="0">
                  <a:pos x="107" y="33"/>
                </a:cxn>
                <a:cxn ang="0">
                  <a:pos x="87" y="77"/>
                </a:cxn>
                <a:cxn ang="0">
                  <a:pos x="85" y="68"/>
                </a:cxn>
                <a:cxn ang="0">
                  <a:pos x="75" y="46"/>
                </a:cxn>
                <a:cxn ang="0">
                  <a:pos x="55" y="21"/>
                </a:cxn>
                <a:cxn ang="0">
                  <a:pos x="22" y="3"/>
                </a:cxn>
                <a:cxn ang="0">
                  <a:pos x="1" y="3"/>
                </a:cxn>
                <a:cxn ang="0">
                  <a:pos x="4" y="18"/>
                </a:cxn>
                <a:cxn ang="0">
                  <a:pos x="12" y="42"/>
                </a:cxn>
                <a:cxn ang="0">
                  <a:pos x="31" y="65"/>
                </a:cxn>
                <a:cxn ang="0">
                  <a:pos x="62" y="81"/>
                </a:cxn>
                <a:cxn ang="0">
                  <a:pos x="82" y="238"/>
                </a:cxn>
                <a:cxn ang="0">
                  <a:pos x="80" y="228"/>
                </a:cxn>
                <a:cxn ang="0">
                  <a:pos x="72" y="207"/>
                </a:cxn>
                <a:cxn ang="0">
                  <a:pos x="55" y="185"/>
                </a:cxn>
                <a:cxn ang="0">
                  <a:pos x="21" y="176"/>
                </a:cxn>
                <a:cxn ang="0">
                  <a:pos x="22" y="185"/>
                </a:cxn>
                <a:cxn ang="0">
                  <a:pos x="28" y="205"/>
                </a:cxn>
                <a:cxn ang="0">
                  <a:pos x="41" y="230"/>
                </a:cxn>
                <a:cxn ang="0">
                  <a:pos x="66" y="246"/>
                </a:cxn>
                <a:cxn ang="0">
                  <a:pos x="82" y="402"/>
                </a:cxn>
              </a:cxnLst>
              <a:rect l="0" t="0" r="r" b="b"/>
              <a:pathLst>
                <a:path w="175" h="402">
                  <a:moveTo>
                    <a:pt x="93" y="402"/>
                  </a:moveTo>
                  <a:lnTo>
                    <a:pt x="93" y="309"/>
                  </a:lnTo>
                  <a:lnTo>
                    <a:pt x="95" y="309"/>
                  </a:lnTo>
                  <a:lnTo>
                    <a:pt x="101" y="309"/>
                  </a:lnTo>
                  <a:lnTo>
                    <a:pt x="109" y="308"/>
                  </a:lnTo>
                  <a:lnTo>
                    <a:pt x="118" y="304"/>
                  </a:lnTo>
                  <a:lnTo>
                    <a:pt x="129" y="298"/>
                  </a:lnTo>
                  <a:lnTo>
                    <a:pt x="138" y="292"/>
                  </a:lnTo>
                  <a:lnTo>
                    <a:pt x="147" y="281"/>
                  </a:lnTo>
                  <a:lnTo>
                    <a:pt x="152" y="266"/>
                  </a:lnTo>
                  <a:lnTo>
                    <a:pt x="155" y="247"/>
                  </a:lnTo>
                  <a:lnTo>
                    <a:pt x="152" y="247"/>
                  </a:lnTo>
                  <a:lnTo>
                    <a:pt x="147" y="249"/>
                  </a:lnTo>
                  <a:lnTo>
                    <a:pt x="138" y="250"/>
                  </a:lnTo>
                  <a:lnTo>
                    <a:pt x="129" y="253"/>
                  </a:lnTo>
                  <a:lnTo>
                    <a:pt x="120" y="259"/>
                  </a:lnTo>
                  <a:lnTo>
                    <a:pt x="109" y="270"/>
                  </a:lnTo>
                  <a:lnTo>
                    <a:pt x="99" y="285"/>
                  </a:lnTo>
                  <a:lnTo>
                    <a:pt x="93" y="304"/>
                  </a:lnTo>
                  <a:lnTo>
                    <a:pt x="93" y="207"/>
                  </a:lnTo>
                  <a:lnTo>
                    <a:pt x="95" y="207"/>
                  </a:lnTo>
                  <a:lnTo>
                    <a:pt x="102" y="205"/>
                  </a:lnTo>
                  <a:lnTo>
                    <a:pt x="111" y="204"/>
                  </a:lnTo>
                  <a:lnTo>
                    <a:pt x="122" y="200"/>
                  </a:lnTo>
                  <a:lnTo>
                    <a:pt x="134" y="195"/>
                  </a:lnTo>
                  <a:lnTo>
                    <a:pt x="147" y="185"/>
                  </a:lnTo>
                  <a:lnTo>
                    <a:pt x="156" y="173"/>
                  </a:lnTo>
                  <a:lnTo>
                    <a:pt x="163" y="155"/>
                  </a:lnTo>
                  <a:lnTo>
                    <a:pt x="165" y="134"/>
                  </a:lnTo>
                  <a:lnTo>
                    <a:pt x="163" y="134"/>
                  </a:lnTo>
                  <a:lnTo>
                    <a:pt x="157" y="134"/>
                  </a:lnTo>
                  <a:lnTo>
                    <a:pt x="149" y="135"/>
                  </a:lnTo>
                  <a:lnTo>
                    <a:pt x="140" y="137"/>
                  </a:lnTo>
                  <a:lnTo>
                    <a:pt x="129" y="142"/>
                  </a:lnTo>
                  <a:lnTo>
                    <a:pt x="118" y="150"/>
                  </a:lnTo>
                  <a:lnTo>
                    <a:pt x="107" y="162"/>
                  </a:lnTo>
                  <a:lnTo>
                    <a:pt x="99" y="178"/>
                  </a:lnTo>
                  <a:lnTo>
                    <a:pt x="93" y="201"/>
                  </a:lnTo>
                  <a:lnTo>
                    <a:pt x="93" y="83"/>
                  </a:lnTo>
                  <a:lnTo>
                    <a:pt x="95" y="83"/>
                  </a:lnTo>
                  <a:lnTo>
                    <a:pt x="101" y="83"/>
                  </a:lnTo>
                  <a:lnTo>
                    <a:pt x="110" y="81"/>
                  </a:lnTo>
                  <a:lnTo>
                    <a:pt x="122" y="77"/>
                  </a:lnTo>
                  <a:lnTo>
                    <a:pt x="134" y="73"/>
                  </a:lnTo>
                  <a:lnTo>
                    <a:pt x="147" y="65"/>
                  </a:lnTo>
                  <a:lnTo>
                    <a:pt x="157" y="54"/>
                  </a:lnTo>
                  <a:lnTo>
                    <a:pt x="167" y="41"/>
                  </a:lnTo>
                  <a:lnTo>
                    <a:pt x="174" y="23"/>
                  </a:lnTo>
                  <a:lnTo>
                    <a:pt x="175" y="0"/>
                  </a:lnTo>
                  <a:lnTo>
                    <a:pt x="174" y="0"/>
                  </a:lnTo>
                  <a:lnTo>
                    <a:pt x="167" y="0"/>
                  </a:lnTo>
                  <a:lnTo>
                    <a:pt x="157" y="2"/>
                  </a:lnTo>
                  <a:lnTo>
                    <a:pt x="145" y="4"/>
                  </a:lnTo>
                  <a:lnTo>
                    <a:pt x="133" y="10"/>
                  </a:lnTo>
                  <a:lnTo>
                    <a:pt x="120" y="19"/>
                  </a:lnTo>
                  <a:lnTo>
                    <a:pt x="107" y="33"/>
                  </a:lnTo>
                  <a:lnTo>
                    <a:pt x="97" y="52"/>
                  </a:lnTo>
                  <a:lnTo>
                    <a:pt x="87" y="77"/>
                  </a:lnTo>
                  <a:lnTo>
                    <a:pt x="87" y="75"/>
                  </a:lnTo>
                  <a:lnTo>
                    <a:pt x="85" y="68"/>
                  </a:lnTo>
                  <a:lnTo>
                    <a:pt x="80" y="58"/>
                  </a:lnTo>
                  <a:lnTo>
                    <a:pt x="75" y="46"/>
                  </a:lnTo>
                  <a:lnTo>
                    <a:pt x="66" y="33"/>
                  </a:lnTo>
                  <a:lnTo>
                    <a:pt x="55" y="21"/>
                  </a:lnTo>
                  <a:lnTo>
                    <a:pt x="40" y="10"/>
                  </a:lnTo>
                  <a:lnTo>
                    <a:pt x="22" y="3"/>
                  </a:lnTo>
                  <a:lnTo>
                    <a:pt x="0" y="0"/>
                  </a:lnTo>
                  <a:lnTo>
                    <a:pt x="1" y="3"/>
                  </a:lnTo>
                  <a:lnTo>
                    <a:pt x="1" y="10"/>
                  </a:lnTo>
                  <a:lnTo>
                    <a:pt x="4" y="18"/>
                  </a:lnTo>
                  <a:lnTo>
                    <a:pt x="6" y="30"/>
                  </a:lnTo>
                  <a:lnTo>
                    <a:pt x="12" y="42"/>
                  </a:lnTo>
                  <a:lnTo>
                    <a:pt x="20" y="54"/>
                  </a:lnTo>
                  <a:lnTo>
                    <a:pt x="31" y="65"/>
                  </a:lnTo>
                  <a:lnTo>
                    <a:pt x="44" y="75"/>
                  </a:lnTo>
                  <a:lnTo>
                    <a:pt x="62" y="81"/>
                  </a:lnTo>
                  <a:lnTo>
                    <a:pt x="82" y="83"/>
                  </a:lnTo>
                  <a:lnTo>
                    <a:pt x="82" y="238"/>
                  </a:lnTo>
                  <a:lnTo>
                    <a:pt x="82" y="235"/>
                  </a:lnTo>
                  <a:lnTo>
                    <a:pt x="80" y="228"/>
                  </a:lnTo>
                  <a:lnTo>
                    <a:pt x="78" y="217"/>
                  </a:lnTo>
                  <a:lnTo>
                    <a:pt x="72" y="207"/>
                  </a:lnTo>
                  <a:lnTo>
                    <a:pt x="66" y="196"/>
                  </a:lnTo>
                  <a:lnTo>
                    <a:pt x="55" y="185"/>
                  </a:lnTo>
                  <a:lnTo>
                    <a:pt x="40" y="178"/>
                  </a:lnTo>
                  <a:lnTo>
                    <a:pt x="21" y="176"/>
                  </a:lnTo>
                  <a:lnTo>
                    <a:pt x="21" y="178"/>
                  </a:lnTo>
                  <a:lnTo>
                    <a:pt x="22" y="185"/>
                  </a:lnTo>
                  <a:lnTo>
                    <a:pt x="24" y="195"/>
                  </a:lnTo>
                  <a:lnTo>
                    <a:pt x="28" y="205"/>
                  </a:lnTo>
                  <a:lnTo>
                    <a:pt x="33" y="217"/>
                  </a:lnTo>
                  <a:lnTo>
                    <a:pt x="41" y="230"/>
                  </a:lnTo>
                  <a:lnTo>
                    <a:pt x="52" y="239"/>
                  </a:lnTo>
                  <a:lnTo>
                    <a:pt x="66" y="246"/>
                  </a:lnTo>
                  <a:lnTo>
                    <a:pt x="82" y="247"/>
                  </a:lnTo>
                  <a:lnTo>
                    <a:pt x="82" y="402"/>
                  </a:lnTo>
                  <a:lnTo>
                    <a:pt x="93" y="402"/>
                  </a:lnTo>
                  <a:close/>
                </a:path>
              </a:pathLst>
            </a:custGeom>
            <a:solidFill>
              <a:srgbClr val="D7D7D7"/>
            </a:solidFill>
            <a:ln w="0">
              <a:solidFill>
                <a:srgbClr val="D7D7D7"/>
              </a:solidFill>
              <a:prstDash val="solid"/>
              <a:round/>
              <a:headEnd/>
              <a:tailEnd/>
            </a:ln>
          </p:spPr>
          <p:txBody>
            <a:bodyPr/>
            <a:lstStyle/>
            <a:p>
              <a:endParaRPr lang="en-US"/>
            </a:p>
          </p:txBody>
        </p:sp>
        <p:sp>
          <p:nvSpPr>
            <p:cNvPr id="1046" name="Freeform 22"/>
            <p:cNvSpPr>
              <a:spLocks/>
            </p:cNvSpPr>
            <p:nvPr/>
          </p:nvSpPr>
          <p:spPr bwMode="gray">
            <a:xfrm>
              <a:off x="2161" y="216"/>
              <a:ext cx="97" cy="373"/>
            </a:xfrm>
            <a:custGeom>
              <a:avLst/>
              <a:gdLst/>
              <a:ahLst/>
              <a:cxnLst>
                <a:cxn ang="0">
                  <a:pos x="52" y="237"/>
                </a:cxn>
                <a:cxn ang="0">
                  <a:pos x="59" y="237"/>
                </a:cxn>
                <a:cxn ang="0">
                  <a:pos x="74" y="232"/>
                </a:cxn>
                <a:cxn ang="0">
                  <a:pos x="90" y="218"/>
                </a:cxn>
                <a:cxn ang="0">
                  <a:pos x="97" y="193"/>
                </a:cxn>
                <a:cxn ang="0">
                  <a:pos x="89" y="193"/>
                </a:cxn>
                <a:cxn ang="0">
                  <a:pos x="71" y="197"/>
                </a:cxn>
                <a:cxn ang="0">
                  <a:pos x="56" y="215"/>
                </a:cxn>
                <a:cxn ang="0">
                  <a:pos x="52" y="147"/>
                </a:cxn>
                <a:cxn ang="0">
                  <a:pos x="59" y="147"/>
                </a:cxn>
                <a:cxn ang="0">
                  <a:pos x="74" y="141"/>
                </a:cxn>
                <a:cxn ang="0">
                  <a:pos x="90" y="128"/>
                </a:cxn>
                <a:cxn ang="0">
                  <a:pos x="97" y="102"/>
                </a:cxn>
                <a:cxn ang="0">
                  <a:pos x="89" y="102"/>
                </a:cxn>
                <a:cxn ang="0">
                  <a:pos x="71" y="109"/>
                </a:cxn>
                <a:cxn ang="0">
                  <a:pos x="56" y="126"/>
                </a:cxn>
                <a:cxn ang="0">
                  <a:pos x="52" y="46"/>
                </a:cxn>
                <a:cxn ang="0">
                  <a:pos x="51" y="37"/>
                </a:cxn>
                <a:cxn ang="0">
                  <a:pos x="45" y="23"/>
                </a:cxn>
                <a:cxn ang="0">
                  <a:pos x="32" y="6"/>
                </a:cxn>
                <a:cxn ang="0">
                  <a:pos x="6" y="0"/>
                </a:cxn>
                <a:cxn ang="0">
                  <a:pos x="8" y="9"/>
                </a:cxn>
                <a:cxn ang="0">
                  <a:pos x="16" y="27"/>
                </a:cxn>
                <a:cxn ang="0">
                  <a:pos x="33" y="43"/>
                </a:cxn>
                <a:cxn ang="0">
                  <a:pos x="45" y="113"/>
                </a:cxn>
                <a:cxn ang="0">
                  <a:pos x="45" y="106"/>
                </a:cxn>
                <a:cxn ang="0">
                  <a:pos x="40" y="90"/>
                </a:cxn>
                <a:cxn ang="0">
                  <a:pos x="27" y="75"/>
                </a:cxn>
                <a:cxn ang="0">
                  <a:pos x="1" y="67"/>
                </a:cxn>
                <a:cxn ang="0">
                  <a:pos x="0" y="75"/>
                </a:cxn>
                <a:cxn ang="0">
                  <a:pos x="2" y="91"/>
                </a:cxn>
                <a:cxn ang="0">
                  <a:pos x="14" y="109"/>
                </a:cxn>
                <a:cxn ang="0">
                  <a:pos x="45" y="118"/>
                </a:cxn>
                <a:cxn ang="0">
                  <a:pos x="45" y="207"/>
                </a:cxn>
                <a:cxn ang="0">
                  <a:pos x="43" y="195"/>
                </a:cxn>
                <a:cxn ang="0">
                  <a:pos x="33" y="182"/>
                </a:cxn>
                <a:cxn ang="0">
                  <a:pos x="12" y="175"/>
                </a:cxn>
                <a:cxn ang="0">
                  <a:pos x="10" y="182"/>
                </a:cxn>
                <a:cxn ang="0">
                  <a:pos x="13" y="197"/>
                </a:cxn>
                <a:cxn ang="0">
                  <a:pos x="29" y="211"/>
                </a:cxn>
                <a:cxn ang="0">
                  <a:pos x="45" y="373"/>
                </a:cxn>
              </a:cxnLst>
              <a:rect l="0" t="0" r="r" b="b"/>
              <a:pathLst>
                <a:path w="97" h="373">
                  <a:moveTo>
                    <a:pt x="52" y="373"/>
                  </a:moveTo>
                  <a:lnTo>
                    <a:pt x="52" y="237"/>
                  </a:lnTo>
                  <a:lnTo>
                    <a:pt x="54" y="237"/>
                  </a:lnTo>
                  <a:lnTo>
                    <a:pt x="59" y="237"/>
                  </a:lnTo>
                  <a:lnTo>
                    <a:pt x="66" y="236"/>
                  </a:lnTo>
                  <a:lnTo>
                    <a:pt x="74" y="232"/>
                  </a:lnTo>
                  <a:lnTo>
                    <a:pt x="82" y="226"/>
                  </a:lnTo>
                  <a:lnTo>
                    <a:pt x="90" y="218"/>
                  </a:lnTo>
                  <a:lnTo>
                    <a:pt x="95" y="207"/>
                  </a:lnTo>
                  <a:lnTo>
                    <a:pt x="97" y="193"/>
                  </a:lnTo>
                  <a:lnTo>
                    <a:pt x="94" y="193"/>
                  </a:lnTo>
                  <a:lnTo>
                    <a:pt x="89" y="193"/>
                  </a:lnTo>
                  <a:lnTo>
                    <a:pt x="81" y="194"/>
                  </a:lnTo>
                  <a:lnTo>
                    <a:pt x="71" y="197"/>
                  </a:lnTo>
                  <a:lnTo>
                    <a:pt x="63" y="205"/>
                  </a:lnTo>
                  <a:lnTo>
                    <a:pt x="56" y="215"/>
                  </a:lnTo>
                  <a:lnTo>
                    <a:pt x="52" y="232"/>
                  </a:lnTo>
                  <a:lnTo>
                    <a:pt x="52" y="147"/>
                  </a:lnTo>
                  <a:lnTo>
                    <a:pt x="54" y="147"/>
                  </a:lnTo>
                  <a:lnTo>
                    <a:pt x="59" y="147"/>
                  </a:lnTo>
                  <a:lnTo>
                    <a:pt x="66" y="144"/>
                  </a:lnTo>
                  <a:lnTo>
                    <a:pt x="74" y="141"/>
                  </a:lnTo>
                  <a:lnTo>
                    <a:pt x="82" y="136"/>
                  </a:lnTo>
                  <a:lnTo>
                    <a:pt x="90" y="128"/>
                  </a:lnTo>
                  <a:lnTo>
                    <a:pt x="95" y="117"/>
                  </a:lnTo>
                  <a:lnTo>
                    <a:pt x="97" y="102"/>
                  </a:lnTo>
                  <a:lnTo>
                    <a:pt x="94" y="102"/>
                  </a:lnTo>
                  <a:lnTo>
                    <a:pt x="89" y="102"/>
                  </a:lnTo>
                  <a:lnTo>
                    <a:pt x="81" y="105"/>
                  </a:lnTo>
                  <a:lnTo>
                    <a:pt x="71" y="109"/>
                  </a:lnTo>
                  <a:lnTo>
                    <a:pt x="63" y="116"/>
                  </a:lnTo>
                  <a:lnTo>
                    <a:pt x="56" y="126"/>
                  </a:lnTo>
                  <a:lnTo>
                    <a:pt x="52" y="141"/>
                  </a:lnTo>
                  <a:lnTo>
                    <a:pt x="52" y="46"/>
                  </a:lnTo>
                  <a:lnTo>
                    <a:pt x="51" y="43"/>
                  </a:lnTo>
                  <a:lnTo>
                    <a:pt x="51" y="37"/>
                  </a:lnTo>
                  <a:lnTo>
                    <a:pt x="49" y="31"/>
                  </a:lnTo>
                  <a:lnTo>
                    <a:pt x="45" y="23"/>
                  </a:lnTo>
                  <a:lnTo>
                    <a:pt x="40" y="15"/>
                  </a:lnTo>
                  <a:lnTo>
                    <a:pt x="32" y="6"/>
                  </a:lnTo>
                  <a:lnTo>
                    <a:pt x="21" y="2"/>
                  </a:lnTo>
                  <a:lnTo>
                    <a:pt x="6" y="0"/>
                  </a:lnTo>
                  <a:lnTo>
                    <a:pt x="6" y="2"/>
                  </a:lnTo>
                  <a:lnTo>
                    <a:pt x="8" y="9"/>
                  </a:lnTo>
                  <a:lnTo>
                    <a:pt x="12" y="17"/>
                  </a:lnTo>
                  <a:lnTo>
                    <a:pt x="16" y="27"/>
                  </a:lnTo>
                  <a:lnTo>
                    <a:pt x="23" y="36"/>
                  </a:lnTo>
                  <a:lnTo>
                    <a:pt x="33" y="43"/>
                  </a:lnTo>
                  <a:lnTo>
                    <a:pt x="45" y="46"/>
                  </a:lnTo>
                  <a:lnTo>
                    <a:pt x="45" y="113"/>
                  </a:lnTo>
                  <a:lnTo>
                    <a:pt x="45" y="112"/>
                  </a:lnTo>
                  <a:lnTo>
                    <a:pt x="45" y="106"/>
                  </a:lnTo>
                  <a:lnTo>
                    <a:pt x="44" y="98"/>
                  </a:lnTo>
                  <a:lnTo>
                    <a:pt x="40" y="90"/>
                  </a:lnTo>
                  <a:lnTo>
                    <a:pt x="35" y="82"/>
                  </a:lnTo>
                  <a:lnTo>
                    <a:pt x="27" y="75"/>
                  </a:lnTo>
                  <a:lnTo>
                    <a:pt x="16" y="70"/>
                  </a:lnTo>
                  <a:lnTo>
                    <a:pt x="1" y="67"/>
                  </a:lnTo>
                  <a:lnTo>
                    <a:pt x="0" y="70"/>
                  </a:lnTo>
                  <a:lnTo>
                    <a:pt x="0" y="75"/>
                  </a:lnTo>
                  <a:lnTo>
                    <a:pt x="0" y="82"/>
                  </a:lnTo>
                  <a:lnTo>
                    <a:pt x="2" y="91"/>
                  </a:lnTo>
                  <a:lnTo>
                    <a:pt x="6" y="100"/>
                  </a:lnTo>
                  <a:lnTo>
                    <a:pt x="14" y="109"/>
                  </a:lnTo>
                  <a:lnTo>
                    <a:pt x="28" y="114"/>
                  </a:lnTo>
                  <a:lnTo>
                    <a:pt x="45" y="118"/>
                  </a:lnTo>
                  <a:lnTo>
                    <a:pt x="45" y="209"/>
                  </a:lnTo>
                  <a:lnTo>
                    <a:pt x="45" y="207"/>
                  </a:lnTo>
                  <a:lnTo>
                    <a:pt x="45" y="202"/>
                  </a:lnTo>
                  <a:lnTo>
                    <a:pt x="43" y="195"/>
                  </a:lnTo>
                  <a:lnTo>
                    <a:pt x="40" y="188"/>
                  </a:lnTo>
                  <a:lnTo>
                    <a:pt x="33" y="182"/>
                  </a:lnTo>
                  <a:lnTo>
                    <a:pt x="24" y="178"/>
                  </a:lnTo>
                  <a:lnTo>
                    <a:pt x="12" y="175"/>
                  </a:lnTo>
                  <a:lnTo>
                    <a:pt x="12" y="178"/>
                  </a:lnTo>
                  <a:lnTo>
                    <a:pt x="10" y="182"/>
                  </a:lnTo>
                  <a:lnTo>
                    <a:pt x="10" y="188"/>
                  </a:lnTo>
                  <a:lnTo>
                    <a:pt x="13" y="197"/>
                  </a:lnTo>
                  <a:lnTo>
                    <a:pt x="20" y="205"/>
                  </a:lnTo>
                  <a:lnTo>
                    <a:pt x="29" y="211"/>
                  </a:lnTo>
                  <a:lnTo>
                    <a:pt x="45" y="215"/>
                  </a:lnTo>
                  <a:lnTo>
                    <a:pt x="45" y="373"/>
                  </a:lnTo>
                  <a:lnTo>
                    <a:pt x="52" y="373"/>
                  </a:lnTo>
                  <a:close/>
                </a:path>
              </a:pathLst>
            </a:custGeom>
            <a:solidFill>
              <a:srgbClr val="D7D7D7"/>
            </a:solidFill>
            <a:ln w="0">
              <a:solidFill>
                <a:srgbClr val="D7D7D7"/>
              </a:solidFill>
              <a:prstDash val="solid"/>
              <a:round/>
              <a:headEnd/>
              <a:tailEnd/>
            </a:ln>
          </p:spPr>
          <p:txBody>
            <a:bodyPr/>
            <a:lstStyle/>
            <a:p>
              <a:endParaRPr lang="en-US"/>
            </a:p>
          </p:txBody>
        </p:sp>
        <p:sp>
          <p:nvSpPr>
            <p:cNvPr id="1047" name="Freeform 23"/>
            <p:cNvSpPr>
              <a:spLocks/>
            </p:cNvSpPr>
            <p:nvPr/>
          </p:nvSpPr>
          <p:spPr bwMode="gray">
            <a:xfrm>
              <a:off x="2708" y="216"/>
              <a:ext cx="97" cy="373"/>
            </a:xfrm>
            <a:custGeom>
              <a:avLst/>
              <a:gdLst/>
              <a:ahLst/>
              <a:cxnLst>
                <a:cxn ang="0">
                  <a:pos x="51" y="237"/>
                </a:cxn>
                <a:cxn ang="0">
                  <a:pos x="60" y="237"/>
                </a:cxn>
                <a:cxn ang="0">
                  <a:pos x="74" y="232"/>
                </a:cxn>
                <a:cxn ang="0">
                  <a:pos x="91" y="218"/>
                </a:cxn>
                <a:cxn ang="0">
                  <a:pos x="97" y="193"/>
                </a:cxn>
                <a:cxn ang="0">
                  <a:pos x="89" y="193"/>
                </a:cxn>
                <a:cxn ang="0">
                  <a:pos x="72" y="197"/>
                </a:cxn>
                <a:cxn ang="0">
                  <a:pos x="55" y="215"/>
                </a:cxn>
                <a:cxn ang="0">
                  <a:pos x="51" y="147"/>
                </a:cxn>
                <a:cxn ang="0">
                  <a:pos x="60" y="147"/>
                </a:cxn>
                <a:cxn ang="0">
                  <a:pos x="74" y="141"/>
                </a:cxn>
                <a:cxn ang="0">
                  <a:pos x="91" y="128"/>
                </a:cxn>
                <a:cxn ang="0">
                  <a:pos x="97" y="102"/>
                </a:cxn>
                <a:cxn ang="0">
                  <a:pos x="89" y="102"/>
                </a:cxn>
                <a:cxn ang="0">
                  <a:pos x="72" y="109"/>
                </a:cxn>
                <a:cxn ang="0">
                  <a:pos x="55" y="126"/>
                </a:cxn>
                <a:cxn ang="0">
                  <a:pos x="51" y="46"/>
                </a:cxn>
                <a:cxn ang="0">
                  <a:pos x="51" y="37"/>
                </a:cxn>
                <a:cxn ang="0">
                  <a:pos x="46" y="23"/>
                </a:cxn>
                <a:cxn ang="0">
                  <a:pos x="33" y="6"/>
                </a:cxn>
                <a:cxn ang="0">
                  <a:pos x="7" y="0"/>
                </a:cxn>
                <a:cxn ang="0">
                  <a:pos x="8" y="9"/>
                </a:cxn>
                <a:cxn ang="0">
                  <a:pos x="16" y="27"/>
                </a:cxn>
                <a:cxn ang="0">
                  <a:pos x="34" y="43"/>
                </a:cxn>
                <a:cxn ang="0">
                  <a:pos x="46" y="113"/>
                </a:cxn>
                <a:cxn ang="0">
                  <a:pos x="46" y="106"/>
                </a:cxn>
                <a:cxn ang="0">
                  <a:pos x="41" y="90"/>
                </a:cxn>
                <a:cxn ang="0">
                  <a:pos x="27" y="75"/>
                </a:cxn>
                <a:cxn ang="0">
                  <a:pos x="0" y="67"/>
                </a:cxn>
                <a:cxn ang="0">
                  <a:pos x="0" y="75"/>
                </a:cxn>
                <a:cxn ang="0">
                  <a:pos x="3" y="91"/>
                </a:cxn>
                <a:cxn ang="0">
                  <a:pos x="15" y="109"/>
                </a:cxn>
                <a:cxn ang="0">
                  <a:pos x="46" y="118"/>
                </a:cxn>
                <a:cxn ang="0">
                  <a:pos x="46" y="207"/>
                </a:cxn>
                <a:cxn ang="0">
                  <a:pos x="43" y="195"/>
                </a:cxn>
                <a:cxn ang="0">
                  <a:pos x="34" y="182"/>
                </a:cxn>
                <a:cxn ang="0">
                  <a:pos x="12" y="175"/>
                </a:cxn>
                <a:cxn ang="0">
                  <a:pos x="11" y="182"/>
                </a:cxn>
                <a:cxn ang="0">
                  <a:pos x="14" y="197"/>
                </a:cxn>
                <a:cxn ang="0">
                  <a:pos x="30" y="211"/>
                </a:cxn>
                <a:cxn ang="0">
                  <a:pos x="46" y="373"/>
                </a:cxn>
              </a:cxnLst>
              <a:rect l="0" t="0" r="r" b="b"/>
              <a:pathLst>
                <a:path w="97" h="373">
                  <a:moveTo>
                    <a:pt x="51" y="373"/>
                  </a:moveTo>
                  <a:lnTo>
                    <a:pt x="51" y="237"/>
                  </a:lnTo>
                  <a:lnTo>
                    <a:pt x="54" y="237"/>
                  </a:lnTo>
                  <a:lnTo>
                    <a:pt x="60" y="237"/>
                  </a:lnTo>
                  <a:lnTo>
                    <a:pt x="66" y="236"/>
                  </a:lnTo>
                  <a:lnTo>
                    <a:pt x="74" y="232"/>
                  </a:lnTo>
                  <a:lnTo>
                    <a:pt x="82" y="226"/>
                  </a:lnTo>
                  <a:lnTo>
                    <a:pt x="91" y="218"/>
                  </a:lnTo>
                  <a:lnTo>
                    <a:pt x="95" y="207"/>
                  </a:lnTo>
                  <a:lnTo>
                    <a:pt x="97" y="193"/>
                  </a:lnTo>
                  <a:lnTo>
                    <a:pt x="95" y="193"/>
                  </a:lnTo>
                  <a:lnTo>
                    <a:pt x="89" y="193"/>
                  </a:lnTo>
                  <a:lnTo>
                    <a:pt x="81" y="194"/>
                  </a:lnTo>
                  <a:lnTo>
                    <a:pt x="72" y="197"/>
                  </a:lnTo>
                  <a:lnTo>
                    <a:pt x="64" y="205"/>
                  </a:lnTo>
                  <a:lnTo>
                    <a:pt x="55" y="215"/>
                  </a:lnTo>
                  <a:lnTo>
                    <a:pt x="51" y="232"/>
                  </a:lnTo>
                  <a:lnTo>
                    <a:pt x="51" y="147"/>
                  </a:lnTo>
                  <a:lnTo>
                    <a:pt x="54" y="147"/>
                  </a:lnTo>
                  <a:lnTo>
                    <a:pt x="60" y="147"/>
                  </a:lnTo>
                  <a:lnTo>
                    <a:pt x="66" y="144"/>
                  </a:lnTo>
                  <a:lnTo>
                    <a:pt x="74" y="141"/>
                  </a:lnTo>
                  <a:lnTo>
                    <a:pt x="82" y="136"/>
                  </a:lnTo>
                  <a:lnTo>
                    <a:pt x="91" y="128"/>
                  </a:lnTo>
                  <a:lnTo>
                    <a:pt x="95" y="117"/>
                  </a:lnTo>
                  <a:lnTo>
                    <a:pt x="97" y="102"/>
                  </a:lnTo>
                  <a:lnTo>
                    <a:pt x="95" y="102"/>
                  </a:lnTo>
                  <a:lnTo>
                    <a:pt x="89" y="102"/>
                  </a:lnTo>
                  <a:lnTo>
                    <a:pt x="81" y="105"/>
                  </a:lnTo>
                  <a:lnTo>
                    <a:pt x="72" y="109"/>
                  </a:lnTo>
                  <a:lnTo>
                    <a:pt x="64" y="116"/>
                  </a:lnTo>
                  <a:lnTo>
                    <a:pt x="55" y="126"/>
                  </a:lnTo>
                  <a:lnTo>
                    <a:pt x="51" y="141"/>
                  </a:lnTo>
                  <a:lnTo>
                    <a:pt x="51" y="46"/>
                  </a:lnTo>
                  <a:lnTo>
                    <a:pt x="51" y="43"/>
                  </a:lnTo>
                  <a:lnTo>
                    <a:pt x="51" y="37"/>
                  </a:lnTo>
                  <a:lnTo>
                    <a:pt x="49" y="31"/>
                  </a:lnTo>
                  <a:lnTo>
                    <a:pt x="46" y="23"/>
                  </a:lnTo>
                  <a:lnTo>
                    <a:pt x="41" y="15"/>
                  </a:lnTo>
                  <a:lnTo>
                    <a:pt x="33" y="6"/>
                  </a:lnTo>
                  <a:lnTo>
                    <a:pt x="22" y="2"/>
                  </a:lnTo>
                  <a:lnTo>
                    <a:pt x="7" y="0"/>
                  </a:lnTo>
                  <a:lnTo>
                    <a:pt x="7" y="2"/>
                  </a:lnTo>
                  <a:lnTo>
                    <a:pt x="8" y="9"/>
                  </a:lnTo>
                  <a:lnTo>
                    <a:pt x="11" y="17"/>
                  </a:lnTo>
                  <a:lnTo>
                    <a:pt x="16" y="27"/>
                  </a:lnTo>
                  <a:lnTo>
                    <a:pt x="23" y="36"/>
                  </a:lnTo>
                  <a:lnTo>
                    <a:pt x="34" y="43"/>
                  </a:lnTo>
                  <a:lnTo>
                    <a:pt x="46" y="46"/>
                  </a:lnTo>
                  <a:lnTo>
                    <a:pt x="46" y="113"/>
                  </a:lnTo>
                  <a:lnTo>
                    <a:pt x="46" y="112"/>
                  </a:lnTo>
                  <a:lnTo>
                    <a:pt x="46" y="106"/>
                  </a:lnTo>
                  <a:lnTo>
                    <a:pt x="43" y="98"/>
                  </a:lnTo>
                  <a:lnTo>
                    <a:pt x="41" y="90"/>
                  </a:lnTo>
                  <a:lnTo>
                    <a:pt x="35" y="82"/>
                  </a:lnTo>
                  <a:lnTo>
                    <a:pt x="27" y="75"/>
                  </a:lnTo>
                  <a:lnTo>
                    <a:pt x="16" y="70"/>
                  </a:lnTo>
                  <a:lnTo>
                    <a:pt x="0" y="67"/>
                  </a:lnTo>
                  <a:lnTo>
                    <a:pt x="0" y="70"/>
                  </a:lnTo>
                  <a:lnTo>
                    <a:pt x="0" y="75"/>
                  </a:lnTo>
                  <a:lnTo>
                    <a:pt x="0" y="82"/>
                  </a:lnTo>
                  <a:lnTo>
                    <a:pt x="3" y="91"/>
                  </a:lnTo>
                  <a:lnTo>
                    <a:pt x="7" y="100"/>
                  </a:lnTo>
                  <a:lnTo>
                    <a:pt x="15" y="109"/>
                  </a:lnTo>
                  <a:lnTo>
                    <a:pt x="28" y="114"/>
                  </a:lnTo>
                  <a:lnTo>
                    <a:pt x="46" y="118"/>
                  </a:lnTo>
                  <a:lnTo>
                    <a:pt x="46" y="209"/>
                  </a:lnTo>
                  <a:lnTo>
                    <a:pt x="46" y="207"/>
                  </a:lnTo>
                  <a:lnTo>
                    <a:pt x="45" y="202"/>
                  </a:lnTo>
                  <a:lnTo>
                    <a:pt x="43" y="195"/>
                  </a:lnTo>
                  <a:lnTo>
                    <a:pt x="39" y="188"/>
                  </a:lnTo>
                  <a:lnTo>
                    <a:pt x="34" y="182"/>
                  </a:lnTo>
                  <a:lnTo>
                    <a:pt x="24" y="178"/>
                  </a:lnTo>
                  <a:lnTo>
                    <a:pt x="12" y="175"/>
                  </a:lnTo>
                  <a:lnTo>
                    <a:pt x="12" y="178"/>
                  </a:lnTo>
                  <a:lnTo>
                    <a:pt x="11" y="182"/>
                  </a:lnTo>
                  <a:lnTo>
                    <a:pt x="11" y="188"/>
                  </a:lnTo>
                  <a:lnTo>
                    <a:pt x="14" y="197"/>
                  </a:lnTo>
                  <a:lnTo>
                    <a:pt x="19" y="205"/>
                  </a:lnTo>
                  <a:lnTo>
                    <a:pt x="30" y="211"/>
                  </a:lnTo>
                  <a:lnTo>
                    <a:pt x="46" y="215"/>
                  </a:lnTo>
                  <a:lnTo>
                    <a:pt x="46" y="373"/>
                  </a:lnTo>
                  <a:lnTo>
                    <a:pt x="51" y="373"/>
                  </a:lnTo>
                  <a:close/>
                </a:path>
              </a:pathLst>
            </a:custGeom>
            <a:solidFill>
              <a:srgbClr val="D7D7D7"/>
            </a:solidFill>
            <a:ln w="0">
              <a:solidFill>
                <a:srgbClr val="D7D7D7"/>
              </a:solidFill>
              <a:prstDash val="solid"/>
              <a:round/>
              <a:headEnd/>
              <a:tailEnd/>
            </a:ln>
          </p:spPr>
          <p:txBody>
            <a:bodyPr/>
            <a:lstStyle/>
            <a:p>
              <a:endParaRPr lang="en-US"/>
            </a:p>
          </p:txBody>
        </p:sp>
      </p:grpSp>
      <p:sp>
        <p:nvSpPr>
          <p:cNvPr id="1049" name="Freeform 25"/>
          <p:cNvSpPr>
            <a:spLocks/>
          </p:cNvSpPr>
          <p:nvPr/>
        </p:nvSpPr>
        <p:spPr bwMode="gray">
          <a:xfrm>
            <a:off x="95250" y="6446838"/>
            <a:ext cx="8970963" cy="314325"/>
          </a:xfrm>
          <a:custGeom>
            <a:avLst/>
            <a:gdLst/>
            <a:ahLst/>
            <a:cxnLst>
              <a:cxn ang="0">
                <a:pos x="4" y="198"/>
              </a:cxn>
              <a:cxn ang="0">
                <a:pos x="5651" y="198"/>
              </a:cxn>
              <a:cxn ang="0">
                <a:pos x="5646" y="94"/>
              </a:cxn>
              <a:cxn ang="0">
                <a:pos x="1491" y="94"/>
              </a:cxn>
              <a:cxn ang="0">
                <a:pos x="1343" y="2"/>
              </a:cxn>
              <a:cxn ang="0">
                <a:pos x="0" y="0"/>
              </a:cxn>
              <a:cxn ang="0">
                <a:pos x="4" y="198"/>
              </a:cxn>
            </a:cxnLst>
            <a:rect l="0" t="0" r="r" b="b"/>
            <a:pathLst>
              <a:path w="5651" h="198">
                <a:moveTo>
                  <a:pt x="4" y="198"/>
                </a:moveTo>
                <a:lnTo>
                  <a:pt x="5651" y="198"/>
                </a:lnTo>
                <a:lnTo>
                  <a:pt x="5646" y="94"/>
                </a:lnTo>
                <a:lnTo>
                  <a:pt x="1491" y="94"/>
                </a:lnTo>
                <a:lnTo>
                  <a:pt x="1343" y="2"/>
                </a:lnTo>
                <a:lnTo>
                  <a:pt x="0" y="0"/>
                </a:lnTo>
                <a:lnTo>
                  <a:pt x="4" y="198"/>
                </a:lnTo>
                <a:close/>
              </a:path>
            </a:pathLst>
          </a:custGeom>
          <a:solidFill>
            <a:schemeClr val="tx1"/>
          </a:solidFill>
          <a:ln w="9525">
            <a:noFill/>
            <a:round/>
            <a:headEnd/>
            <a:tailEnd/>
          </a:ln>
          <a:effectLst/>
        </p:spPr>
        <p:txBody>
          <a:bodyPr/>
          <a:lstStyle/>
          <a:p>
            <a:endParaRPr lang="en-US"/>
          </a:p>
        </p:txBody>
      </p:sp>
      <p:sp>
        <p:nvSpPr>
          <p:cNvPr id="1050" name="Freeform 26"/>
          <p:cNvSpPr>
            <a:spLocks/>
          </p:cNvSpPr>
          <p:nvPr/>
        </p:nvSpPr>
        <p:spPr bwMode="gray">
          <a:xfrm>
            <a:off x="95250" y="6491288"/>
            <a:ext cx="8975725" cy="279400"/>
          </a:xfrm>
          <a:custGeom>
            <a:avLst/>
            <a:gdLst/>
            <a:ahLst/>
            <a:cxnLst>
              <a:cxn ang="0">
                <a:pos x="0" y="176"/>
              </a:cxn>
              <a:cxn ang="0">
                <a:pos x="5650" y="169"/>
              </a:cxn>
              <a:cxn ang="0">
                <a:pos x="5646" y="95"/>
              </a:cxn>
              <a:cxn ang="0">
                <a:pos x="1478" y="95"/>
              </a:cxn>
              <a:cxn ang="0">
                <a:pos x="1317" y="3"/>
              </a:cxn>
              <a:cxn ang="0">
                <a:pos x="0" y="0"/>
              </a:cxn>
              <a:cxn ang="0">
                <a:pos x="0" y="176"/>
              </a:cxn>
            </a:cxnLst>
            <a:rect l="0" t="0" r="r" b="b"/>
            <a:pathLst>
              <a:path w="5650" h="176">
                <a:moveTo>
                  <a:pt x="0" y="176"/>
                </a:moveTo>
                <a:lnTo>
                  <a:pt x="5650" y="169"/>
                </a:lnTo>
                <a:lnTo>
                  <a:pt x="5646" y="95"/>
                </a:lnTo>
                <a:lnTo>
                  <a:pt x="1478" y="95"/>
                </a:lnTo>
                <a:lnTo>
                  <a:pt x="1317" y="3"/>
                </a:lnTo>
                <a:lnTo>
                  <a:pt x="0" y="0"/>
                </a:lnTo>
                <a:lnTo>
                  <a:pt x="0" y="176"/>
                </a:lnTo>
                <a:close/>
              </a:path>
            </a:pathLst>
          </a:custGeom>
          <a:solidFill>
            <a:schemeClr val="bg1"/>
          </a:solidFill>
          <a:ln w="9525">
            <a:noFill/>
            <a:round/>
            <a:headEnd/>
            <a:tailEnd/>
          </a:ln>
          <a:effectLst/>
        </p:spPr>
        <p:txBody>
          <a:bodyPr/>
          <a:lstStyle/>
          <a:p>
            <a:endParaRPr lang="en-US"/>
          </a:p>
        </p:txBody>
      </p:sp>
      <p:sp>
        <p:nvSpPr>
          <p:cNvPr id="1051" name="Freeform 27" descr="Dark upward diagonal"/>
          <p:cNvSpPr>
            <a:spLocks/>
          </p:cNvSpPr>
          <p:nvPr/>
        </p:nvSpPr>
        <p:spPr bwMode="gray">
          <a:xfrm>
            <a:off x="92075" y="98425"/>
            <a:ext cx="8956675" cy="179388"/>
          </a:xfrm>
          <a:custGeom>
            <a:avLst/>
            <a:gdLst/>
            <a:ahLst/>
            <a:cxnLst>
              <a:cxn ang="0">
                <a:pos x="0" y="0"/>
              </a:cxn>
              <a:cxn ang="0">
                <a:pos x="5582" y="0"/>
              </a:cxn>
              <a:cxn ang="0">
                <a:pos x="5639" y="45"/>
              </a:cxn>
              <a:cxn ang="0">
                <a:pos x="5636" y="113"/>
              </a:cxn>
              <a:cxn ang="0">
                <a:pos x="0" y="113"/>
              </a:cxn>
              <a:cxn ang="0">
                <a:pos x="0" y="0"/>
              </a:cxn>
            </a:cxnLst>
            <a:rect l="0" t="0" r="r" b="b"/>
            <a:pathLst>
              <a:path w="5639" h="113">
                <a:moveTo>
                  <a:pt x="0" y="0"/>
                </a:moveTo>
                <a:lnTo>
                  <a:pt x="5582" y="0"/>
                </a:lnTo>
                <a:cubicBezTo>
                  <a:pt x="5630" y="3"/>
                  <a:pt x="5639" y="45"/>
                  <a:pt x="5639" y="45"/>
                </a:cubicBezTo>
                <a:lnTo>
                  <a:pt x="5636" y="113"/>
                </a:lnTo>
                <a:lnTo>
                  <a:pt x="0" y="113"/>
                </a:lnTo>
                <a:lnTo>
                  <a:pt x="0" y="0"/>
                </a:lnTo>
                <a:close/>
              </a:path>
            </a:pathLst>
          </a:custGeom>
          <a:pattFill prst="dkUpDiag">
            <a:fgClr>
              <a:schemeClr val="accent1"/>
            </a:fgClr>
            <a:bgClr>
              <a:schemeClr val="bg1"/>
            </a:bgClr>
          </a:pattFill>
          <a:ln w="9525">
            <a:noFill/>
            <a:round/>
            <a:headEnd/>
            <a:tailEnd/>
          </a:ln>
          <a:effectLst/>
        </p:spPr>
        <p:txBody>
          <a:bodyPr/>
          <a:lstStyle/>
          <a:p>
            <a:endParaRPr lang="en-US"/>
          </a:p>
        </p:txBody>
      </p:sp>
      <p:sp>
        <p:nvSpPr>
          <p:cNvPr id="1052" name="Freeform 28"/>
          <p:cNvSpPr>
            <a:spLocks/>
          </p:cNvSpPr>
          <p:nvPr/>
        </p:nvSpPr>
        <p:spPr bwMode="gray">
          <a:xfrm>
            <a:off x="92075" y="307975"/>
            <a:ext cx="8955088" cy="938213"/>
          </a:xfrm>
          <a:custGeom>
            <a:avLst/>
            <a:gdLst/>
            <a:ahLst/>
            <a:cxnLst>
              <a:cxn ang="0">
                <a:pos x="5446" y="0"/>
              </a:cxn>
              <a:cxn ang="0">
                <a:pos x="0" y="0"/>
              </a:cxn>
              <a:cxn ang="0">
                <a:pos x="2" y="470"/>
              </a:cxn>
              <a:cxn ang="0">
                <a:pos x="4078" y="474"/>
              </a:cxn>
              <a:cxn ang="0">
                <a:pos x="4178" y="527"/>
              </a:cxn>
              <a:cxn ang="0">
                <a:pos x="5446" y="531"/>
              </a:cxn>
              <a:cxn ang="0">
                <a:pos x="5446" y="0"/>
              </a:cxn>
            </a:cxnLst>
            <a:rect l="0" t="0" r="r" b="b"/>
            <a:pathLst>
              <a:path w="5446" h="531">
                <a:moveTo>
                  <a:pt x="5446" y="0"/>
                </a:moveTo>
                <a:lnTo>
                  <a:pt x="0" y="0"/>
                </a:lnTo>
                <a:lnTo>
                  <a:pt x="2" y="470"/>
                </a:lnTo>
                <a:lnTo>
                  <a:pt x="4078" y="474"/>
                </a:lnTo>
                <a:lnTo>
                  <a:pt x="4178" y="527"/>
                </a:lnTo>
                <a:lnTo>
                  <a:pt x="5446" y="531"/>
                </a:lnTo>
                <a:lnTo>
                  <a:pt x="5446" y="0"/>
                </a:lnTo>
                <a:close/>
              </a:path>
            </a:pathLst>
          </a:custGeom>
          <a:solidFill>
            <a:schemeClr val="tx1"/>
          </a:solidFill>
          <a:ln w="9525">
            <a:noFill/>
            <a:round/>
            <a:headEnd/>
            <a:tailEnd/>
          </a:ln>
          <a:effectLst/>
        </p:spPr>
        <p:txBody>
          <a:bodyPr/>
          <a:lstStyle/>
          <a:p>
            <a:endParaRPr lang="en-US"/>
          </a:p>
        </p:txBody>
      </p:sp>
      <p:sp>
        <p:nvSpPr>
          <p:cNvPr id="1053" name="Freeform 29"/>
          <p:cNvSpPr>
            <a:spLocks/>
          </p:cNvSpPr>
          <p:nvPr/>
        </p:nvSpPr>
        <p:spPr bwMode="gray">
          <a:xfrm>
            <a:off x="92075" y="306388"/>
            <a:ext cx="8955088" cy="836612"/>
          </a:xfrm>
          <a:custGeom>
            <a:avLst/>
            <a:gdLst/>
            <a:ahLst/>
            <a:cxnLst>
              <a:cxn ang="0">
                <a:pos x="5446" y="0"/>
              </a:cxn>
              <a:cxn ang="0">
                <a:pos x="0" y="0"/>
              </a:cxn>
              <a:cxn ang="0">
                <a:pos x="2" y="470"/>
              </a:cxn>
              <a:cxn ang="0">
                <a:pos x="4078" y="474"/>
              </a:cxn>
              <a:cxn ang="0">
                <a:pos x="4178" y="527"/>
              </a:cxn>
              <a:cxn ang="0">
                <a:pos x="5446" y="531"/>
              </a:cxn>
              <a:cxn ang="0">
                <a:pos x="5446" y="0"/>
              </a:cxn>
            </a:cxnLst>
            <a:rect l="0" t="0" r="r" b="b"/>
            <a:pathLst>
              <a:path w="5446" h="531">
                <a:moveTo>
                  <a:pt x="5446" y="0"/>
                </a:moveTo>
                <a:lnTo>
                  <a:pt x="0" y="0"/>
                </a:lnTo>
                <a:lnTo>
                  <a:pt x="2" y="470"/>
                </a:lnTo>
                <a:lnTo>
                  <a:pt x="4078" y="474"/>
                </a:lnTo>
                <a:lnTo>
                  <a:pt x="4178" y="527"/>
                </a:lnTo>
                <a:lnTo>
                  <a:pt x="5446" y="531"/>
                </a:lnTo>
                <a:lnTo>
                  <a:pt x="5446" y="0"/>
                </a:lnTo>
                <a:close/>
              </a:path>
            </a:pathLst>
          </a:custGeom>
          <a:gradFill rotWithShape="0">
            <a:gsLst>
              <a:gs pos="0">
                <a:schemeClr val="bg1"/>
              </a:gs>
              <a:gs pos="100000">
                <a:schemeClr val="bg1">
                  <a:gamma/>
                  <a:tint val="66667"/>
                  <a:invGamma/>
                </a:schemeClr>
              </a:gs>
            </a:gsLst>
            <a:lin ang="0" scaled="1"/>
          </a:gradFill>
          <a:ln w="9525">
            <a:noFill/>
            <a:round/>
            <a:headEnd/>
            <a:tailEnd/>
          </a:ln>
          <a:effectLst/>
        </p:spPr>
        <p:txBody>
          <a:bodyPr/>
          <a:lstStyle/>
          <a:p>
            <a:endParaRPr lang="en-US"/>
          </a:p>
        </p:txBody>
      </p:sp>
      <p:sp>
        <p:nvSpPr>
          <p:cNvPr id="1056" name="Rectangle 32"/>
          <p:cNvSpPr>
            <a:spLocks noChangeArrowheads="1"/>
          </p:cNvSpPr>
          <p:nvPr/>
        </p:nvSpPr>
        <p:spPr bwMode="gray">
          <a:xfrm flipV="1">
            <a:off x="95250" y="6723063"/>
            <a:ext cx="8977313" cy="55562"/>
          </a:xfrm>
          <a:prstGeom prst="rect">
            <a:avLst/>
          </a:prstGeom>
          <a:solidFill>
            <a:schemeClr val="accent1"/>
          </a:solidFill>
          <a:ln w="9525">
            <a:noFill/>
            <a:miter lim="800000"/>
            <a:headEnd/>
            <a:tailEnd/>
          </a:ln>
          <a:effectLst/>
        </p:spPr>
        <p:txBody>
          <a:bodyPr wrap="none" anchor="ctr"/>
          <a:lstStyle/>
          <a:p>
            <a:endParaRPr lang="en-US"/>
          </a:p>
        </p:txBody>
      </p:sp>
      <p:sp>
        <p:nvSpPr>
          <p:cNvPr id="1059" name="Freeform 35"/>
          <p:cNvSpPr>
            <a:spLocks/>
          </p:cNvSpPr>
          <p:nvPr/>
        </p:nvSpPr>
        <p:spPr bwMode="gray">
          <a:xfrm>
            <a:off x="6896100" y="1047750"/>
            <a:ext cx="2155825" cy="52388"/>
          </a:xfrm>
          <a:custGeom>
            <a:avLst/>
            <a:gdLst/>
            <a:ahLst/>
            <a:cxnLst>
              <a:cxn ang="0">
                <a:pos x="0" y="2"/>
              </a:cxn>
              <a:cxn ang="0">
                <a:pos x="1358" y="0"/>
              </a:cxn>
              <a:cxn ang="0">
                <a:pos x="1356" y="32"/>
              </a:cxn>
              <a:cxn ang="0">
                <a:pos x="60" y="33"/>
              </a:cxn>
              <a:cxn ang="0">
                <a:pos x="0" y="2"/>
              </a:cxn>
            </a:cxnLst>
            <a:rect l="0" t="0" r="r" b="b"/>
            <a:pathLst>
              <a:path w="1358" h="33">
                <a:moveTo>
                  <a:pt x="0" y="2"/>
                </a:moveTo>
                <a:lnTo>
                  <a:pt x="1358" y="0"/>
                </a:lnTo>
                <a:lnTo>
                  <a:pt x="1356" y="32"/>
                </a:lnTo>
                <a:lnTo>
                  <a:pt x="60" y="33"/>
                </a:lnTo>
                <a:lnTo>
                  <a:pt x="0" y="2"/>
                </a:lnTo>
                <a:close/>
              </a:path>
            </a:pathLst>
          </a:custGeom>
          <a:solidFill>
            <a:srgbClr val="FFFFFF">
              <a:alpha val="30000"/>
            </a:srgbClr>
          </a:solidFill>
          <a:ln w="9525">
            <a:noFill/>
            <a:round/>
            <a:headEnd/>
            <a:tailEnd/>
          </a:ln>
          <a:effectLst/>
        </p:spPr>
        <p:txBody>
          <a:bodyPr/>
          <a:lstStyle/>
          <a:p>
            <a:endParaRPr lang="en-US"/>
          </a:p>
        </p:txBody>
      </p:sp>
      <p:sp>
        <p:nvSpPr>
          <p:cNvPr id="1026" name="Rectangle 2"/>
          <p:cNvSpPr>
            <a:spLocks noGrp="1" noChangeArrowheads="1"/>
          </p:cNvSpPr>
          <p:nvPr>
            <p:ph type="title"/>
          </p:nvPr>
        </p:nvSpPr>
        <p:spPr bwMode="gray">
          <a:xfrm>
            <a:off x="457200" y="238125"/>
            <a:ext cx="6477000" cy="8683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gray">
          <a:xfrm>
            <a:off x="457200" y="1438275"/>
            <a:ext cx="8229600" cy="47339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gray">
          <a:xfrm>
            <a:off x="3048000" y="6311900"/>
            <a:ext cx="1712913" cy="2905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a:solidFill>
                  <a:srgbClr val="000000"/>
                </a:solidFill>
              </a:defRPr>
            </a:lvl1pPr>
          </a:lstStyle>
          <a:p>
            <a:endParaRPr lang="en-US"/>
          </a:p>
        </p:txBody>
      </p:sp>
      <p:sp>
        <p:nvSpPr>
          <p:cNvPr id="1029" name="Rectangle 5"/>
          <p:cNvSpPr>
            <a:spLocks noGrp="1" noChangeArrowheads="1"/>
          </p:cNvSpPr>
          <p:nvPr>
            <p:ph type="ftr" sz="quarter" idx="3"/>
          </p:nvPr>
        </p:nvSpPr>
        <p:spPr bwMode="gray">
          <a:xfrm>
            <a:off x="4830763" y="6323013"/>
            <a:ext cx="2311400" cy="2905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000000"/>
                </a:solidFill>
              </a:defRPr>
            </a:lvl1pPr>
          </a:lstStyle>
          <a:p>
            <a:endParaRPr lang="en-US"/>
          </a:p>
        </p:txBody>
      </p:sp>
      <p:sp>
        <p:nvSpPr>
          <p:cNvPr id="1030" name="Rectangle 6"/>
          <p:cNvSpPr>
            <a:spLocks noGrp="1" noChangeArrowheads="1"/>
          </p:cNvSpPr>
          <p:nvPr>
            <p:ph type="sldNum" sz="quarter" idx="4"/>
          </p:nvPr>
        </p:nvSpPr>
        <p:spPr bwMode="gray">
          <a:xfrm>
            <a:off x="7116763" y="6323013"/>
            <a:ext cx="1616075" cy="2905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000000"/>
                </a:solidFill>
              </a:defRPr>
            </a:lvl1pPr>
          </a:lstStyle>
          <a:p>
            <a:fld id="{A2F32D12-589A-4C6C-9C18-7BB957B4D226}" type="slidenum">
              <a:rPr lang="en-US"/>
              <a:pPr/>
              <a:t>‹#›</a:t>
            </a:fld>
            <a:endParaRPr lang="en-US"/>
          </a:p>
        </p:txBody>
      </p:sp>
      <p:sp>
        <p:nvSpPr>
          <p:cNvPr id="1061" name="Text Box 37"/>
          <p:cNvSpPr txBox="1">
            <a:spLocks noChangeArrowheads="1"/>
          </p:cNvSpPr>
          <p:nvPr/>
        </p:nvSpPr>
        <p:spPr bwMode="gray">
          <a:xfrm>
            <a:off x="144463" y="6454775"/>
            <a:ext cx="1778051" cy="261610"/>
          </a:xfrm>
          <a:prstGeom prst="rect">
            <a:avLst/>
          </a:prstGeom>
          <a:noFill/>
          <a:ln w="9525">
            <a:noFill/>
            <a:miter lim="800000"/>
            <a:headEnd/>
            <a:tailEnd/>
          </a:ln>
          <a:effectLst/>
        </p:spPr>
        <p:txBody>
          <a:bodyPr wrap="none">
            <a:spAutoFit/>
          </a:bodyPr>
          <a:lstStyle/>
          <a:p>
            <a:pPr algn="l"/>
            <a:r>
              <a:rPr lang="en-US" sz="1100" i="1">
                <a:solidFill>
                  <a:srgbClr val="FFFFFF"/>
                </a:solidFill>
                <a:latin typeface="Times New Roman" pitchFamily="18" charset="0"/>
              </a:rPr>
              <a:t>www.trungtamtinhoc.edu.vn</a:t>
            </a:r>
          </a:p>
        </p:txBody>
      </p:sp>
      <p:sp>
        <p:nvSpPr>
          <p:cNvPr id="1054" name="Rectangle 30" descr="7"/>
          <p:cNvSpPr>
            <a:spLocks noChangeArrowheads="1"/>
          </p:cNvSpPr>
          <p:nvPr/>
        </p:nvSpPr>
        <p:spPr bwMode="gray">
          <a:xfrm>
            <a:off x="8245475" y="415925"/>
            <a:ext cx="534988" cy="546100"/>
          </a:xfrm>
          <a:prstGeom prst="rect">
            <a:avLst/>
          </a:prstGeom>
          <a:blipFill dpi="0" rotWithShape="1">
            <a:blip r:embed="rId14" cstate="print"/>
            <a:srcRect/>
            <a:stretch>
              <a:fillRect/>
            </a:stretch>
          </a:blipFill>
          <a:ln w="9525">
            <a:solidFill>
              <a:srgbClr val="FFFFFF"/>
            </a:solidFill>
            <a:miter lim="800000"/>
            <a:headEnd/>
            <a:tailEnd/>
          </a:ln>
          <a:effectLst/>
        </p:spPr>
        <p:txBody>
          <a:bodyPr wrap="none" anchor="ctr"/>
          <a:lstStyle/>
          <a:p>
            <a:endParaRPr lang="en-US"/>
          </a:p>
        </p:txBody>
      </p:sp>
      <p:sp>
        <p:nvSpPr>
          <p:cNvPr id="1055" name="Rectangle 31" descr="4"/>
          <p:cNvSpPr>
            <a:spLocks noChangeArrowheads="1"/>
          </p:cNvSpPr>
          <p:nvPr/>
        </p:nvSpPr>
        <p:spPr bwMode="gray">
          <a:xfrm>
            <a:off x="7620000" y="415925"/>
            <a:ext cx="534988" cy="546100"/>
          </a:xfrm>
          <a:prstGeom prst="rect">
            <a:avLst/>
          </a:prstGeom>
          <a:blipFill dpi="0" rotWithShape="1">
            <a:blip r:embed="rId15" cstate="print"/>
            <a:srcRect/>
            <a:stretch>
              <a:fillRect/>
            </a:stretch>
          </a:blipFill>
          <a:ln w="9525">
            <a:solidFill>
              <a:srgbClr val="FFFFFF"/>
            </a:solidFill>
            <a:miter lim="800000"/>
            <a:headEnd/>
            <a:tailEnd/>
          </a:ln>
          <a:effectLst/>
        </p:spPr>
        <p:txBody>
          <a:bodyPr wrap="none" anchor="ctr"/>
          <a:lstStyle/>
          <a:p>
            <a:endParaRPr lang="en-US"/>
          </a:p>
        </p:txBody>
      </p:sp>
      <p:sp>
        <p:nvSpPr>
          <p:cNvPr id="1060" name="Rectangle 36"/>
          <p:cNvSpPr>
            <a:spLocks noChangeArrowheads="1"/>
          </p:cNvSpPr>
          <p:nvPr/>
        </p:nvSpPr>
        <p:spPr bwMode="gray">
          <a:xfrm>
            <a:off x="7000875" y="415925"/>
            <a:ext cx="534988" cy="546100"/>
          </a:xfrm>
          <a:prstGeom prst="rect">
            <a:avLst/>
          </a:prstGeom>
          <a:solidFill>
            <a:srgbClr val="FFFFFF">
              <a:alpha val="30000"/>
            </a:srgbClr>
          </a:solidFill>
          <a:ln w="9525">
            <a:solidFill>
              <a:srgbClr val="FFFFFF"/>
            </a:solidFill>
            <a:miter lim="800000"/>
            <a:headEnd/>
            <a:tailEnd/>
          </a:ln>
          <a:effectLst/>
        </p:spPr>
        <p:txBody>
          <a:bodyPr wrap="none" anchor="ctr"/>
          <a:lstStyle/>
          <a:p>
            <a:endParaRPr lang="en-U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rtl="0" eaLnBrk="1" fontAlgn="base" hangingPunct="1">
        <a:spcBef>
          <a:spcPct val="0"/>
        </a:spcBef>
        <a:spcAft>
          <a:spcPct val="0"/>
        </a:spcAft>
        <a:defRPr sz="4400" b="1">
          <a:solidFill>
            <a:srgbClr val="FFFFFF"/>
          </a:solidFill>
          <a:latin typeface="+mj-lt"/>
          <a:ea typeface="+mj-ea"/>
          <a:cs typeface="+mj-cs"/>
        </a:defRPr>
      </a:lvl1pPr>
      <a:lvl2pPr algn="l" rtl="0" eaLnBrk="1" fontAlgn="base" hangingPunct="1">
        <a:spcBef>
          <a:spcPct val="0"/>
        </a:spcBef>
        <a:spcAft>
          <a:spcPct val="0"/>
        </a:spcAft>
        <a:defRPr sz="4400" b="1">
          <a:solidFill>
            <a:srgbClr val="FFFFFF"/>
          </a:solidFill>
          <a:latin typeface="Arial" charset="0"/>
        </a:defRPr>
      </a:lvl2pPr>
      <a:lvl3pPr algn="l" rtl="0" eaLnBrk="1" fontAlgn="base" hangingPunct="1">
        <a:spcBef>
          <a:spcPct val="0"/>
        </a:spcBef>
        <a:spcAft>
          <a:spcPct val="0"/>
        </a:spcAft>
        <a:defRPr sz="4400" b="1">
          <a:solidFill>
            <a:srgbClr val="FFFFFF"/>
          </a:solidFill>
          <a:latin typeface="Arial" charset="0"/>
        </a:defRPr>
      </a:lvl3pPr>
      <a:lvl4pPr algn="l" rtl="0" eaLnBrk="1" fontAlgn="base" hangingPunct="1">
        <a:spcBef>
          <a:spcPct val="0"/>
        </a:spcBef>
        <a:spcAft>
          <a:spcPct val="0"/>
        </a:spcAft>
        <a:defRPr sz="4400" b="1">
          <a:solidFill>
            <a:srgbClr val="FFFFFF"/>
          </a:solidFill>
          <a:latin typeface="Arial" charset="0"/>
        </a:defRPr>
      </a:lvl4pPr>
      <a:lvl5pPr algn="l" rtl="0" eaLnBrk="1" fontAlgn="base" hangingPunct="1">
        <a:spcBef>
          <a:spcPct val="0"/>
        </a:spcBef>
        <a:spcAft>
          <a:spcPct val="0"/>
        </a:spcAft>
        <a:defRPr sz="4400" b="1">
          <a:solidFill>
            <a:srgbClr val="FFFFFF"/>
          </a:solidFill>
          <a:latin typeface="Arial" charset="0"/>
        </a:defRPr>
      </a:lvl5pPr>
      <a:lvl6pPr marL="457200" algn="l" rtl="0" eaLnBrk="1" fontAlgn="base" hangingPunct="1">
        <a:spcBef>
          <a:spcPct val="0"/>
        </a:spcBef>
        <a:spcAft>
          <a:spcPct val="0"/>
        </a:spcAft>
        <a:defRPr sz="4400" b="1">
          <a:solidFill>
            <a:srgbClr val="FFFFFF"/>
          </a:solidFill>
          <a:latin typeface="Arial" charset="0"/>
        </a:defRPr>
      </a:lvl6pPr>
      <a:lvl7pPr marL="914400" algn="l" rtl="0" eaLnBrk="1" fontAlgn="base" hangingPunct="1">
        <a:spcBef>
          <a:spcPct val="0"/>
        </a:spcBef>
        <a:spcAft>
          <a:spcPct val="0"/>
        </a:spcAft>
        <a:defRPr sz="4400" b="1">
          <a:solidFill>
            <a:srgbClr val="FFFFFF"/>
          </a:solidFill>
          <a:latin typeface="Arial" charset="0"/>
        </a:defRPr>
      </a:lvl7pPr>
      <a:lvl8pPr marL="1371600" algn="l" rtl="0" eaLnBrk="1" fontAlgn="base" hangingPunct="1">
        <a:spcBef>
          <a:spcPct val="0"/>
        </a:spcBef>
        <a:spcAft>
          <a:spcPct val="0"/>
        </a:spcAft>
        <a:defRPr sz="4400" b="1">
          <a:solidFill>
            <a:srgbClr val="FFFFFF"/>
          </a:solidFill>
          <a:latin typeface="Arial" charset="0"/>
        </a:defRPr>
      </a:lvl8pPr>
      <a:lvl9pPr marL="1828800" algn="l" rtl="0" eaLnBrk="1" fontAlgn="base" hangingPunct="1">
        <a:spcBef>
          <a:spcPct val="0"/>
        </a:spcBef>
        <a:spcAft>
          <a:spcPct val="0"/>
        </a:spcAft>
        <a:defRPr sz="4400" b="1">
          <a:solidFill>
            <a:srgbClr val="FFFFFF"/>
          </a:solidFill>
          <a:latin typeface="Arial" charset="0"/>
        </a:defRPr>
      </a:lvl9pPr>
    </p:titleStyle>
    <p:bodyStyle>
      <a:lvl1pPr marL="342900" indent="-342900" algn="l" rtl="0" eaLnBrk="1" fontAlgn="base" hangingPunct="1">
        <a:spcBef>
          <a:spcPct val="20000"/>
        </a:spcBef>
        <a:spcAft>
          <a:spcPct val="0"/>
        </a:spcAft>
        <a:buChar char="•"/>
        <a:defRPr sz="3200">
          <a:solidFill>
            <a:srgbClr val="000000"/>
          </a:solidFill>
          <a:latin typeface="+mn-lt"/>
          <a:ea typeface="+mn-ea"/>
          <a:cs typeface="+mn-cs"/>
        </a:defRPr>
      </a:lvl1pPr>
      <a:lvl2pPr marL="742950" indent="-285750" algn="l" rtl="0" eaLnBrk="1" fontAlgn="base" hangingPunct="1">
        <a:spcBef>
          <a:spcPct val="20000"/>
        </a:spcBef>
        <a:spcAft>
          <a:spcPct val="0"/>
        </a:spcAft>
        <a:buChar char="–"/>
        <a:defRPr sz="2800">
          <a:solidFill>
            <a:srgbClr val="000000"/>
          </a:solidFill>
          <a:latin typeface="+mn-lt"/>
        </a:defRPr>
      </a:lvl2pPr>
      <a:lvl3pPr marL="1143000" indent="-228600" algn="l" rtl="0" eaLnBrk="1" fontAlgn="base" hangingPunct="1">
        <a:spcBef>
          <a:spcPct val="20000"/>
        </a:spcBef>
        <a:spcAft>
          <a:spcPct val="0"/>
        </a:spcAft>
        <a:buChar char="•"/>
        <a:defRPr sz="2400">
          <a:solidFill>
            <a:srgbClr val="000000"/>
          </a:solidFill>
          <a:latin typeface="+mn-lt"/>
        </a:defRPr>
      </a:lvl3pPr>
      <a:lvl4pPr marL="1600200" indent="-228600" algn="l" rtl="0" eaLnBrk="1" fontAlgn="base" hangingPunct="1">
        <a:spcBef>
          <a:spcPct val="20000"/>
        </a:spcBef>
        <a:spcAft>
          <a:spcPct val="0"/>
        </a:spcAft>
        <a:buChar char="–"/>
        <a:defRPr sz="2000">
          <a:solidFill>
            <a:srgbClr val="000000"/>
          </a:solidFill>
          <a:latin typeface="+mn-lt"/>
        </a:defRPr>
      </a:lvl4pPr>
      <a:lvl5pPr marL="2057400" indent="-228600" algn="l" rtl="0" eaLnBrk="1" fontAlgn="base" hangingPunct="1">
        <a:spcBef>
          <a:spcPct val="20000"/>
        </a:spcBef>
        <a:spcAft>
          <a:spcPct val="0"/>
        </a:spcAft>
        <a:buChar char="»"/>
        <a:defRPr sz="2000">
          <a:solidFill>
            <a:srgbClr val="000000"/>
          </a:solidFill>
          <a:latin typeface="+mn-lt"/>
        </a:defRPr>
      </a:lvl5pPr>
      <a:lvl6pPr marL="2514600" indent="-228600" algn="l" rtl="0" eaLnBrk="1" fontAlgn="base" hangingPunct="1">
        <a:spcBef>
          <a:spcPct val="20000"/>
        </a:spcBef>
        <a:spcAft>
          <a:spcPct val="0"/>
        </a:spcAft>
        <a:buChar char="»"/>
        <a:defRPr sz="2000">
          <a:solidFill>
            <a:srgbClr val="000000"/>
          </a:solidFill>
          <a:latin typeface="+mn-lt"/>
        </a:defRPr>
      </a:lvl6pPr>
      <a:lvl7pPr marL="2971800" indent="-228600" algn="l" rtl="0" eaLnBrk="1" fontAlgn="base" hangingPunct="1">
        <a:spcBef>
          <a:spcPct val="20000"/>
        </a:spcBef>
        <a:spcAft>
          <a:spcPct val="0"/>
        </a:spcAft>
        <a:buChar char="»"/>
        <a:defRPr sz="2000">
          <a:solidFill>
            <a:srgbClr val="000000"/>
          </a:solidFill>
          <a:latin typeface="+mn-lt"/>
        </a:defRPr>
      </a:lvl7pPr>
      <a:lvl8pPr marL="3429000" indent="-228600" algn="l" rtl="0" eaLnBrk="1" fontAlgn="base" hangingPunct="1">
        <a:spcBef>
          <a:spcPct val="20000"/>
        </a:spcBef>
        <a:spcAft>
          <a:spcPct val="0"/>
        </a:spcAft>
        <a:buChar char="»"/>
        <a:defRPr sz="2000">
          <a:solidFill>
            <a:srgbClr val="000000"/>
          </a:solidFill>
          <a:latin typeface="+mn-lt"/>
        </a:defRPr>
      </a:lvl8pPr>
      <a:lvl9pPr marL="3886200" indent="-228600" algn="l" rtl="0" eaLnBrk="1" fontAlgn="base" hangingPunct="1">
        <a:spcBef>
          <a:spcPct val="20000"/>
        </a:spcBef>
        <a:spcAft>
          <a:spcPct val="0"/>
        </a:spcAft>
        <a:buChar char="»"/>
        <a:defRPr sz="20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207172" y="1807780"/>
            <a:ext cx="6632028" cy="2743200"/>
          </a:xfrm>
        </p:spPr>
        <p:txBody>
          <a:bodyPr/>
          <a:lstStyle/>
          <a:p>
            <a:r>
              <a:rPr lang="en-US" sz="3600" i="1"/>
              <a:t>Hướng dẫn triển khai phương pháp giáo dục STEM trong trường trung học       tại TP.HCM                             từ năm học 2017-2018</a:t>
            </a:r>
          </a:p>
        </p:txBody>
      </p:sp>
      <p:sp>
        <p:nvSpPr>
          <p:cNvPr id="2051" name="Rectangle 3"/>
          <p:cNvSpPr>
            <a:spLocks noGrp="1" noChangeArrowheads="1"/>
          </p:cNvSpPr>
          <p:nvPr>
            <p:ph type="subTitle" idx="1"/>
          </p:nvPr>
        </p:nvSpPr>
        <p:spPr/>
        <p:txBody>
          <a:bodyPr/>
          <a:lstStyle/>
          <a:p>
            <a:r>
              <a:rPr lang="en-US"/>
              <a:t>www.themegallery.com</a:t>
            </a:r>
          </a:p>
        </p:txBody>
      </p:sp>
      <p:sp>
        <p:nvSpPr>
          <p:cNvPr id="4" name="Rectangle 3"/>
          <p:cNvSpPr/>
          <p:nvPr/>
        </p:nvSpPr>
        <p:spPr bwMode="auto">
          <a:xfrm>
            <a:off x="228600" y="6352332"/>
            <a:ext cx="1676400" cy="152400"/>
          </a:xfrm>
          <a:prstGeom prst="rect">
            <a:avLst/>
          </a:prstGeom>
          <a:solidFill>
            <a:srgbClr val="357DA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5" name="Rectangle 4"/>
          <p:cNvSpPr/>
          <p:nvPr/>
        </p:nvSpPr>
        <p:spPr bwMode="auto">
          <a:xfrm>
            <a:off x="6934200" y="6269420"/>
            <a:ext cx="1981200" cy="228600"/>
          </a:xfrm>
          <a:prstGeom prst="rect">
            <a:avLst/>
          </a:prstGeom>
          <a:solidFill>
            <a:srgbClr val="357DA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6" name="Rectangle 5"/>
          <p:cNvSpPr/>
          <p:nvPr/>
        </p:nvSpPr>
        <p:spPr bwMode="auto">
          <a:xfrm>
            <a:off x="225972" y="940680"/>
            <a:ext cx="1981200" cy="228600"/>
          </a:xfrm>
          <a:prstGeom prst="rect">
            <a:avLst/>
          </a:prstGeom>
          <a:solidFill>
            <a:srgbClr val="357DA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7" name="Rectangle 2"/>
          <p:cNvSpPr txBox="1">
            <a:spLocks noChangeArrowheads="1"/>
          </p:cNvSpPr>
          <p:nvPr/>
        </p:nvSpPr>
        <p:spPr bwMode="gray">
          <a:xfrm>
            <a:off x="4724400" y="4800600"/>
            <a:ext cx="4114800" cy="1295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rtl="0" eaLnBrk="1" fontAlgn="base" hangingPunct="1">
              <a:spcBef>
                <a:spcPct val="0"/>
              </a:spcBef>
              <a:spcAft>
                <a:spcPct val="0"/>
              </a:spcAft>
              <a:defRPr sz="4800" b="1">
                <a:solidFill>
                  <a:srgbClr val="000000"/>
                </a:solidFill>
                <a:latin typeface="+mj-lt"/>
                <a:ea typeface="+mj-ea"/>
                <a:cs typeface="+mj-cs"/>
              </a:defRPr>
            </a:lvl1pPr>
            <a:lvl2pPr algn="l" rtl="0" eaLnBrk="1" fontAlgn="base" hangingPunct="1">
              <a:spcBef>
                <a:spcPct val="0"/>
              </a:spcBef>
              <a:spcAft>
                <a:spcPct val="0"/>
              </a:spcAft>
              <a:defRPr sz="4400" b="1">
                <a:solidFill>
                  <a:srgbClr val="FFFFFF"/>
                </a:solidFill>
                <a:latin typeface="Arial" charset="0"/>
              </a:defRPr>
            </a:lvl2pPr>
            <a:lvl3pPr algn="l" rtl="0" eaLnBrk="1" fontAlgn="base" hangingPunct="1">
              <a:spcBef>
                <a:spcPct val="0"/>
              </a:spcBef>
              <a:spcAft>
                <a:spcPct val="0"/>
              </a:spcAft>
              <a:defRPr sz="4400" b="1">
                <a:solidFill>
                  <a:srgbClr val="FFFFFF"/>
                </a:solidFill>
                <a:latin typeface="Arial" charset="0"/>
              </a:defRPr>
            </a:lvl3pPr>
            <a:lvl4pPr algn="l" rtl="0" eaLnBrk="1" fontAlgn="base" hangingPunct="1">
              <a:spcBef>
                <a:spcPct val="0"/>
              </a:spcBef>
              <a:spcAft>
                <a:spcPct val="0"/>
              </a:spcAft>
              <a:defRPr sz="4400" b="1">
                <a:solidFill>
                  <a:srgbClr val="FFFFFF"/>
                </a:solidFill>
                <a:latin typeface="Arial" charset="0"/>
              </a:defRPr>
            </a:lvl4pPr>
            <a:lvl5pPr algn="l" rtl="0" eaLnBrk="1" fontAlgn="base" hangingPunct="1">
              <a:spcBef>
                <a:spcPct val="0"/>
              </a:spcBef>
              <a:spcAft>
                <a:spcPct val="0"/>
              </a:spcAft>
              <a:defRPr sz="4400" b="1">
                <a:solidFill>
                  <a:srgbClr val="FFFFFF"/>
                </a:solidFill>
                <a:latin typeface="Arial" charset="0"/>
              </a:defRPr>
            </a:lvl5pPr>
            <a:lvl6pPr marL="457200" algn="l" rtl="0" eaLnBrk="1" fontAlgn="base" hangingPunct="1">
              <a:spcBef>
                <a:spcPct val="0"/>
              </a:spcBef>
              <a:spcAft>
                <a:spcPct val="0"/>
              </a:spcAft>
              <a:defRPr sz="4400" b="1">
                <a:solidFill>
                  <a:srgbClr val="FFFFFF"/>
                </a:solidFill>
                <a:latin typeface="Arial" charset="0"/>
              </a:defRPr>
            </a:lvl6pPr>
            <a:lvl7pPr marL="914400" algn="l" rtl="0" eaLnBrk="1" fontAlgn="base" hangingPunct="1">
              <a:spcBef>
                <a:spcPct val="0"/>
              </a:spcBef>
              <a:spcAft>
                <a:spcPct val="0"/>
              </a:spcAft>
              <a:defRPr sz="4400" b="1">
                <a:solidFill>
                  <a:srgbClr val="FFFFFF"/>
                </a:solidFill>
                <a:latin typeface="Arial" charset="0"/>
              </a:defRPr>
            </a:lvl7pPr>
            <a:lvl8pPr marL="1371600" algn="l" rtl="0" eaLnBrk="1" fontAlgn="base" hangingPunct="1">
              <a:spcBef>
                <a:spcPct val="0"/>
              </a:spcBef>
              <a:spcAft>
                <a:spcPct val="0"/>
              </a:spcAft>
              <a:defRPr sz="4400" b="1">
                <a:solidFill>
                  <a:srgbClr val="FFFFFF"/>
                </a:solidFill>
                <a:latin typeface="Arial" charset="0"/>
              </a:defRPr>
            </a:lvl8pPr>
            <a:lvl9pPr marL="1828800" algn="l" rtl="0" eaLnBrk="1" fontAlgn="base" hangingPunct="1">
              <a:spcBef>
                <a:spcPct val="0"/>
              </a:spcBef>
              <a:spcAft>
                <a:spcPct val="0"/>
              </a:spcAft>
              <a:defRPr sz="4400" b="1">
                <a:solidFill>
                  <a:srgbClr val="FFFFFF"/>
                </a:solidFill>
                <a:latin typeface="Arial" charset="0"/>
              </a:defRPr>
            </a:lvl9pPr>
          </a:lstStyle>
          <a:p>
            <a:r>
              <a:rPr lang="en-US" sz="2000" i="1">
                <a:solidFill>
                  <a:schemeClr val="tx2"/>
                </a:solidFill>
              </a:rPr>
              <a:t>Sở Giáo dục và Đào tạo TP.HCM                                Phòng Giáo dục Trung học                          Tháng 8/2017</a:t>
            </a:r>
            <a:endParaRPr lang="en-US" sz="4400" i="1"/>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sz="3600"/>
              <a:t>II. THẾ NÀO LÀ GD STEM</a:t>
            </a:r>
          </a:p>
        </p:txBody>
      </p:sp>
      <p:sp>
        <p:nvSpPr>
          <p:cNvPr id="26627" name="AutoShape 3"/>
          <p:cNvSpPr>
            <a:spLocks noChangeArrowheads="1"/>
          </p:cNvSpPr>
          <p:nvPr/>
        </p:nvSpPr>
        <p:spPr bwMode="auto">
          <a:xfrm>
            <a:off x="1014412" y="2860675"/>
            <a:ext cx="7900988" cy="768350"/>
          </a:xfrm>
          <a:prstGeom prst="roundRect">
            <a:avLst>
              <a:gd name="adj" fmla="val 16667"/>
            </a:avLst>
          </a:prstGeom>
          <a:gradFill rotWithShape="1">
            <a:gsLst>
              <a:gs pos="0">
                <a:schemeClr val="tx1"/>
              </a:gs>
              <a:gs pos="50000">
                <a:srgbClr val="FFFFFF"/>
              </a:gs>
              <a:gs pos="100000">
                <a:schemeClr val="tx1"/>
              </a:gs>
            </a:gsLst>
            <a:lin ang="2700000" scaled="1"/>
          </a:gradFill>
          <a:ln w="15875">
            <a:solidFill>
              <a:srgbClr val="B2B2B2"/>
            </a:solidFill>
            <a:round/>
            <a:headEnd/>
            <a:tailEnd/>
          </a:ln>
          <a:effectLst/>
        </p:spPr>
        <p:txBody>
          <a:bodyPr wrap="none" anchor="ctr"/>
          <a:lstStyle/>
          <a:p>
            <a:endParaRPr lang="en-US"/>
          </a:p>
        </p:txBody>
      </p:sp>
      <p:sp>
        <p:nvSpPr>
          <p:cNvPr id="26628" name="AutoShape 4"/>
          <p:cNvSpPr>
            <a:spLocks noChangeArrowheads="1"/>
          </p:cNvSpPr>
          <p:nvPr/>
        </p:nvSpPr>
        <p:spPr bwMode="auto">
          <a:xfrm>
            <a:off x="1014412" y="2030413"/>
            <a:ext cx="7900988" cy="769937"/>
          </a:xfrm>
          <a:prstGeom prst="roundRect">
            <a:avLst>
              <a:gd name="adj" fmla="val 16667"/>
            </a:avLst>
          </a:prstGeom>
          <a:gradFill rotWithShape="1">
            <a:gsLst>
              <a:gs pos="0">
                <a:schemeClr val="tx1"/>
              </a:gs>
              <a:gs pos="50000">
                <a:srgbClr val="FFFFFF"/>
              </a:gs>
              <a:gs pos="100000">
                <a:schemeClr val="tx1"/>
              </a:gs>
            </a:gsLst>
            <a:lin ang="2700000" scaled="1"/>
          </a:gradFill>
          <a:ln w="15875">
            <a:solidFill>
              <a:srgbClr val="B2B2B2"/>
            </a:solidFill>
            <a:round/>
            <a:headEnd/>
            <a:tailEnd/>
          </a:ln>
          <a:effectLst/>
        </p:spPr>
        <p:txBody>
          <a:bodyPr wrap="none" anchor="ctr"/>
          <a:lstStyle/>
          <a:p>
            <a:endParaRPr lang="en-US"/>
          </a:p>
        </p:txBody>
      </p:sp>
      <p:sp>
        <p:nvSpPr>
          <p:cNvPr id="26638" name="AutoShape 14"/>
          <p:cNvSpPr>
            <a:spLocks noChangeArrowheads="1"/>
          </p:cNvSpPr>
          <p:nvPr/>
        </p:nvSpPr>
        <p:spPr bwMode="gray">
          <a:xfrm>
            <a:off x="146050" y="2162175"/>
            <a:ext cx="1323975" cy="496888"/>
          </a:xfrm>
          <a:prstGeom prst="homePlate">
            <a:avLst>
              <a:gd name="adj" fmla="val 39919"/>
            </a:avLst>
          </a:prstGeom>
          <a:gradFill rotWithShape="1">
            <a:gsLst>
              <a:gs pos="0">
                <a:schemeClr val="folHlink"/>
              </a:gs>
              <a:gs pos="100000">
                <a:schemeClr val="folHlink">
                  <a:gamma/>
                  <a:shade val="62745"/>
                  <a:invGamma/>
                </a:schemeClr>
              </a:gs>
            </a:gsLst>
            <a:lin ang="5400000" scaled="1"/>
          </a:gradFill>
          <a:ln w="19050">
            <a:solidFill>
              <a:srgbClr val="FEFFFF"/>
            </a:solidFill>
            <a:miter lim="800000"/>
            <a:headEnd/>
            <a:tailEnd/>
          </a:ln>
          <a:effectLst>
            <a:outerShdw dist="53882" dir="2700000" algn="ctr" rotWithShape="0">
              <a:srgbClr val="000000">
                <a:alpha val="50000"/>
              </a:srgbClr>
            </a:outerShdw>
          </a:effectLst>
        </p:spPr>
        <p:txBody>
          <a:bodyPr wrap="none" anchor="ctr"/>
          <a:lstStyle/>
          <a:p>
            <a:endParaRPr lang="en-US"/>
          </a:p>
        </p:txBody>
      </p:sp>
      <p:sp>
        <p:nvSpPr>
          <p:cNvPr id="26640" name="AutoShape 16"/>
          <p:cNvSpPr>
            <a:spLocks noChangeArrowheads="1"/>
          </p:cNvSpPr>
          <p:nvPr/>
        </p:nvSpPr>
        <p:spPr bwMode="gray">
          <a:xfrm>
            <a:off x="146050" y="2994025"/>
            <a:ext cx="1323975" cy="493713"/>
          </a:xfrm>
          <a:prstGeom prst="homePlate">
            <a:avLst>
              <a:gd name="adj" fmla="val 40175"/>
            </a:avLst>
          </a:prstGeom>
          <a:gradFill rotWithShape="1">
            <a:gsLst>
              <a:gs pos="0">
                <a:schemeClr val="accent1"/>
              </a:gs>
              <a:gs pos="100000">
                <a:schemeClr val="accent1">
                  <a:gamma/>
                  <a:shade val="62745"/>
                  <a:invGamma/>
                </a:schemeClr>
              </a:gs>
            </a:gsLst>
            <a:lin ang="5400000" scaled="1"/>
          </a:gradFill>
          <a:ln w="19050">
            <a:solidFill>
              <a:srgbClr val="FEFFFF"/>
            </a:solidFill>
            <a:miter lim="800000"/>
            <a:headEnd/>
            <a:tailEnd/>
          </a:ln>
          <a:effectLst>
            <a:outerShdw dist="53882" dir="2700000" algn="ctr" rotWithShape="0">
              <a:srgbClr val="000000">
                <a:alpha val="50000"/>
              </a:srgbClr>
            </a:outerShdw>
          </a:effectLst>
        </p:spPr>
        <p:txBody>
          <a:bodyPr wrap="none" anchor="ctr"/>
          <a:lstStyle/>
          <a:p>
            <a:endParaRPr lang="en-US"/>
          </a:p>
        </p:txBody>
      </p:sp>
      <p:sp>
        <p:nvSpPr>
          <p:cNvPr id="26642" name="AutoShape 18"/>
          <p:cNvSpPr>
            <a:spLocks noChangeArrowheads="1"/>
          </p:cNvSpPr>
          <p:nvPr/>
        </p:nvSpPr>
        <p:spPr bwMode="auto">
          <a:xfrm>
            <a:off x="1014412" y="4532313"/>
            <a:ext cx="7900988" cy="769937"/>
          </a:xfrm>
          <a:prstGeom prst="roundRect">
            <a:avLst>
              <a:gd name="adj" fmla="val 16667"/>
            </a:avLst>
          </a:prstGeom>
          <a:gradFill rotWithShape="1">
            <a:gsLst>
              <a:gs pos="0">
                <a:schemeClr val="tx1"/>
              </a:gs>
              <a:gs pos="50000">
                <a:srgbClr val="FFFFFF"/>
              </a:gs>
              <a:gs pos="100000">
                <a:schemeClr val="tx1"/>
              </a:gs>
            </a:gsLst>
            <a:lin ang="2700000" scaled="1"/>
          </a:gradFill>
          <a:ln w="15875">
            <a:solidFill>
              <a:srgbClr val="B2B2B2"/>
            </a:solidFill>
            <a:round/>
            <a:headEnd/>
            <a:tailEnd/>
          </a:ln>
          <a:effectLst/>
        </p:spPr>
        <p:txBody>
          <a:bodyPr wrap="none" anchor="ctr"/>
          <a:lstStyle/>
          <a:p>
            <a:endParaRPr lang="en-US"/>
          </a:p>
        </p:txBody>
      </p:sp>
      <p:sp>
        <p:nvSpPr>
          <p:cNvPr id="26643" name="AutoShape 19"/>
          <p:cNvSpPr>
            <a:spLocks noChangeArrowheads="1"/>
          </p:cNvSpPr>
          <p:nvPr/>
        </p:nvSpPr>
        <p:spPr bwMode="auto">
          <a:xfrm>
            <a:off x="1014412" y="3697288"/>
            <a:ext cx="7900988" cy="769937"/>
          </a:xfrm>
          <a:prstGeom prst="roundRect">
            <a:avLst>
              <a:gd name="adj" fmla="val 16667"/>
            </a:avLst>
          </a:prstGeom>
          <a:gradFill rotWithShape="1">
            <a:gsLst>
              <a:gs pos="0">
                <a:schemeClr val="tx1"/>
              </a:gs>
              <a:gs pos="50000">
                <a:srgbClr val="FFFFFF"/>
              </a:gs>
              <a:gs pos="100000">
                <a:schemeClr val="tx1"/>
              </a:gs>
            </a:gsLst>
            <a:lin ang="2700000" scaled="1"/>
          </a:gradFill>
          <a:ln w="15875">
            <a:solidFill>
              <a:srgbClr val="B2B2B2"/>
            </a:solidFill>
            <a:round/>
            <a:headEnd/>
            <a:tailEnd/>
          </a:ln>
          <a:effectLst/>
        </p:spPr>
        <p:txBody>
          <a:bodyPr wrap="none" anchor="ctr"/>
          <a:lstStyle/>
          <a:p>
            <a:endParaRPr lang="en-US"/>
          </a:p>
        </p:txBody>
      </p:sp>
      <p:sp>
        <p:nvSpPr>
          <p:cNvPr id="26644" name="AutoShape 20"/>
          <p:cNvSpPr>
            <a:spLocks noChangeArrowheads="1"/>
          </p:cNvSpPr>
          <p:nvPr/>
        </p:nvSpPr>
        <p:spPr bwMode="gray">
          <a:xfrm>
            <a:off x="146050" y="3829050"/>
            <a:ext cx="1323975" cy="496888"/>
          </a:xfrm>
          <a:prstGeom prst="homePlate">
            <a:avLst>
              <a:gd name="adj" fmla="val 39919"/>
            </a:avLst>
          </a:prstGeom>
          <a:gradFill rotWithShape="1">
            <a:gsLst>
              <a:gs pos="0">
                <a:schemeClr val="accent2"/>
              </a:gs>
              <a:gs pos="100000">
                <a:schemeClr val="accent2">
                  <a:gamma/>
                  <a:shade val="62745"/>
                  <a:invGamma/>
                </a:schemeClr>
              </a:gs>
            </a:gsLst>
            <a:lin ang="5400000" scaled="1"/>
          </a:gradFill>
          <a:ln w="19050">
            <a:solidFill>
              <a:srgbClr val="FEFFFF"/>
            </a:solidFill>
            <a:miter lim="800000"/>
            <a:headEnd/>
            <a:tailEnd/>
          </a:ln>
          <a:effectLst>
            <a:outerShdw dist="53882" dir="2700000" algn="ctr" rotWithShape="0">
              <a:srgbClr val="000000">
                <a:alpha val="50000"/>
              </a:srgbClr>
            </a:outerShdw>
          </a:effectLst>
        </p:spPr>
        <p:txBody>
          <a:bodyPr wrap="none" anchor="ctr"/>
          <a:lstStyle/>
          <a:p>
            <a:endParaRPr lang="en-US"/>
          </a:p>
        </p:txBody>
      </p:sp>
      <p:sp>
        <p:nvSpPr>
          <p:cNvPr id="26646" name="AutoShape 22"/>
          <p:cNvSpPr>
            <a:spLocks noChangeArrowheads="1"/>
          </p:cNvSpPr>
          <p:nvPr/>
        </p:nvSpPr>
        <p:spPr bwMode="gray">
          <a:xfrm>
            <a:off x="146050" y="4665663"/>
            <a:ext cx="1323975" cy="493712"/>
          </a:xfrm>
          <a:prstGeom prst="homePlate">
            <a:avLst>
              <a:gd name="adj" fmla="val 40175"/>
            </a:avLst>
          </a:prstGeom>
          <a:gradFill rotWithShape="1">
            <a:gsLst>
              <a:gs pos="0">
                <a:schemeClr val="hlink"/>
              </a:gs>
              <a:gs pos="100000">
                <a:schemeClr val="hlink">
                  <a:gamma/>
                  <a:shade val="62745"/>
                  <a:invGamma/>
                </a:schemeClr>
              </a:gs>
            </a:gsLst>
            <a:lin ang="5400000" scaled="1"/>
          </a:gradFill>
          <a:ln w="19050">
            <a:solidFill>
              <a:srgbClr val="FEFFFF"/>
            </a:solidFill>
            <a:miter lim="800000"/>
            <a:headEnd/>
            <a:tailEnd/>
          </a:ln>
          <a:effectLst>
            <a:outerShdw dist="53882" dir="2700000" algn="ctr" rotWithShape="0">
              <a:srgbClr val="000000">
                <a:alpha val="50000"/>
              </a:srgbClr>
            </a:outerShdw>
          </a:effectLst>
        </p:spPr>
        <p:txBody>
          <a:bodyPr wrap="none" anchor="ctr"/>
          <a:lstStyle/>
          <a:p>
            <a:endParaRPr lang="en-US"/>
          </a:p>
        </p:txBody>
      </p:sp>
      <p:sp>
        <p:nvSpPr>
          <p:cNvPr id="26648" name="Text Box 24"/>
          <p:cNvSpPr txBox="1">
            <a:spLocks noChangeArrowheads="1"/>
          </p:cNvSpPr>
          <p:nvPr/>
        </p:nvSpPr>
        <p:spPr bwMode="gray">
          <a:xfrm>
            <a:off x="1447800" y="2174875"/>
            <a:ext cx="7239000" cy="584775"/>
          </a:xfrm>
          <a:prstGeom prst="rect">
            <a:avLst/>
          </a:prstGeom>
          <a:noFill/>
          <a:ln w="9525" algn="ctr">
            <a:noFill/>
            <a:miter lim="800000"/>
            <a:headEnd/>
            <a:tailEnd/>
          </a:ln>
          <a:effectLst/>
        </p:spPr>
        <p:txBody>
          <a:bodyPr wrap="square">
            <a:spAutoFit/>
          </a:bodyPr>
          <a:lstStyle/>
          <a:p>
            <a:pPr algn="just">
              <a:spcBef>
                <a:spcPct val="50000"/>
              </a:spcBef>
            </a:pPr>
            <a:r>
              <a:rPr lang="en-US" sz="1600" b="1">
                <a:solidFill>
                  <a:srgbClr val="000000"/>
                </a:solidFill>
                <a:cs typeface="Arial" charset="0"/>
              </a:rPr>
              <a:t>HS thấy được vai trò quan trọng của các kiến thức và kỹ năng S.T.E.M trong việc giải quyết các vấn đề thực tiễn và thiết kế, chế tạo sản phẩm</a:t>
            </a:r>
          </a:p>
        </p:txBody>
      </p:sp>
      <p:sp>
        <p:nvSpPr>
          <p:cNvPr id="26649" name="Text Box 25"/>
          <p:cNvSpPr txBox="1">
            <a:spLocks noChangeArrowheads="1"/>
          </p:cNvSpPr>
          <p:nvPr/>
        </p:nvSpPr>
        <p:spPr bwMode="gray">
          <a:xfrm>
            <a:off x="1462086" y="3676454"/>
            <a:ext cx="7224713" cy="830997"/>
          </a:xfrm>
          <a:prstGeom prst="rect">
            <a:avLst/>
          </a:prstGeom>
          <a:noFill/>
          <a:ln w="9525" algn="ctr">
            <a:noFill/>
            <a:miter lim="800000"/>
            <a:headEnd/>
            <a:tailEnd/>
          </a:ln>
          <a:effectLst/>
        </p:spPr>
        <p:txBody>
          <a:bodyPr wrap="square">
            <a:spAutoFit/>
          </a:bodyPr>
          <a:lstStyle/>
          <a:p>
            <a:pPr algn="just">
              <a:spcBef>
                <a:spcPct val="50000"/>
              </a:spcBef>
            </a:pPr>
            <a:r>
              <a:rPr lang="en-US" sz="1600" b="1">
                <a:solidFill>
                  <a:srgbClr val="000000"/>
                </a:solidFill>
                <a:cs typeface="Arial" charset="0"/>
              </a:rPr>
              <a:t>HS được trang bị những kỹ năng của người công dân toàn cầu trong TK XXI: tư duy phản biện và sáng tạo, kỹ năng diễn đạt và thuyết trình, kỹ năng trao đổi và cộng tác…</a:t>
            </a:r>
          </a:p>
        </p:txBody>
      </p:sp>
      <p:sp>
        <p:nvSpPr>
          <p:cNvPr id="26654" name="Text Box 30"/>
          <p:cNvSpPr txBox="1">
            <a:spLocks noChangeArrowheads="1"/>
          </p:cNvSpPr>
          <p:nvPr/>
        </p:nvSpPr>
        <p:spPr bwMode="gray">
          <a:xfrm>
            <a:off x="1447800" y="2838254"/>
            <a:ext cx="7239000" cy="830997"/>
          </a:xfrm>
          <a:prstGeom prst="rect">
            <a:avLst/>
          </a:prstGeom>
          <a:noFill/>
          <a:ln w="9525" algn="ctr">
            <a:noFill/>
            <a:miter lim="800000"/>
            <a:headEnd/>
            <a:tailEnd/>
          </a:ln>
          <a:effectLst/>
        </p:spPr>
        <p:txBody>
          <a:bodyPr wrap="square">
            <a:spAutoFit/>
          </a:bodyPr>
          <a:lstStyle/>
          <a:p>
            <a:pPr algn="just">
              <a:spcBef>
                <a:spcPct val="50000"/>
              </a:spcBef>
            </a:pPr>
            <a:r>
              <a:rPr lang="en-US" sz="1600" b="1">
                <a:solidFill>
                  <a:srgbClr val="000000"/>
                </a:solidFill>
                <a:cs typeface="Arial" charset="0"/>
              </a:rPr>
              <a:t>HS nhận thức được cần có những hiểu biết liên môn, tích hợp trong cuộc sống và sức mạnh của các lĩnh vực S.T.E.M trong nền kinh tế và xã hội hiện nay</a:t>
            </a:r>
          </a:p>
        </p:txBody>
      </p:sp>
      <p:sp>
        <p:nvSpPr>
          <p:cNvPr id="26655" name="Text Box 31"/>
          <p:cNvSpPr txBox="1">
            <a:spLocks noChangeArrowheads="1"/>
          </p:cNvSpPr>
          <p:nvPr/>
        </p:nvSpPr>
        <p:spPr bwMode="gray">
          <a:xfrm>
            <a:off x="1462086" y="4609708"/>
            <a:ext cx="7377113" cy="584775"/>
          </a:xfrm>
          <a:prstGeom prst="rect">
            <a:avLst/>
          </a:prstGeom>
          <a:noFill/>
          <a:ln w="9525" algn="ctr">
            <a:noFill/>
            <a:miter lim="800000"/>
            <a:headEnd/>
            <a:tailEnd/>
          </a:ln>
          <a:effectLst/>
        </p:spPr>
        <p:txBody>
          <a:bodyPr wrap="square">
            <a:spAutoFit/>
          </a:bodyPr>
          <a:lstStyle/>
          <a:p>
            <a:pPr algn="l">
              <a:spcBef>
                <a:spcPct val="50000"/>
              </a:spcBef>
            </a:pPr>
            <a:r>
              <a:rPr lang="en-US" sz="1600" b="1">
                <a:solidFill>
                  <a:srgbClr val="000000"/>
                </a:solidFill>
                <a:cs typeface="Arial" charset="0"/>
              </a:rPr>
              <a:t>HS được tác động tích cực đến khả năng lựa chọn nghề nghiệp tương lai khi có nhiều cơ hội trải nghiệm thực tiễn qua các lĩnh vực của cuộc sống</a:t>
            </a:r>
          </a:p>
        </p:txBody>
      </p:sp>
      <p:sp>
        <p:nvSpPr>
          <p:cNvPr id="32" name="Rectangle 31"/>
          <p:cNvSpPr/>
          <p:nvPr/>
        </p:nvSpPr>
        <p:spPr bwMode="auto">
          <a:xfrm>
            <a:off x="228600" y="6542628"/>
            <a:ext cx="1676400" cy="152400"/>
          </a:xfrm>
          <a:prstGeom prst="rect">
            <a:avLst/>
          </a:prstGeom>
          <a:solidFill>
            <a:srgbClr val="357DA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33" name="Text Box 9"/>
          <p:cNvSpPr txBox="1">
            <a:spLocks noChangeArrowheads="1"/>
          </p:cNvSpPr>
          <p:nvPr/>
        </p:nvSpPr>
        <p:spPr bwMode="gray">
          <a:xfrm>
            <a:off x="674687" y="1371600"/>
            <a:ext cx="6259513" cy="400110"/>
          </a:xfrm>
          <a:prstGeom prst="rect">
            <a:avLst/>
          </a:prstGeom>
          <a:noFill/>
          <a:ln w="9525" algn="ctr">
            <a:noFill/>
            <a:miter lim="800000"/>
            <a:headEnd/>
            <a:tailEnd/>
          </a:ln>
          <a:effectLst/>
        </p:spPr>
        <p:txBody>
          <a:bodyPr wrap="square">
            <a:spAutoFit/>
          </a:bodyPr>
          <a:lstStyle/>
          <a:p>
            <a:pPr algn="l" eaLnBrk="0" hangingPunct="0"/>
            <a:r>
              <a:rPr lang="en-US" sz="2000" b="1">
                <a:solidFill>
                  <a:srgbClr val="000000"/>
                </a:solidFill>
                <a:cs typeface="Arial" charset="0"/>
              </a:rPr>
              <a:t>3. Ưu điểm của GD STEM</a:t>
            </a:r>
          </a:p>
        </p:txBody>
      </p:sp>
      <p:sp>
        <p:nvSpPr>
          <p:cNvPr id="34" name="AutoShape 4"/>
          <p:cNvSpPr>
            <a:spLocks noChangeArrowheads="1"/>
          </p:cNvSpPr>
          <p:nvPr/>
        </p:nvSpPr>
        <p:spPr bwMode="auto">
          <a:xfrm>
            <a:off x="1014412" y="5373982"/>
            <a:ext cx="7900988" cy="769937"/>
          </a:xfrm>
          <a:prstGeom prst="roundRect">
            <a:avLst>
              <a:gd name="adj" fmla="val 16667"/>
            </a:avLst>
          </a:prstGeom>
          <a:gradFill rotWithShape="1">
            <a:gsLst>
              <a:gs pos="0">
                <a:schemeClr val="tx1"/>
              </a:gs>
              <a:gs pos="50000">
                <a:srgbClr val="FFFFFF"/>
              </a:gs>
              <a:gs pos="100000">
                <a:schemeClr val="tx1"/>
              </a:gs>
            </a:gsLst>
            <a:lin ang="2700000" scaled="1"/>
          </a:gradFill>
          <a:ln w="15875">
            <a:solidFill>
              <a:srgbClr val="B2B2B2"/>
            </a:solidFill>
            <a:round/>
            <a:headEnd/>
            <a:tailEnd/>
          </a:ln>
          <a:effectLst/>
        </p:spPr>
        <p:txBody>
          <a:bodyPr wrap="none" anchor="ctr"/>
          <a:lstStyle/>
          <a:p>
            <a:endParaRPr lang="en-US"/>
          </a:p>
        </p:txBody>
      </p:sp>
      <p:sp>
        <p:nvSpPr>
          <p:cNvPr id="35" name="AutoShape 14"/>
          <p:cNvSpPr>
            <a:spLocks noChangeArrowheads="1"/>
          </p:cNvSpPr>
          <p:nvPr/>
        </p:nvSpPr>
        <p:spPr bwMode="gray">
          <a:xfrm>
            <a:off x="146050" y="5505744"/>
            <a:ext cx="1323975" cy="496888"/>
          </a:xfrm>
          <a:prstGeom prst="homePlate">
            <a:avLst>
              <a:gd name="adj" fmla="val 39919"/>
            </a:avLst>
          </a:prstGeom>
          <a:solidFill>
            <a:srgbClr val="CC00CC"/>
          </a:solidFill>
          <a:ln w="19050">
            <a:solidFill>
              <a:srgbClr val="FEFFFF"/>
            </a:solidFill>
            <a:miter lim="800000"/>
            <a:headEnd/>
            <a:tailEnd/>
          </a:ln>
          <a:effectLst>
            <a:outerShdw dist="53882" dir="2700000" algn="ctr" rotWithShape="0">
              <a:srgbClr val="000000">
                <a:alpha val="50000"/>
              </a:srgbClr>
            </a:outerShdw>
          </a:effectLst>
        </p:spPr>
        <p:txBody>
          <a:bodyPr wrap="none" anchor="ctr"/>
          <a:lstStyle/>
          <a:p>
            <a:endParaRPr lang="en-US"/>
          </a:p>
        </p:txBody>
      </p:sp>
      <p:sp>
        <p:nvSpPr>
          <p:cNvPr id="37" name="Text Box 24"/>
          <p:cNvSpPr txBox="1">
            <a:spLocks noChangeArrowheads="1"/>
          </p:cNvSpPr>
          <p:nvPr/>
        </p:nvSpPr>
        <p:spPr bwMode="gray">
          <a:xfrm>
            <a:off x="1447800" y="5438481"/>
            <a:ext cx="7239000" cy="584775"/>
          </a:xfrm>
          <a:prstGeom prst="rect">
            <a:avLst/>
          </a:prstGeom>
          <a:noFill/>
          <a:ln w="9525" algn="ctr">
            <a:noFill/>
            <a:miter lim="800000"/>
            <a:headEnd/>
            <a:tailEnd/>
          </a:ln>
          <a:effectLst/>
        </p:spPr>
        <p:txBody>
          <a:bodyPr wrap="square">
            <a:spAutoFit/>
          </a:bodyPr>
          <a:lstStyle/>
          <a:p>
            <a:pPr algn="l">
              <a:spcBef>
                <a:spcPct val="50000"/>
              </a:spcBef>
            </a:pPr>
            <a:r>
              <a:rPr lang="en-US" sz="1600" b="1">
                <a:solidFill>
                  <a:srgbClr val="000000"/>
                </a:solidFill>
                <a:cs typeface="Arial" charset="0"/>
              </a:rPr>
              <a:t>GD STEM triển khai được với nhiều đối tượng HS có trình độ, năng lực khác nhau, chính khoá hoặc ngoại khoá, thời lượng triển khai linh hoạt</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05200" y="3008366"/>
            <a:ext cx="2030971" cy="1639834"/>
          </a:xfrm>
          <a:prstGeom prst="rect">
            <a:avLst/>
          </a:prstGeom>
        </p:spPr>
      </p:pic>
      <p:sp>
        <p:nvSpPr>
          <p:cNvPr id="14338" name="Rectangle 2"/>
          <p:cNvSpPr>
            <a:spLocks noGrp="1" noChangeArrowheads="1"/>
          </p:cNvSpPr>
          <p:nvPr>
            <p:ph type="title"/>
          </p:nvPr>
        </p:nvSpPr>
        <p:spPr/>
        <p:txBody>
          <a:bodyPr/>
          <a:lstStyle/>
          <a:p>
            <a:r>
              <a:rPr lang="en-US" sz="3600"/>
              <a:t>III. BIỆN PHÁP TRIỂN KHAI</a:t>
            </a:r>
          </a:p>
        </p:txBody>
      </p:sp>
      <p:sp>
        <p:nvSpPr>
          <p:cNvPr id="14339" name="AutoShape 3"/>
          <p:cNvSpPr>
            <a:spLocks noChangeArrowheads="1"/>
          </p:cNvSpPr>
          <p:nvPr/>
        </p:nvSpPr>
        <p:spPr bwMode="gray">
          <a:xfrm>
            <a:off x="457200" y="4191000"/>
            <a:ext cx="2543175" cy="1600200"/>
          </a:xfrm>
          <a:prstGeom prst="roundRect">
            <a:avLst>
              <a:gd name="adj" fmla="val 12699"/>
            </a:avLst>
          </a:prstGeom>
          <a:solidFill>
            <a:schemeClr val="accent1"/>
          </a:solidFill>
          <a:ln w="9525" algn="ctr">
            <a:noFill/>
            <a:round/>
            <a:headEnd/>
            <a:tailEnd/>
          </a:ln>
          <a:effectLst/>
        </p:spPr>
        <p:txBody>
          <a:bodyPr wrap="none" anchor="ctr"/>
          <a:lstStyle/>
          <a:p>
            <a:endParaRPr lang="en-US"/>
          </a:p>
        </p:txBody>
      </p:sp>
      <p:sp>
        <p:nvSpPr>
          <p:cNvPr id="14341" name="AutoShape 5"/>
          <p:cNvSpPr>
            <a:spLocks noChangeArrowheads="1"/>
          </p:cNvSpPr>
          <p:nvPr/>
        </p:nvSpPr>
        <p:spPr bwMode="gray">
          <a:xfrm>
            <a:off x="511175" y="4619625"/>
            <a:ext cx="2408238" cy="1114425"/>
          </a:xfrm>
          <a:prstGeom prst="roundRect">
            <a:avLst>
              <a:gd name="adj" fmla="val 16667"/>
            </a:avLst>
          </a:prstGeom>
          <a:solidFill>
            <a:srgbClr val="FFFFFF"/>
          </a:solidFill>
          <a:ln w="9525">
            <a:noFill/>
            <a:round/>
            <a:headEnd/>
            <a:tailEnd/>
          </a:ln>
          <a:effectLst>
            <a:prstShdw prst="shdw18" dist="17961" dir="13500000">
              <a:srgbClr val="FFFFFF">
                <a:gamma/>
                <a:shade val="60000"/>
                <a:invGamma/>
              </a:srgbClr>
            </a:prstShdw>
          </a:effectLst>
        </p:spPr>
        <p:txBody>
          <a:bodyPr wrap="none" anchor="ctr"/>
          <a:lstStyle/>
          <a:p>
            <a:endParaRPr lang="en-US"/>
          </a:p>
        </p:txBody>
      </p:sp>
      <p:sp>
        <p:nvSpPr>
          <p:cNvPr id="14342" name="Text Box 18"/>
          <p:cNvSpPr txBox="1">
            <a:spLocks noChangeArrowheads="1"/>
          </p:cNvSpPr>
          <p:nvPr/>
        </p:nvSpPr>
        <p:spPr bwMode="white">
          <a:xfrm>
            <a:off x="912813" y="4214813"/>
            <a:ext cx="1651000" cy="400110"/>
          </a:xfrm>
          <a:prstGeom prst="rect">
            <a:avLst/>
          </a:prstGeom>
          <a:noFill/>
          <a:ln w="9525" algn="ctr">
            <a:noFill/>
            <a:miter lim="800000"/>
            <a:headEnd/>
            <a:tailEnd/>
          </a:ln>
        </p:spPr>
        <p:txBody>
          <a:bodyPr>
            <a:spAutoFit/>
          </a:bodyPr>
          <a:lstStyle/>
          <a:p>
            <a:pPr>
              <a:spcBef>
                <a:spcPct val="50000"/>
              </a:spcBef>
            </a:pPr>
            <a:r>
              <a:rPr lang="en-US" sz="2000" b="1">
                <a:solidFill>
                  <a:srgbClr val="FFFFFF"/>
                </a:solidFill>
                <a:cs typeface="Arial" charset="0"/>
              </a:rPr>
              <a:t>Chính khoá</a:t>
            </a:r>
          </a:p>
        </p:txBody>
      </p:sp>
      <p:sp>
        <p:nvSpPr>
          <p:cNvPr id="14343" name="Text Box 9"/>
          <p:cNvSpPr txBox="1">
            <a:spLocks noChangeArrowheads="1"/>
          </p:cNvSpPr>
          <p:nvPr/>
        </p:nvSpPr>
        <p:spPr bwMode="gray">
          <a:xfrm>
            <a:off x="457200" y="4697413"/>
            <a:ext cx="2462213" cy="954107"/>
          </a:xfrm>
          <a:prstGeom prst="rect">
            <a:avLst/>
          </a:prstGeom>
          <a:noFill/>
          <a:ln w="9525" algn="ctr">
            <a:noFill/>
            <a:miter lim="800000"/>
            <a:headEnd/>
            <a:tailEnd/>
          </a:ln>
        </p:spPr>
        <p:txBody>
          <a:bodyPr wrap="square">
            <a:spAutoFit/>
          </a:bodyPr>
          <a:lstStyle/>
          <a:p>
            <a:pPr eaLnBrk="0" hangingPunct="0"/>
            <a:r>
              <a:rPr lang="en-US" sz="1400" b="1">
                <a:solidFill>
                  <a:srgbClr val="000000"/>
                </a:solidFill>
                <a:cs typeface="Arial" charset="0"/>
              </a:rPr>
              <a:t>Nội dung hẹp, thiết bị phương tiện đơn giản nhằm vận dụng kiến thức, hình thành kỹ năng</a:t>
            </a:r>
          </a:p>
        </p:txBody>
      </p:sp>
      <p:sp>
        <p:nvSpPr>
          <p:cNvPr id="14344" name="AutoShape 8"/>
          <p:cNvSpPr>
            <a:spLocks noChangeArrowheads="1"/>
          </p:cNvSpPr>
          <p:nvPr/>
        </p:nvSpPr>
        <p:spPr bwMode="gray">
          <a:xfrm>
            <a:off x="457200" y="1828800"/>
            <a:ext cx="2543175" cy="1600200"/>
          </a:xfrm>
          <a:prstGeom prst="roundRect">
            <a:avLst>
              <a:gd name="adj" fmla="val 12699"/>
            </a:avLst>
          </a:prstGeom>
          <a:solidFill>
            <a:schemeClr val="folHlink"/>
          </a:solidFill>
          <a:ln w="9525" algn="ctr">
            <a:noFill/>
            <a:round/>
            <a:headEnd/>
            <a:tailEnd/>
          </a:ln>
          <a:effectLst/>
        </p:spPr>
        <p:txBody>
          <a:bodyPr wrap="none" anchor="ctr"/>
          <a:lstStyle/>
          <a:p>
            <a:endParaRPr lang="en-US"/>
          </a:p>
        </p:txBody>
      </p:sp>
      <p:sp>
        <p:nvSpPr>
          <p:cNvPr id="14345" name="AutoShape 9"/>
          <p:cNvSpPr>
            <a:spLocks noChangeArrowheads="1"/>
          </p:cNvSpPr>
          <p:nvPr/>
        </p:nvSpPr>
        <p:spPr bwMode="gray">
          <a:xfrm>
            <a:off x="511175" y="2257425"/>
            <a:ext cx="2408238" cy="1114425"/>
          </a:xfrm>
          <a:prstGeom prst="roundRect">
            <a:avLst>
              <a:gd name="adj" fmla="val 16667"/>
            </a:avLst>
          </a:prstGeom>
          <a:solidFill>
            <a:srgbClr val="FFFFFF"/>
          </a:solidFill>
          <a:ln w="9525">
            <a:noFill/>
            <a:round/>
            <a:headEnd/>
            <a:tailEnd/>
          </a:ln>
          <a:effectLst>
            <a:prstShdw prst="shdw18" dist="17961" dir="13500000">
              <a:srgbClr val="FFFFFF">
                <a:gamma/>
                <a:shade val="60000"/>
                <a:invGamma/>
              </a:srgbClr>
            </a:prstShdw>
          </a:effectLst>
        </p:spPr>
        <p:txBody>
          <a:bodyPr wrap="none" anchor="ctr"/>
          <a:lstStyle/>
          <a:p>
            <a:endParaRPr lang="en-US"/>
          </a:p>
        </p:txBody>
      </p:sp>
      <p:sp>
        <p:nvSpPr>
          <p:cNvPr id="14346" name="Text Box 18"/>
          <p:cNvSpPr txBox="1">
            <a:spLocks noChangeArrowheads="1"/>
          </p:cNvSpPr>
          <p:nvPr/>
        </p:nvSpPr>
        <p:spPr bwMode="white">
          <a:xfrm>
            <a:off x="912813" y="1852613"/>
            <a:ext cx="1651000" cy="400110"/>
          </a:xfrm>
          <a:prstGeom prst="rect">
            <a:avLst/>
          </a:prstGeom>
          <a:noFill/>
          <a:ln w="9525" algn="ctr">
            <a:noFill/>
            <a:miter lim="800000"/>
            <a:headEnd/>
            <a:tailEnd/>
          </a:ln>
        </p:spPr>
        <p:txBody>
          <a:bodyPr>
            <a:spAutoFit/>
          </a:bodyPr>
          <a:lstStyle/>
          <a:p>
            <a:pPr>
              <a:spcBef>
                <a:spcPct val="50000"/>
              </a:spcBef>
            </a:pPr>
            <a:r>
              <a:rPr lang="en-US" sz="2000" b="1">
                <a:solidFill>
                  <a:srgbClr val="FFFFFF"/>
                </a:solidFill>
                <a:cs typeface="Arial" charset="0"/>
              </a:rPr>
              <a:t>Chính khoá</a:t>
            </a:r>
          </a:p>
        </p:txBody>
      </p:sp>
      <p:sp>
        <p:nvSpPr>
          <p:cNvPr id="14347" name="Text Box 9"/>
          <p:cNvSpPr txBox="1">
            <a:spLocks noChangeArrowheads="1"/>
          </p:cNvSpPr>
          <p:nvPr/>
        </p:nvSpPr>
        <p:spPr bwMode="gray">
          <a:xfrm>
            <a:off x="552450" y="2335213"/>
            <a:ext cx="2316163" cy="954107"/>
          </a:xfrm>
          <a:prstGeom prst="rect">
            <a:avLst/>
          </a:prstGeom>
          <a:noFill/>
          <a:ln w="9525" algn="ctr">
            <a:noFill/>
            <a:miter lim="800000"/>
            <a:headEnd/>
            <a:tailEnd/>
          </a:ln>
        </p:spPr>
        <p:txBody>
          <a:bodyPr>
            <a:spAutoFit/>
          </a:bodyPr>
          <a:lstStyle/>
          <a:p>
            <a:pPr eaLnBrk="0" hangingPunct="0"/>
            <a:r>
              <a:rPr lang="en-US" sz="1400" b="1">
                <a:solidFill>
                  <a:srgbClr val="000000"/>
                </a:solidFill>
                <a:cs typeface="Arial" charset="0"/>
              </a:rPr>
              <a:t>Nội dung hẹp, thiết bị phương tiện đơn giản nhằm hình thành,     minh hoạ kiến thức</a:t>
            </a:r>
          </a:p>
        </p:txBody>
      </p:sp>
      <p:sp>
        <p:nvSpPr>
          <p:cNvPr id="14348" name="AutoShape 12"/>
          <p:cNvSpPr>
            <a:spLocks noChangeArrowheads="1"/>
          </p:cNvSpPr>
          <p:nvPr/>
        </p:nvSpPr>
        <p:spPr bwMode="gray">
          <a:xfrm>
            <a:off x="6067425" y="4191000"/>
            <a:ext cx="2543175" cy="1600200"/>
          </a:xfrm>
          <a:prstGeom prst="roundRect">
            <a:avLst>
              <a:gd name="adj" fmla="val 12699"/>
            </a:avLst>
          </a:prstGeom>
          <a:solidFill>
            <a:schemeClr val="hlink"/>
          </a:solidFill>
          <a:ln w="9525" algn="ctr">
            <a:noFill/>
            <a:round/>
            <a:headEnd/>
            <a:tailEnd/>
          </a:ln>
          <a:effectLst/>
        </p:spPr>
        <p:txBody>
          <a:bodyPr wrap="none" anchor="ctr"/>
          <a:lstStyle/>
          <a:p>
            <a:endParaRPr lang="en-US"/>
          </a:p>
        </p:txBody>
      </p:sp>
      <p:sp>
        <p:nvSpPr>
          <p:cNvPr id="14349" name="AutoShape 13"/>
          <p:cNvSpPr>
            <a:spLocks noChangeArrowheads="1"/>
          </p:cNvSpPr>
          <p:nvPr/>
        </p:nvSpPr>
        <p:spPr bwMode="gray">
          <a:xfrm>
            <a:off x="6121400" y="4619625"/>
            <a:ext cx="2408238" cy="1114425"/>
          </a:xfrm>
          <a:prstGeom prst="roundRect">
            <a:avLst>
              <a:gd name="adj" fmla="val 16667"/>
            </a:avLst>
          </a:prstGeom>
          <a:solidFill>
            <a:srgbClr val="FFFFFF"/>
          </a:solidFill>
          <a:ln w="9525">
            <a:noFill/>
            <a:round/>
            <a:headEnd/>
            <a:tailEnd/>
          </a:ln>
          <a:effectLst>
            <a:prstShdw prst="shdw18" dist="17961" dir="13500000">
              <a:srgbClr val="FFFFFF">
                <a:gamma/>
                <a:shade val="60000"/>
                <a:invGamma/>
              </a:srgbClr>
            </a:prstShdw>
          </a:effectLst>
        </p:spPr>
        <p:txBody>
          <a:bodyPr wrap="none" anchor="ctr"/>
          <a:lstStyle/>
          <a:p>
            <a:endParaRPr lang="en-US"/>
          </a:p>
        </p:txBody>
      </p:sp>
      <p:sp>
        <p:nvSpPr>
          <p:cNvPr id="14350" name="Text Box 18"/>
          <p:cNvSpPr txBox="1">
            <a:spLocks noChangeArrowheads="1"/>
          </p:cNvSpPr>
          <p:nvPr/>
        </p:nvSpPr>
        <p:spPr bwMode="white">
          <a:xfrm>
            <a:off x="6523038" y="4214813"/>
            <a:ext cx="1651000" cy="400110"/>
          </a:xfrm>
          <a:prstGeom prst="rect">
            <a:avLst/>
          </a:prstGeom>
          <a:noFill/>
          <a:ln w="9525" algn="ctr">
            <a:noFill/>
            <a:miter lim="800000"/>
            <a:headEnd/>
            <a:tailEnd/>
          </a:ln>
        </p:spPr>
        <p:txBody>
          <a:bodyPr>
            <a:spAutoFit/>
          </a:bodyPr>
          <a:lstStyle/>
          <a:p>
            <a:pPr>
              <a:spcBef>
                <a:spcPct val="50000"/>
              </a:spcBef>
            </a:pPr>
            <a:r>
              <a:rPr lang="en-US" sz="2000" b="1">
                <a:solidFill>
                  <a:srgbClr val="FFFFFF"/>
                </a:solidFill>
                <a:cs typeface="Arial" charset="0"/>
              </a:rPr>
              <a:t>Ngoại khoá</a:t>
            </a:r>
          </a:p>
        </p:txBody>
      </p:sp>
      <p:sp>
        <p:nvSpPr>
          <p:cNvPr id="14351" name="Text Box 9"/>
          <p:cNvSpPr txBox="1">
            <a:spLocks noChangeArrowheads="1"/>
          </p:cNvSpPr>
          <p:nvPr/>
        </p:nvSpPr>
        <p:spPr bwMode="gray">
          <a:xfrm>
            <a:off x="6162675" y="4697413"/>
            <a:ext cx="2316163" cy="954107"/>
          </a:xfrm>
          <a:prstGeom prst="rect">
            <a:avLst/>
          </a:prstGeom>
          <a:noFill/>
          <a:ln w="9525" algn="ctr">
            <a:noFill/>
            <a:miter lim="800000"/>
            <a:headEnd/>
            <a:tailEnd/>
          </a:ln>
        </p:spPr>
        <p:txBody>
          <a:bodyPr>
            <a:spAutoFit/>
          </a:bodyPr>
          <a:lstStyle/>
          <a:p>
            <a:pPr eaLnBrk="0" hangingPunct="0"/>
            <a:r>
              <a:rPr lang="en-US" sz="1400" b="1">
                <a:solidFill>
                  <a:srgbClr val="000000"/>
                </a:solidFill>
                <a:cs typeface="Arial" charset="0"/>
              </a:rPr>
              <a:t>Dự án học tập dài,   phạm vi rộng,             thiết bị phương tiện phức tạp</a:t>
            </a:r>
          </a:p>
        </p:txBody>
      </p:sp>
      <p:sp>
        <p:nvSpPr>
          <p:cNvPr id="14352" name="AutoShape 16"/>
          <p:cNvSpPr>
            <a:spLocks noChangeArrowheads="1"/>
          </p:cNvSpPr>
          <p:nvPr/>
        </p:nvSpPr>
        <p:spPr bwMode="gray">
          <a:xfrm>
            <a:off x="6067425" y="1828800"/>
            <a:ext cx="2543175" cy="1600200"/>
          </a:xfrm>
          <a:prstGeom prst="roundRect">
            <a:avLst>
              <a:gd name="adj" fmla="val 12699"/>
            </a:avLst>
          </a:prstGeom>
          <a:solidFill>
            <a:schemeClr val="accent2"/>
          </a:solidFill>
          <a:ln w="9525" algn="ctr">
            <a:noFill/>
            <a:round/>
            <a:headEnd/>
            <a:tailEnd/>
          </a:ln>
          <a:effectLst/>
        </p:spPr>
        <p:txBody>
          <a:bodyPr wrap="none" anchor="ctr"/>
          <a:lstStyle/>
          <a:p>
            <a:endParaRPr lang="en-US"/>
          </a:p>
        </p:txBody>
      </p:sp>
      <p:sp>
        <p:nvSpPr>
          <p:cNvPr id="14353" name="AutoShape 17"/>
          <p:cNvSpPr>
            <a:spLocks noChangeArrowheads="1"/>
          </p:cNvSpPr>
          <p:nvPr/>
        </p:nvSpPr>
        <p:spPr bwMode="gray">
          <a:xfrm>
            <a:off x="6121400" y="2257425"/>
            <a:ext cx="2408238" cy="1114425"/>
          </a:xfrm>
          <a:prstGeom prst="roundRect">
            <a:avLst>
              <a:gd name="adj" fmla="val 16667"/>
            </a:avLst>
          </a:prstGeom>
          <a:solidFill>
            <a:srgbClr val="FFFFFF"/>
          </a:solidFill>
          <a:ln w="9525">
            <a:noFill/>
            <a:round/>
            <a:headEnd/>
            <a:tailEnd/>
          </a:ln>
          <a:effectLst>
            <a:prstShdw prst="shdw18" dist="17961" dir="13500000">
              <a:srgbClr val="FFFFFF">
                <a:gamma/>
                <a:shade val="60000"/>
                <a:invGamma/>
              </a:srgbClr>
            </a:prstShdw>
          </a:effectLst>
        </p:spPr>
        <p:txBody>
          <a:bodyPr wrap="none" anchor="ctr"/>
          <a:lstStyle/>
          <a:p>
            <a:endParaRPr lang="en-US"/>
          </a:p>
        </p:txBody>
      </p:sp>
      <p:sp>
        <p:nvSpPr>
          <p:cNvPr id="14354" name="Text Box 18"/>
          <p:cNvSpPr txBox="1">
            <a:spLocks noChangeArrowheads="1"/>
          </p:cNvSpPr>
          <p:nvPr/>
        </p:nvSpPr>
        <p:spPr bwMode="white">
          <a:xfrm>
            <a:off x="6523038" y="1852613"/>
            <a:ext cx="1651000" cy="400110"/>
          </a:xfrm>
          <a:prstGeom prst="rect">
            <a:avLst/>
          </a:prstGeom>
          <a:noFill/>
          <a:ln w="9525" algn="ctr">
            <a:noFill/>
            <a:miter lim="800000"/>
            <a:headEnd/>
            <a:tailEnd/>
          </a:ln>
        </p:spPr>
        <p:txBody>
          <a:bodyPr>
            <a:spAutoFit/>
          </a:bodyPr>
          <a:lstStyle/>
          <a:p>
            <a:pPr>
              <a:spcBef>
                <a:spcPct val="50000"/>
              </a:spcBef>
            </a:pPr>
            <a:r>
              <a:rPr lang="en-US" sz="2000" b="1">
                <a:solidFill>
                  <a:srgbClr val="FFFFFF"/>
                </a:solidFill>
                <a:cs typeface="Arial" charset="0"/>
              </a:rPr>
              <a:t>Ngoại khoá</a:t>
            </a:r>
          </a:p>
        </p:txBody>
      </p:sp>
      <p:sp>
        <p:nvSpPr>
          <p:cNvPr id="14355" name="Text Box 9"/>
          <p:cNvSpPr txBox="1">
            <a:spLocks noChangeArrowheads="1"/>
          </p:cNvSpPr>
          <p:nvPr/>
        </p:nvSpPr>
        <p:spPr bwMode="gray">
          <a:xfrm>
            <a:off x="6067425" y="2335213"/>
            <a:ext cx="2543175" cy="954107"/>
          </a:xfrm>
          <a:prstGeom prst="rect">
            <a:avLst/>
          </a:prstGeom>
          <a:noFill/>
          <a:ln w="9525" algn="ctr">
            <a:noFill/>
            <a:miter lim="800000"/>
            <a:headEnd/>
            <a:tailEnd/>
          </a:ln>
        </p:spPr>
        <p:txBody>
          <a:bodyPr wrap="square">
            <a:spAutoFit/>
          </a:bodyPr>
          <a:lstStyle/>
          <a:p>
            <a:pPr eaLnBrk="0" hangingPunct="0"/>
            <a:r>
              <a:rPr lang="en-US" sz="1400" b="1">
                <a:solidFill>
                  <a:srgbClr val="000000"/>
                </a:solidFill>
                <a:cs typeface="Arial" charset="0"/>
              </a:rPr>
              <a:t>Dự án học tập ngắn,       đơn giản,                         thiết bị phương tiện    không nhiều</a:t>
            </a:r>
          </a:p>
        </p:txBody>
      </p:sp>
      <p:grpSp>
        <p:nvGrpSpPr>
          <p:cNvPr id="14356" name="Group 20"/>
          <p:cNvGrpSpPr>
            <a:grpSpLocks/>
          </p:cNvGrpSpPr>
          <p:nvPr/>
        </p:nvGrpSpPr>
        <p:grpSpPr bwMode="auto">
          <a:xfrm>
            <a:off x="3095625" y="2438400"/>
            <a:ext cx="2819400" cy="2803525"/>
            <a:chOff x="1968" y="1488"/>
            <a:chExt cx="1776" cy="1766"/>
          </a:xfrm>
        </p:grpSpPr>
        <p:sp>
          <p:nvSpPr>
            <p:cNvPr id="14357" name="AutoShape 21"/>
            <p:cNvSpPr>
              <a:spLocks noChangeArrowheads="1"/>
            </p:cNvSpPr>
            <p:nvPr/>
          </p:nvSpPr>
          <p:spPr bwMode="gray">
            <a:xfrm rot="6774404">
              <a:off x="2004" y="1578"/>
              <a:ext cx="1688" cy="1664"/>
            </a:xfrm>
            <a:custGeom>
              <a:avLst/>
              <a:gdLst>
                <a:gd name="G0" fmla="+- -1509893 0 0"/>
                <a:gd name="G1" fmla="+- -5955455 0 0"/>
                <a:gd name="G2" fmla="+- -1509893 0 -5955455"/>
                <a:gd name="G3" fmla="+- 10800 0 0"/>
                <a:gd name="G4" fmla="+- 0 0 -1509893"/>
                <a:gd name="T0" fmla="*/ 360 256 1"/>
                <a:gd name="T1" fmla="*/ 0 256 1"/>
                <a:gd name="G5" fmla="+- G2 T0 T1"/>
                <a:gd name="G6" fmla="?: G2 G2 G5"/>
                <a:gd name="G7" fmla="+- 0 0 G6"/>
                <a:gd name="G8" fmla="+- 7926 0 0"/>
                <a:gd name="G9" fmla="+- 0 0 -5955455"/>
                <a:gd name="G10" fmla="+- 7926 0 2700"/>
                <a:gd name="G11" fmla="cos G10 -1509893"/>
                <a:gd name="G12" fmla="sin G10 -1509893"/>
                <a:gd name="G13" fmla="cos 13500 -1509893"/>
                <a:gd name="G14" fmla="sin 13500 -1509893"/>
                <a:gd name="G15" fmla="+- G11 10800 0"/>
                <a:gd name="G16" fmla="+- G12 10800 0"/>
                <a:gd name="G17" fmla="+- G13 10800 0"/>
                <a:gd name="G18" fmla="+- G14 10800 0"/>
                <a:gd name="G19" fmla="*/ 7926 1 2"/>
                <a:gd name="G20" fmla="+- G19 5400 0"/>
                <a:gd name="G21" fmla="cos G20 -1509893"/>
                <a:gd name="G22" fmla="sin G20 -1509893"/>
                <a:gd name="G23" fmla="+- G21 10800 0"/>
                <a:gd name="G24" fmla="+- G12 G23 G22"/>
                <a:gd name="G25" fmla="+- G22 G23 G11"/>
                <a:gd name="G26" fmla="cos 10800 -1509893"/>
                <a:gd name="G27" fmla="sin 10800 -1509893"/>
                <a:gd name="G28" fmla="cos 7926 -1509893"/>
                <a:gd name="G29" fmla="sin 7926 -1509893"/>
                <a:gd name="G30" fmla="+- G26 10800 0"/>
                <a:gd name="G31" fmla="+- G27 10800 0"/>
                <a:gd name="G32" fmla="+- G28 10800 0"/>
                <a:gd name="G33" fmla="+- G29 10800 0"/>
                <a:gd name="G34" fmla="+- G19 5400 0"/>
                <a:gd name="G35" fmla="cos G34 -5955455"/>
                <a:gd name="G36" fmla="sin G34 -5955455"/>
                <a:gd name="G37" fmla="+/ -5955455 -1509893 2"/>
                <a:gd name="T2" fmla="*/ 180 256 1"/>
                <a:gd name="T3" fmla="*/ 0 256 1"/>
                <a:gd name="G38" fmla="+- G37 T2 T3"/>
                <a:gd name="G39" fmla="?: G2 G37 G38"/>
                <a:gd name="G40" fmla="cos 10800 G39"/>
                <a:gd name="G41" fmla="sin 10800 G39"/>
                <a:gd name="G42" fmla="cos 7926 G39"/>
                <a:gd name="G43" fmla="sin 7926 G39"/>
                <a:gd name="G44" fmla="+- G40 10800 0"/>
                <a:gd name="G45" fmla="+- G41 10800 0"/>
                <a:gd name="G46" fmla="+- G42 10800 0"/>
                <a:gd name="G47" fmla="+- G43 10800 0"/>
                <a:gd name="G48" fmla="+- G35 10800 0"/>
                <a:gd name="G49" fmla="+- G36 10800 0"/>
                <a:gd name="T4" fmla="*/ 16689 w 21600"/>
                <a:gd name="T5" fmla="*/ 1746 h 21600"/>
                <a:gd name="T6" fmla="*/ 10657 w 21600"/>
                <a:gd name="T7" fmla="*/ 1438 h 21600"/>
                <a:gd name="T8" fmla="*/ 15121 w 21600"/>
                <a:gd name="T9" fmla="*/ 4156 h 21600"/>
                <a:gd name="T10" fmla="*/ 23223 w 21600"/>
                <a:gd name="T11" fmla="*/ 5516 h 21600"/>
                <a:gd name="T12" fmla="*/ 21035 w 21600"/>
                <a:gd name="T13" fmla="*/ 10942 h 21600"/>
                <a:gd name="T14" fmla="*/ 15609 w 21600"/>
                <a:gd name="T15" fmla="*/ 8754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093" y="7698"/>
                  </a:moveTo>
                  <a:cubicBezTo>
                    <a:pt x="16849" y="4772"/>
                    <a:pt x="13978" y="2874"/>
                    <a:pt x="10800" y="2874"/>
                  </a:cubicBezTo>
                  <a:cubicBezTo>
                    <a:pt x="10759" y="2873"/>
                    <a:pt x="10719" y="2874"/>
                    <a:pt x="10679" y="2874"/>
                  </a:cubicBezTo>
                  <a:lnTo>
                    <a:pt x="10635" y="1"/>
                  </a:lnTo>
                  <a:cubicBezTo>
                    <a:pt x="10690" y="0"/>
                    <a:pt x="10745" y="-1"/>
                    <a:pt x="10800" y="0"/>
                  </a:cubicBezTo>
                  <a:cubicBezTo>
                    <a:pt x="15131" y="0"/>
                    <a:pt x="19043" y="2587"/>
                    <a:pt x="20738" y="6573"/>
                  </a:cubicBezTo>
                  <a:lnTo>
                    <a:pt x="23223" y="5516"/>
                  </a:lnTo>
                  <a:lnTo>
                    <a:pt x="21035" y="10942"/>
                  </a:lnTo>
                  <a:lnTo>
                    <a:pt x="15609" y="8754"/>
                  </a:lnTo>
                  <a:lnTo>
                    <a:pt x="18093" y="7698"/>
                  </a:lnTo>
                  <a:close/>
                </a:path>
              </a:pathLst>
            </a:custGeom>
            <a:gradFill rotWithShape="1">
              <a:gsLst>
                <a:gs pos="0">
                  <a:schemeClr val="hlink">
                    <a:gamma/>
                    <a:shade val="0"/>
                    <a:invGamma/>
                  </a:schemeClr>
                </a:gs>
                <a:gs pos="100000">
                  <a:schemeClr val="hlink"/>
                </a:gs>
              </a:gsLst>
              <a:lin ang="2700000" scaled="1"/>
            </a:gradFill>
            <a:ln w="9525">
              <a:noFill/>
              <a:miter lim="800000"/>
              <a:headEnd/>
              <a:tailEnd/>
            </a:ln>
            <a:effectLst/>
            <a:scene3d>
              <a:camera prst="legacyObliqueTopRight"/>
              <a:lightRig rig="legacyFlat3" dir="b"/>
            </a:scene3d>
            <a:sp3d extrusionH="176200" prstMaterial="legacyMatte">
              <a:bevelT w="13500" h="13500" prst="angle"/>
              <a:bevelB w="13500" h="13500" prst="angle"/>
              <a:extrusionClr>
                <a:schemeClr val="hlink"/>
              </a:extrusionClr>
            </a:sp3d>
          </p:spPr>
          <p:txBody>
            <a:bodyPr wrap="none" anchor="ctr">
              <a:flatTx/>
            </a:bodyPr>
            <a:lstStyle/>
            <a:p>
              <a:endParaRPr lang="en-US"/>
            </a:p>
          </p:txBody>
        </p:sp>
        <p:sp>
          <p:nvSpPr>
            <p:cNvPr id="14358" name="AutoShape 22"/>
            <p:cNvSpPr>
              <a:spLocks noChangeArrowheads="1"/>
            </p:cNvSpPr>
            <p:nvPr/>
          </p:nvSpPr>
          <p:spPr bwMode="gray">
            <a:xfrm rot="12174404">
              <a:off x="1968" y="1567"/>
              <a:ext cx="1688" cy="1664"/>
            </a:xfrm>
            <a:custGeom>
              <a:avLst/>
              <a:gdLst>
                <a:gd name="G0" fmla="+- -1509893 0 0"/>
                <a:gd name="G1" fmla="+- -5955455 0 0"/>
                <a:gd name="G2" fmla="+- -1509893 0 -5955455"/>
                <a:gd name="G3" fmla="+- 10800 0 0"/>
                <a:gd name="G4" fmla="+- 0 0 -1509893"/>
                <a:gd name="T0" fmla="*/ 360 256 1"/>
                <a:gd name="T1" fmla="*/ 0 256 1"/>
                <a:gd name="G5" fmla="+- G2 T0 T1"/>
                <a:gd name="G6" fmla="?: G2 G2 G5"/>
                <a:gd name="G7" fmla="+- 0 0 G6"/>
                <a:gd name="G8" fmla="+- 7926 0 0"/>
                <a:gd name="G9" fmla="+- 0 0 -5955455"/>
                <a:gd name="G10" fmla="+- 7926 0 2700"/>
                <a:gd name="G11" fmla="cos G10 -1509893"/>
                <a:gd name="G12" fmla="sin G10 -1509893"/>
                <a:gd name="G13" fmla="cos 13500 -1509893"/>
                <a:gd name="G14" fmla="sin 13500 -1509893"/>
                <a:gd name="G15" fmla="+- G11 10800 0"/>
                <a:gd name="G16" fmla="+- G12 10800 0"/>
                <a:gd name="G17" fmla="+- G13 10800 0"/>
                <a:gd name="G18" fmla="+- G14 10800 0"/>
                <a:gd name="G19" fmla="*/ 7926 1 2"/>
                <a:gd name="G20" fmla="+- G19 5400 0"/>
                <a:gd name="G21" fmla="cos G20 -1509893"/>
                <a:gd name="G22" fmla="sin G20 -1509893"/>
                <a:gd name="G23" fmla="+- G21 10800 0"/>
                <a:gd name="G24" fmla="+- G12 G23 G22"/>
                <a:gd name="G25" fmla="+- G22 G23 G11"/>
                <a:gd name="G26" fmla="cos 10800 -1509893"/>
                <a:gd name="G27" fmla="sin 10800 -1509893"/>
                <a:gd name="G28" fmla="cos 7926 -1509893"/>
                <a:gd name="G29" fmla="sin 7926 -1509893"/>
                <a:gd name="G30" fmla="+- G26 10800 0"/>
                <a:gd name="G31" fmla="+- G27 10800 0"/>
                <a:gd name="G32" fmla="+- G28 10800 0"/>
                <a:gd name="G33" fmla="+- G29 10800 0"/>
                <a:gd name="G34" fmla="+- G19 5400 0"/>
                <a:gd name="G35" fmla="cos G34 -5955455"/>
                <a:gd name="G36" fmla="sin G34 -5955455"/>
                <a:gd name="G37" fmla="+/ -5955455 -1509893 2"/>
                <a:gd name="T2" fmla="*/ 180 256 1"/>
                <a:gd name="T3" fmla="*/ 0 256 1"/>
                <a:gd name="G38" fmla="+- G37 T2 T3"/>
                <a:gd name="G39" fmla="?: G2 G37 G38"/>
                <a:gd name="G40" fmla="cos 10800 G39"/>
                <a:gd name="G41" fmla="sin 10800 G39"/>
                <a:gd name="G42" fmla="cos 7926 G39"/>
                <a:gd name="G43" fmla="sin 7926 G39"/>
                <a:gd name="G44" fmla="+- G40 10800 0"/>
                <a:gd name="G45" fmla="+- G41 10800 0"/>
                <a:gd name="G46" fmla="+- G42 10800 0"/>
                <a:gd name="G47" fmla="+- G43 10800 0"/>
                <a:gd name="G48" fmla="+- G35 10800 0"/>
                <a:gd name="G49" fmla="+- G36 10800 0"/>
                <a:gd name="T4" fmla="*/ 16689 w 21600"/>
                <a:gd name="T5" fmla="*/ 1746 h 21600"/>
                <a:gd name="T6" fmla="*/ 10657 w 21600"/>
                <a:gd name="T7" fmla="*/ 1438 h 21600"/>
                <a:gd name="T8" fmla="*/ 15121 w 21600"/>
                <a:gd name="T9" fmla="*/ 4156 h 21600"/>
                <a:gd name="T10" fmla="*/ 23223 w 21600"/>
                <a:gd name="T11" fmla="*/ 5516 h 21600"/>
                <a:gd name="T12" fmla="*/ 21035 w 21600"/>
                <a:gd name="T13" fmla="*/ 10942 h 21600"/>
                <a:gd name="T14" fmla="*/ 15609 w 21600"/>
                <a:gd name="T15" fmla="*/ 8754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093" y="7698"/>
                  </a:moveTo>
                  <a:cubicBezTo>
                    <a:pt x="16849" y="4772"/>
                    <a:pt x="13978" y="2874"/>
                    <a:pt x="10800" y="2874"/>
                  </a:cubicBezTo>
                  <a:cubicBezTo>
                    <a:pt x="10759" y="2873"/>
                    <a:pt x="10719" y="2874"/>
                    <a:pt x="10679" y="2874"/>
                  </a:cubicBezTo>
                  <a:lnTo>
                    <a:pt x="10635" y="1"/>
                  </a:lnTo>
                  <a:cubicBezTo>
                    <a:pt x="10690" y="0"/>
                    <a:pt x="10745" y="-1"/>
                    <a:pt x="10800" y="0"/>
                  </a:cubicBezTo>
                  <a:cubicBezTo>
                    <a:pt x="15131" y="0"/>
                    <a:pt x="19043" y="2587"/>
                    <a:pt x="20738" y="6573"/>
                  </a:cubicBezTo>
                  <a:lnTo>
                    <a:pt x="23223" y="5516"/>
                  </a:lnTo>
                  <a:lnTo>
                    <a:pt x="21035" y="10942"/>
                  </a:lnTo>
                  <a:lnTo>
                    <a:pt x="15609" y="8754"/>
                  </a:lnTo>
                  <a:lnTo>
                    <a:pt x="18093" y="7698"/>
                  </a:lnTo>
                  <a:close/>
                </a:path>
              </a:pathLst>
            </a:custGeom>
            <a:gradFill rotWithShape="1">
              <a:gsLst>
                <a:gs pos="0">
                  <a:schemeClr val="accent1">
                    <a:gamma/>
                    <a:shade val="0"/>
                    <a:invGamma/>
                  </a:schemeClr>
                </a:gs>
                <a:gs pos="100000">
                  <a:schemeClr val="accent1"/>
                </a:gs>
              </a:gsLst>
              <a:lin ang="2700000" scaled="1"/>
            </a:gradFill>
            <a:ln w="9525">
              <a:noFill/>
              <a:miter lim="800000"/>
              <a:headEnd/>
              <a:tailEnd/>
            </a:ln>
            <a:effectLst/>
            <a:scene3d>
              <a:camera prst="legacyObliqueTopRight"/>
              <a:lightRig rig="legacyFlat3" dir="b"/>
            </a:scene3d>
            <a:sp3d extrusionH="176200" prstMaterial="legacyMatte">
              <a:bevelT w="13500" h="13500" prst="angle"/>
              <a:bevelB w="13500" h="13500" prst="angle"/>
              <a:extrusionClr>
                <a:schemeClr val="accent1"/>
              </a:extrusionClr>
            </a:sp3d>
          </p:spPr>
          <p:txBody>
            <a:bodyPr wrap="none" anchor="ctr">
              <a:flatTx/>
            </a:bodyPr>
            <a:lstStyle/>
            <a:p>
              <a:endParaRPr lang="en-US"/>
            </a:p>
          </p:txBody>
        </p:sp>
        <p:sp>
          <p:nvSpPr>
            <p:cNvPr id="14359" name="AutoShape 23"/>
            <p:cNvSpPr>
              <a:spLocks noChangeArrowheads="1"/>
            </p:cNvSpPr>
            <p:nvPr/>
          </p:nvSpPr>
          <p:spPr bwMode="gray">
            <a:xfrm rot="17574404">
              <a:off x="2029" y="1500"/>
              <a:ext cx="1688" cy="1664"/>
            </a:xfrm>
            <a:custGeom>
              <a:avLst/>
              <a:gdLst>
                <a:gd name="G0" fmla="+- -1509893 0 0"/>
                <a:gd name="G1" fmla="+- -5955455 0 0"/>
                <a:gd name="G2" fmla="+- -1509893 0 -5955455"/>
                <a:gd name="G3" fmla="+- 10800 0 0"/>
                <a:gd name="G4" fmla="+- 0 0 -1509893"/>
                <a:gd name="T0" fmla="*/ 360 256 1"/>
                <a:gd name="T1" fmla="*/ 0 256 1"/>
                <a:gd name="G5" fmla="+- G2 T0 T1"/>
                <a:gd name="G6" fmla="?: G2 G2 G5"/>
                <a:gd name="G7" fmla="+- 0 0 G6"/>
                <a:gd name="G8" fmla="+- 7926 0 0"/>
                <a:gd name="G9" fmla="+- 0 0 -5955455"/>
                <a:gd name="G10" fmla="+- 7926 0 2700"/>
                <a:gd name="G11" fmla="cos G10 -1509893"/>
                <a:gd name="G12" fmla="sin G10 -1509893"/>
                <a:gd name="G13" fmla="cos 13500 -1509893"/>
                <a:gd name="G14" fmla="sin 13500 -1509893"/>
                <a:gd name="G15" fmla="+- G11 10800 0"/>
                <a:gd name="G16" fmla="+- G12 10800 0"/>
                <a:gd name="G17" fmla="+- G13 10800 0"/>
                <a:gd name="G18" fmla="+- G14 10800 0"/>
                <a:gd name="G19" fmla="*/ 7926 1 2"/>
                <a:gd name="G20" fmla="+- G19 5400 0"/>
                <a:gd name="G21" fmla="cos G20 -1509893"/>
                <a:gd name="G22" fmla="sin G20 -1509893"/>
                <a:gd name="G23" fmla="+- G21 10800 0"/>
                <a:gd name="G24" fmla="+- G12 G23 G22"/>
                <a:gd name="G25" fmla="+- G22 G23 G11"/>
                <a:gd name="G26" fmla="cos 10800 -1509893"/>
                <a:gd name="G27" fmla="sin 10800 -1509893"/>
                <a:gd name="G28" fmla="cos 7926 -1509893"/>
                <a:gd name="G29" fmla="sin 7926 -1509893"/>
                <a:gd name="G30" fmla="+- G26 10800 0"/>
                <a:gd name="G31" fmla="+- G27 10800 0"/>
                <a:gd name="G32" fmla="+- G28 10800 0"/>
                <a:gd name="G33" fmla="+- G29 10800 0"/>
                <a:gd name="G34" fmla="+- G19 5400 0"/>
                <a:gd name="G35" fmla="cos G34 -5955455"/>
                <a:gd name="G36" fmla="sin G34 -5955455"/>
                <a:gd name="G37" fmla="+/ -5955455 -1509893 2"/>
                <a:gd name="T2" fmla="*/ 180 256 1"/>
                <a:gd name="T3" fmla="*/ 0 256 1"/>
                <a:gd name="G38" fmla="+- G37 T2 T3"/>
                <a:gd name="G39" fmla="?: G2 G37 G38"/>
                <a:gd name="G40" fmla="cos 10800 G39"/>
                <a:gd name="G41" fmla="sin 10800 G39"/>
                <a:gd name="G42" fmla="cos 7926 G39"/>
                <a:gd name="G43" fmla="sin 7926 G39"/>
                <a:gd name="G44" fmla="+- G40 10800 0"/>
                <a:gd name="G45" fmla="+- G41 10800 0"/>
                <a:gd name="G46" fmla="+- G42 10800 0"/>
                <a:gd name="G47" fmla="+- G43 10800 0"/>
                <a:gd name="G48" fmla="+- G35 10800 0"/>
                <a:gd name="G49" fmla="+- G36 10800 0"/>
                <a:gd name="T4" fmla="*/ 16689 w 21600"/>
                <a:gd name="T5" fmla="*/ 1746 h 21600"/>
                <a:gd name="T6" fmla="*/ 10657 w 21600"/>
                <a:gd name="T7" fmla="*/ 1438 h 21600"/>
                <a:gd name="T8" fmla="*/ 15121 w 21600"/>
                <a:gd name="T9" fmla="*/ 4156 h 21600"/>
                <a:gd name="T10" fmla="*/ 23223 w 21600"/>
                <a:gd name="T11" fmla="*/ 5516 h 21600"/>
                <a:gd name="T12" fmla="*/ 21035 w 21600"/>
                <a:gd name="T13" fmla="*/ 10942 h 21600"/>
                <a:gd name="T14" fmla="*/ 15609 w 21600"/>
                <a:gd name="T15" fmla="*/ 8754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093" y="7698"/>
                  </a:moveTo>
                  <a:cubicBezTo>
                    <a:pt x="16849" y="4772"/>
                    <a:pt x="13978" y="2874"/>
                    <a:pt x="10800" y="2874"/>
                  </a:cubicBezTo>
                  <a:cubicBezTo>
                    <a:pt x="10759" y="2873"/>
                    <a:pt x="10719" y="2874"/>
                    <a:pt x="10679" y="2874"/>
                  </a:cubicBezTo>
                  <a:lnTo>
                    <a:pt x="10635" y="1"/>
                  </a:lnTo>
                  <a:cubicBezTo>
                    <a:pt x="10690" y="0"/>
                    <a:pt x="10745" y="-1"/>
                    <a:pt x="10800" y="0"/>
                  </a:cubicBezTo>
                  <a:cubicBezTo>
                    <a:pt x="15131" y="0"/>
                    <a:pt x="19043" y="2587"/>
                    <a:pt x="20738" y="6573"/>
                  </a:cubicBezTo>
                  <a:lnTo>
                    <a:pt x="23223" y="5516"/>
                  </a:lnTo>
                  <a:lnTo>
                    <a:pt x="21035" y="10942"/>
                  </a:lnTo>
                  <a:lnTo>
                    <a:pt x="15609" y="8754"/>
                  </a:lnTo>
                  <a:lnTo>
                    <a:pt x="18093" y="7698"/>
                  </a:lnTo>
                  <a:close/>
                </a:path>
              </a:pathLst>
            </a:custGeom>
            <a:gradFill rotWithShape="1">
              <a:gsLst>
                <a:gs pos="0">
                  <a:schemeClr val="folHlink">
                    <a:gamma/>
                    <a:shade val="6275"/>
                    <a:invGamma/>
                  </a:schemeClr>
                </a:gs>
                <a:gs pos="100000">
                  <a:schemeClr val="folHlink"/>
                </a:gs>
              </a:gsLst>
              <a:lin ang="2700000" scaled="1"/>
            </a:gradFill>
            <a:ln w="9525">
              <a:noFill/>
              <a:miter lim="800000"/>
              <a:headEnd/>
              <a:tailEnd/>
            </a:ln>
            <a:effectLst/>
            <a:scene3d>
              <a:camera prst="legacyObliqueTopRight"/>
              <a:lightRig rig="legacyFlat3" dir="b"/>
            </a:scene3d>
            <a:sp3d extrusionH="176200" prstMaterial="legacyMatte">
              <a:bevelT w="13500" h="13500" prst="angle"/>
              <a:bevelB w="13500" h="13500" prst="angle"/>
              <a:extrusionClr>
                <a:schemeClr val="folHlink"/>
              </a:extrusionClr>
            </a:sp3d>
          </p:spPr>
          <p:txBody>
            <a:bodyPr wrap="none" anchor="ctr">
              <a:flatTx/>
            </a:bodyPr>
            <a:lstStyle/>
            <a:p>
              <a:endParaRPr lang="en-US"/>
            </a:p>
          </p:txBody>
        </p:sp>
        <p:sp>
          <p:nvSpPr>
            <p:cNvPr id="14360" name="AutoShape 24"/>
            <p:cNvSpPr>
              <a:spLocks noChangeArrowheads="1"/>
            </p:cNvSpPr>
            <p:nvPr/>
          </p:nvSpPr>
          <p:spPr bwMode="gray">
            <a:xfrm rot="22974404">
              <a:off x="2056" y="1536"/>
              <a:ext cx="1688" cy="1664"/>
            </a:xfrm>
            <a:custGeom>
              <a:avLst/>
              <a:gdLst>
                <a:gd name="G0" fmla="+- -1509893 0 0"/>
                <a:gd name="G1" fmla="+- -5955455 0 0"/>
                <a:gd name="G2" fmla="+- -1509893 0 -5955455"/>
                <a:gd name="G3" fmla="+- 10800 0 0"/>
                <a:gd name="G4" fmla="+- 0 0 -1509893"/>
                <a:gd name="T0" fmla="*/ 360 256 1"/>
                <a:gd name="T1" fmla="*/ 0 256 1"/>
                <a:gd name="G5" fmla="+- G2 T0 T1"/>
                <a:gd name="G6" fmla="?: G2 G2 G5"/>
                <a:gd name="G7" fmla="+- 0 0 G6"/>
                <a:gd name="G8" fmla="+- 7926 0 0"/>
                <a:gd name="G9" fmla="+- 0 0 -5955455"/>
                <a:gd name="G10" fmla="+- 7926 0 2700"/>
                <a:gd name="G11" fmla="cos G10 -1509893"/>
                <a:gd name="G12" fmla="sin G10 -1509893"/>
                <a:gd name="G13" fmla="cos 13500 -1509893"/>
                <a:gd name="G14" fmla="sin 13500 -1509893"/>
                <a:gd name="G15" fmla="+- G11 10800 0"/>
                <a:gd name="G16" fmla="+- G12 10800 0"/>
                <a:gd name="G17" fmla="+- G13 10800 0"/>
                <a:gd name="G18" fmla="+- G14 10800 0"/>
                <a:gd name="G19" fmla="*/ 7926 1 2"/>
                <a:gd name="G20" fmla="+- G19 5400 0"/>
                <a:gd name="G21" fmla="cos G20 -1509893"/>
                <a:gd name="G22" fmla="sin G20 -1509893"/>
                <a:gd name="G23" fmla="+- G21 10800 0"/>
                <a:gd name="G24" fmla="+- G12 G23 G22"/>
                <a:gd name="G25" fmla="+- G22 G23 G11"/>
                <a:gd name="G26" fmla="cos 10800 -1509893"/>
                <a:gd name="G27" fmla="sin 10800 -1509893"/>
                <a:gd name="G28" fmla="cos 7926 -1509893"/>
                <a:gd name="G29" fmla="sin 7926 -1509893"/>
                <a:gd name="G30" fmla="+- G26 10800 0"/>
                <a:gd name="G31" fmla="+- G27 10800 0"/>
                <a:gd name="G32" fmla="+- G28 10800 0"/>
                <a:gd name="G33" fmla="+- G29 10800 0"/>
                <a:gd name="G34" fmla="+- G19 5400 0"/>
                <a:gd name="G35" fmla="cos G34 -5955455"/>
                <a:gd name="G36" fmla="sin G34 -5955455"/>
                <a:gd name="G37" fmla="+/ -5955455 -1509893 2"/>
                <a:gd name="T2" fmla="*/ 180 256 1"/>
                <a:gd name="T3" fmla="*/ 0 256 1"/>
                <a:gd name="G38" fmla="+- G37 T2 T3"/>
                <a:gd name="G39" fmla="?: G2 G37 G38"/>
                <a:gd name="G40" fmla="cos 10800 G39"/>
                <a:gd name="G41" fmla="sin 10800 G39"/>
                <a:gd name="G42" fmla="cos 7926 G39"/>
                <a:gd name="G43" fmla="sin 7926 G39"/>
                <a:gd name="G44" fmla="+- G40 10800 0"/>
                <a:gd name="G45" fmla="+- G41 10800 0"/>
                <a:gd name="G46" fmla="+- G42 10800 0"/>
                <a:gd name="G47" fmla="+- G43 10800 0"/>
                <a:gd name="G48" fmla="+- G35 10800 0"/>
                <a:gd name="G49" fmla="+- G36 10800 0"/>
                <a:gd name="T4" fmla="*/ 16689 w 21600"/>
                <a:gd name="T5" fmla="*/ 1746 h 21600"/>
                <a:gd name="T6" fmla="*/ 10657 w 21600"/>
                <a:gd name="T7" fmla="*/ 1438 h 21600"/>
                <a:gd name="T8" fmla="*/ 15121 w 21600"/>
                <a:gd name="T9" fmla="*/ 4156 h 21600"/>
                <a:gd name="T10" fmla="*/ 23223 w 21600"/>
                <a:gd name="T11" fmla="*/ 5516 h 21600"/>
                <a:gd name="T12" fmla="*/ 21035 w 21600"/>
                <a:gd name="T13" fmla="*/ 10942 h 21600"/>
                <a:gd name="T14" fmla="*/ 15609 w 21600"/>
                <a:gd name="T15" fmla="*/ 8754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093" y="7698"/>
                  </a:moveTo>
                  <a:cubicBezTo>
                    <a:pt x="16849" y="4772"/>
                    <a:pt x="13978" y="2874"/>
                    <a:pt x="10800" y="2874"/>
                  </a:cubicBezTo>
                  <a:cubicBezTo>
                    <a:pt x="10759" y="2873"/>
                    <a:pt x="10719" y="2874"/>
                    <a:pt x="10679" y="2874"/>
                  </a:cubicBezTo>
                  <a:lnTo>
                    <a:pt x="10635" y="1"/>
                  </a:lnTo>
                  <a:cubicBezTo>
                    <a:pt x="10690" y="0"/>
                    <a:pt x="10745" y="-1"/>
                    <a:pt x="10800" y="0"/>
                  </a:cubicBezTo>
                  <a:cubicBezTo>
                    <a:pt x="15131" y="0"/>
                    <a:pt x="19043" y="2587"/>
                    <a:pt x="20738" y="6573"/>
                  </a:cubicBezTo>
                  <a:lnTo>
                    <a:pt x="23223" y="5516"/>
                  </a:lnTo>
                  <a:lnTo>
                    <a:pt x="21035" y="10942"/>
                  </a:lnTo>
                  <a:lnTo>
                    <a:pt x="15609" y="8754"/>
                  </a:lnTo>
                  <a:lnTo>
                    <a:pt x="18093" y="7698"/>
                  </a:lnTo>
                  <a:close/>
                </a:path>
              </a:pathLst>
            </a:custGeom>
            <a:gradFill rotWithShape="1">
              <a:gsLst>
                <a:gs pos="0">
                  <a:schemeClr val="accent2">
                    <a:gamma/>
                    <a:shade val="0"/>
                    <a:invGamma/>
                  </a:schemeClr>
                </a:gs>
                <a:gs pos="100000">
                  <a:schemeClr val="accent2"/>
                </a:gs>
              </a:gsLst>
              <a:lin ang="2700000" scaled="1"/>
            </a:gradFill>
            <a:ln w="9525">
              <a:noFill/>
              <a:miter lim="800000"/>
              <a:headEnd/>
              <a:tailEnd/>
            </a:ln>
            <a:effectLst/>
            <a:scene3d>
              <a:camera prst="legacyObliqueTopRight"/>
              <a:lightRig rig="legacyFlat3" dir="b"/>
            </a:scene3d>
            <a:sp3d extrusionH="176200" prstMaterial="legacyMatte">
              <a:bevelT w="13500" h="13500" prst="angle"/>
              <a:bevelB w="13500" h="13500" prst="angle"/>
              <a:extrusionClr>
                <a:schemeClr val="accent2"/>
              </a:extrusionClr>
            </a:sp3d>
          </p:spPr>
          <p:txBody>
            <a:bodyPr wrap="none" anchor="ctr">
              <a:flatTx/>
            </a:bodyPr>
            <a:lstStyle/>
            <a:p>
              <a:endParaRPr lang="en-US"/>
            </a:p>
          </p:txBody>
        </p:sp>
      </p:grpSp>
      <p:sp>
        <p:nvSpPr>
          <p:cNvPr id="25" name="Rectangle 24"/>
          <p:cNvSpPr/>
          <p:nvPr/>
        </p:nvSpPr>
        <p:spPr bwMode="auto">
          <a:xfrm>
            <a:off x="228600" y="6542628"/>
            <a:ext cx="1676400" cy="152400"/>
          </a:xfrm>
          <a:prstGeom prst="rect">
            <a:avLst/>
          </a:prstGeom>
          <a:solidFill>
            <a:srgbClr val="357DA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6" name="Text Box 9"/>
          <p:cNvSpPr txBox="1">
            <a:spLocks noChangeArrowheads="1"/>
          </p:cNvSpPr>
          <p:nvPr/>
        </p:nvSpPr>
        <p:spPr bwMode="gray">
          <a:xfrm>
            <a:off x="674687" y="1219200"/>
            <a:ext cx="6259513" cy="400110"/>
          </a:xfrm>
          <a:prstGeom prst="rect">
            <a:avLst/>
          </a:prstGeom>
          <a:noFill/>
          <a:ln w="9525" algn="ctr">
            <a:noFill/>
            <a:miter lim="800000"/>
            <a:headEnd/>
            <a:tailEnd/>
          </a:ln>
          <a:effectLst/>
        </p:spPr>
        <p:txBody>
          <a:bodyPr wrap="square">
            <a:spAutoFit/>
          </a:bodyPr>
          <a:lstStyle/>
          <a:p>
            <a:pPr algn="l" eaLnBrk="0" hangingPunct="0"/>
            <a:r>
              <a:rPr lang="en-US" sz="2000" b="1">
                <a:solidFill>
                  <a:srgbClr val="000000"/>
                </a:solidFill>
                <a:cs typeface="Arial" charset="0"/>
              </a:rPr>
              <a:t>1. Nội dung thường gặp của các đề tài GD STEM</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sz="3600"/>
              <a:t>III. BIỆN PHÁP TRIỂN KHAI</a:t>
            </a:r>
          </a:p>
        </p:txBody>
      </p:sp>
      <p:sp>
        <p:nvSpPr>
          <p:cNvPr id="26627" name="AutoShape 3"/>
          <p:cNvSpPr>
            <a:spLocks noChangeArrowheads="1"/>
          </p:cNvSpPr>
          <p:nvPr/>
        </p:nvSpPr>
        <p:spPr bwMode="auto">
          <a:xfrm>
            <a:off x="1014412" y="2860675"/>
            <a:ext cx="7900988" cy="768350"/>
          </a:xfrm>
          <a:prstGeom prst="roundRect">
            <a:avLst>
              <a:gd name="adj" fmla="val 16667"/>
            </a:avLst>
          </a:prstGeom>
          <a:gradFill rotWithShape="1">
            <a:gsLst>
              <a:gs pos="0">
                <a:schemeClr val="tx1"/>
              </a:gs>
              <a:gs pos="50000">
                <a:srgbClr val="FFFFFF"/>
              </a:gs>
              <a:gs pos="100000">
                <a:schemeClr val="tx1"/>
              </a:gs>
            </a:gsLst>
            <a:lin ang="2700000" scaled="1"/>
          </a:gradFill>
          <a:ln w="15875">
            <a:solidFill>
              <a:srgbClr val="B2B2B2"/>
            </a:solidFill>
            <a:round/>
            <a:headEnd/>
            <a:tailEnd/>
          </a:ln>
          <a:effectLst/>
        </p:spPr>
        <p:txBody>
          <a:bodyPr wrap="none" anchor="ctr"/>
          <a:lstStyle/>
          <a:p>
            <a:endParaRPr lang="en-US"/>
          </a:p>
        </p:txBody>
      </p:sp>
      <p:sp>
        <p:nvSpPr>
          <p:cNvPr id="26628" name="AutoShape 4"/>
          <p:cNvSpPr>
            <a:spLocks noChangeArrowheads="1"/>
          </p:cNvSpPr>
          <p:nvPr/>
        </p:nvSpPr>
        <p:spPr bwMode="auto">
          <a:xfrm>
            <a:off x="1014412" y="2030413"/>
            <a:ext cx="7900988" cy="769937"/>
          </a:xfrm>
          <a:prstGeom prst="roundRect">
            <a:avLst>
              <a:gd name="adj" fmla="val 16667"/>
            </a:avLst>
          </a:prstGeom>
          <a:gradFill rotWithShape="1">
            <a:gsLst>
              <a:gs pos="0">
                <a:schemeClr val="tx1"/>
              </a:gs>
              <a:gs pos="50000">
                <a:srgbClr val="FFFFFF"/>
              </a:gs>
              <a:gs pos="100000">
                <a:schemeClr val="tx1"/>
              </a:gs>
            </a:gsLst>
            <a:lin ang="2700000" scaled="1"/>
          </a:gradFill>
          <a:ln w="15875">
            <a:solidFill>
              <a:srgbClr val="B2B2B2"/>
            </a:solidFill>
            <a:round/>
            <a:headEnd/>
            <a:tailEnd/>
          </a:ln>
          <a:effectLst/>
        </p:spPr>
        <p:txBody>
          <a:bodyPr wrap="none" anchor="ctr"/>
          <a:lstStyle/>
          <a:p>
            <a:endParaRPr lang="en-US"/>
          </a:p>
        </p:txBody>
      </p:sp>
      <p:sp>
        <p:nvSpPr>
          <p:cNvPr id="26638" name="AutoShape 14"/>
          <p:cNvSpPr>
            <a:spLocks noChangeArrowheads="1"/>
          </p:cNvSpPr>
          <p:nvPr/>
        </p:nvSpPr>
        <p:spPr bwMode="gray">
          <a:xfrm>
            <a:off x="146050" y="2162175"/>
            <a:ext cx="1323975" cy="496888"/>
          </a:xfrm>
          <a:prstGeom prst="homePlate">
            <a:avLst>
              <a:gd name="adj" fmla="val 39919"/>
            </a:avLst>
          </a:prstGeom>
          <a:gradFill rotWithShape="1">
            <a:gsLst>
              <a:gs pos="0">
                <a:schemeClr val="folHlink"/>
              </a:gs>
              <a:gs pos="100000">
                <a:schemeClr val="folHlink">
                  <a:gamma/>
                  <a:shade val="62745"/>
                  <a:invGamma/>
                </a:schemeClr>
              </a:gs>
            </a:gsLst>
            <a:lin ang="5400000" scaled="1"/>
          </a:gradFill>
          <a:ln w="19050">
            <a:solidFill>
              <a:srgbClr val="FEFFFF"/>
            </a:solidFill>
            <a:miter lim="800000"/>
            <a:headEnd/>
            <a:tailEnd/>
          </a:ln>
          <a:effectLst>
            <a:outerShdw dist="53882" dir="2700000" algn="ctr" rotWithShape="0">
              <a:srgbClr val="000000">
                <a:alpha val="50000"/>
              </a:srgbClr>
            </a:outerShdw>
          </a:effectLst>
        </p:spPr>
        <p:txBody>
          <a:bodyPr wrap="none" anchor="ctr"/>
          <a:lstStyle/>
          <a:p>
            <a:endParaRPr lang="en-US"/>
          </a:p>
        </p:txBody>
      </p:sp>
      <p:sp>
        <p:nvSpPr>
          <p:cNvPr id="26640" name="AutoShape 16"/>
          <p:cNvSpPr>
            <a:spLocks noChangeArrowheads="1"/>
          </p:cNvSpPr>
          <p:nvPr/>
        </p:nvSpPr>
        <p:spPr bwMode="gray">
          <a:xfrm>
            <a:off x="146050" y="2994025"/>
            <a:ext cx="1323975" cy="493713"/>
          </a:xfrm>
          <a:prstGeom prst="homePlate">
            <a:avLst>
              <a:gd name="adj" fmla="val 40175"/>
            </a:avLst>
          </a:prstGeom>
          <a:gradFill rotWithShape="1">
            <a:gsLst>
              <a:gs pos="0">
                <a:schemeClr val="accent1"/>
              </a:gs>
              <a:gs pos="100000">
                <a:schemeClr val="accent1">
                  <a:gamma/>
                  <a:shade val="62745"/>
                  <a:invGamma/>
                </a:schemeClr>
              </a:gs>
            </a:gsLst>
            <a:lin ang="5400000" scaled="1"/>
          </a:gradFill>
          <a:ln w="19050">
            <a:solidFill>
              <a:srgbClr val="FEFFFF"/>
            </a:solidFill>
            <a:miter lim="800000"/>
            <a:headEnd/>
            <a:tailEnd/>
          </a:ln>
          <a:effectLst>
            <a:outerShdw dist="53882" dir="2700000" algn="ctr" rotWithShape="0">
              <a:srgbClr val="000000">
                <a:alpha val="50000"/>
              </a:srgbClr>
            </a:outerShdw>
          </a:effectLst>
        </p:spPr>
        <p:txBody>
          <a:bodyPr wrap="none" anchor="ctr"/>
          <a:lstStyle/>
          <a:p>
            <a:endParaRPr lang="en-US"/>
          </a:p>
        </p:txBody>
      </p:sp>
      <p:sp>
        <p:nvSpPr>
          <p:cNvPr id="26642" name="AutoShape 18"/>
          <p:cNvSpPr>
            <a:spLocks noChangeArrowheads="1"/>
          </p:cNvSpPr>
          <p:nvPr/>
        </p:nvSpPr>
        <p:spPr bwMode="auto">
          <a:xfrm>
            <a:off x="1014412" y="4532313"/>
            <a:ext cx="7900988" cy="769937"/>
          </a:xfrm>
          <a:prstGeom prst="roundRect">
            <a:avLst>
              <a:gd name="adj" fmla="val 16667"/>
            </a:avLst>
          </a:prstGeom>
          <a:gradFill rotWithShape="1">
            <a:gsLst>
              <a:gs pos="0">
                <a:schemeClr val="tx1"/>
              </a:gs>
              <a:gs pos="50000">
                <a:srgbClr val="FFFFFF"/>
              </a:gs>
              <a:gs pos="100000">
                <a:schemeClr val="tx1"/>
              </a:gs>
            </a:gsLst>
            <a:lin ang="2700000" scaled="1"/>
          </a:gradFill>
          <a:ln w="15875">
            <a:solidFill>
              <a:srgbClr val="B2B2B2"/>
            </a:solidFill>
            <a:round/>
            <a:headEnd/>
            <a:tailEnd/>
          </a:ln>
          <a:effectLst/>
        </p:spPr>
        <p:txBody>
          <a:bodyPr wrap="none" anchor="ctr"/>
          <a:lstStyle/>
          <a:p>
            <a:endParaRPr lang="en-US"/>
          </a:p>
        </p:txBody>
      </p:sp>
      <p:sp>
        <p:nvSpPr>
          <p:cNvPr id="26643" name="AutoShape 19"/>
          <p:cNvSpPr>
            <a:spLocks noChangeArrowheads="1"/>
          </p:cNvSpPr>
          <p:nvPr/>
        </p:nvSpPr>
        <p:spPr bwMode="auto">
          <a:xfrm>
            <a:off x="1014412" y="3697288"/>
            <a:ext cx="7900988" cy="769937"/>
          </a:xfrm>
          <a:prstGeom prst="roundRect">
            <a:avLst>
              <a:gd name="adj" fmla="val 16667"/>
            </a:avLst>
          </a:prstGeom>
          <a:gradFill rotWithShape="1">
            <a:gsLst>
              <a:gs pos="0">
                <a:schemeClr val="tx1"/>
              </a:gs>
              <a:gs pos="50000">
                <a:srgbClr val="FFFFFF"/>
              </a:gs>
              <a:gs pos="100000">
                <a:schemeClr val="tx1"/>
              </a:gs>
            </a:gsLst>
            <a:lin ang="2700000" scaled="1"/>
          </a:gradFill>
          <a:ln w="15875">
            <a:solidFill>
              <a:srgbClr val="B2B2B2"/>
            </a:solidFill>
            <a:round/>
            <a:headEnd/>
            <a:tailEnd/>
          </a:ln>
          <a:effectLst/>
        </p:spPr>
        <p:txBody>
          <a:bodyPr wrap="none" anchor="ctr"/>
          <a:lstStyle/>
          <a:p>
            <a:endParaRPr lang="en-US"/>
          </a:p>
        </p:txBody>
      </p:sp>
      <p:sp>
        <p:nvSpPr>
          <p:cNvPr id="26644" name="AutoShape 20"/>
          <p:cNvSpPr>
            <a:spLocks noChangeArrowheads="1"/>
          </p:cNvSpPr>
          <p:nvPr/>
        </p:nvSpPr>
        <p:spPr bwMode="gray">
          <a:xfrm>
            <a:off x="146050" y="3829050"/>
            <a:ext cx="1323975" cy="496888"/>
          </a:xfrm>
          <a:prstGeom prst="homePlate">
            <a:avLst>
              <a:gd name="adj" fmla="val 39919"/>
            </a:avLst>
          </a:prstGeom>
          <a:gradFill rotWithShape="1">
            <a:gsLst>
              <a:gs pos="0">
                <a:schemeClr val="accent2"/>
              </a:gs>
              <a:gs pos="100000">
                <a:schemeClr val="accent2">
                  <a:gamma/>
                  <a:shade val="62745"/>
                  <a:invGamma/>
                </a:schemeClr>
              </a:gs>
            </a:gsLst>
            <a:lin ang="5400000" scaled="1"/>
          </a:gradFill>
          <a:ln w="19050">
            <a:solidFill>
              <a:srgbClr val="FEFFFF"/>
            </a:solidFill>
            <a:miter lim="800000"/>
            <a:headEnd/>
            <a:tailEnd/>
          </a:ln>
          <a:effectLst>
            <a:outerShdw dist="53882" dir="2700000" algn="ctr" rotWithShape="0">
              <a:srgbClr val="000000">
                <a:alpha val="50000"/>
              </a:srgbClr>
            </a:outerShdw>
          </a:effectLst>
        </p:spPr>
        <p:txBody>
          <a:bodyPr wrap="none" anchor="ctr"/>
          <a:lstStyle/>
          <a:p>
            <a:endParaRPr lang="en-US"/>
          </a:p>
        </p:txBody>
      </p:sp>
      <p:sp>
        <p:nvSpPr>
          <p:cNvPr id="26646" name="AutoShape 22"/>
          <p:cNvSpPr>
            <a:spLocks noChangeArrowheads="1"/>
          </p:cNvSpPr>
          <p:nvPr/>
        </p:nvSpPr>
        <p:spPr bwMode="gray">
          <a:xfrm>
            <a:off x="146050" y="4665663"/>
            <a:ext cx="1323975" cy="493712"/>
          </a:xfrm>
          <a:prstGeom prst="homePlate">
            <a:avLst>
              <a:gd name="adj" fmla="val 40175"/>
            </a:avLst>
          </a:prstGeom>
          <a:gradFill rotWithShape="1">
            <a:gsLst>
              <a:gs pos="0">
                <a:schemeClr val="hlink"/>
              </a:gs>
              <a:gs pos="100000">
                <a:schemeClr val="hlink">
                  <a:gamma/>
                  <a:shade val="62745"/>
                  <a:invGamma/>
                </a:schemeClr>
              </a:gs>
            </a:gsLst>
            <a:lin ang="5400000" scaled="1"/>
          </a:gradFill>
          <a:ln w="19050">
            <a:solidFill>
              <a:srgbClr val="FEFFFF"/>
            </a:solidFill>
            <a:miter lim="800000"/>
            <a:headEnd/>
            <a:tailEnd/>
          </a:ln>
          <a:effectLst>
            <a:outerShdw dist="53882" dir="2700000" algn="ctr" rotWithShape="0">
              <a:srgbClr val="000000">
                <a:alpha val="50000"/>
              </a:srgbClr>
            </a:outerShdw>
          </a:effectLst>
        </p:spPr>
        <p:txBody>
          <a:bodyPr wrap="none" anchor="ctr"/>
          <a:lstStyle/>
          <a:p>
            <a:endParaRPr lang="en-US"/>
          </a:p>
        </p:txBody>
      </p:sp>
      <p:sp>
        <p:nvSpPr>
          <p:cNvPr id="26648" name="Text Box 24"/>
          <p:cNvSpPr txBox="1">
            <a:spLocks noChangeArrowheads="1"/>
          </p:cNvSpPr>
          <p:nvPr/>
        </p:nvSpPr>
        <p:spPr bwMode="gray">
          <a:xfrm>
            <a:off x="1447800" y="2252246"/>
            <a:ext cx="7239000" cy="338554"/>
          </a:xfrm>
          <a:prstGeom prst="rect">
            <a:avLst/>
          </a:prstGeom>
          <a:noFill/>
          <a:ln w="9525" algn="ctr">
            <a:noFill/>
            <a:miter lim="800000"/>
            <a:headEnd/>
            <a:tailEnd/>
          </a:ln>
          <a:effectLst/>
        </p:spPr>
        <p:txBody>
          <a:bodyPr wrap="square">
            <a:spAutoFit/>
          </a:bodyPr>
          <a:lstStyle/>
          <a:p>
            <a:pPr algn="just">
              <a:spcBef>
                <a:spcPct val="50000"/>
              </a:spcBef>
            </a:pPr>
            <a:r>
              <a:rPr lang="en-US" sz="1600" b="1">
                <a:solidFill>
                  <a:srgbClr val="000000"/>
                </a:solidFill>
                <a:cs typeface="Arial" charset="0"/>
              </a:rPr>
              <a:t>Lồng ghép trong một tiết dạy hoặc một bài học chính khoá</a:t>
            </a:r>
          </a:p>
        </p:txBody>
      </p:sp>
      <p:sp>
        <p:nvSpPr>
          <p:cNvPr id="26649" name="Text Box 25"/>
          <p:cNvSpPr txBox="1">
            <a:spLocks noChangeArrowheads="1"/>
          </p:cNvSpPr>
          <p:nvPr/>
        </p:nvSpPr>
        <p:spPr bwMode="gray">
          <a:xfrm>
            <a:off x="1462086" y="3810000"/>
            <a:ext cx="7224713" cy="584775"/>
          </a:xfrm>
          <a:prstGeom prst="rect">
            <a:avLst/>
          </a:prstGeom>
          <a:noFill/>
          <a:ln w="9525" algn="ctr">
            <a:noFill/>
            <a:miter lim="800000"/>
            <a:headEnd/>
            <a:tailEnd/>
          </a:ln>
          <a:effectLst/>
        </p:spPr>
        <p:txBody>
          <a:bodyPr wrap="square">
            <a:spAutoFit/>
          </a:bodyPr>
          <a:lstStyle/>
          <a:p>
            <a:pPr algn="just">
              <a:spcBef>
                <a:spcPct val="50000"/>
              </a:spcBef>
            </a:pPr>
            <a:r>
              <a:rPr lang="en-US" sz="1600" b="1">
                <a:solidFill>
                  <a:srgbClr val="000000"/>
                </a:solidFill>
                <a:cs typeface="Arial" charset="0"/>
              </a:rPr>
              <a:t>Xây dựng mới hoặc lồng ghép với một phòng học bộ môn nhằm trang bị các công cụ thực hành thông dụng để triển khai GD STEM</a:t>
            </a:r>
          </a:p>
        </p:txBody>
      </p:sp>
      <p:sp>
        <p:nvSpPr>
          <p:cNvPr id="26654" name="Text Box 30"/>
          <p:cNvSpPr txBox="1">
            <a:spLocks noChangeArrowheads="1"/>
          </p:cNvSpPr>
          <p:nvPr/>
        </p:nvSpPr>
        <p:spPr bwMode="gray">
          <a:xfrm>
            <a:off x="1447800" y="3090446"/>
            <a:ext cx="7239000" cy="338554"/>
          </a:xfrm>
          <a:prstGeom prst="rect">
            <a:avLst/>
          </a:prstGeom>
          <a:noFill/>
          <a:ln w="9525" algn="ctr">
            <a:noFill/>
            <a:miter lim="800000"/>
            <a:headEnd/>
            <a:tailEnd/>
          </a:ln>
          <a:effectLst/>
        </p:spPr>
        <p:txBody>
          <a:bodyPr wrap="square">
            <a:spAutoFit/>
          </a:bodyPr>
          <a:lstStyle/>
          <a:p>
            <a:pPr algn="just">
              <a:spcBef>
                <a:spcPct val="50000"/>
              </a:spcBef>
            </a:pPr>
            <a:r>
              <a:rPr lang="en-US" sz="1600" b="1">
                <a:solidFill>
                  <a:srgbClr val="000000"/>
                </a:solidFill>
                <a:cs typeface="Arial" charset="0"/>
              </a:rPr>
              <a:t>Tổ chức thành một tiết dạy hoặc một bài học ngoại khoá</a:t>
            </a:r>
          </a:p>
        </p:txBody>
      </p:sp>
      <p:sp>
        <p:nvSpPr>
          <p:cNvPr id="26655" name="Text Box 31"/>
          <p:cNvSpPr txBox="1">
            <a:spLocks noChangeArrowheads="1"/>
          </p:cNvSpPr>
          <p:nvPr/>
        </p:nvSpPr>
        <p:spPr bwMode="gray">
          <a:xfrm>
            <a:off x="1462086" y="4766846"/>
            <a:ext cx="7377113" cy="338554"/>
          </a:xfrm>
          <a:prstGeom prst="rect">
            <a:avLst/>
          </a:prstGeom>
          <a:noFill/>
          <a:ln w="9525" algn="ctr">
            <a:noFill/>
            <a:miter lim="800000"/>
            <a:headEnd/>
            <a:tailEnd/>
          </a:ln>
          <a:effectLst/>
        </p:spPr>
        <p:txBody>
          <a:bodyPr wrap="square">
            <a:spAutoFit/>
          </a:bodyPr>
          <a:lstStyle/>
          <a:p>
            <a:pPr algn="l">
              <a:spcBef>
                <a:spcPct val="50000"/>
              </a:spcBef>
            </a:pPr>
            <a:r>
              <a:rPr lang="en-US" sz="1600" b="1">
                <a:solidFill>
                  <a:srgbClr val="000000"/>
                </a:solidFill>
                <a:cs typeface="Arial" charset="0"/>
              </a:rPr>
              <a:t>Tổ chức thành một cuộc thi trong phạm vi hẹp của nhóm hoặc lớp</a:t>
            </a:r>
          </a:p>
        </p:txBody>
      </p:sp>
      <p:sp>
        <p:nvSpPr>
          <p:cNvPr id="32" name="Rectangle 31"/>
          <p:cNvSpPr/>
          <p:nvPr/>
        </p:nvSpPr>
        <p:spPr bwMode="auto">
          <a:xfrm>
            <a:off x="228600" y="6542628"/>
            <a:ext cx="1676400" cy="152400"/>
          </a:xfrm>
          <a:prstGeom prst="rect">
            <a:avLst/>
          </a:prstGeom>
          <a:solidFill>
            <a:srgbClr val="357DA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33" name="Text Box 9"/>
          <p:cNvSpPr txBox="1">
            <a:spLocks noChangeArrowheads="1"/>
          </p:cNvSpPr>
          <p:nvPr/>
        </p:nvSpPr>
        <p:spPr bwMode="gray">
          <a:xfrm>
            <a:off x="674687" y="1371600"/>
            <a:ext cx="6259513" cy="400110"/>
          </a:xfrm>
          <a:prstGeom prst="rect">
            <a:avLst/>
          </a:prstGeom>
          <a:noFill/>
          <a:ln w="9525" algn="ctr">
            <a:noFill/>
            <a:miter lim="800000"/>
            <a:headEnd/>
            <a:tailEnd/>
          </a:ln>
          <a:effectLst/>
        </p:spPr>
        <p:txBody>
          <a:bodyPr wrap="square">
            <a:spAutoFit/>
          </a:bodyPr>
          <a:lstStyle/>
          <a:p>
            <a:pPr algn="l" eaLnBrk="0" hangingPunct="0"/>
            <a:r>
              <a:rPr lang="en-US" sz="2000" b="1">
                <a:solidFill>
                  <a:srgbClr val="000000"/>
                </a:solidFill>
                <a:cs typeface="Arial" charset="0"/>
              </a:rPr>
              <a:t>2. Một số hình thức tổ chức thực hiện GD STEM</a:t>
            </a:r>
          </a:p>
        </p:txBody>
      </p:sp>
      <p:sp>
        <p:nvSpPr>
          <p:cNvPr id="34" name="AutoShape 4"/>
          <p:cNvSpPr>
            <a:spLocks noChangeArrowheads="1"/>
          </p:cNvSpPr>
          <p:nvPr/>
        </p:nvSpPr>
        <p:spPr bwMode="auto">
          <a:xfrm>
            <a:off x="1014412" y="5373982"/>
            <a:ext cx="7900988" cy="769937"/>
          </a:xfrm>
          <a:prstGeom prst="roundRect">
            <a:avLst>
              <a:gd name="adj" fmla="val 16667"/>
            </a:avLst>
          </a:prstGeom>
          <a:gradFill rotWithShape="1">
            <a:gsLst>
              <a:gs pos="0">
                <a:schemeClr val="tx1"/>
              </a:gs>
              <a:gs pos="50000">
                <a:srgbClr val="FFFFFF"/>
              </a:gs>
              <a:gs pos="100000">
                <a:schemeClr val="tx1"/>
              </a:gs>
            </a:gsLst>
            <a:lin ang="2700000" scaled="1"/>
          </a:gradFill>
          <a:ln w="15875">
            <a:solidFill>
              <a:srgbClr val="B2B2B2"/>
            </a:solidFill>
            <a:round/>
            <a:headEnd/>
            <a:tailEnd/>
          </a:ln>
          <a:effectLst/>
        </p:spPr>
        <p:txBody>
          <a:bodyPr wrap="none" anchor="ctr"/>
          <a:lstStyle/>
          <a:p>
            <a:endParaRPr lang="en-US"/>
          </a:p>
        </p:txBody>
      </p:sp>
      <p:sp>
        <p:nvSpPr>
          <p:cNvPr id="35" name="AutoShape 14"/>
          <p:cNvSpPr>
            <a:spLocks noChangeArrowheads="1"/>
          </p:cNvSpPr>
          <p:nvPr/>
        </p:nvSpPr>
        <p:spPr bwMode="gray">
          <a:xfrm>
            <a:off x="146050" y="5505744"/>
            <a:ext cx="1323975" cy="496888"/>
          </a:xfrm>
          <a:prstGeom prst="homePlate">
            <a:avLst>
              <a:gd name="adj" fmla="val 39919"/>
            </a:avLst>
          </a:prstGeom>
          <a:solidFill>
            <a:srgbClr val="CC00CC"/>
          </a:solidFill>
          <a:ln w="19050">
            <a:solidFill>
              <a:srgbClr val="FEFFFF"/>
            </a:solidFill>
            <a:miter lim="800000"/>
            <a:headEnd/>
            <a:tailEnd/>
          </a:ln>
          <a:effectLst>
            <a:outerShdw dist="53882" dir="2700000" algn="ctr" rotWithShape="0">
              <a:srgbClr val="000000">
                <a:alpha val="50000"/>
              </a:srgbClr>
            </a:outerShdw>
          </a:effectLst>
        </p:spPr>
        <p:txBody>
          <a:bodyPr wrap="none" anchor="ctr"/>
          <a:lstStyle/>
          <a:p>
            <a:endParaRPr lang="en-US"/>
          </a:p>
        </p:txBody>
      </p:sp>
      <p:sp>
        <p:nvSpPr>
          <p:cNvPr id="37" name="Text Box 24"/>
          <p:cNvSpPr txBox="1">
            <a:spLocks noChangeArrowheads="1"/>
          </p:cNvSpPr>
          <p:nvPr/>
        </p:nvSpPr>
        <p:spPr bwMode="gray">
          <a:xfrm>
            <a:off x="1447800" y="5438481"/>
            <a:ext cx="7239000" cy="584775"/>
          </a:xfrm>
          <a:prstGeom prst="rect">
            <a:avLst/>
          </a:prstGeom>
          <a:noFill/>
          <a:ln w="9525" algn="ctr">
            <a:noFill/>
            <a:miter lim="800000"/>
            <a:headEnd/>
            <a:tailEnd/>
          </a:ln>
          <a:effectLst/>
        </p:spPr>
        <p:txBody>
          <a:bodyPr wrap="square">
            <a:spAutoFit/>
          </a:bodyPr>
          <a:lstStyle/>
          <a:p>
            <a:pPr algn="l">
              <a:spcBef>
                <a:spcPct val="50000"/>
              </a:spcBef>
            </a:pPr>
            <a:r>
              <a:rPr lang="en-US" sz="1600" b="1">
                <a:solidFill>
                  <a:srgbClr val="000000"/>
                </a:solidFill>
                <a:cs typeface="Arial" charset="0"/>
              </a:rPr>
              <a:t>Tổ chức thành một cuộc thi trong phạm vi rộng cấp trường, cấp cụm (hoặc quận, huyện), cấp thành phố</a:t>
            </a:r>
          </a:p>
        </p:txBody>
      </p:sp>
    </p:spTree>
    <p:extLst>
      <p:ext uri="{BB962C8B-B14F-4D97-AF65-F5344CB8AC3E}">
        <p14:creationId xmlns:p14="http://schemas.microsoft.com/office/powerpoint/2010/main" val="760228086"/>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sz="3600"/>
              <a:t>III. BIỆN PHÁP TRIỂN KHAI</a:t>
            </a:r>
          </a:p>
        </p:txBody>
      </p:sp>
      <p:sp>
        <p:nvSpPr>
          <p:cNvPr id="26627" name="AutoShape 3"/>
          <p:cNvSpPr>
            <a:spLocks noChangeArrowheads="1"/>
          </p:cNvSpPr>
          <p:nvPr/>
        </p:nvSpPr>
        <p:spPr bwMode="auto">
          <a:xfrm>
            <a:off x="1014412" y="2860675"/>
            <a:ext cx="7900988" cy="768350"/>
          </a:xfrm>
          <a:prstGeom prst="roundRect">
            <a:avLst>
              <a:gd name="adj" fmla="val 16667"/>
            </a:avLst>
          </a:prstGeom>
          <a:gradFill rotWithShape="1">
            <a:gsLst>
              <a:gs pos="0">
                <a:schemeClr val="tx1"/>
              </a:gs>
              <a:gs pos="50000">
                <a:srgbClr val="FFFFFF"/>
              </a:gs>
              <a:gs pos="100000">
                <a:schemeClr val="tx1"/>
              </a:gs>
            </a:gsLst>
            <a:lin ang="2700000" scaled="1"/>
          </a:gradFill>
          <a:ln w="15875">
            <a:solidFill>
              <a:srgbClr val="B2B2B2"/>
            </a:solidFill>
            <a:round/>
            <a:headEnd/>
            <a:tailEnd/>
          </a:ln>
          <a:effectLst/>
        </p:spPr>
        <p:txBody>
          <a:bodyPr wrap="none" anchor="ctr"/>
          <a:lstStyle/>
          <a:p>
            <a:endParaRPr lang="en-US"/>
          </a:p>
        </p:txBody>
      </p:sp>
      <p:sp>
        <p:nvSpPr>
          <p:cNvPr id="26628" name="AutoShape 4"/>
          <p:cNvSpPr>
            <a:spLocks noChangeArrowheads="1"/>
          </p:cNvSpPr>
          <p:nvPr/>
        </p:nvSpPr>
        <p:spPr bwMode="auto">
          <a:xfrm>
            <a:off x="1014412" y="2030413"/>
            <a:ext cx="7900988" cy="769937"/>
          </a:xfrm>
          <a:prstGeom prst="roundRect">
            <a:avLst>
              <a:gd name="adj" fmla="val 16667"/>
            </a:avLst>
          </a:prstGeom>
          <a:gradFill rotWithShape="1">
            <a:gsLst>
              <a:gs pos="0">
                <a:schemeClr val="tx1"/>
              </a:gs>
              <a:gs pos="50000">
                <a:srgbClr val="FFFFFF"/>
              </a:gs>
              <a:gs pos="100000">
                <a:schemeClr val="tx1"/>
              </a:gs>
            </a:gsLst>
            <a:lin ang="2700000" scaled="1"/>
          </a:gradFill>
          <a:ln w="15875">
            <a:solidFill>
              <a:srgbClr val="B2B2B2"/>
            </a:solidFill>
            <a:round/>
            <a:headEnd/>
            <a:tailEnd/>
          </a:ln>
          <a:effectLst/>
        </p:spPr>
        <p:txBody>
          <a:bodyPr wrap="none" anchor="ctr"/>
          <a:lstStyle/>
          <a:p>
            <a:endParaRPr lang="en-US"/>
          </a:p>
        </p:txBody>
      </p:sp>
      <p:sp>
        <p:nvSpPr>
          <p:cNvPr id="26638" name="AutoShape 14"/>
          <p:cNvSpPr>
            <a:spLocks noChangeArrowheads="1"/>
          </p:cNvSpPr>
          <p:nvPr/>
        </p:nvSpPr>
        <p:spPr bwMode="gray">
          <a:xfrm>
            <a:off x="146050" y="2162175"/>
            <a:ext cx="1323975" cy="496888"/>
          </a:xfrm>
          <a:prstGeom prst="homePlate">
            <a:avLst>
              <a:gd name="adj" fmla="val 39919"/>
            </a:avLst>
          </a:prstGeom>
          <a:gradFill rotWithShape="1">
            <a:gsLst>
              <a:gs pos="0">
                <a:schemeClr val="folHlink"/>
              </a:gs>
              <a:gs pos="100000">
                <a:schemeClr val="folHlink">
                  <a:gamma/>
                  <a:shade val="62745"/>
                  <a:invGamma/>
                </a:schemeClr>
              </a:gs>
            </a:gsLst>
            <a:lin ang="5400000" scaled="1"/>
          </a:gradFill>
          <a:ln w="19050">
            <a:solidFill>
              <a:srgbClr val="FEFFFF"/>
            </a:solidFill>
            <a:miter lim="800000"/>
            <a:headEnd/>
            <a:tailEnd/>
          </a:ln>
          <a:effectLst>
            <a:outerShdw dist="53882" dir="2700000" algn="ctr" rotWithShape="0">
              <a:srgbClr val="000000">
                <a:alpha val="50000"/>
              </a:srgbClr>
            </a:outerShdw>
          </a:effectLst>
        </p:spPr>
        <p:txBody>
          <a:bodyPr wrap="none" anchor="ctr"/>
          <a:lstStyle/>
          <a:p>
            <a:endParaRPr lang="en-US"/>
          </a:p>
        </p:txBody>
      </p:sp>
      <p:sp>
        <p:nvSpPr>
          <p:cNvPr id="26640" name="AutoShape 16"/>
          <p:cNvSpPr>
            <a:spLocks noChangeArrowheads="1"/>
          </p:cNvSpPr>
          <p:nvPr/>
        </p:nvSpPr>
        <p:spPr bwMode="gray">
          <a:xfrm>
            <a:off x="146050" y="2994025"/>
            <a:ext cx="1323975" cy="493713"/>
          </a:xfrm>
          <a:prstGeom prst="homePlate">
            <a:avLst>
              <a:gd name="adj" fmla="val 40175"/>
            </a:avLst>
          </a:prstGeom>
          <a:gradFill rotWithShape="1">
            <a:gsLst>
              <a:gs pos="0">
                <a:schemeClr val="accent1"/>
              </a:gs>
              <a:gs pos="100000">
                <a:schemeClr val="accent1">
                  <a:gamma/>
                  <a:shade val="62745"/>
                  <a:invGamma/>
                </a:schemeClr>
              </a:gs>
            </a:gsLst>
            <a:lin ang="5400000" scaled="1"/>
          </a:gradFill>
          <a:ln w="19050">
            <a:solidFill>
              <a:srgbClr val="FEFFFF"/>
            </a:solidFill>
            <a:miter lim="800000"/>
            <a:headEnd/>
            <a:tailEnd/>
          </a:ln>
          <a:effectLst>
            <a:outerShdw dist="53882" dir="2700000" algn="ctr" rotWithShape="0">
              <a:srgbClr val="000000">
                <a:alpha val="50000"/>
              </a:srgbClr>
            </a:outerShdw>
          </a:effectLst>
        </p:spPr>
        <p:txBody>
          <a:bodyPr wrap="none" anchor="ctr"/>
          <a:lstStyle/>
          <a:p>
            <a:endParaRPr lang="en-US"/>
          </a:p>
        </p:txBody>
      </p:sp>
      <p:sp>
        <p:nvSpPr>
          <p:cNvPr id="26642" name="AutoShape 18"/>
          <p:cNvSpPr>
            <a:spLocks noChangeArrowheads="1"/>
          </p:cNvSpPr>
          <p:nvPr/>
        </p:nvSpPr>
        <p:spPr bwMode="auto">
          <a:xfrm>
            <a:off x="1014412" y="4532313"/>
            <a:ext cx="7900988" cy="769937"/>
          </a:xfrm>
          <a:prstGeom prst="roundRect">
            <a:avLst>
              <a:gd name="adj" fmla="val 16667"/>
            </a:avLst>
          </a:prstGeom>
          <a:gradFill rotWithShape="1">
            <a:gsLst>
              <a:gs pos="0">
                <a:schemeClr val="tx1"/>
              </a:gs>
              <a:gs pos="50000">
                <a:srgbClr val="FFFFFF"/>
              </a:gs>
              <a:gs pos="100000">
                <a:schemeClr val="tx1"/>
              </a:gs>
            </a:gsLst>
            <a:lin ang="2700000" scaled="1"/>
          </a:gradFill>
          <a:ln w="15875">
            <a:solidFill>
              <a:srgbClr val="B2B2B2"/>
            </a:solidFill>
            <a:round/>
            <a:headEnd/>
            <a:tailEnd/>
          </a:ln>
          <a:effectLst/>
        </p:spPr>
        <p:txBody>
          <a:bodyPr wrap="none" anchor="ctr"/>
          <a:lstStyle/>
          <a:p>
            <a:endParaRPr lang="en-US"/>
          </a:p>
        </p:txBody>
      </p:sp>
      <p:sp>
        <p:nvSpPr>
          <p:cNvPr id="26643" name="AutoShape 19"/>
          <p:cNvSpPr>
            <a:spLocks noChangeArrowheads="1"/>
          </p:cNvSpPr>
          <p:nvPr/>
        </p:nvSpPr>
        <p:spPr bwMode="auto">
          <a:xfrm>
            <a:off x="1014412" y="3697288"/>
            <a:ext cx="7900988" cy="769937"/>
          </a:xfrm>
          <a:prstGeom prst="roundRect">
            <a:avLst>
              <a:gd name="adj" fmla="val 16667"/>
            </a:avLst>
          </a:prstGeom>
          <a:gradFill rotWithShape="1">
            <a:gsLst>
              <a:gs pos="0">
                <a:schemeClr val="tx1"/>
              </a:gs>
              <a:gs pos="50000">
                <a:srgbClr val="FFFFFF"/>
              </a:gs>
              <a:gs pos="100000">
                <a:schemeClr val="tx1"/>
              </a:gs>
            </a:gsLst>
            <a:lin ang="2700000" scaled="1"/>
          </a:gradFill>
          <a:ln w="15875">
            <a:solidFill>
              <a:srgbClr val="B2B2B2"/>
            </a:solidFill>
            <a:round/>
            <a:headEnd/>
            <a:tailEnd/>
          </a:ln>
          <a:effectLst/>
        </p:spPr>
        <p:txBody>
          <a:bodyPr wrap="none" anchor="ctr"/>
          <a:lstStyle/>
          <a:p>
            <a:endParaRPr lang="en-US"/>
          </a:p>
        </p:txBody>
      </p:sp>
      <p:sp>
        <p:nvSpPr>
          <p:cNvPr id="26644" name="AutoShape 20"/>
          <p:cNvSpPr>
            <a:spLocks noChangeArrowheads="1"/>
          </p:cNvSpPr>
          <p:nvPr/>
        </p:nvSpPr>
        <p:spPr bwMode="gray">
          <a:xfrm>
            <a:off x="146050" y="3829050"/>
            <a:ext cx="1323975" cy="496888"/>
          </a:xfrm>
          <a:prstGeom prst="homePlate">
            <a:avLst>
              <a:gd name="adj" fmla="val 39919"/>
            </a:avLst>
          </a:prstGeom>
          <a:gradFill rotWithShape="1">
            <a:gsLst>
              <a:gs pos="0">
                <a:schemeClr val="accent2"/>
              </a:gs>
              <a:gs pos="100000">
                <a:schemeClr val="accent2">
                  <a:gamma/>
                  <a:shade val="62745"/>
                  <a:invGamma/>
                </a:schemeClr>
              </a:gs>
            </a:gsLst>
            <a:lin ang="5400000" scaled="1"/>
          </a:gradFill>
          <a:ln w="19050">
            <a:solidFill>
              <a:srgbClr val="FEFFFF"/>
            </a:solidFill>
            <a:miter lim="800000"/>
            <a:headEnd/>
            <a:tailEnd/>
          </a:ln>
          <a:effectLst>
            <a:outerShdw dist="53882" dir="2700000" algn="ctr" rotWithShape="0">
              <a:srgbClr val="000000">
                <a:alpha val="50000"/>
              </a:srgbClr>
            </a:outerShdw>
          </a:effectLst>
        </p:spPr>
        <p:txBody>
          <a:bodyPr wrap="none" anchor="ctr"/>
          <a:lstStyle/>
          <a:p>
            <a:endParaRPr lang="en-US"/>
          </a:p>
        </p:txBody>
      </p:sp>
      <p:sp>
        <p:nvSpPr>
          <p:cNvPr id="26646" name="AutoShape 22"/>
          <p:cNvSpPr>
            <a:spLocks noChangeArrowheads="1"/>
          </p:cNvSpPr>
          <p:nvPr/>
        </p:nvSpPr>
        <p:spPr bwMode="gray">
          <a:xfrm>
            <a:off x="146050" y="4665663"/>
            <a:ext cx="1323975" cy="493712"/>
          </a:xfrm>
          <a:prstGeom prst="homePlate">
            <a:avLst>
              <a:gd name="adj" fmla="val 40175"/>
            </a:avLst>
          </a:prstGeom>
          <a:gradFill rotWithShape="1">
            <a:gsLst>
              <a:gs pos="0">
                <a:schemeClr val="hlink"/>
              </a:gs>
              <a:gs pos="100000">
                <a:schemeClr val="hlink">
                  <a:gamma/>
                  <a:shade val="62745"/>
                  <a:invGamma/>
                </a:schemeClr>
              </a:gs>
            </a:gsLst>
            <a:lin ang="5400000" scaled="1"/>
          </a:gradFill>
          <a:ln w="19050">
            <a:solidFill>
              <a:srgbClr val="FEFFFF"/>
            </a:solidFill>
            <a:miter lim="800000"/>
            <a:headEnd/>
            <a:tailEnd/>
          </a:ln>
          <a:effectLst>
            <a:outerShdw dist="53882" dir="2700000" algn="ctr" rotWithShape="0">
              <a:srgbClr val="000000">
                <a:alpha val="50000"/>
              </a:srgbClr>
            </a:outerShdw>
          </a:effectLst>
        </p:spPr>
        <p:txBody>
          <a:bodyPr wrap="none" anchor="ctr"/>
          <a:lstStyle/>
          <a:p>
            <a:endParaRPr lang="en-US"/>
          </a:p>
        </p:txBody>
      </p:sp>
      <p:sp>
        <p:nvSpPr>
          <p:cNvPr id="26648" name="Text Box 24"/>
          <p:cNvSpPr txBox="1">
            <a:spLocks noChangeArrowheads="1"/>
          </p:cNvSpPr>
          <p:nvPr/>
        </p:nvSpPr>
        <p:spPr bwMode="gray">
          <a:xfrm>
            <a:off x="1447800" y="2252246"/>
            <a:ext cx="7239000" cy="338554"/>
          </a:xfrm>
          <a:prstGeom prst="rect">
            <a:avLst/>
          </a:prstGeom>
          <a:noFill/>
          <a:ln w="9525" algn="ctr">
            <a:noFill/>
            <a:miter lim="800000"/>
            <a:headEnd/>
            <a:tailEnd/>
          </a:ln>
          <a:effectLst/>
        </p:spPr>
        <p:txBody>
          <a:bodyPr wrap="square">
            <a:spAutoFit/>
          </a:bodyPr>
          <a:lstStyle/>
          <a:p>
            <a:pPr algn="just">
              <a:spcBef>
                <a:spcPct val="50000"/>
              </a:spcBef>
            </a:pPr>
            <a:r>
              <a:rPr lang="en-US" sz="1600" b="1">
                <a:solidFill>
                  <a:srgbClr val="000000"/>
                </a:solidFill>
                <a:cs typeface="Arial" charset="0"/>
              </a:rPr>
              <a:t>GV của một bộ môn trong một lớp học</a:t>
            </a:r>
          </a:p>
        </p:txBody>
      </p:sp>
      <p:sp>
        <p:nvSpPr>
          <p:cNvPr id="26649" name="Text Box 25"/>
          <p:cNvSpPr txBox="1">
            <a:spLocks noChangeArrowheads="1"/>
          </p:cNvSpPr>
          <p:nvPr/>
        </p:nvSpPr>
        <p:spPr bwMode="gray">
          <a:xfrm>
            <a:off x="1462086" y="3810000"/>
            <a:ext cx="7224713" cy="584775"/>
          </a:xfrm>
          <a:prstGeom prst="rect">
            <a:avLst/>
          </a:prstGeom>
          <a:noFill/>
          <a:ln w="9525" algn="ctr">
            <a:noFill/>
            <a:miter lim="800000"/>
            <a:headEnd/>
            <a:tailEnd/>
          </a:ln>
          <a:effectLst/>
        </p:spPr>
        <p:txBody>
          <a:bodyPr wrap="square">
            <a:spAutoFit/>
          </a:bodyPr>
          <a:lstStyle/>
          <a:p>
            <a:pPr algn="just">
              <a:spcBef>
                <a:spcPct val="50000"/>
              </a:spcBef>
            </a:pPr>
            <a:r>
              <a:rPr lang="en-US" sz="1600" b="1">
                <a:solidFill>
                  <a:srgbClr val="000000"/>
                </a:solidFill>
                <a:cs typeface="Arial" charset="0"/>
              </a:rPr>
              <a:t>Công ty, tổ chức xã hội có chức năng giáo dục, có đội ngũ phụ trách, có cơ sở vật chất trang thiết bị, có hệ thống bài học STEM được thẩm định</a:t>
            </a:r>
          </a:p>
        </p:txBody>
      </p:sp>
      <p:sp>
        <p:nvSpPr>
          <p:cNvPr id="26654" name="Text Box 30"/>
          <p:cNvSpPr txBox="1">
            <a:spLocks noChangeArrowheads="1"/>
          </p:cNvSpPr>
          <p:nvPr/>
        </p:nvSpPr>
        <p:spPr bwMode="gray">
          <a:xfrm>
            <a:off x="1447800" y="3090446"/>
            <a:ext cx="7239000" cy="338554"/>
          </a:xfrm>
          <a:prstGeom prst="rect">
            <a:avLst/>
          </a:prstGeom>
          <a:noFill/>
          <a:ln w="9525" algn="ctr">
            <a:noFill/>
            <a:miter lim="800000"/>
            <a:headEnd/>
            <a:tailEnd/>
          </a:ln>
          <a:effectLst/>
        </p:spPr>
        <p:txBody>
          <a:bodyPr wrap="square">
            <a:spAutoFit/>
          </a:bodyPr>
          <a:lstStyle/>
          <a:p>
            <a:pPr algn="just">
              <a:spcBef>
                <a:spcPct val="50000"/>
              </a:spcBef>
            </a:pPr>
            <a:r>
              <a:rPr lang="en-US" sz="1600" b="1">
                <a:solidFill>
                  <a:srgbClr val="000000"/>
                </a:solidFill>
                <a:cs typeface="Arial" charset="0"/>
              </a:rPr>
              <a:t>Một nhóm GV trong nhà trường</a:t>
            </a:r>
          </a:p>
        </p:txBody>
      </p:sp>
      <p:sp>
        <p:nvSpPr>
          <p:cNvPr id="26655" name="Text Box 31"/>
          <p:cNvSpPr txBox="1">
            <a:spLocks noChangeArrowheads="1"/>
          </p:cNvSpPr>
          <p:nvPr/>
        </p:nvSpPr>
        <p:spPr bwMode="gray">
          <a:xfrm>
            <a:off x="1462086" y="4648200"/>
            <a:ext cx="7377113" cy="584775"/>
          </a:xfrm>
          <a:prstGeom prst="rect">
            <a:avLst/>
          </a:prstGeom>
          <a:noFill/>
          <a:ln w="9525" algn="ctr">
            <a:noFill/>
            <a:miter lim="800000"/>
            <a:headEnd/>
            <a:tailEnd/>
          </a:ln>
          <a:effectLst/>
        </p:spPr>
        <p:txBody>
          <a:bodyPr wrap="square">
            <a:spAutoFit/>
          </a:bodyPr>
          <a:lstStyle/>
          <a:p>
            <a:pPr algn="l">
              <a:spcBef>
                <a:spcPct val="50000"/>
              </a:spcBef>
            </a:pPr>
            <a:r>
              <a:rPr lang="en-US" sz="1600" b="1">
                <a:solidFill>
                  <a:srgbClr val="000000"/>
                </a:solidFill>
                <a:cs typeface="Arial" charset="0"/>
              </a:rPr>
              <a:t>Trung tâm khoa học của HS TP thực hiện các dịch vụ về GD STEM với các trường học trong TP</a:t>
            </a:r>
          </a:p>
        </p:txBody>
      </p:sp>
      <p:sp>
        <p:nvSpPr>
          <p:cNvPr id="32" name="Rectangle 31"/>
          <p:cNvSpPr/>
          <p:nvPr/>
        </p:nvSpPr>
        <p:spPr bwMode="auto">
          <a:xfrm>
            <a:off x="228600" y="6542628"/>
            <a:ext cx="1676400" cy="152400"/>
          </a:xfrm>
          <a:prstGeom prst="rect">
            <a:avLst/>
          </a:prstGeom>
          <a:solidFill>
            <a:srgbClr val="357DA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33" name="Text Box 9"/>
          <p:cNvSpPr txBox="1">
            <a:spLocks noChangeArrowheads="1"/>
          </p:cNvSpPr>
          <p:nvPr/>
        </p:nvSpPr>
        <p:spPr bwMode="gray">
          <a:xfrm>
            <a:off x="674687" y="1371600"/>
            <a:ext cx="6259513" cy="400110"/>
          </a:xfrm>
          <a:prstGeom prst="rect">
            <a:avLst/>
          </a:prstGeom>
          <a:noFill/>
          <a:ln w="9525" algn="ctr">
            <a:noFill/>
            <a:miter lim="800000"/>
            <a:headEnd/>
            <a:tailEnd/>
          </a:ln>
          <a:effectLst/>
        </p:spPr>
        <p:txBody>
          <a:bodyPr wrap="square">
            <a:spAutoFit/>
          </a:bodyPr>
          <a:lstStyle/>
          <a:p>
            <a:pPr algn="l" eaLnBrk="0" hangingPunct="0"/>
            <a:r>
              <a:rPr lang="en-US" sz="2000" b="1">
                <a:solidFill>
                  <a:srgbClr val="000000"/>
                </a:solidFill>
                <a:cs typeface="Arial" charset="0"/>
              </a:rPr>
              <a:t>3. Huy động các lực lượng tham gia GD STEM</a:t>
            </a:r>
          </a:p>
        </p:txBody>
      </p:sp>
      <p:sp>
        <p:nvSpPr>
          <p:cNvPr id="34" name="AutoShape 4"/>
          <p:cNvSpPr>
            <a:spLocks noChangeArrowheads="1"/>
          </p:cNvSpPr>
          <p:nvPr/>
        </p:nvSpPr>
        <p:spPr bwMode="auto">
          <a:xfrm>
            <a:off x="1014412" y="5373982"/>
            <a:ext cx="7900988" cy="769937"/>
          </a:xfrm>
          <a:prstGeom prst="roundRect">
            <a:avLst>
              <a:gd name="adj" fmla="val 16667"/>
            </a:avLst>
          </a:prstGeom>
          <a:gradFill rotWithShape="1">
            <a:gsLst>
              <a:gs pos="0">
                <a:schemeClr val="tx1"/>
              </a:gs>
              <a:gs pos="50000">
                <a:srgbClr val="FFFFFF"/>
              </a:gs>
              <a:gs pos="100000">
                <a:schemeClr val="tx1"/>
              </a:gs>
            </a:gsLst>
            <a:lin ang="2700000" scaled="1"/>
          </a:gradFill>
          <a:ln w="15875">
            <a:solidFill>
              <a:srgbClr val="B2B2B2"/>
            </a:solidFill>
            <a:round/>
            <a:headEnd/>
            <a:tailEnd/>
          </a:ln>
          <a:effectLst/>
        </p:spPr>
        <p:txBody>
          <a:bodyPr wrap="none" anchor="ctr"/>
          <a:lstStyle/>
          <a:p>
            <a:endParaRPr lang="en-US"/>
          </a:p>
        </p:txBody>
      </p:sp>
      <p:sp>
        <p:nvSpPr>
          <p:cNvPr id="35" name="AutoShape 14"/>
          <p:cNvSpPr>
            <a:spLocks noChangeArrowheads="1"/>
          </p:cNvSpPr>
          <p:nvPr/>
        </p:nvSpPr>
        <p:spPr bwMode="gray">
          <a:xfrm>
            <a:off x="146050" y="5505744"/>
            <a:ext cx="1323975" cy="496888"/>
          </a:xfrm>
          <a:prstGeom prst="homePlate">
            <a:avLst>
              <a:gd name="adj" fmla="val 39919"/>
            </a:avLst>
          </a:prstGeom>
          <a:solidFill>
            <a:srgbClr val="CC00CC"/>
          </a:solidFill>
          <a:ln w="19050">
            <a:solidFill>
              <a:srgbClr val="FEFFFF"/>
            </a:solidFill>
            <a:miter lim="800000"/>
            <a:headEnd/>
            <a:tailEnd/>
          </a:ln>
          <a:effectLst>
            <a:outerShdw dist="53882" dir="2700000" algn="ctr" rotWithShape="0">
              <a:srgbClr val="000000">
                <a:alpha val="50000"/>
              </a:srgbClr>
            </a:outerShdw>
          </a:effectLst>
        </p:spPr>
        <p:txBody>
          <a:bodyPr wrap="none" anchor="ctr"/>
          <a:lstStyle/>
          <a:p>
            <a:endParaRPr lang="en-US"/>
          </a:p>
        </p:txBody>
      </p:sp>
      <p:sp>
        <p:nvSpPr>
          <p:cNvPr id="37" name="Text Box 24"/>
          <p:cNvSpPr txBox="1">
            <a:spLocks noChangeArrowheads="1"/>
          </p:cNvSpPr>
          <p:nvPr/>
        </p:nvSpPr>
        <p:spPr bwMode="gray">
          <a:xfrm>
            <a:off x="1447800" y="5473517"/>
            <a:ext cx="7239000" cy="584775"/>
          </a:xfrm>
          <a:prstGeom prst="rect">
            <a:avLst/>
          </a:prstGeom>
          <a:noFill/>
          <a:ln w="9525" algn="ctr">
            <a:noFill/>
            <a:miter lim="800000"/>
            <a:headEnd/>
            <a:tailEnd/>
          </a:ln>
          <a:effectLst/>
        </p:spPr>
        <p:txBody>
          <a:bodyPr wrap="square">
            <a:spAutoFit/>
          </a:bodyPr>
          <a:lstStyle/>
          <a:p>
            <a:pPr algn="l">
              <a:spcBef>
                <a:spcPct val="50000"/>
              </a:spcBef>
            </a:pPr>
            <a:r>
              <a:rPr lang="en-US" sz="1600" b="1">
                <a:solidFill>
                  <a:srgbClr val="000000"/>
                </a:solidFill>
                <a:cs typeface="Arial" charset="0"/>
              </a:rPr>
              <a:t>Các đơn vị giáo dục (nhà trường, Phòng GDĐT, Cụm chuyên môn THPT, Sổ GDĐT), các công ty và tổ chức xã hội tổ chức các cuộc thi về STEM</a:t>
            </a:r>
          </a:p>
        </p:txBody>
      </p:sp>
    </p:spTree>
    <p:extLst>
      <p:ext uri="{BB962C8B-B14F-4D97-AF65-F5344CB8AC3E}">
        <p14:creationId xmlns:p14="http://schemas.microsoft.com/office/powerpoint/2010/main" val="4051228835"/>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gray">
          <a:xfrm>
            <a:off x="1447800" y="2610928"/>
            <a:ext cx="7086600" cy="561975"/>
          </a:xfrm>
          <a:prstGeom prst="rect">
            <a:avLst/>
          </a:prstGeom>
          <a:gradFill rotWithShape="1">
            <a:gsLst>
              <a:gs pos="0">
                <a:schemeClr val="folHlink">
                  <a:gamma/>
                  <a:tint val="0"/>
                  <a:invGamma/>
                  <a:alpha val="0"/>
                </a:schemeClr>
              </a:gs>
              <a:gs pos="100000">
                <a:schemeClr val="folHlink">
                  <a:alpha val="50000"/>
                </a:schemeClr>
              </a:gs>
            </a:gsLst>
            <a:lin ang="0" scaled="1"/>
          </a:gradFill>
          <a:ln w="9525" algn="ctr">
            <a:noFill/>
            <a:miter lim="800000"/>
            <a:headEnd/>
            <a:tailEnd/>
          </a:ln>
          <a:effectLst/>
        </p:spPr>
        <p:txBody>
          <a:bodyPr wrap="none" anchor="ctr"/>
          <a:lstStyle/>
          <a:p>
            <a:endParaRPr lang="en-US"/>
          </a:p>
        </p:txBody>
      </p:sp>
      <p:sp>
        <p:nvSpPr>
          <p:cNvPr id="23555" name="Rectangle 3"/>
          <p:cNvSpPr>
            <a:spLocks noChangeArrowheads="1"/>
          </p:cNvSpPr>
          <p:nvPr/>
        </p:nvSpPr>
        <p:spPr bwMode="gray">
          <a:xfrm>
            <a:off x="1447800" y="4069306"/>
            <a:ext cx="7086600" cy="609600"/>
          </a:xfrm>
          <a:prstGeom prst="rect">
            <a:avLst/>
          </a:prstGeom>
          <a:gradFill rotWithShape="1">
            <a:gsLst>
              <a:gs pos="0">
                <a:schemeClr val="hlink">
                  <a:gamma/>
                  <a:tint val="0"/>
                  <a:invGamma/>
                  <a:alpha val="0"/>
                </a:schemeClr>
              </a:gs>
              <a:gs pos="100000">
                <a:schemeClr val="hlink">
                  <a:alpha val="50000"/>
                </a:schemeClr>
              </a:gs>
            </a:gsLst>
            <a:lin ang="0" scaled="1"/>
          </a:gradFill>
          <a:ln w="9525" algn="ctr">
            <a:noFill/>
            <a:miter lim="800000"/>
            <a:headEnd/>
            <a:tailEnd/>
          </a:ln>
          <a:effectLst/>
        </p:spPr>
        <p:txBody>
          <a:bodyPr wrap="none" anchor="ctr"/>
          <a:lstStyle/>
          <a:p>
            <a:endParaRPr lang="en-US"/>
          </a:p>
        </p:txBody>
      </p:sp>
      <p:sp>
        <p:nvSpPr>
          <p:cNvPr id="23556" name="Rectangle 4"/>
          <p:cNvSpPr>
            <a:spLocks noChangeArrowheads="1"/>
          </p:cNvSpPr>
          <p:nvPr/>
        </p:nvSpPr>
        <p:spPr bwMode="gray">
          <a:xfrm>
            <a:off x="1447800" y="3297806"/>
            <a:ext cx="1695450" cy="661193"/>
          </a:xfrm>
          <a:prstGeom prst="rect">
            <a:avLst/>
          </a:prstGeom>
          <a:gradFill rotWithShape="1">
            <a:gsLst>
              <a:gs pos="0">
                <a:schemeClr val="accent2">
                  <a:alpha val="50000"/>
                </a:schemeClr>
              </a:gs>
              <a:gs pos="100000">
                <a:schemeClr val="accent2">
                  <a:gamma/>
                  <a:tint val="0"/>
                  <a:invGamma/>
                  <a:alpha val="0"/>
                </a:schemeClr>
              </a:gs>
            </a:gsLst>
            <a:lin ang="0" scaled="1"/>
          </a:gradFill>
          <a:ln w="9525" algn="ctr">
            <a:noFill/>
            <a:miter lim="800000"/>
            <a:headEnd/>
            <a:tailEnd/>
          </a:ln>
          <a:effectLst/>
        </p:spPr>
        <p:txBody>
          <a:bodyPr wrap="none" anchor="ctr"/>
          <a:lstStyle/>
          <a:p>
            <a:endParaRPr lang="en-US"/>
          </a:p>
        </p:txBody>
      </p:sp>
      <p:sp>
        <p:nvSpPr>
          <p:cNvPr id="23557" name="Rectangle 5"/>
          <p:cNvSpPr>
            <a:spLocks noChangeArrowheads="1"/>
          </p:cNvSpPr>
          <p:nvPr/>
        </p:nvSpPr>
        <p:spPr bwMode="gray">
          <a:xfrm>
            <a:off x="1447800" y="1885289"/>
            <a:ext cx="1722437" cy="609600"/>
          </a:xfrm>
          <a:prstGeom prst="rect">
            <a:avLst/>
          </a:prstGeom>
          <a:gradFill rotWithShape="1">
            <a:gsLst>
              <a:gs pos="0">
                <a:schemeClr val="accent1">
                  <a:alpha val="50000"/>
                </a:schemeClr>
              </a:gs>
              <a:gs pos="100000">
                <a:schemeClr val="accent1">
                  <a:gamma/>
                  <a:tint val="0"/>
                  <a:invGamma/>
                  <a:alpha val="0"/>
                </a:schemeClr>
              </a:gs>
            </a:gsLst>
            <a:lin ang="0" scaled="1"/>
          </a:gradFill>
          <a:ln w="9525" algn="ctr">
            <a:noFill/>
            <a:miter lim="800000"/>
            <a:headEnd/>
            <a:tailEnd/>
          </a:ln>
          <a:effectLst/>
        </p:spPr>
        <p:txBody>
          <a:bodyPr wrap="none" anchor="ctr"/>
          <a:lstStyle/>
          <a:p>
            <a:endParaRPr lang="en-US"/>
          </a:p>
        </p:txBody>
      </p:sp>
      <p:grpSp>
        <p:nvGrpSpPr>
          <p:cNvPr id="23558" name="Group 6"/>
          <p:cNvGrpSpPr>
            <a:grpSpLocks/>
          </p:cNvGrpSpPr>
          <p:nvPr/>
        </p:nvGrpSpPr>
        <p:grpSpPr bwMode="auto">
          <a:xfrm>
            <a:off x="0" y="1831315"/>
            <a:ext cx="1362075" cy="634206"/>
            <a:chOff x="4320" y="1152"/>
            <a:chExt cx="414" cy="402"/>
          </a:xfrm>
        </p:grpSpPr>
        <p:sp>
          <p:nvSpPr>
            <p:cNvPr id="23559" name="AutoShape 7"/>
            <p:cNvSpPr>
              <a:spLocks noChangeArrowheads="1"/>
            </p:cNvSpPr>
            <p:nvPr/>
          </p:nvSpPr>
          <p:spPr bwMode="gray">
            <a:xfrm>
              <a:off x="4320" y="1152"/>
              <a:ext cx="414" cy="402"/>
            </a:xfrm>
            <a:prstGeom prst="roundRect">
              <a:avLst>
                <a:gd name="adj" fmla="val 11921"/>
              </a:avLst>
            </a:prstGeom>
            <a:gradFill rotWithShape="1">
              <a:gsLst>
                <a:gs pos="0">
                  <a:schemeClr val="accent1"/>
                </a:gs>
                <a:gs pos="100000">
                  <a:schemeClr val="accent1">
                    <a:gamma/>
                    <a:shade val="69804"/>
                    <a:invGamma/>
                  </a:schemeClr>
                </a:gs>
              </a:gsLst>
              <a:lin ang="5400000" scaled="1"/>
            </a:gradFill>
            <a:ln w="25400">
              <a:solidFill>
                <a:srgbClr val="FEFEFE"/>
              </a:solidFill>
              <a:round/>
              <a:headEnd/>
              <a:tailEnd/>
            </a:ln>
            <a:effectLst>
              <a:outerShdw dist="53882" dir="2700000" algn="ctr" rotWithShape="0">
                <a:srgbClr val="000000">
                  <a:alpha val="50000"/>
                </a:srgbClr>
              </a:outerShdw>
            </a:effectLst>
          </p:spPr>
          <p:txBody>
            <a:bodyPr wrap="none" anchor="ctr"/>
            <a:lstStyle/>
            <a:p>
              <a:endParaRPr lang="en-US"/>
            </a:p>
          </p:txBody>
        </p:sp>
        <p:sp>
          <p:nvSpPr>
            <p:cNvPr id="23560" name="Freeform 8"/>
            <p:cNvSpPr>
              <a:spLocks/>
            </p:cNvSpPr>
            <p:nvPr/>
          </p:nvSpPr>
          <p:spPr bwMode="gray">
            <a:xfrm>
              <a:off x="4346" y="1178"/>
              <a:ext cx="206" cy="201"/>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48627"/>
                    <a:invGamma/>
                  </a:schemeClr>
                </a:gs>
                <a:gs pos="50000">
                  <a:schemeClr val="accent1">
                    <a:alpha val="0"/>
                  </a:schemeClr>
                </a:gs>
                <a:gs pos="100000">
                  <a:schemeClr val="accent1">
                    <a:gamma/>
                    <a:tint val="48627"/>
                    <a:invGamma/>
                  </a:schemeClr>
                </a:gs>
              </a:gsLst>
              <a:lin ang="2700000" scaled="1"/>
            </a:gradFill>
            <a:ln w="0">
              <a:noFill/>
              <a:prstDash val="solid"/>
              <a:round/>
              <a:headEnd/>
              <a:tailEnd/>
            </a:ln>
          </p:spPr>
          <p:txBody>
            <a:bodyPr/>
            <a:lstStyle/>
            <a:p>
              <a:endParaRPr lang="en-US"/>
            </a:p>
          </p:txBody>
        </p:sp>
      </p:grpSp>
      <p:grpSp>
        <p:nvGrpSpPr>
          <p:cNvPr id="23561" name="Group 9"/>
          <p:cNvGrpSpPr>
            <a:grpSpLocks/>
          </p:cNvGrpSpPr>
          <p:nvPr/>
        </p:nvGrpSpPr>
        <p:grpSpPr bwMode="auto">
          <a:xfrm>
            <a:off x="0" y="3255665"/>
            <a:ext cx="1362075" cy="651741"/>
            <a:chOff x="4320" y="1152"/>
            <a:chExt cx="414" cy="402"/>
          </a:xfrm>
        </p:grpSpPr>
        <p:sp>
          <p:nvSpPr>
            <p:cNvPr id="23562" name="AutoShape 10"/>
            <p:cNvSpPr>
              <a:spLocks noChangeArrowheads="1"/>
            </p:cNvSpPr>
            <p:nvPr/>
          </p:nvSpPr>
          <p:spPr bwMode="gray">
            <a:xfrm>
              <a:off x="4320" y="1152"/>
              <a:ext cx="414" cy="402"/>
            </a:xfrm>
            <a:prstGeom prst="roundRect">
              <a:avLst>
                <a:gd name="adj" fmla="val 11921"/>
              </a:avLst>
            </a:prstGeom>
            <a:gradFill rotWithShape="1">
              <a:gsLst>
                <a:gs pos="0">
                  <a:schemeClr val="accent2"/>
                </a:gs>
                <a:gs pos="100000">
                  <a:schemeClr val="accent2">
                    <a:gamma/>
                    <a:shade val="69804"/>
                    <a:invGamma/>
                  </a:schemeClr>
                </a:gs>
              </a:gsLst>
              <a:lin ang="5400000" scaled="1"/>
            </a:gradFill>
            <a:ln w="25400">
              <a:solidFill>
                <a:srgbClr val="FEFEFE"/>
              </a:solidFill>
              <a:round/>
              <a:headEnd/>
              <a:tailEnd/>
            </a:ln>
            <a:effectLst>
              <a:outerShdw dist="53882" dir="2700000" algn="ctr" rotWithShape="0">
                <a:srgbClr val="000000">
                  <a:alpha val="50000"/>
                </a:srgbClr>
              </a:outerShdw>
            </a:effectLst>
          </p:spPr>
          <p:txBody>
            <a:bodyPr wrap="none" anchor="ctr"/>
            <a:lstStyle/>
            <a:p>
              <a:endParaRPr lang="en-US"/>
            </a:p>
          </p:txBody>
        </p:sp>
        <p:sp>
          <p:nvSpPr>
            <p:cNvPr id="23563" name="Freeform 11"/>
            <p:cNvSpPr>
              <a:spLocks/>
            </p:cNvSpPr>
            <p:nvPr/>
          </p:nvSpPr>
          <p:spPr bwMode="gray">
            <a:xfrm>
              <a:off x="4346" y="1178"/>
              <a:ext cx="206" cy="201"/>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2">
                    <a:gamma/>
                    <a:tint val="48627"/>
                    <a:invGamma/>
                  </a:schemeClr>
                </a:gs>
                <a:gs pos="50000">
                  <a:schemeClr val="accent2">
                    <a:alpha val="0"/>
                  </a:schemeClr>
                </a:gs>
                <a:gs pos="100000">
                  <a:schemeClr val="accent2">
                    <a:gamma/>
                    <a:tint val="48627"/>
                    <a:invGamma/>
                  </a:schemeClr>
                </a:gs>
              </a:gsLst>
              <a:lin ang="2700000" scaled="1"/>
            </a:gradFill>
            <a:ln w="0">
              <a:noFill/>
              <a:prstDash val="solid"/>
              <a:round/>
              <a:headEnd/>
              <a:tailEnd/>
            </a:ln>
          </p:spPr>
          <p:txBody>
            <a:bodyPr/>
            <a:lstStyle/>
            <a:p>
              <a:endParaRPr lang="en-US"/>
            </a:p>
          </p:txBody>
        </p:sp>
      </p:grpSp>
      <p:grpSp>
        <p:nvGrpSpPr>
          <p:cNvPr id="23564" name="Group 12"/>
          <p:cNvGrpSpPr>
            <a:grpSpLocks/>
          </p:cNvGrpSpPr>
          <p:nvPr/>
        </p:nvGrpSpPr>
        <p:grpSpPr bwMode="auto">
          <a:xfrm>
            <a:off x="0" y="3992249"/>
            <a:ext cx="1362075" cy="686657"/>
            <a:chOff x="4320" y="1152"/>
            <a:chExt cx="414" cy="402"/>
          </a:xfrm>
        </p:grpSpPr>
        <p:sp>
          <p:nvSpPr>
            <p:cNvPr id="23565" name="AutoShape 13"/>
            <p:cNvSpPr>
              <a:spLocks noChangeArrowheads="1"/>
            </p:cNvSpPr>
            <p:nvPr/>
          </p:nvSpPr>
          <p:spPr bwMode="gray">
            <a:xfrm>
              <a:off x="4320" y="1152"/>
              <a:ext cx="414" cy="402"/>
            </a:xfrm>
            <a:prstGeom prst="roundRect">
              <a:avLst>
                <a:gd name="adj" fmla="val 11921"/>
              </a:avLst>
            </a:prstGeom>
            <a:gradFill rotWithShape="1">
              <a:gsLst>
                <a:gs pos="0">
                  <a:schemeClr val="hlink"/>
                </a:gs>
                <a:gs pos="100000">
                  <a:schemeClr val="hlink">
                    <a:gamma/>
                    <a:shade val="69804"/>
                    <a:invGamma/>
                  </a:schemeClr>
                </a:gs>
              </a:gsLst>
              <a:lin ang="5400000" scaled="1"/>
            </a:gradFill>
            <a:ln w="25400">
              <a:solidFill>
                <a:srgbClr val="FEFEFE"/>
              </a:solidFill>
              <a:round/>
              <a:headEnd/>
              <a:tailEnd/>
            </a:ln>
            <a:effectLst>
              <a:outerShdw dist="53882" dir="2700000" algn="ctr" rotWithShape="0">
                <a:srgbClr val="000000">
                  <a:alpha val="50000"/>
                </a:srgbClr>
              </a:outerShdw>
            </a:effectLst>
          </p:spPr>
          <p:txBody>
            <a:bodyPr wrap="none" anchor="ctr"/>
            <a:lstStyle/>
            <a:p>
              <a:endParaRPr lang="en-US"/>
            </a:p>
          </p:txBody>
        </p:sp>
        <p:sp>
          <p:nvSpPr>
            <p:cNvPr id="23566" name="Freeform 14"/>
            <p:cNvSpPr>
              <a:spLocks/>
            </p:cNvSpPr>
            <p:nvPr/>
          </p:nvSpPr>
          <p:spPr bwMode="gray">
            <a:xfrm>
              <a:off x="4346" y="1178"/>
              <a:ext cx="206" cy="201"/>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8627"/>
                    <a:invGamma/>
                  </a:schemeClr>
                </a:gs>
                <a:gs pos="50000">
                  <a:schemeClr val="hlink">
                    <a:alpha val="0"/>
                  </a:schemeClr>
                </a:gs>
                <a:gs pos="100000">
                  <a:schemeClr val="hlink">
                    <a:gamma/>
                    <a:tint val="48627"/>
                    <a:invGamma/>
                  </a:schemeClr>
                </a:gs>
              </a:gsLst>
              <a:lin ang="2700000" scaled="1"/>
            </a:gradFill>
            <a:ln w="0">
              <a:noFill/>
              <a:prstDash val="solid"/>
              <a:round/>
              <a:headEnd/>
              <a:tailEnd/>
            </a:ln>
          </p:spPr>
          <p:txBody>
            <a:bodyPr/>
            <a:lstStyle/>
            <a:p>
              <a:endParaRPr lang="en-US"/>
            </a:p>
          </p:txBody>
        </p:sp>
      </p:grpSp>
      <p:grpSp>
        <p:nvGrpSpPr>
          <p:cNvPr id="23567" name="Group 15"/>
          <p:cNvGrpSpPr>
            <a:grpSpLocks/>
          </p:cNvGrpSpPr>
          <p:nvPr/>
        </p:nvGrpSpPr>
        <p:grpSpPr bwMode="auto">
          <a:xfrm>
            <a:off x="0" y="2543592"/>
            <a:ext cx="1362075" cy="629311"/>
            <a:chOff x="4320" y="1152"/>
            <a:chExt cx="414" cy="402"/>
          </a:xfrm>
        </p:grpSpPr>
        <p:sp>
          <p:nvSpPr>
            <p:cNvPr id="23568" name="AutoShape 16"/>
            <p:cNvSpPr>
              <a:spLocks noChangeArrowheads="1"/>
            </p:cNvSpPr>
            <p:nvPr/>
          </p:nvSpPr>
          <p:spPr bwMode="gray">
            <a:xfrm>
              <a:off x="4320" y="1152"/>
              <a:ext cx="414" cy="402"/>
            </a:xfrm>
            <a:prstGeom prst="roundRect">
              <a:avLst>
                <a:gd name="adj" fmla="val 11921"/>
              </a:avLst>
            </a:prstGeom>
            <a:gradFill rotWithShape="1">
              <a:gsLst>
                <a:gs pos="0">
                  <a:schemeClr val="folHlink"/>
                </a:gs>
                <a:gs pos="100000">
                  <a:schemeClr val="folHlink">
                    <a:gamma/>
                    <a:shade val="69804"/>
                    <a:invGamma/>
                  </a:schemeClr>
                </a:gs>
              </a:gsLst>
              <a:lin ang="5400000" scaled="1"/>
            </a:gradFill>
            <a:ln w="25400">
              <a:solidFill>
                <a:srgbClr val="FEFEFE"/>
              </a:solidFill>
              <a:round/>
              <a:headEnd/>
              <a:tailEnd/>
            </a:ln>
            <a:effectLst>
              <a:outerShdw dist="53882" dir="2700000" algn="ctr" rotWithShape="0">
                <a:srgbClr val="000000">
                  <a:alpha val="50000"/>
                </a:srgbClr>
              </a:outerShdw>
            </a:effectLst>
          </p:spPr>
          <p:txBody>
            <a:bodyPr wrap="none" anchor="ctr"/>
            <a:lstStyle/>
            <a:p>
              <a:endParaRPr lang="en-US"/>
            </a:p>
          </p:txBody>
        </p:sp>
        <p:sp>
          <p:nvSpPr>
            <p:cNvPr id="23569" name="Freeform 17"/>
            <p:cNvSpPr>
              <a:spLocks/>
            </p:cNvSpPr>
            <p:nvPr/>
          </p:nvSpPr>
          <p:spPr bwMode="gray">
            <a:xfrm>
              <a:off x="4346" y="1178"/>
              <a:ext cx="206" cy="201"/>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folHlink">
                    <a:gamma/>
                    <a:tint val="48627"/>
                    <a:invGamma/>
                  </a:schemeClr>
                </a:gs>
                <a:gs pos="50000">
                  <a:schemeClr val="folHlink">
                    <a:alpha val="0"/>
                  </a:schemeClr>
                </a:gs>
                <a:gs pos="100000">
                  <a:schemeClr val="folHlink">
                    <a:gamma/>
                    <a:tint val="48627"/>
                    <a:invGamma/>
                  </a:schemeClr>
                </a:gs>
              </a:gsLst>
              <a:lin ang="2700000" scaled="1"/>
            </a:gradFill>
            <a:ln w="0">
              <a:noFill/>
              <a:prstDash val="solid"/>
              <a:round/>
              <a:headEnd/>
              <a:tailEnd/>
            </a:ln>
          </p:spPr>
          <p:txBody>
            <a:bodyPr/>
            <a:lstStyle/>
            <a:p>
              <a:endParaRPr lang="en-US"/>
            </a:p>
          </p:txBody>
        </p:sp>
      </p:grpSp>
      <p:sp>
        <p:nvSpPr>
          <p:cNvPr id="23570" name="Rectangle 18"/>
          <p:cNvSpPr>
            <a:spLocks noChangeArrowheads="1"/>
          </p:cNvSpPr>
          <p:nvPr/>
        </p:nvSpPr>
        <p:spPr bwMode="auto">
          <a:xfrm>
            <a:off x="1524000" y="2715703"/>
            <a:ext cx="7772400" cy="369332"/>
          </a:xfrm>
          <a:prstGeom prst="rect">
            <a:avLst/>
          </a:prstGeom>
          <a:noFill/>
          <a:ln w="9525">
            <a:noFill/>
            <a:miter lim="800000"/>
            <a:headEnd/>
            <a:tailEnd/>
          </a:ln>
          <a:effectLst/>
        </p:spPr>
        <p:txBody>
          <a:bodyPr wrap="square">
            <a:spAutoFit/>
          </a:bodyPr>
          <a:lstStyle/>
          <a:p>
            <a:pPr algn="l"/>
            <a:r>
              <a:rPr lang="en-US">
                <a:solidFill>
                  <a:srgbClr val="080808"/>
                </a:solidFill>
              </a:rPr>
              <a:t>Nêu môn học, khối lớp, chương, bài học có thể triển khai thực hiện</a:t>
            </a:r>
          </a:p>
        </p:txBody>
      </p:sp>
      <p:sp>
        <p:nvSpPr>
          <p:cNvPr id="23571" name="Rectangle 19"/>
          <p:cNvSpPr>
            <a:spLocks noChangeArrowheads="1"/>
          </p:cNvSpPr>
          <p:nvPr/>
        </p:nvSpPr>
        <p:spPr bwMode="auto">
          <a:xfrm>
            <a:off x="1295400" y="4173787"/>
            <a:ext cx="4419600" cy="369332"/>
          </a:xfrm>
          <a:prstGeom prst="rect">
            <a:avLst/>
          </a:prstGeom>
          <a:noFill/>
          <a:ln w="9525">
            <a:noFill/>
            <a:miter lim="800000"/>
            <a:headEnd/>
            <a:tailEnd/>
          </a:ln>
          <a:effectLst/>
        </p:spPr>
        <p:txBody>
          <a:bodyPr wrap="square">
            <a:spAutoFit/>
          </a:bodyPr>
          <a:lstStyle/>
          <a:p>
            <a:pPr algn="r"/>
            <a:r>
              <a:rPr lang="en-US">
                <a:solidFill>
                  <a:srgbClr val="080808"/>
                </a:solidFill>
              </a:rPr>
              <a:t>Nêu thời lượng thực hiện đề tài, chủ đề</a:t>
            </a:r>
          </a:p>
        </p:txBody>
      </p:sp>
      <p:sp>
        <p:nvSpPr>
          <p:cNvPr id="23572" name="Rectangle 20"/>
          <p:cNvSpPr>
            <a:spLocks noChangeArrowheads="1"/>
          </p:cNvSpPr>
          <p:nvPr/>
        </p:nvSpPr>
        <p:spPr bwMode="auto">
          <a:xfrm>
            <a:off x="1493837" y="2007527"/>
            <a:ext cx="2819400" cy="369332"/>
          </a:xfrm>
          <a:prstGeom prst="rect">
            <a:avLst/>
          </a:prstGeom>
          <a:noFill/>
          <a:ln w="9525">
            <a:noFill/>
            <a:miter lim="800000"/>
            <a:headEnd/>
            <a:tailEnd/>
          </a:ln>
          <a:effectLst/>
        </p:spPr>
        <p:txBody>
          <a:bodyPr>
            <a:spAutoFit/>
          </a:bodyPr>
          <a:lstStyle/>
          <a:p>
            <a:pPr algn="l"/>
            <a:r>
              <a:rPr lang="en-US">
                <a:solidFill>
                  <a:srgbClr val="080808"/>
                </a:solidFill>
              </a:rPr>
              <a:t>Tóm lược nội dung</a:t>
            </a:r>
          </a:p>
        </p:txBody>
      </p:sp>
      <p:sp>
        <p:nvSpPr>
          <p:cNvPr id="23573" name="Rectangle 21"/>
          <p:cNvSpPr>
            <a:spLocks noChangeArrowheads="1"/>
          </p:cNvSpPr>
          <p:nvPr/>
        </p:nvSpPr>
        <p:spPr bwMode="auto">
          <a:xfrm>
            <a:off x="1524000" y="3297806"/>
            <a:ext cx="7010400" cy="646331"/>
          </a:xfrm>
          <a:prstGeom prst="rect">
            <a:avLst/>
          </a:prstGeom>
          <a:noFill/>
          <a:ln w="9525">
            <a:noFill/>
            <a:miter lim="800000"/>
            <a:headEnd/>
            <a:tailEnd/>
          </a:ln>
          <a:effectLst/>
        </p:spPr>
        <p:txBody>
          <a:bodyPr wrap="square">
            <a:spAutoFit/>
          </a:bodyPr>
          <a:lstStyle/>
          <a:p>
            <a:pPr algn="l"/>
            <a:r>
              <a:rPr lang="en-US">
                <a:solidFill>
                  <a:srgbClr val="080808"/>
                </a:solidFill>
              </a:rPr>
              <a:t>Nêu mức độ của đề tài (bài học hay dự án, hẹp hay rộng,           đơn giản hay phức tạp…)</a:t>
            </a:r>
          </a:p>
        </p:txBody>
      </p:sp>
      <p:sp>
        <p:nvSpPr>
          <p:cNvPr id="23574" name="Rectangle 22"/>
          <p:cNvSpPr>
            <a:spLocks noChangeArrowheads="1"/>
          </p:cNvSpPr>
          <p:nvPr/>
        </p:nvSpPr>
        <p:spPr bwMode="white">
          <a:xfrm>
            <a:off x="525294" y="1981200"/>
            <a:ext cx="312906" cy="369332"/>
          </a:xfrm>
          <a:prstGeom prst="rect">
            <a:avLst/>
          </a:prstGeom>
          <a:noFill/>
          <a:ln w="9525">
            <a:noFill/>
            <a:miter lim="800000"/>
            <a:headEnd/>
            <a:tailEnd/>
          </a:ln>
          <a:effectLst/>
        </p:spPr>
        <p:txBody>
          <a:bodyPr wrap="none">
            <a:spAutoFit/>
          </a:bodyPr>
          <a:lstStyle/>
          <a:p>
            <a:pPr algn="l"/>
            <a:r>
              <a:rPr lang="en-US" b="1">
                <a:solidFill>
                  <a:srgbClr val="FEFEFE"/>
                </a:solidFill>
                <a:effectLst>
                  <a:outerShdw blurRad="38100" dist="38100" dir="2700000" algn="tl">
                    <a:srgbClr val="C0C0C0"/>
                  </a:outerShdw>
                </a:effectLst>
              </a:rPr>
              <a:t>1</a:t>
            </a:r>
          </a:p>
        </p:txBody>
      </p:sp>
      <p:sp>
        <p:nvSpPr>
          <p:cNvPr id="23575" name="Rectangle 23"/>
          <p:cNvSpPr>
            <a:spLocks noChangeArrowheads="1"/>
          </p:cNvSpPr>
          <p:nvPr/>
        </p:nvSpPr>
        <p:spPr bwMode="white">
          <a:xfrm>
            <a:off x="525294" y="4145506"/>
            <a:ext cx="312906" cy="369332"/>
          </a:xfrm>
          <a:prstGeom prst="rect">
            <a:avLst/>
          </a:prstGeom>
          <a:noFill/>
          <a:ln w="9525">
            <a:noFill/>
            <a:miter lim="800000"/>
            <a:headEnd/>
            <a:tailEnd/>
          </a:ln>
          <a:effectLst/>
        </p:spPr>
        <p:txBody>
          <a:bodyPr wrap="none">
            <a:spAutoFit/>
          </a:bodyPr>
          <a:lstStyle/>
          <a:p>
            <a:pPr algn="l"/>
            <a:r>
              <a:rPr lang="en-US" b="1">
                <a:solidFill>
                  <a:srgbClr val="FEFEFE"/>
                </a:solidFill>
                <a:effectLst>
                  <a:outerShdw blurRad="38100" dist="38100" dir="2700000" algn="tl">
                    <a:srgbClr val="C0C0C0"/>
                  </a:outerShdw>
                </a:effectLst>
              </a:rPr>
              <a:t>4</a:t>
            </a:r>
          </a:p>
        </p:txBody>
      </p:sp>
      <p:sp>
        <p:nvSpPr>
          <p:cNvPr id="23576" name="Rectangle 24"/>
          <p:cNvSpPr>
            <a:spLocks noChangeArrowheads="1"/>
          </p:cNvSpPr>
          <p:nvPr/>
        </p:nvSpPr>
        <p:spPr bwMode="white">
          <a:xfrm>
            <a:off x="525294" y="3392860"/>
            <a:ext cx="312906" cy="369332"/>
          </a:xfrm>
          <a:prstGeom prst="rect">
            <a:avLst/>
          </a:prstGeom>
          <a:noFill/>
          <a:ln w="9525">
            <a:noFill/>
            <a:miter lim="800000"/>
            <a:headEnd/>
            <a:tailEnd/>
          </a:ln>
          <a:effectLst/>
        </p:spPr>
        <p:txBody>
          <a:bodyPr wrap="none">
            <a:spAutoFit/>
          </a:bodyPr>
          <a:lstStyle/>
          <a:p>
            <a:pPr algn="l"/>
            <a:r>
              <a:rPr lang="en-US" b="1">
                <a:solidFill>
                  <a:srgbClr val="FEFEFE"/>
                </a:solidFill>
                <a:effectLst>
                  <a:outerShdw blurRad="38100" dist="38100" dir="2700000" algn="tl">
                    <a:srgbClr val="C0C0C0"/>
                  </a:outerShdw>
                </a:effectLst>
              </a:rPr>
              <a:t>3</a:t>
            </a:r>
          </a:p>
        </p:txBody>
      </p:sp>
      <p:sp>
        <p:nvSpPr>
          <p:cNvPr id="23577" name="Rectangle 25"/>
          <p:cNvSpPr>
            <a:spLocks noChangeArrowheads="1"/>
          </p:cNvSpPr>
          <p:nvPr/>
        </p:nvSpPr>
        <p:spPr bwMode="white">
          <a:xfrm>
            <a:off x="525294" y="2658357"/>
            <a:ext cx="312906" cy="369332"/>
          </a:xfrm>
          <a:prstGeom prst="rect">
            <a:avLst/>
          </a:prstGeom>
          <a:noFill/>
          <a:ln w="9525">
            <a:noFill/>
            <a:miter lim="800000"/>
            <a:headEnd/>
            <a:tailEnd/>
          </a:ln>
          <a:effectLst/>
        </p:spPr>
        <p:txBody>
          <a:bodyPr wrap="none">
            <a:spAutoFit/>
          </a:bodyPr>
          <a:lstStyle/>
          <a:p>
            <a:pPr algn="l"/>
            <a:r>
              <a:rPr lang="en-US" b="1">
                <a:solidFill>
                  <a:srgbClr val="FEFEFE"/>
                </a:solidFill>
                <a:effectLst>
                  <a:outerShdw blurRad="38100" dist="38100" dir="2700000" algn="tl">
                    <a:srgbClr val="C0C0C0"/>
                  </a:outerShdw>
                </a:effectLst>
              </a:rPr>
              <a:t>2</a:t>
            </a:r>
          </a:p>
        </p:txBody>
      </p:sp>
      <p:sp>
        <p:nvSpPr>
          <p:cNvPr id="23579" name="Rectangle 27"/>
          <p:cNvSpPr>
            <a:spLocks noGrp="1" noChangeArrowheads="1"/>
          </p:cNvSpPr>
          <p:nvPr>
            <p:ph type="title"/>
          </p:nvPr>
        </p:nvSpPr>
        <p:spPr/>
        <p:txBody>
          <a:bodyPr/>
          <a:lstStyle/>
          <a:p>
            <a:r>
              <a:rPr lang="en-US" sz="3600"/>
              <a:t>III. BIỆN PHÁP TRIỂN KHAI</a:t>
            </a:r>
          </a:p>
        </p:txBody>
      </p:sp>
      <p:sp>
        <p:nvSpPr>
          <p:cNvPr id="28" name="Rectangle 27"/>
          <p:cNvSpPr/>
          <p:nvPr/>
        </p:nvSpPr>
        <p:spPr bwMode="auto">
          <a:xfrm>
            <a:off x="228600" y="6542628"/>
            <a:ext cx="1676400" cy="152400"/>
          </a:xfrm>
          <a:prstGeom prst="rect">
            <a:avLst/>
          </a:prstGeom>
          <a:solidFill>
            <a:srgbClr val="357DA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9" name="Text Box 9"/>
          <p:cNvSpPr txBox="1">
            <a:spLocks noChangeArrowheads="1"/>
          </p:cNvSpPr>
          <p:nvPr/>
        </p:nvSpPr>
        <p:spPr bwMode="gray">
          <a:xfrm>
            <a:off x="674687" y="1219200"/>
            <a:ext cx="6945313" cy="400110"/>
          </a:xfrm>
          <a:prstGeom prst="rect">
            <a:avLst/>
          </a:prstGeom>
          <a:noFill/>
          <a:ln w="9525" algn="ctr">
            <a:noFill/>
            <a:miter lim="800000"/>
            <a:headEnd/>
            <a:tailEnd/>
          </a:ln>
          <a:effectLst/>
        </p:spPr>
        <p:txBody>
          <a:bodyPr wrap="square">
            <a:spAutoFit/>
          </a:bodyPr>
          <a:lstStyle/>
          <a:p>
            <a:pPr algn="l" eaLnBrk="0" hangingPunct="0"/>
            <a:r>
              <a:rPr lang="en-US" sz="2000" b="1" dirty="0">
                <a:solidFill>
                  <a:srgbClr val="000000"/>
                </a:solidFill>
                <a:cs typeface="Arial" charset="0"/>
              </a:rPr>
              <a:t>4. </a:t>
            </a:r>
            <a:r>
              <a:rPr lang="en-US" sz="2000" b="1" dirty="0" err="1">
                <a:solidFill>
                  <a:srgbClr val="000000"/>
                </a:solidFill>
                <a:cs typeface="Arial" charset="0"/>
              </a:rPr>
              <a:t>Cấu</a:t>
            </a:r>
            <a:r>
              <a:rPr lang="en-US" sz="2000" b="1" dirty="0">
                <a:solidFill>
                  <a:srgbClr val="000000"/>
                </a:solidFill>
                <a:cs typeface="Arial" charset="0"/>
              </a:rPr>
              <a:t> </a:t>
            </a:r>
            <a:r>
              <a:rPr lang="en-US" sz="2000" b="1" dirty="0" err="1">
                <a:solidFill>
                  <a:srgbClr val="000000"/>
                </a:solidFill>
                <a:cs typeface="Arial" charset="0"/>
              </a:rPr>
              <a:t>trúc</a:t>
            </a:r>
            <a:r>
              <a:rPr lang="en-US" sz="2000" b="1" dirty="0">
                <a:solidFill>
                  <a:srgbClr val="000000"/>
                </a:solidFill>
                <a:cs typeface="Arial" charset="0"/>
              </a:rPr>
              <a:t> </a:t>
            </a:r>
            <a:r>
              <a:rPr lang="en-US" sz="2000" b="1" dirty="0" err="1">
                <a:solidFill>
                  <a:srgbClr val="000000"/>
                </a:solidFill>
                <a:cs typeface="Arial" charset="0"/>
              </a:rPr>
              <a:t>của</a:t>
            </a:r>
            <a:r>
              <a:rPr lang="en-US" sz="2000" b="1" dirty="0">
                <a:solidFill>
                  <a:srgbClr val="000000"/>
                </a:solidFill>
                <a:cs typeface="Arial" charset="0"/>
              </a:rPr>
              <a:t> </a:t>
            </a:r>
            <a:r>
              <a:rPr lang="en-US" sz="2000" b="1" dirty="0" err="1">
                <a:solidFill>
                  <a:srgbClr val="000000"/>
                </a:solidFill>
                <a:cs typeface="Arial" charset="0"/>
              </a:rPr>
              <a:t>một</a:t>
            </a:r>
            <a:r>
              <a:rPr lang="en-US" sz="2000" b="1" dirty="0">
                <a:solidFill>
                  <a:srgbClr val="000000"/>
                </a:solidFill>
                <a:cs typeface="Arial" charset="0"/>
              </a:rPr>
              <a:t> </a:t>
            </a:r>
            <a:r>
              <a:rPr lang="en-US" sz="2000" b="1" dirty="0" err="1">
                <a:solidFill>
                  <a:srgbClr val="000000"/>
                </a:solidFill>
                <a:cs typeface="Arial" charset="0"/>
              </a:rPr>
              <a:t>chủ</a:t>
            </a:r>
            <a:r>
              <a:rPr lang="en-US" sz="2000" b="1" dirty="0">
                <a:solidFill>
                  <a:srgbClr val="000000"/>
                </a:solidFill>
                <a:cs typeface="Arial" charset="0"/>
              </a:rPr>
              <a:t> </a:t>
            </a:r>
            <a:r>
              <a:rPr lang="en-US" sz="2000" b="1" dirty="0" err="1">
                <a:solidFill>
                  <a:srgbClr val="000000"/>
                </a:solidFill>
                <a:cs typeface="Arial" charset="0"/>
              </a:rPr>
              <a:t>đề</a:t>
            </a:r>
            <a:r>
              <a:rPr lang="en-US" sz="2000" b="1" dirty="0">
                <a:solidFill>
                  <a:srgbClr val="000000"/>
                </a:solidFill>
                <a:cs typeface="Arial" charset="0"/>
              </a:rPr>
              <a:t>, </a:t>
            </a:r>
            <a:r>
              <a:rPr lang="en-US" sz="2000" b="1" dirty="0" err="1">
                <a:solidFill>
                  <a:srgbClr val="000000"/>
                </a:solidFill>
                <a:cs typeface="Arial" charset="0"/>
              </a:rPr>
              <a:t>bài</a:t>
            </a:r>
            <a:r>
              <a:rPr lang="en-US" sz="2000" b="1" dirty="0">
                <a:solidFill>
                  <a:srgbClr val="000000"/>
                </a:solidFill>
                <a:cs typeface="Arial" charset="0"/>
              </a:rPr>
              <a:t> </a:t>
            </a:r>
            <a:r>
              <a:rPr lang="en-US" sz="2000" b="1" dirty="0" err="1">
                <a:solidFill>
                  <a:srgbClr val="000000"/>
                </a:solidFill>
                <a:cs typeface="Arial" charset="0"/>
              </a:rPr>
              <a:t>học</a:t>
            </a:r>
            <a:r>
              <a:rPr lang="en-US" sz="2000" b="1" dirty="0">
                <a:solidFill>
                  <a:srgbClr val="000000"/>
                </a:solidFill>
                <a:cs typeface="Arial" charset="0"/>
              </a:rPr>
              <a:t> </a:t>
            </a:r>
            <a:r>
              <a:rPr lang="en-US" sz="2000" b="1" dirty="0" err="1">
                <a:solidFill>
                  <a:srgbClr val="000000"/>
                </a:solidFill>
                <a:cs typeface="Arial" charset="0"/>
              </a:rPr>
              <a:t>trong</a:t>
            </a:r>
            <a:r>
              <a:rPr lang="en-US" sz="2000" b="1" dirty="0">
                <a:solidFill>
                  <a:srgbClr val="000000"/>
                </a:solidFill>
                <a:cs typeface="Arial" charset="0"/>
              </a:rPr>
              <a:t> GD STEM</a:t>
            </a:r>
          </a:p>
        </p:txBody>
      </p:sp>
      <p:sp>
        <p:nvSpPr>
          <p:cNvPr id="30" name="Text Box 9"/>
          <p:cNvSpPr txBox="1">
            <a:spLocks noChangeArrowheads="1"/>
          </p:cNvSpPr>
          <p:nvPr/>
        </p:nvSpPr>
        <p:spPr bwMode="gray">
          <a:xfrm>
            <a:off x="685800" y="1504890"/>
            <a:ext cx="6945313" cy="400110"/>
          </a:xfrm>
          <a:prstGeom prst="rect">
            <a:avLst/>
          </a:prstGeom>
          <a:noFill/>
          <a:ln w="9525" algn="ctr">
            <a:noFill/>
            <a:miter lim="800000"/>
            <a:headEnd/>
            <a:tailEnd/>
          </a:ln>
          <a:effectLst/>
        </p:spPr>
        <p:txBody>
          <a:bodyPr wrap="square">
            <a:spAutoFit/>
          </a:bodyPr>
          <a:lstStyle/>
          <a:p>
            <a:pPr algn="l" eaLnBrk="0" hangingPunct="0"/>
            <a:r>
              <a:rPr lang="en-US" sz="2000" b="1" dirty="0">
                <a:solidFill>
                  <a:srgbClr val="000000"/>
                </a:solidFill>
                <a:cs typeface="Arial" charset="0"/>
              </a:rPr>
              <a:t>    4.1. </a:t>
            </a:r>
            <a:r>
              <a:rPr lang="en-US" sz="2000" b="1" dirty="0" err="1">
                <a:solidFill>
                  <a:srgbClr val="000000"/>
                </a:solidFill>
                <a:cs typeface="Arial" charset="0"/>
              </a:rPr>
              <a:t>Nêu</a:t>
            </a:r>
            <a:r>
              <a:rPr lang="en-US" sz="2000" b="1" dirty="0">
                <a:solidFill>
                  <a:srgbClr val="000000"/>
                </a:solidFill>
                <a:cs typeface="Arial" charset="0"/>
              </a:rPr>
              <a:t> </a:t>
            </a:r>
            <a:r>
              <a:rPr lang="en-US" sz="2000" b="1" dirty="0" err="1">
                <a:solidFill>
                  <a:srgbClr val="000000"/>
                </a:solidFill>
                <a:cs typeface="Arial" charset="0"/>
              </a:rPr>
              <a:t>một</a:t>
            </a:r>
            <a:r>
              <a:rPr lang="en-US" sz="2000" b="1" dirty="0">
                <a:solidFill>
                  <a:srgbClr val="000000"/>
                </a:solidFill>
                <a:cs typeface="Arial" charset="0"/>
              </a:rPr>
              <a:t> </a:t>
            </a:r>
            <a:r>
              <a:rPr lang="en-US" sz="2000" b="1" dirty="0" err="1">
                <a:solidFill>
                  <a:srgbClr val="000000"/>
                </a:solidFill>
                <a:cs typeface="Arial" charset="0"/>
              </a:rPr>
              <a:t>số</a:t>
            </a:r>
            <a:r>
              <a:rPr lang="en-US" sz="2000" b="1" dirty="0">
                <a:solidFill>
                  <a:srgbClr val="000000"/>
                </a:solidFill>
                <a:cs typeface="Arial" charset="0"/>
              </a:rPr>
              <a:t> </a:t>
            </a:r>
            <a:r>
              <a:rPr lang="en-US" sz="2000" b="1" dirty="0" err="1">
                <a:solidFill>
                  <a:srgbClr val="000000"/>
                </a:solidFill>
                <a:cs typeface="Arial" charset="0"/>
              </a:rPr>
              <a:t>vấn</a:t>
            </a:r>
            <a:r>
              <a:rPr lang="en-US" sz="2000" b="1" dirty="0">
                <a:solidFill>
                  <a:srgbClr val="000000"/>
                </a:solidFill>
                <a:cs typeface="Arial" charset="0"/>
              </a:rPr>
              <a:t> </a:t>
            </a:r>
            <a:r>
              <a:rPr lang="en-US" sz="2000" b="1" dirty="0" err="1">
                <a:solidFill>
                  <a:srgbClr val="000000"/>
                </a:solidFill>
                <a:cs typeface="Arial" charset="0"/>
              </a:rPr>
              <a:t>đề</a:t>
            </a:r>
            <a:r>
              <a:rPr lang="en-US" sz="2000" b="1" dirty="0">
                <a:solidFill>
                  <a:srgbClr val="000000"/>
                </a:solidFill>
                <a:cs typeface="Arial" charset="0"/>
              </a:rPr>
              <a:t> </a:t>
            </a:r>
            <a:r>
              <a:rPr lang="en-US" sz="2000" b="1" dirty="0" err="1">
                <a:solidFill>
                  <a:srgbClr val="000000"/>
                </a:solidFill>
                <a:cs typeface="Arial" charset="0"/>
              </a:rPr>
              <a:t>tổng</a:t>
            </a:r>
            <a:r>
              <a:rPr lang="en-US" sz="2000" b="1" dirty="0">
                <a:solidFill>
                  <a:srgbClr val="000000"/>
                </a:solidFill>
                <a:cs typeface="Arial" charset="0"/>
              </a:rPr>
              <a:t> </a:t>
            </a:r>
            <a:r>
              <a:rPr lang="en-US" sz="2000" b="1" dirty="0" err="1">
                <a:solidFill>
                  <a:srgbClr val="000000"/>
                </a:solidFill>
                <a:cs typeface="Arial" charset="0"/>
              </a:rPr>
              <a:t>quan</a:t>
            </a:r>
            <a:r>
              <a:rPr lang="en-US" sz="2000" b="1" dirty="0">
                <a:solidFill>
                  <a:srgbClr val="000000"/>
                </a:solidFill>
                <a:cs typeface="Arial" charset="0"/>
              </a:rPr>
              <a:t> </a:t>
            </a:r>
            <a:r>
              <a:rPr lang="en-US" sz="2000" b="1" dirty="0" err="1">
                <a:solidFill>
                  <a:srgbClr val="000000"/>
                </a:solidFill>
                <a:cs typeface="Arial" charset="0"/>
              </a:rPr>
              <a:t>về</a:t>
            </a:r>
            <a:r>
              <a:rPr lang="en-US" sz="2000" b="1" dirty="0">
                <a:solidFill>
                  <a:srgbClr val="000000"/>
                </a:solidFill>
                <a:cs typeface="Arial" charset="0"/>
              </a:rPr>
              <a:t> </a:t>
            </a:r>
            <a:r>
              <a:rPr lang="en-US" sz="2000" b="1" dirty="0" err="1">
                <a:solidFill>
                  <a:srgbClr val="000000"/>
                </a:solidFill>
                <a:cs typeface="Arial" charset="0"/>
              </a:rPr>
              <a:t>đề</a:t>
            </a:r>
            <a:r>
              <a:rPr lang="en-US" sz="2000" b="1" dirty="0">
                <a:solidFill>
                  <a:srgbClr val="000000"/>
                </a:solidFill>
                <a:cs typeface="Arial" charset="0"/>
              </a:rPr>
              <a:t> </a:t>
            </a:r>
            <a:r>
              <a:rPr lang="en-US" sz="2000" b="1" dirty="0" err="1">
                <a:solidFill>
                  <a:srgbClr val="000000"/>
                </a:solidFill>
                <a:cs typeface="Arial" charset="0"/>
              </a:rPr>
              <a:t>tài</a:t>
            </a:r>
            <a:r>
              <a:rPr lang="en-US" sz="2000" b="1" dirty="0">
                <a:solidFill>
                  <a:srgbClr val="000000"/>
                </a:solidFill>
                <a:cs typeface="Arial" charset="0"/>
              </a:rPr>
              <a:t>, </a:t>
            </a:r>
            <a:r>
              <a:rPr lang="en-US" sz="2000" b="1" dirty="0" err="1">
                <a:solidFill>
                  <a:srgbClr val="000000"/>
                </a:solidFill>
                <a:cs typeface="Arial" charset="0"/>
              </a:rPr>
              <a:t>chủ</a:t>
            </a:r>
            <a:r>
              <a:rPr lang="en-US" sz="2000" b="1" dirty="0">
                <a:solidFill>
                  <a:srgbClr val="000000"/>
                </a:solidFill>
                <a:cs typeface="Arial" charset="0"/>
              </a:rPr>
              <a:t> </a:t>
            </a:r>
            <a:r>
              <a:rPr lang="en-US" sz="2000" b="1" dirty="0" err="1">
                <a:solidFill>
                  <a:srgbClr val="000000"/>
                </a:solidFill>
                <a:cs typeface="Arial" charset="0"/>
              </a:rPr>
              <a:t>đề</a:t>
            </a:r>
            <a:endParaRPr lang="en-US" sz="2000" b="1" dirty="0">
              <a:solidFill>
                <a:srgbClr val="000000"/>
              </a:solidFill>
              <a:cs typeface="Arial" charset="0"/>
            </a:endParaRPr>
          </a:p>
        </p:txBody>
      </p:sp>
      <p:sp>
        <p:nvSpPr>
          <p:cNvPr id="31" name="Rectangle 4"/>
          <p:cNvSpPr>
            <a:spLocks noChangeArrowheads="1"/>
          </p:cNvSpPr>
          <p:nvPr/>
        </p:nvSpPr>
        <p:spPr bwMode="gray">
          <a:xfrm>
            <a:off x="1447800" y="4797174"/>
            <a:ext cx="1695450" cy="661193"/>
          </a:xfrm>
          <a:prstGeom prst="rect">
            <a:avLst/>
          </a:prstGeom>
          <a:gradFill flip="none" rotWithShape="1">
            <a:gsLst>
              <a:gs pos="0">
                <a:srgbClr val="CC00CC"/>
              </a:gs>
              <a:gs pos="100000">
                <a:schemeClr val="accent2">
                  <a:gamma/>
                  <a:tint val="0"/>
                  <a:invGamma/>
                  <a:alpha val="0"/>
                </a:schemeClr>
              </a:gs>
            </a:gsLst>
            <a:lin ang="0" scaled="1"/>
            <a:tileRect/>
          </a:gradFill>
          <a:ln w="9525" algn="ctr">
            <a:noFill/>
            <a:miter lim="800000"/>
            <a:headEnd/>
            <a:tailEnd/>
          </a:ln>
          <a:effectLst/>
        </p:spPr>
        <p:txBody>
          <a:bodyPr wrap="none" anchor="ctr"/>
          <a:lstStyle/>
          <a:p>
            <a:endParaRPr lang="en-US"/>
          </a:p>
        </p:txBody>
      </p:sp>
      <p:grpSp>
        <p:nvGrpSpPr>
          <p:cNvPr id="32" name="Group 9"/>
          <p:cNvGrpSpPr>
            <a:grpSpLocks/>
          </p:cNvGrpSpPr>
          <p:nvPr/>
        </p:nvGrpSpPr>
        <p:grpSpPr bwMode="auto">
          <a:xfrm>
            <a:off x="0" y="4755033"/>
            <a:ext cx="1362075" cy="651741"/>
            <a:chOff x="4320" y="1152"/>
            <a:chExt cx="414" cy="402"/>
          </a:xfrm>
          <a:solidFill>
            <a:srgbClr val="CC00CC"/>
          </a:solidFill>
        </p:grpSpPr>
        <p:sp>
          <p:nvSpPr>
            <p:cNvPr id="33" name="AutoShape 10"/>
            <p:cNvSpPr>
              <a:spLocks noChangeArrowheads="1"/>
            </p:cNvSpPr>
            <p:nvPr/>
          </p:nvSpPr>
          <p:spPr bwMode="gray">
            <a:xfrm>
              <a:off x="4320" y="1152"/>
              <a:ext cx="414" cy="402"/>
            </a:xfrm>
            <a:prstGeom prst="roundRect">
              <a:avLst>
                <a:gd name="adj" fmla="val 11921"/>
              </a:avLst>
            </a:prstGeom>
            <a:grpFill/>
            <a:ln w="25400">
              <a:solidFill>
                <a:srgbClr val="FEFEFE"/>
              </a:solidFill>
              <a:round/>
              <a:headEnd/>
              <a:tailEnd/>
            </a:ln>
            <a:effectLst>
              <a:outerShdw dist="53882" dir="2700000" algn="ctr" rotWithShape="0">
                <a:srgbClr val="000000">
                  <a:alpha val="50000"/>
                </a:srgbClr>
              </a:outerShdw>
            </a:effectLst>
          </p:spPr>
          <p:txBody>
            <a:bodyPr wrap="none" anchor="ctr"/>
            <a:lstStyle/>
            <a:p>
              <a:endParaRPr lang="en-US"/>
            </a:p>
          </p:txBody>
        </p:sp>
        <p:sp>
          <p:nvSpPr>
            <p:cNvPr id="34" name="Freeform 11"/>
            <p:cNvSpPr>
              <a:spLocks/>
            </p:cNvSpPr>
            <p:nvPr/>
          </p:nvSpPr>
          <p:spPr bwMode="gray">
            <a:xfrm>
              <a:off x="4346" y="1178"/>
              <a:ext cx="206" cy="201"/>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pFill/>
            <a:ln w="0">
              <a:noFill/>
              <a:prstDash val="solid"/>
              <a:round/>
              <a:headEnd/>
              <a:tailEnd/>
            </a:ln>
          </p:spPr>
          <p:txBody>
            <a:bodyPr/>
            <a:lstStyle/>
            <a:p>
              <a:endParaRPr lang="en-US"/>
            </a:p>
          </p:txBody>
        </p:sp>
      </p:grpSp>
      <p:sp>
        <p:nvSpPr>
          <p:cNvPr id="35" name="Rectangle 21"/>
          <p:cNvSpPr>
            <a:spLocks noChangeArrowheads="1"/>
          </p:cNvSpPr>
          <p:nvPr/>
        </p:nvSpPr>
        <p:spPr bwMode="auto">
          <a:xfrm>
            <a:off x="1524000" y="4964668"/>
            <a:ext cx="7010400" cy="369332"/>
          </a:xfrm>
          <a:prstGeom prst="rect">
            <a:avLst/>
          </a:prstGeom>
          <a:noFill/>
          <a:ln w="9525">
            <a:noFill/>
            <a:miter lim="800000"/>
            <a:headEnd/>
            <a:tailEnd/>
          </a:ln>
          <a:effectLst/>
        </p:spPr>
        <p:txBody>
          <a:bodyPr wrap="square">
            <a:spAutoFit/>
          </a:bodyPr>
          <a:lstStyle/>
          <a:p>
            <a:pPr algn="l"/>
            <a:r>
              <a:rPr lang="en-US">
                <a:solidFill>
                  <a:srgbClr val="080808"/>
                </a:solidFill>
              </a:rPr>
              <a:t>Không gian thực hiện: chính khoá hay ngoại khoá</a:t>
            </a:r>
          </a:p>
        </p:txBody>
      </p:sp>
      <p:sp>
        <p:nvSpPr>
          <p:cNvPr id="36" name="Rectangle 24"/>
          <p:cNvSpPr>
            <a:spLocks noChangeArrowheads="1"/>
          </p:cNvSpPr>
          <p:nvPr/>
        </p:nvSpPr>
        <p:spPr bwMode="white">
          <a:xfrm>
            <a:off x="525294" y="4892228"/>
            <a:ext cx="312906" cy="369332"/>
          </a:xfrm>
          <a:prstGeom prst="rect">
            <a:avLst/>
          </a:prstGeom>
          <a:noFill/>
          <a:ln w="9525">
            <a:noFill/>
            <a:miter lim="800000"/>
            <a:headEnd/>
            <a:tailEnd/>
          </a:ln>
          <a:effectLst/>
        </p:spPr>
        <p:txBody>
          <a:bodyPr wrap="none">
            <a:spAutoFit/>
          </a:bodyPr>
          <a:lstStyle/>
          <a:p>
            <a:pPr algn="l"/>
            <a:r>
              <a:rPr lang="en-US" b="1">
                <a:solidFill>
                  <a:srgbClr val="FEFEFE"/>
                </a:solidFill>
                <a:effectLst>
                  <a:outerShdw blurRad="38100" dist="38100" dir="2700000" algn="tl">
                    <a:srgbClr val="C0C0C0"/>
                  </a:outerShdw>
                </a:effectLst>
              </a:rPr>
              <a:t>5</a:t>
            </a:r>
          </a:p>
        </p:txBody>
      </p:sp>
      <p:sp>
        <p:nvSpPr>
          <p:cNvPr id="37" name="Rectangle 4"/>
          <p:cNvSpPr>
            <a:spLocks noChangeArrowheads="1"/>
          </p:cNvSpPr>
          <p:nvPr/>
        </p:nvSpPr>
        <p:spPr bwMode="gray">
          <a:xfrm>
            <a:off x="1447800" y="5532213"/>
            <a:ext cx="7086600" cy="661193"/>
          </a:xfrm>
          <a:prstGeom prst="rect">
            <a:avLst/>
          </a:prstGeom>
          <a:gradFill flip="none" rotWithShape="1">
            <a:gsLst>
              <a:gs pos="0">
                <a:srgbClr val="FF9900"/>
              </a:gs>
              <a:gs pos="100000">
                <a:schemeClr val="accent2">
                  <a:gamma/>
                  <a:tint val="0"/>
                  <a:invGamma/>
                  <a:alpha val="0"/>
                </a:schemeClr>
              </a:gs>
            </a:gsLst>
            <a:lin ang="10800000" scaled="1"/>
            <a:tileRect/>
          </a:gradFill>
          <a:ln w="9525" algn="ctr">
            <a:noFill/>
            <a:miter lim="800000"/>
            <a:headEnd/>
            <a:tailEnd/>
          </a:ln>
          <a:effectLst/>
        </p:spPr>
        <p:txBody>
          <a:bodyPr wrap="none" anchor="ctr"/>
          <a:lstStyle/>
          <a:p>
            <a:endParaRPr lang="en-US"/>
          </a:p>
        </p:txBody>
      </p:sp>
      <p:grpSp>
        <p:nvGrpSpPr>
          <p:cNvPr id="38" name="Group 9"/>
          <p:cNvGrpSpPr>
            <a:grpSpLocks/>
          </p:cNvGrpSpPr>
          <p:nvPr/>
        </p:nvGrpSpPr>
        <p:grpSpPr bwMode="auto">
          <a:xfrm>
            <a:off x="0" y="5490072"/>
            <a:ext cx="1362075" cy="651741"/>
            <a:chOff x="4320" y="1152"/>
            <a:chExt cx="414" cy="402"/>
          </a:xfrm>
          <a:solidFill>
            <a:srgbClr val="FF9900"/>
          </a:solidFill>
        </p:grpSpPr>
        <p:sp>
          <p:nvSpPr>
            <p:cNvPr id="39" name="AutoShape 10"/>
            <p:cNvSpPr>
              <a:spLocks noChangeArrowheads="1"/>
            </p:cNvSpPr>
            <p:nvPr/>
          </p:nvSpPr>
          <p:spPr bwMode="gray">
            <a:xfrm>
              <a:off x="4320" y="1152"/>
              <a:ext cx="414" cy="402"/>
            </a:xfrm>
            <a:prstGeom prst="roundRect">
              <a:avLst>
                <a:gd name="adj" fmla="val 11921"/>
              </a:avLst>
            </a:prstGeom>
            <a:grpFill/>
            <a:ln w="25400">
              <a:solidFill>
                <a:srgbClr val="FEFEFE"/>
              </a:solidFill>
              <a:round/>
              <a:headEnd/>
              <a:tailEnd/>
            </a:ln>
            <a:effectLst>
              <a:outerShdw dist="53882" dir="2700000" algn="ctr" rotWithShape="0">
                <a:srgbClr val="000000">
                  <a:alpha val="50000"/>
                </a:srgbClr>
              </a:outerShdw>
            </a:effectLst>
          </p:spPr>
          <p:txBody>
            <a:bodyPr wrap="none" anchor="ctr"/>
            <a:lstStyle/>
            <a:p>
              <a:endParaRPr lang="en-US"/>
            </a:p>
          </p:txBody>
        </p:sp>
        <p:sp>
          <p:nvSpPr>
            <p:cNvPr id="40" name="Freeform 11"/>
            <p:cNvSpPr>
              <a:spLocks/>
            </p:cNvSpPr>
            <p:nvPr/>
          </p:nvSpPr>
          <p:spPr bwMode="gray">
            <a:xfrm>
              <a:off x="4346" y="1178"/>
              <a:ext cx="206" cy="201"/>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pFill/>
            <a:ln w="0">
              <a:noFill/>
              <a:prstDash val="solid"/>
              <a:round/>
              <a:headEnd/>
              <a:tailEnd/>
            </a:ln>
          </p:spPr>
          <p:txBody>
            <a:bodyPr/>
            <a:lstStyle/>
            <a:p>
              <a:endParaRPr lang="en-US"/>
            </a:p>
          </p:txBody>
        </p:sp>
      </p:grpSp>
      <p:sp>
        <p:nvSpPr>
          <p:cNvPr id="41" name="Rectangle 21"/>
          <p:cNvSpPr>
            <a:spLocks noChangeArrowheads="1"/>
          </p:cNvSpPr>
          <p:nvPr/>
        </p:nvSpPr>
        <p:spPr bwMode="auto">
          <a:xfrm>
            <a:off x="1524000" y="5650468"/>
            <a:ext cx="7010400" cy="369332"/>
          </a:xfrm>
          <a:prstGeom prst="rect">
            <a:avLst/>
          </a:prstGeom>
          <a:noFill/>
          <a:ln w="9525">
            <a:noFill/>
            <a:miter lim="800000"/>
            <a:headEnd/>
            <a:tailEnd/>
          </a:ln>
          <a:effectLst/>
        </p:spPr>
        <p:txBody>
          <a:bodyPr wrap="square">
            <a:spAutoFit/>
          </a:bodyPr>
          <a:lstStyle/>
          <a:p>
            <a:pPr algn="l"/>
            <a:r>
              <a:rPr lang="en-US">
                <a:solidFill>
                  <a:srgbClr val="080808"/>
                </a:solidFill>
              </a:rPr>
              <a:t>Mục tiêu cần đạt được sau khi thực hiện đề tài, chủ đề</a:t>
            </a:r>
          </a:p>
        </p:txBody>
      </p:sp>
      <p:sp>
        <p:nvSpPr>
          <p:cNvPr id="42" name="Rectangle 24"/>
          <p:cNvSpPr>
            <a:spLocks noChangeArrowheads="1"/>
          </p:cNvSpPr>
          <p:nvPr/>
        </p:nvSpPr>
        <p:spPr bwMode="white">
          <a:xfrm>
            <a:off x="525294" y="5627267"/>
            <a:ext cx="312906" cy="369332"/>
          </a:xfrm>
          <a:prstGeom prst="rect">
            <a:avLst/>
          </a:prstGeom>
          <a:noFill/>
          <a:ln w="9525">
            <a:noFill/>
            <a:miter lim="800000"/>
            <a:headEnd/>
            <a:tailEnd/>
          </a:ln>
          <a:effectLst/>
        </p:spPr>
        <p:txBody>
          <a:bodyPr wrap="none">
            <a:spAutoFit/>
          </a:bodyPr>
          <a:lstStyle/>
          <a:p>
            <a:pPr algn="l"/>
            <a:r>
              <a:rPr lang="en-US" b="1">
                <a:solidFill>
                  <a:srgbClr val="FEFEFE"/>
                </a:solidFill>
                <a:effectLst>
                  <a:outerShdw blurRad="38100" dist="38100" dir="2700000" algn="tl">
                    <a:srgbClr val="C0C0C0"/>
                  </a:outerShdw>
                </a:effectLst>
              </a:rPr>
              <a:t>6</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gray">
          <a:xfrm>
            <a:off x="1447800" y="2955197"/>
            <a:ext cx="7086600" cy="561975"/>
          </a:xfrm>
          <a:prstGeom prst="rect">
            <a:avLst/>
          </a:prstGeom>
          <a:gradFill rotWithShape="1">
            <a:gsLst>
              <a:gs pos="0">
                <a:schemeClr val="folHlink">
                  <a:gamma/>
                  <a:tint val="0"/>
                  <a:invGamma/>
                  <a:alpha val="0"/>
                </a:schemeClr>
              </a:gs>
              <a:gs pos="100000">
                <a:schemeClr val="folHlink">
                  <a:alpha val="50000"/>
                </a:schemeClr>
              </a:gs>
            </a:gsLst>
            <a:lin ang="0" scaled="1"/>
          </a:gradFill>
          <a:ln w="9525" algn="ctr">
            <a:noFill/>
            <a:miter lim="800000"/>
            <a:headEnd/>
            <a:tailEnd/>
          </a:ln>
          <a:effectLst/>
        </p:spPr>
        <p:txBody>
          <a:bodyPr wrap="none" anchor="ctr"/>
          <a:lstStyle/>
          <a:p>
            <a:endParaRPr lang="en-US"/>
          </a:p>
        </p:txBody>
      </p:sp>
      <p:sp>
        <p:nvSpPr>
          <p:cNvPr id="23556" name="Rectangle 4"/>
          <p:cNvSpPr>
            <a:spLocks noChangeArrowheads="1"/>
          </p:cNvSpPr>
          <p:nvPr/>
        </p:nvSpPr>
        <p:spPr bwMode="gray">
          <a:xfrm>
            <a:off x="1447800" y="3834607"/>
            <a:ext cx="1695450" cy="661193"/>
          </a:xfrm>
          <a:prstGeom prst="rect">
            <a:avLst/>
          </a:prstGeom>
          <a:gradFill rotWithShape="1">
            <a:gsLst>
              <a:gs pos="0">
                <a:schemeClr val="accent2">
                  <a:alpha val="50000"/>
                </a:schemeClr>
              </a:gs>
              <a:gs pos="100000">
                <a:schemeClr val="accent2">
                  <a:gamma/>
                  <a:tint val="0"/>
                  <a:invGamma/>
                  <a:alpha val="0"/>
                </a:schemeClr>
              </a:gs>
            </a:gsLst>
            <a:lin ang="0" scaled="1"/>
          </a:gradFill>
          <a:ln w="9525" algn="ctr">
            <a:noFill/>
            <a:miter lim="800000"/>
            <a:headEnd/>
            <a:tailEnd/>
          </a:ln>
          <a:effectLst/>
        </p:spPr>
        <p:txBody>
          <a:bodyPr wrap="none" anchor="ctr"/>
          <a:lstStyle/>
          <a:p>
            <a:endParaRPr lang="en-US"/>
          </a:p>
        </p:txBody>
      </p:sp>
      <p:sp>
        <p:nvSpPr>
          <p:cNvPr id="23557" name="Rectangle 5"/>
          <p:cNvSpPr>
            <a:spLocks noChangeArrowheads="1"/>
          </p:cNvSpPr>
          <p:nvPr/>
        </p:nvSpPr>
        <p:spPr bwMode="gray">
          <a:xfrm>
            <a:off x="1447800" y="2057400"/>
            <a:ext cx="1722437" cy="609600"/>
          </a:xfrm>
          <a:prstGeom prst="rect">
            <a:avLst/>
          </a:prstGeom>
          <a:gradFill rotWithShape="1">
            <a:gsLst>
              <a:gs pos="0">
                <a:schemeClr val="accent1">
                  <a:alpha val="50000"/>
                </a:schemeClr>
              </a:gs>
              <a:gs pos="100000">
                <a:schemeClr val="accent1">
                  <a:gamma/>
                  <a:tint val="0"/>
                  <a:invGamma/>
                  <a:alpha val="0"/>
                </a:schemeClr>
              </a:gs>
            </a:gsLst>
            <a:lin ang="0" scaled="1"/>
          </a:gradFill>
          <a:ln w="9525" algn="ctr">
            <a:noFill/>
            <a:miter lim="800000"/>
            <a:headEnd/>
            <a:tailEnd/>
          </a:ln>
          <a:effectLst/>
        </p:spPr>
        <p:txBody>
          <a:bodyPr wrap="none" anchor="ctr"/>
          <a:lstStyle/>
          <a:p>
            <a:endParaRPr lang="en-US"/>
          </a:p>
        </p:txBody>
      </p:sp>
      <p:grpSp>
        <p:nvGrpSpPr>
          <p:cNvPr id="23558" name="Group 6"/>
          <p:cNvGrpSpPr>
            <a:grpSpLocks/>
          </p:cNvGrpSpPr>
          <p:nvPr/>
        </p:nvGrpSpPr>
        <p:grpSpPr bwMode="auto">
          <a:xfrm>
            <a:off x="0" y="2003426"/>
            <a:ext cx="1362075" cy="634206"/>
            <a:chOff x="4320" y="1152"/>
            <a:chExt cx="414" cy="402"/>
          </a:xfrm>
        </p:grpSpPr>
        <p:sp>
          <p:nvSpPr>
            <p:cNvPr id="23559" name="AutoShape 7"/>
            <p:cNvSpPr>
              <a:spLocks noChangeArrowheads="1"/>
            </p:cNvSpPr>
            <p:nvPr/>
          </p:nvSpPr>
          <p:spPr bwMode="gray">
            <a:xfrm>
              <a:off x="4320" y="1152"/>
              <a:ext cx="414" cy="402"/>
            </a:xfrm>
            <a:prstGeom prst="roundRect">
              <a:avLst>
                <a:gd name="adj" fmla="val 11921"/>
              </a:avLst>
            </a:prstGeom>
            <a:gradFill rotWithShape="1">
              <a:gsLst>
                <a:gs pos="0">
                  <a:schemeClr val="accent1"/>
                </a:gs>
                <a:gs pos="100000">
                  <a:schemeClr val="accent1">
                    <a:gamma/>
                    <a:shade val="69804"/>
                    <a:invGamma/>
                  </a:schemeClr>
                </a:gs>
              </a:gsLst>
              <a:lin ang="5400000" scaled="1"/>
            </a:gradFill>
            <a:ln w="25400">
              <a:solidFill>
                <a:srgbClr val="FEFEFE"/>
              </a:solidFill>
              <a:round/>
              <a:headEnd/>
              <a:tailEnd/>
            </a:ln>
            <a:effectLst>
              <a:outerShdw dist="53882" dir="2700000" algn="ctr" rotWithShape="0">
                <a:srgbClr val="000000">
                  <a:alpha val="50000"/>
                </a:srgbClr>
              </a:outerShdw>
            </a:effectLst>
          </p:spPr>
          <p:txBody>
            <a:bodyPr wrap="none" anchor="ctr"/>
            <a:lstStyle/>
            <a:p>
              <a:endParaRPr lang="en-US"/>
            </a:p>
          </p:txBody>
        </p:sp>
        <p:sp>
          <p:nvSpPr>
            <p:cNvPr id="23560" name="Freeform 8"/>
            <p:cNvSpPr>
              <a:spLocks/>
            </p:cNvSpPr>
            <p:nvPr/>
          </p:nvSpPr>
          <p:spPr bwMode="gray">
            <a:xfrm>
              <a:off x="4346" y="1178"/>
              <a:ext cx="206" cy="201"/>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48627"/>
                    <a:invGamma/>
                  </a:schemeClr>
                </a:gs>
                <a:gs pos="50000">
                  <a:schemeClr val="accent1">
                    <a:alpha val="0"/>
                  </a:schemeClr>
                </a:gs>
                <a:gs pos="100000">
                  <a:schemeClr val="accent1">
                    <a:gamma/>
                    <a:tint val="48627"/>
                    <a:invGamma/>
                  </a:schemeClr>
                </a:gs>
              </a:gsLst>
              <a:lin ang="2700000" scaled="1"/>
            </a:gradFill>
            <a:ln w="0">
              <a:noFill/>
              <a:prstDash val="solid"/>
              <a:round/>
              <a:headEnd/>
              <a:tailEnd/>
            </a:ln>
          </p:spPr>
          <p:txBody>
            <a:bodyPr/>
            <a:lstStyle/>
            <a:p>
              <a:endParaRPr lang="en-US"/>
            </a:p>
          </p:txBody>
        </p:sp>
      </p:grpSp>
      <p:grpSp>
        <p:nvGrpSpPr>
          <p:cNvPr id="23561" name="Group 9"/>
          <p:cNvGrpSpPr>
            <a:grpSpLocks/>
          </p:cNvGrpSpPr>
          <p:nvPr/>
        </p:nvGrpSpPr>
        <p:grpSpPr bwMode="auto">
          <a:xfrm>
            <a:off x="0" y="3792466"/>
            <a:ext cx="1362075" cy="651741"/>
            <a:chOff x="4320" y="1152"/>
            <a:chExt cx="414" cy="402"/>
          </a:xfrm>
        </p:grpSpPr>
        <p:sp>
          <p:nvSpPr>
            <p:cNvPr id="23562" name="AutoShape 10"/>
            <p:cNvSpPr>
              <a:spLocks noChangeArrowheads="1"/>
            </p:cNvSpPr>
            <p:nvPr/>
          </p:nvSpPr>
          <p:spPr bwMode="gray">
            <a:xfrm>
              <a:off x="4320" y="1152"/>
              <a:ext cx="414" cy="402"/>
            </a:xfrm>
            <a:prstGeom prst="roundRect">
              <a:avLst>
                <a:gd name="adj" fmla="val 11921"/>
              </a:avLst>
            </a:prstGeom>
            <a:gradFill rotWithShape="1">
              <a:gsLst>
                <a:gs pos="0">
                  <a:schemeClr val="accent2"/>
                </a:gs>
                <a:gs pos="100000">
                  <a:schemeClr val="accent2">
                    <a:gamma/>
                    <a:shade val="69804"/>
                    <a:invGamma/>
                  </a:schemeClr>
                </a:gs>
              </a:gsLst>
              <a:lin ang="5400000" scaled="1"/>
            </a:gradFill>
            <a:ln w="25400">
              <a:solidFill>
                <a:srgbClr val="FEFEFE"/>
              </a:solidFill>
              <a:round/>
              <a:headEnd/>
              <a:tailEnd/>
            </a:ln>
            <a:effectLst>
              <a:outerShdw dist="53882" dir="2700000" algn="ctr" rotWithShape="0">
                <a:srgbClr val="000000">
                  <a:alpha val="50000"/>
                </a:srgbClr>
              </a:outerShdw>
            </a:effectLst>
          </p:spPr>
          <p:txBody>
            <a:bodyPr wrap="none" anchor="ctr"/>
            <a:lstStyle/>
            <a:p>
              <a:endParaRPr lang="en-US"/>
            </a:p>
          </p:txBody>
        </p:sp>
        <p:sp>
          <p:nvSpPr>
            <p:cNvPr id="23563" name="Freeform 11"/>
            <p:cNvSpPr>
              <a:spLocks/>
            </p:cNvSpPr>
            <p:nvPr/>
          </p:nvSpPr>
          <p:spPr bwMode="gray">
            <a:xfrm>
              <a:off x="4346" y="1178"/>
              <a:ext cx="206" cy="201"/>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2">
                    <a:gamma/>
                    <a:tint val="48627"/>
                    <a:invGamma/>
                  </a:schemeClr>
                </a:gs>
                <a:gs pos="50000">
                  <a:schemeClr val="accent2">
                    <a:alpha val="0"/>
                  </a:schemeClr>
                </a:gs>
                <a:gs pos="100000">
                  <a:schemeClr val="accent2">
                    <a:gamma/>
                    <a:tint val="48627"/>
                    <a:invGamma/>
                  </a:schemeClr>
                </a:gs>
              </a:gsLst>
              <a:lin ang="2700000" scaled="1"/>
            </a:gradFill>
            <a:ln w="0">
              <a:noFill/>
              <a:prstDash val="solid"/>
              <a:round/>
              <a:headEnd/>
              <a:tailEnd/>
            </a:ln>
          </p:spPr>
          <p:txBody>
            <a:bodyPr/>
            <a:lstStyle/>
            <a:p>
              <a:endParaRPr lang="en-US"/>
            </a:p>
          </p:txBody>
        </p:sp>
      </p:grpSp>
      <p:grpSp>
        <p:nvGrpSpPr>
          <p:cNvPr id="23567" name="Group 15"/>
          <p:cNvGrpSpPr>
            <a:grpSpLocks/>
          </p:cNvGrpSpPr>
          <p:nvPr/>
        </p:nvGrpSpPr>
        <p:grpSpPr bwMode="auto">
          <a:xfrm>
            <a:off x="0" y="2887861"/>
            <a:ext cx="1362075" cy="629311"/>
            <a:chOff x="4320" y="1152"/>
            <a:chExt cx="414" cy="402"/>
          </a:xfrm>
        </p:grpSpPr>
        <p:sp>
          <p:nvSpPr>
            <p:cNvPr id="23568" name="AutoShape 16"/>
            <p:cNvSpPr>
              <a:spLocks noChangeArrowheads="1"/>
            </p:cNvSpPr>
            <p:nvPr/>
          </p:nvSpPr>
          <p:spPr bwMode="gray">
            <a:xfrm>
              <a:off x="4320" y="1152"/>
              <a:ext cx="414" cy="402"/>
            </a:xfrm>
            <a:prstGeom prst="roundRect">
              <a:avLst>
                <a:gd name="adj" fmla="val 11921"/>
              </a:avLst>
            </a:prstGeom>
            <a:gradFill rotWithShape="1">
              <a:gsLst>
                <a:gs pos="0">
                  <a:schemeClr val="folHlink"/>
                </a:gs>
                <a:gs pos="100000">
                  <a:schemeClr val="folHlink">
                    <a:gamma/>
                    <a:shade val="69804"/>
                    <a:invGamma/>
                  </a:schemeClr>
                </a:gs>
              </a:gsLst>
              <a:lin ang="5400000" scaled="1"/>
            </a:gradFill>
            <a:ln w="25400">
              <a:solidFill>
                <a:srgbClr val="FEFEFE"/>
              </a:solidFill>
              <a:round/>
              <a:headEnd/>
              <a:tailEnd/>
            </a:ln>
            <a:effectLst>
              <a:outerShdw dist="53882" dir="2700000" algn="ctr" rotWithShape="0">
                <a:srgbClr val="000000">
                  <a:alpha val="50000"/>
                </a:srgbClr>
              </a:outerShdw>
            </a:effectLst>
          </p:spPr>
          <p:txBody>
            <a:bodyPr wrap="none" anchor="ctr"/>
            <a:lstStyle/>
            <a:p>
              <a:endParaRPr lang="en-US"/>
            </a:p>
          </p:txBody>
        </p:sp>
        <p:sp>
          <p:nvSpPr>
            <p:cNvPr id="23569" name="Freeform 17"/>
            <p:cNvSpPr>
              <a:spLocks/>
            </p:cNvSpPr>
            <p:nvPr/>
          </p:nvSpPr>
          <p:spPr bwMode="gray">
            <a:xfrm>
              <a:off x="4346" y="1178"/>
              <a:ext cx="206" cy="201"/>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folHlink">
                    <a:gamma/>
                    <a:tint val="48627"/>
                    <a:invGamma/>
                  </a:schemeClr>
                </a:gs>
                <a:gs pos="50000">
                  <a:schemeClr val="folHlink">
                    <a:alpha val="0"/>
                  </a:schemeClr>
                </a:gs>
                <a:gs pos="100000">
                  <a:schemeClr val="folHlink">
                    <a:gamma/>
                    <a:tint val="48627"/>
                    <a:invGamma/>
                  </a:schemeClr>
                </a:gs>
              </a:gsLst>
              <a:lin ang="2700000" scaled="1"/>
            </a:gradFill>
            <a:ln w="0">
              <a:noFill/>
              <a:prstDash val="solid"/>
              <a:round/>
              <a:headEnd/>
              <a:tailEnd/>
            </a:ln>
          </p:spPr>
          <p:txBody>
            <a:bodyPr/>
            <a:lstStyle/>
            <a:p>
              <a:endParaRPr lang="en-US"/>
            </a:p>
          </p:txBody>
        </p:sp>
      </p:grpSp>
      <p:sp>
        <p:nvSpPr>
          <p:cNvPr id="23570" name="Rectangle 18"/>
          <p:cNvSpPr>
            <a:spLocks noChangeArrowheads="1"/>
          </p:cNvSpPr>
          <p:nvPr/>
        </p:nvSpPr>
        <p:spPr bwMode="auto">
          <a:xfrm>
            <a:off x="1523999" y="2935069"/>
            <a:ext cx="7010399" cy="646331"/>
          </a:xfrm>
          <a:prstGeom prst="rect">
            <a:avLst/>
          </a:prstGeom>
          <a:noFill/>
          <a:ln w="9525">
            <a:noFill/>
            <a:miter lim="800000"/>
            <a:headEnd/>
            <a:tailEnd/>
          </a:ln>
          <a:effectLst/>
        </p:spPr>
        <p:txBody>
          <a:bodyPr wrap="square">
            <a:spAutoFit/>
          </a:bodyPr>
          <a:lstStyle/>
          <a:p>
            <a:pPr algn="l"/>
            <a:r>
              <a:rPr lang="en-US">
                <a:solidFill>
                  <a:srgbClr val="080808"/>
                </a:solidFill>
              </a:rPr>
              <a:t>Các tư liệu để GV dẫn nhập vào đề tài: các thông tin;                   các nội dung cần nghiên cứu, giải quyết</a:t>
            </a:r>
          </a:p>
        </p:txBody>
      </p:sp>
      <p:sp>
        <p:nvSpPr>
          <p:cNvPr id="23572" name="Rectangle 20"/>
          <p:cNvSpPr>
            <a:spLocks noChangeArrowheads="1"/>
          </p:cNvSpPr>
          <p:nvPr/>
        </p:nvSpPr>
        <p:spPr bwMode="auto">
          <a:xfrm>
            <a:off x="1493836" y="2179638"/>
            <a:ext cx="7040563" cy="369332"/>
          </a:xfrm>
          <a:prstGeom prst="rect">
            <a:avLst/>
          </a:prstGeom>
          <a:noFill/>
          <a:ln w="9525">
            <a:noFill/>
            <a:miter lim="800000"/>
            <a:headEnd/>
            <a:tailEnd/>
          </a:ln>
          <a:effectLst/>
        </p:spPr>
        <p:txBody>
          <a:bodyPr wrap="square">
            <a:spAutoFit/>
          </a:bodyPr>
          <a:lstStyle/>
          <a:p>
            <a:pPr algn="l"/>
            <a:r>
              <a:rPr lang="en-US">
                <a:solidFill>
                  <a:srgbClr val="080808"/>
                </a:solidFill>
              </a:rPr>
              <a:t>Gợi ý về các nguyên vật liệu, công cụ thực hiện</a:t>
            </a:r>
          </a:p>
        </p:txBody>
      </p:sp>
      <p:sp>
        <p:nvSpPr>
          <p:cNvPr id="23573" name="Rectangle 21"/>
          <p:cNvSpPr>
            <a:spLocks noChangeArrowheads="1"/>
          </p:cNvSpPr>
          <p:nvPr/>
        </p:nvSpPr>
        <p:spPr bwMode="auto">
          <a:xfrm>
            <a:off x="1524000" y="3834607"/>
            <a:ext cx="7010400" cy="646331"/>
          </a:xfrm>
          <a:prstGeom prst="rect">
            <a:avLst/>
          </a:prstGeom>
          <a:noFill/>
          <a:ln w="9525">
            <a:noFill/>
            <a:miter lim="800000"/>
            <a:headEnd/>
            <a:tailEnd/>
          </a:ln>
          <a:effectLst/>
        </p:spPr>
        <p:txBody>
          <a:bodyPr wrap="square">
            <a:spAutoFit/>
          </a:bodyPr>
          <a:lstStyle/>
          <a:p>
            <a:pPr algn="l"/>
            <a:r>
              <a:rPr lang="en-US">
                <a:solidFill>
                  <a:srgbClr val="080808"/>
                </a:solidFill>
              </a:rPr>
              <a:t>Các phương án, kịch bản đề xuất để GV hướng dẫn,                     tổ chức HS thực hiện đề tài, chủ đề</a:t>
            </a:r>
          </a:p>
        </p:txBody>
      </p:sp>
      <p:sp>
        <p:nvSpPr>
          <p:cNvPr id="23574" name="Rectangle 22"/>
          <p:cNvSpPr>
            <a:spLocks noChangeArrowheads="1"/>
          </p:cNvSpPr>
          <p:nvPr/>
        </p:nvSpPr>
        <p:spPr bwMode="white">
          <a:xfrm>
            <a:off x="525294" y="2153311"/>
            <a:ext cx="312906" cy="369332"/>
          </a:xfrm>
          <a:prstGeom prst="rect">
            <a:avLst/>
          </a:prstGeom>
          <a:noFill/>
          <a:ln w="9525">
            <a:noFill/>
            <a:miter lim="800000"/>
            <a:headEnd/>
            <a:tailEnd/>
          </a:ln>
          <a:effectLst/>
        </p:spPr>
        <p:txBody>
          <a:bodyPr wrap="none">
            <a:spAutoFit/>
          </a:bodyPr>
          <a:lstStyle/>
          <a:p>
            <a:pPr algn="l"/>
            <a:r>
              <a:rPr lang="en-US" b="1">
                <a:solidFill>
                  <a:srgbClr val="FEFEFE"/>
                </a:solidFill>
                <a:effectLst>
                  <a:outerShdw blurRad="38100" dist="38100" dir="2700000" algn="tl">
                    <a:srgbClr val="C0C0C0"/>
                  </a:outerShdw>
                </a:effectLst>
              </a:rPr>
              <a:t>1</a:t>
            </a:r>
          </a:p>
        </p:txBody>
      </p:sp>
      <p:sp>
        <p:nvSpPr>
          <p:cNvPr id="23576" name="Rectangle 24"/>
          <p:cNvSpPr>
            <a:spLocks noChangeArrowheads="1"/>
          </p:cNvSpPr>
          <p:nvPr/>
        </p:nvSpPr>
        <p:spPr bwMode="white">
          <a:xfrm>
            <a:off x="525294" y="3929661"/>
            <a:ext cx="312906" cy="369332"/>
          </a:xfrm>
          <a:prstGeom prst="rect">
            <a:avLst/>
          </a:prstGeom>
          <a:noFill/>
          <a:ln w="9525">
            <a:noFill/>
            <a:miter lim="800000"/>
            <a:headEnd/>
            <a:tailEnd/>
          </a:ln>
          <a:effectLst/>
        </p:spPr>
        <p:txBody>
          <a:bodyPr wrap="none">
            <a:spAutoFit/>
          </a:bodyPr>
          <a:lstStyle/>
          <a:p>
            <a:pPr algn="l"/>
            <a:r>
              <a:rPr lang="en-US" b="1">
                <a:solidFill>
                  <a:srgbClr val="FEFEFE"/>
                </a:solidFill>
                <a:effectLst>
                  <a:outerShdw blurRad="38100" dist="38100" dir="2700000" algn="tl">
                    <a:srgbClr val="C0C0C0"/>
                  </a:outerShdw>
                </a:effectLst>
              </a:rPr>
              <a:t>3</a:t>
            </a:r>
          </a:p>
        </p:txBody>
      </p:sp>
      <p:sp>
        <p:nvSpPr>
          <p:cNvPr id="23577" name="Rectangle 25"/>
          <p:cNvSpPr>
            <a:spLocks noChangeArrowheads="1"/>
          </p:cNvSpPr>
          <p:nvPr/>
        </p:nvSpPr>
        <p:spPr bwMode="white">
          <a:xfrm>
            <a:off x="525294" y="3002626"/>
            <a:ext cx="312906" cy="369332"/>
          </a:xfrm>
          <a:prstGeom prst="rect">
            <a:avLst/>
          </a:prstGeom>
          <a:noFill/>
          <a:ln w="9525">
            <a:noFill/>
            <a:miter lim="800000"/>
            <a:headEnd/>
            <a:tailEnd/>
          </a:ln>
          <a:effectLst/>
        </p:spPr>
        <p:txBody>
          <a:bodyPr wrap="none">
            <a:spAutoFit/>
          </a:bodyPr>
          <a:lstStyle/>
          <a:p>
            <a:pPr algn="l"/>
            <a:r>
              <a:rPr lang="en-US" b="1">
                <a:solidFill>
                  <a:srgbClr val="FEFEFE"/>
                </a:solidFill>
                <a:effectLst>
                  <a:outerShdw blurRad="38100" dist="38100" dir="2700000" algn="tl">
                    <a:srgbClr val="C0C0C0"/>
                  </a:outerShdw>
                </a:effectLst>
              </a:rPr>
              <a:t>2</a:t>
            </a:r>
          </a:p>
        </p:txBody>
      </p:sp>
      <p:sp>
        <p:nvSpPr>
          <p:cNvPr id="23579" name="Rectangle 27"/>
          <p:cNvSpPr>
            <a:spLocks noGrp="1" noChangeArrowheads="1"/>
          </p:cNvSpPr>
          <p:nvPr>
            <p:ph type="title"/>
          </p:nvPr>
        </p:nvSpPr>
        <p:spPr/>
        <p:txBody>
          <a:bodyPr/>
          <a:lstStyle/>
          <a:p>
            <a:r>
              <a:rPr lang="en-US" sz="3600"/>
              <a:t>III. BIỆN PHÁP TRIỂN KHAI</a:t>
            </a:r>
          </a:p>
        </p:txBody>
      </p:sp>
      <p:sp>
        <p:nvSpPr>
          <p:cNvPr id="28" name="Rectangle 27"/>
          <p:cNvSpPr/>
          <p:nvPr/>
        </p:nvSpPr>
        <p:spPr bwMode="auto">
          <a:xfrm>
            <a:off x="228600" y="6542628"/>
            <a:ext cx="1676400" cy="152400"/>
          </a:xfrm>
          <a:prstGeom prst="rect">
            <a:avLst/>
          </a:prstGeom>
          <a:solidFill>
            <a:srgbClr val="357DA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9" name="Text Box 9"/>
          <p:cNvSpPr txBox="1">
            <a:spLocks noChangeArrowheads="1"/>
          </p:cNvSpPr>
          <p:nvPr/>
        </p:nvSpPr>
        <p:spPr bwMode="gray">
          <a:xfrm>
            <a:off x="674687" y="1219200"/>
            <a:ext cx="6945313" cy="400110"/>
          </a:xfrm>
          <a:prstGeom prst="rect">
            <a:avLst/>
          </a:prstGeom>
          <a:noFill/>
          <a:ln w="9525" algn="ctr">
            <a:noFill/>
            <a:miter lim="800000"/>
            <a:headEnd/>
            <a:tailEnd/>
          </a:ln>
          <a:effectLst/>
        </p:spPr>
        <p:txBody>
          <a:bodyPr wrap="square">
            <a:spAutoFit/>
          </a:bodyPr>
          <a:lstStyle/>
          <a:p>
            <a:pPr algn="l" eaLnBrk="0" hangingPunct="0"/>
            <a:r>
              <a:rPr lang="en-US" sz="2000" b="1" dirty="0">
                <a:solidFill>
                  <a:srgbClr val="000000"/>
                </a:solidFill>
                <a:cs typeface="Arial" charset="0"/>
              </a:rPr>
              <a:t>4. </a:t>
            </a:r>
            <a:r>
              <a:rPr lang="en-US" sz="2000" b="1" dirty="0" err="1">
                <a:solidFill>
                  <a:srgbClr val="000000"/>
                </a:solidFill>
                <a:cs typeface="Arial" charset="0"/>
              </a:rPr>
              <a:t>Cấu</a:t>
            </a:r>
            <a:r>
              <a:rPr lang="en-US" sz="2000" b="1" dirty="0">
                <a:solidFill>
                  <a:srgbClr val="000000"/>
                </a:solidFill>
                <a:cs typeface="Arial" charset="0"/>
              </a:rPr>
              <a:t> </a:t>
            </a:r>
            <a:r>
              <a:rPr lang="en-US" sz="2000" b="1" dirty="0" err="1">
                <a:solidFill>
                  <a:srgbClr val="000000"/>
                </a:solidFill>
                <a:cs typeface="Arial" charset="0"/>
              </a:rPr>
              <a:t>trúc</a:t>
            </a:r>
            <a:r>
              <a:rPr lang="en-US" sz="2000" b="1" dirty="0">
                <a:solidFill>
                  <a:srgbClr val="000000"/>
                </a:solidFill>
                <a:cs typeface="Arial" charset="0"/>
              </a:rPr>
              <a:t> </a:t>
            </a:r>
            <a:r>
              <a:rPr lang="en-US" sz="2000" b="1" dirty="0" err="1">
                <a:solidFill>
                  <a:srgbClr val="000000"/>
                </a:solidFill>
                <a:cs typeface="Arial" charset="0"/>
              </a:rPr>
              <a:t>của</a:t>
            </a:r>
            <a:r>
              <a:rPr lang="en-US" sz="2000" b="1" dirty="0">
                <a:solidFill>
                  <a:srgbClr val="000000"/>
                </a:solidFill>
                <a:cs typeface="Arial" charset="0"/>
              </a:rPr>
              <a:t> </a:t>
            </a:r>
            <a:r>
              <a:rPr lang="en-US" sz="2000" b="1" dirty="0" err="1">
                <a:solidFill>
                  <a:srgbClr val="000000"/>
                </a:solidFill>
                <a:cs typeface="Arial" charset="0"/>
              </a:rPr>
              <a:t>một</a:t>
            </a:r>
            <a:r>
              <a:rPr lang="en-US" sz="2000" b="1" dirty="0">
                <a:solidFill>
                  <a:srgbClr val="000000"/>
                </a:solidFill>
                <a:cs typeface="Arial" charset="0"/>
              </a:rPr>
              <a:t> </a:t>
            </a:r>
            <a:r>
              <a:rPr lang="en-US" sz="2000" b="1" dirty="0" err="1">
                <a:solidFill>
                  <a:srgbClr val="000000"/>
                </a:solidFill>
                <a:cs typeface="Arial" charset="0"/>
              </a:rPr>
              <a:t>chủ</a:t>
            </a:r>
            <a:r>
              <a:rPr lang="en-US" sz="2000" b="1" dirty="0">
                <a:solidFill>
                  <a:srgbClr val="000000"/>
                </a:solidFill>
                <a:cs typeface="Arial" charset="0"/>
              </a:rPr>
              <a:t> </a:t>
            </a:r>
            <a:r>
              <a:rPr lang="en-US" sz="2000" b="1" dirty="0" err="1">
                <a:solidFill>
                  <a:srgbClr val="000000"/>
                </a:solidFill>
                <a:cs typeface="Arial" charset="0"/>
              </a:rPr>
              <a:t>đề</a:t>
            </a:r>
            <a:r>
              <a:rPr lang="en-US" sz="2000" b="1" dirty="0">
                <a:solidFill>
                  <a:srgbClr val="000000"/>
                </a:solidFill>
                <a:cs typeface="Arial" charset="0"/>
              </a:rPr>
              <a:t>, </a:t>
            </a:r>
            <a:r>
              <a:rPr lang="en-US" sz="2000" b="1" dirty="0" err="1">
                <a:solidFill>
                  <a:srgbClr val="000000"/>
                </a:solidFill>
                <a:cs typeface="Arial" charset="0"/>
              </a:rPr>
              <a:t>bài</a:t>
            </a:r>
            <a:r>
              <a:rPr lang="en-US" sz="2000" b="1" dirty="0">
                <a:solidFill>
                  <a:srgbClr val="000000"/>
                </a:solidFill>
                <a:cs typeface="Arial" charset="0"/>
              </a:rPr>
              <a:t> </a:t>
            </a:r>
            <a:r>
              <a:rPr lang="en-US" sz="2000" b="1" dirty="0" err="1">
                <a:solidFill>
                  <a:srgbClr val="000000"/>
                </a:solidFill>
                <a:cs typeface="Arial" charset="0"/>
              </a:rPr>
              <a:t>học</a:t>
            </a:r>
            <a:r>
              <a:rPr lang="en-US" sz="2000" b="1" dirty="0">
                <a:solidFill>
                  <a:srgbClr val="000000"/>
                </a:solidFill>
                <a:cs typeface="Arial" charset="0"/>
              </a:rPr>
              <a:t> </a:t>
            </a:r>
            <a:r>
              <a:rPr lang="en-US" sz="2000" b="1" dirty="0" err="1">
                <a:solidFill>
                  <a:srgbClr val="000000"/>
                </a:solidFill>
                <a:cs typeface="Arial" charset="0"/>
              </a:rPr>
              <a:t>trong</a:t>
            </a:r>
            <a:r>
              <a:rPr lang="en-US" sz="2000" b="1" dirty="0">
                <a:solidFill>
                  <a:srgbClr val="000000"/>
                </a:solidFill>
                <a:cs typeface="Arial" charset="0"/>
              </a:rPr>
              <a:t> GD STEM</a:t>
            </a:r>
          </a:p>
        </p:txBody>
      </p:sp>
      <p:sp>
        <p:nvSpPr>
          <p:cNvPr id="30" name="Text Box 9"/>
          <p:cNvSpPr txBox="1">
            <a:spLocks noChangeArrowheads="1"/>
          </p:cNvSpPr>
          <p:nvPr/>
        </p:nvSpPr>
        <p:spPr bwMode="gray">
          <a:xfrm>
            <a:off x="685800" y="1581090"/>
            <a:ext cx="6945313" cy="400110"/>
          </a:xfrm>
          <a:prstGeom prst="rect">
            <a:avLst/>
          </a:prstGeom>
          <a:noFill/>
          <a:ln w="9525" algn="ctr">
            <a:noFill/>
            <a:miter lim="800000"/>
            <a:headEnd/>
            <a:tailEnd/>
          </a:ln>
          <a:effectLst/>
        </p:spPr>
        <p:txBody>
          <a:bodyPr wrap="square">
            <a:spAutoFit/>
          </a:bodyPr>
          <a:lstStyle/>
          <a:p>
            <a:pPr algn="l" eaLnBrk="0" hangingPunct="0"/>
            <a:r>
              <a:rPr lang="en-US" sz="2000" b="1" dirty="0">
                <a:solidFill>
                  <a:srgbClr val="000000"/>
                </a:solidFill>
                <a:cs typeface="Arial" charset="0"/>
              </a:rPr>
              <a:t>    4.2. </a:t>
            </a:r>
            <a:r>
              <a:rPr lang="en-US" sz="2000" b="1" dirty="0" err="1">
                <a:solidFill>
                  <a:srgbClr val="000000"/>
                </a:solidFill>
                <a:cs typeface="Arial" charset="0"/>
              </a:rPr>
              <a:t>Phần</a:t>
            </a:r>
            <a:r>
              <a:rPr lang="en-US" sz="2000" b="1" dirty="0">
                <a:solidFill>
                  <a:srgbClr val="000000"/>
                </a:solidFill>
                <a:cs typeface="Arial" charset="0"/>
              </a:rPr>
              <a:t> </a:t>
            </a:r>
            <a:r>
              <a:rPr lang="en-US" sz="2000" b="1" dirty="0" err="1">
                <a:solidFill>
                  <a:srgbClr val="000000"/>
                </a:solidFill>
                <a:cs typeface="Arial" charset="0"/>
              </a:rPr>
              <a:t>hướng</a:t>
            </a:r>
            <a:r>
              <a:rPr lang="en-US" sz="2000" b="1" dirty="0">
                <a:solidFill>
                  <a:srgbClr val="000000"/>
                </a:solidFill>
                <a:cs typeface="Arial" charset="0"/>
              </a:rPr>
              <a:t> </a:t>
            </a:r>
            <a:r>
              <a:rPr lang="en-US" sz="2000" b="1" dirty="0" err="1">
                <a:solidFill>
                  <a:srgbClr val="000000"/>
                </a:solidFill>
                <a:cs typeface="Arial" charset="0"/>
              </a:rPr>
              <a:t>dẫn</a:t>
            </a:r>
            <a:r>
              <a:rPr lang="en-US" sz="2000" b="1" dirty="0">
                <a:solidFill>
                  <a:srgbClr val="000000"/>
                </a:solidFill>
                <a:cs typeface="Arial" charset="0"/>
              </a:rPr>
              <a:t> </a:t>
            </a:r>
            <a:r>
              <a:rPr lang="en-US" sz="2000" b="1" dirty="0" err="1">
                <a:solidFill>
                  <a:srgbClr val="000000"/>
                </a:solidFill>
                <a:cs typeface="Arial" charset="0"/>
              </a:rPr>
              <a:t>dành</a:t>
            </a:r>
            <a:r>
              <a:rPr lang="en-US" sz="2000" b="1" dirty="0">
                <a:solidFill>
                  <a:srgbClr val="000000"/>
                </a:solidFill>
                <a:cs typeface="Arial" charset="0"/>
              </a:rPr>
              <a:t> </a:t>
            </a:r>
            <a:r>
              <a:rPr lang="en-US" sz="2000" b="1" dirty="0" err="1">
                <a:solidFill>
                  <a:srgbClr val="000000"/>
                </a:solidFill>
                <a:cs typeface="Arial" charset="0"/>
              </a:rPr>
              <a:t>cho</a:t>
            </a:r>
            <a:r>
              <a:rPr lang="en-US" sz="2000" b="1" dirty="0">
                <a:solidFill>
                  <a:srgbClr val="000000"/>
                </a:solidFill>
                <a:cs typeface="Arial" charset="0"/>
              </a:rPr>
              <a:t> GV</a:t>
            </a:r>
          </a:p>
        </p:txBody>
      </p:sp>
    </p:spTree>
    <p:extLst>
      <p:ext uri="{BB962C8B-B14F-4D97-AF65-F5344CB8AC3E}">
        <p14:creationId xmlns:p14="http://schemas.microsoft.com/office/powerpoint/2010/main" val="26358834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gray">
          <a:xfrm>
            <a:off x="1447800" y="2955197"/>
            <a:ext cx="7086600" cy="561975"/>
          </a:xfrm>
          <a:prstGeom prst="rect">
            <a:avLst/>
          </a:prstGeom>
          <a:gradFill rotWithShape="1">
            <a:gsLst>
              <a:gs pos="0">
                <a:schemeClr val="folHlink">
                  <a:gamma/>
                  <a:tint val="0"/>
                  <a:invGamma/>
                  <a:alpha val="0"/>
                </a:schemeClr>
              </a:gs>
              <a:gs pos="100000">
                <a:schemeClr val="folHlink">
                  <a:alpha val="50000"/>
                </a:schemeClr>
              </a:gs>
            </a:gsLst>
            <a:lin ang="0" scaled="1"/>
          </a:gradFill>
          <a:ln w="9525" algn="ctr">
            <a:noFill/>
            <a:miter lim="800000"/>
            <a:headEnd/>
            <a:tailEnd/>
          </a:ln>
          <a:effectLst/>
        </p:spPr>
        <p:txBody>
          <a:bodyPr wrap="none" anchor="ctr"/>
          <a:lstStyle/>
          <a:p>
            <a:endParaRPr lang="en-US"/>
          </a:p>
        </p:txBody>
      </p:sp>
      <p:sp>
        <p:nvSpPr>
          <p:cNvPr id="23556" name="Rectangle 4"/>
          <p:cNvSpPr>
            <a:spLocks noChangeArrowheads="1"/>
          </p:cNvSpPr>
          <p:nvPr/>
        </p:nvSpPr>
        <p:spPr bwMode="gray">
          <a:xfrm>
            <a:off x="1447800" y="3834607"/>
            <a:ext cx="1695450" cy="661193"/>
          </a:xfrm>
          <a:prstGeom prst="rect">
            <a:avLst/>
          </a:prstGeom>
          <a:gradFill rotWithShape="1">
            <a:gsLst>
              <a:gs pos="0">
                <a:schemeClr val="accent2">
                  <a:alpha val="50000"/>
                </a:schemeClr>
              </a:gs>
              <a:gs pos="100000">
                <a:schemeClr val="accent2">
                  <a:gamma/>
                  <a:tint val="0"/>
                  <a:invGamma/>
                  <a:alpha val="0"/>
                </a:schemeClr>
              </a:gs>
            </a:gsLst>
            <a:lin ang="0" scaled="1"/>
          </a:gradFill>
          <a:ln w="9525" algn="ctr">
            <a:noFill/>
            <a:miter lim="800000"/>
            <a:headEnd/>
            <a:tailEnd/>
          </a:ln>
          <a:effectLst/>
        </p:spPr>
        <p:txBody>
          <a:bodyPr wrap="none" anchor="ctr"/>
          <a:lstStyle/>
          <a:p>
            <a:endParaRPr lang="en-US"/>
          </a:p>
        </p:txBody>
      </p:sp>
      <p:sp>
        <p:nvSpPr>
          <p:cNvPr id="23557" name="Rectangle 5"/>
          <p:cNvSpPr>
            <a:spLocks noChangeArrowheads="1"/>
          </p:cNvSpPr>
          <p:nvPr/>
        </p:nvSpPr>
        <p:spPr bwMode="gray">
          <a:xfrm>
            <a:off x="1447800" y="2057400"/>
            <a:ext cx="1722437" cy="609600"/>
          </a:xfrm>
          <a:prstGeom prst="rect">
            <a:avLst/>
          </a:prstGeom>
          <a:gradFill rotWithShape="1">
            <a:gsLst>
              <a:gs pos="0">
                <a:schemeClr val="accent1">
                  <a:alpha val="50000"/>
                </a:schemeClr>
              </a:gs>
              <a:gs pos="100000">
                <a:schemeClr val="accent1">
                  <a:gamma/>
                  <a:tint val="0"/>
                  <a:invGamma/>
                  <a:alpha val="0"/>
                </a:schemeClr>
              </a:gs>
            </a:gsLst>
            <a:lin ang="0" scaled="1"/>
          </a:gradFill>
          <a:ln w="9525" algn="ctr">
            <a:noFill/>
            <a:miter lim="800000"/>
            <a:headEnd/>
            <a:tailEnd/>
          </a:ln>
          <a:effectLst/>
        </p:spPr>
        <p:txBody>
          <a:bodyPr wrap="none" anchor="ctr"/>
          <a:lstStyle/>
          <a:p>
            <a:endParaRPr lang="en-US"/>
          </a:p>
        </p:txBody>
      </p:sp>
      <p:grpSp>
        <p:nvGrpSpPr>
          <p:cNvPr id="23558" name="Group 6"/>
          <p:cNvGrpSpPr>
            <a:grpSpLocks/>
          </p:cNvGrpSpPr>
          <p:nvPr/>
        </p:nvGrpSpPr>
        <p:grpSpPr bwMode="auto">
          <a:xfrm>
            <a:off x="0" y="2003426"/>
            <a:ext cx="1362075" cy="634206"/>
            <a:chOff x="4320" y="1152"/>
            <a:chExt cx="414" cy="402"/>
          </a:xfrm>
        </p:grpSpPr>
        <p:sp>
          <p:nvSpPr>
            <p:cNvPr id="23559" name="AutoShape 7"/>
            <p:cNvSpPr>
              <a:spLocks noChangeArrowheads="1"/>
            </p:cNvSpPr>
            <p:nvPr/>
          </p:nvSpPr>
          <p:spPr bwMode="gray">
            <a:xfrm>
              <a:off x="4320" y="1152"/>
              <a:ext cx="414" cy="402"/>
            </a:xfrm>
            <a:prstGeom prst="roundRect">
              <a:avLst>
                <a:gd name="adj" fmla="val 11921"/>
              </a:avLst>
            </a:prstGeom>
            <a:gradFill rotWithShape="1">
              <a:gsLst>
                <a:gs pos="0">
                  <a:schemeClr val="accent1"/>
                </a:gs>
                <a:gs pos="100000">
                  <a:schemeClr val="accent1">
                    <a:gamma/>
                    <a:shade val="69804"/>
                    <a:invGamma/>
                  </a:schemeClr>
                </a:gs>
              </a:gsLst>
              <a:lin ang="5400000" scaled="1"/>
            </a:gradFill>
            <a:ln w="25400">
              <a:solidFill>
                <a:srgbClr val="FEFEFE"/>
              </a:solidFill>
              <a:round/>
              <a:headEnd/>
              <a:tailEnd/>
            </a:ln>
            <a:effectLst>
              <a:outerShdw dist="53882" dir="2700000" algn="ctr" rotWithShape="0">
                <a:srgbClr val="000000">
                  <a:alpha val="50000"/>
                </a:srgbClr>
              </a:outerShdw>
            </a:effectLst>
          </p:spPr>
          <p:txBody>
            <a:bodyPr wrap="none" anchor="ctr"/>
            <a:lstStyle/>
            <a:p>
              <a:endParaRPr lang="en-US"/>
            </a:p>
          </p:txBody>
        </p:sp>
        <p:sp>
          <p:nvSpPr>
            <p:cNvPr id="23560" name="Freeform 8"/>
            <p:cNvSpPr>
              <a:spLocks/>
            </p:cNvSpPr>
            <p:nvPr/>
          </p:nvSpPr>
          <p:spPr bwMode="gray">
            <a:xfrm>
              <a:off x="4346" y="1178"/>
              <a:ext cx="206" cy="201"/>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48627"/>
                    <a:invGamma/>
                  </a:schemeClr>
                </a:gs>
                <a:gs pos="50000">
                  <a:schemeClr val="accent1">
                    <a:alpha val="0"/>
                  </a:schemeClr>
                </a:gs>
                <a:gs pos="100000">
                  <a:schemeClr val="accent1">
                    <a:gamma/>
                    <a:tint val="48627"/>
                    <a:invGamma/>
                  </a:schemeClr>
                </a:gs>
              </a:gsLst>
              <a:lin ang="2700000" scaled="1"/>
            </a:gradFill>
            <a:ln w="0">
              <a:noFill/>
              <a:prstDash val="solid"/>
              <a:round/>
              <a:headEnd/>
              <a:tailEnd/>
            </a:ln>
          </p:spPr>
          <p:txBody>
            <a:bodyPr/>
            <a:lstStyle/>
            <a:p>
              <a:endParaRPr lang="en-US"/>
            </a:p>
          </p:txBody>
        </p:sp>
      </p:grpSp>
      <p:grpSp>
        <p:nvGrpSpPr>
          <p:cNvPr id="23561" name="Group 9"/>
          <p:cNvGrpSpPr>
            <a:grpSpLocks/>
          </p:cNvGrpSpPr>
          <p:nvPr/>
        </p:nvGrpSpPr>
        <p:grpSpPr bwMode="auto">
          <a:xfrm>
            <a:off x="0" y="3792466"/>
            <a:ext cx="1362075" cy="651741"/>
            <a:chOff x="4320" y="1152"/>
            <a:chExt cx="414" cy="402"/>
          </a:xfrm>
        </p:grpSpPr>
        <p:sp>
          <p:nvSpPr>
            <p:cNvPr id="23562" name="AutoShape 10"/>
            <p:cNvSpPr>
              <a:spLocks noChangeArrowheads="1"/>
            </p:cNvSpPr>
            <p:nvPr/>
          </p:nvSpPr>
          <p:spPr bwMode="gray">
            <a:xfrm>
              <a:off x="4320" y="1152"/>
              <a:ext cx="414" cy="402"/>
            </a:xfrm>
            <a:prstGeom prst="roundRect">
              <a:avLst>
                <a:gd name="adj" fmla="val 11921"/>
              </a:avLst>
            </a:prstGeom>
            <a:gradFill rotWithShape="1">
              <a:gsLst>
                <a:gs pos="0">
                  <a:schemeClr val="accent2"/>
                </a:gs>
                <a:gs pos="100000">
                  <a:schemeClr val="accent2">
                    <a:gamma/>
                    <a:shade val="69804"/>
                    <a:invGamma/>
                  </a:schemeClr>
                </a:gs>
              </a:gsLst>
              <a:lin ang="5400000" scaled="1"/>
            </a:gradFill>
            <a:ln w="25400">
              <a:solidFill>
                <a:srgbClr val="FEFEFE"/>
              </a:solidFill>
              <a:round/>
              <a:headEnd/>
              <a:tailEnd/>
            </a:ln>
            <a:effectLst>
              <a:outerShdw dist="53882" dir="2700000" algn="ctr" rotWithShape="0">
                <a:srgbClr val="000000">
                  <a:alpha val="50000"/>
                </a:srgbClr>
              </a:outerShdw>
            </a:effectLst>
          </p:spPr>
          <p:txBody>
            <a:bodyPr wrap="none" anchor="ctr"/>
            <a:lstStyle/>
            <a:p>
              <a:endParaRPr lang="en-US"/>
            </a:p>
          </p:txBody>
        </p:sp>
        <p:sp>
          <p:nvSpPr>
            <p:cNvPr id="23563" name="Freeform 11"/>
            <p:cNvSpPr>
              <a:spLocks/>
            </p:cNvSpPr>
            <p:nvPr/>
          </p:nvSpPr>
          <p:spPr bwMode="gray">
            <a:xfrm>
              <a:off x="4346" y="1178"/>
              <a:ext cx="206" cy="201"/>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2">
                    <a:gamma/>
                    <a:tint val="48627"/>
                    <a:invGamma/>
                  </a:schemeClr>
                </a:gs>
                <a:gs pos="50000">
                  <a:schemeClr val="accent2">
                    <a:alpha val="0"/>
                  </a:schemeClr>
                </a:gs>
                <a:gs pos="100000">
                  <a:schemeClr val="accent2">
                    <a:gamma/>
                    <a:tint val="48627"/>
                    <a:invGamma/>
                  </a:schemeClr>
                </a:gs>
              </a:gsLst>
              <a:lin ang="2700000" scaled="1"/>
            </a:gradFill>
            <a:ln w="0">
              <a:noFill/>
              <a:prstDash val="solid"/>
              <a:round/>
              <a:headEnd/>
              <a:tailEnd/>
            </a:ln>
          </p:spPr>
          <p:txBody>
            <a:bodyPr/>
            <a:lstStyle/>
            <a:p>
              <a:endParaRPr lang="en-US"/>
            </a:p>
          </p:txBody>
        </p:sp>
      </p:grpSp>
      <p:grpSp>
        <p:nvGrpSpPr>
          <p:cNvPr id="23567" name="Group 15"/>
          <p:cNvGrpSpPr>
            <a:grpSpLocks/>
          </p:cNvGrpSpPr>
          <p:nvPr/>
        </p:nvGrpSpPr>
        <p:grpSpPr bwMode="auto">
          <a:xfrm>
            <a:off x="0" y="2887861"/>
            <a:ext cx="1362075" cy="629311"/>
            <a:chOff x="4320" y="1152"/>
            <a:chExt cx="414" cy="402"/>
          </a:xfrm>
        </p:grpSpPr>
        <p:sp>
          <p:nvSpPr>
            <p:cNvPr id="23568" name="AutoShape 16"/>
            <p:cNvSpPr>
              <a:spLocks noChangeArrowheads="1"/>
            </p:cNvSpPr>
            <p:nvPr/>
          </p:nvSpPr>
          <p:spPr bwMode="gray">
            <a:xfrm>
              <a:off x="4320" y="1152"/>
              <a:ext cx="414" cy="402"/>
            </a:xfrm>
            <a:prstGeom prst="roundRect">
              <a:avLst>
                <a:gd name="adj" fmla="val 11921"/>
              </a:avLst>
            </a:prstGeom>
            <a:gradFill rotWithShape="1">
              <a:gsLst>
                <a:gs pos="0">
                  <a:schemeClr val="folHlink"/>
                </a:gs>
                <a:gs pos="100000">
                  <a:schemeClr val="folHlink">
                    <a:gamma/>
                    <a:shade val="69804"/>
                    <a:invGamma/>
                  </a:schemeClr>
                </a:gs>
              </a:gsLst>
              <a:lin ang="5400000" scaled="1"/>
            </a:gradFill>
            <a:ln w="25400">
              <a:solidFill>
                <a:srgbClr val="FEFEFE"/>
              </a:solidFill>
              <a:round/>
              <a:headEnd/>
              <a:tailEnd/>
            </a:ln>
            <a:effectLst>
              <a:outerShdw dist="53882" dir="2700000" algn="ctr" rotWithShape="0">
                <a:srgbClr val="000000">
                  <a:alpha val="50000"/>
                </a:srgbClr>
              </a:outerShdw>
            </a:effectLst>
          </p:spPr>
          <p:txBody>
            <a:bodyPr wrap="none" anchor="ctr"/>
            <a:lstStyle/>
            <a:p>
              <a:endParaRPr lang="en-US"/>
            </a:p>
          </p:txBody>
        </p:sp>
        <p:sp>
          <p:nvSpPr>
            <p:cNvPr id="23569" name="Freeform 17"/>
            <p:cNvSpPr>
              <a:spLocks/>
            </p:cNvSpPr>
            <p:nvPr/>
          </p:nvSpPr>
          <p:spPr bwMode="gray">
            <a:xfrm>
              <a:off x="4346" y="1178"/>
              <a:ext cx="206" cy="201"/>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folHlink">
                    <a:gamma/>
                    <a:tint val="48627"/>
                    <a:invGamma/>
                  </a:schemeClr>
                </a:gs>
                <a:gs pos="50000">
                  <a:schemeClr val="folHlink">
                    <a:alpha val="0"/>
                  </a:schemeClr>
                </a:gs>
                <a:gs pos="100000">
                  <a:schemeClr val="folHlink">
                    <a:gamma/>
                    <a:tint val="48627"/>
                    <a:invGamma/>
                  </a:schemeClr>
                </a:gs>
              </a:gsLst>
              <a:lin ang="2700000" scaled="1"/>
            </a:gradFill>
            <a:ln w="0">
              <a:noFill/>
              <a:prstDash val="solid"/>
              <a:round/>
              <a:headEnd/>
              <a:tailEnd/>
            </a:ln>
          </p:spPr>
          <p:txBody>
            <a:bodyPr/>
            <a:lstStyle/>
            <a:p>
              <a:endParaRPr lang="en-US"/>
            </a:p>
          </p:txBody>
        </p:sp>
      </p:grpSp>
      <p:sp>
        <p:nvSpPr>
          <p:cNvPr id="23570" name="Rectangle 18"/>
          <p:cNvSpPr>
            <a:spLocks noChangeArrowheads="1"/>
          </p:cNvSpPr>
          <p:nvPr/>
        </p:nvSpPr>
        <p:spPr bwMode="auto">
          <a:xfrm>
            <a:off x="1523999" y="2935069"/>
            <a:ext cx="7010399" cy="646331"/>
          </a:xfrm>
          <a:prstGeom prst="rect">
            <a:avLst/>
          </a:prstGeom>
          <a:noFill/>
          <a:ln w="9525">
            <a:noFill/>
            <a:miter lim="800000"/>
            <a:headEnd/>
            <a:tailEnd/>
          </a:ln>
          <a:effectLst/>
        </p:spPr>
        <p:txBody>
          <a:bodyPr wrap="square">
            <a:spAutoFit/>
          </a:bodyPr>
          <a:lstStyle/>
          <a:p>
            <a:pPr algn="l"/>
            <a:r>
              <a:rPr lang="en-US">
                <a:solidFill>
                  <a:srgbClr val="080808"/>
                </a:solidFill>
              </a:rPr>
              <a:t>Các nội dung HS cần báo cáo, trả lời, luyện tập                            khi thực hiện đề tài, chủ đề</a:t>
            </a:r>
          </a:p>
        </p:txBody>
      </p:sp>
      <p:sp>
        <p:nvSpPr>
          <p:cNvPr id="23572" name="Rectangle 20"/>
          <p:cNvSpPr>
            <a:spLocks noChangeArrowheads="1"/>
          </p:cNvSpPr>
          <p:nvPr/>
        </p:nvSpPr>
        <p:spPr bwMode="auto">
          <a:xfrm>
            <a:off x="1493836" y="2179638"/>
            <a:ext cx="7040563" cy="369332"/>
          </a:xfrm>
          <a:prstGeom prst="rect">
            <a:avLst/>
          </a:prstGeom>
          <a:noFill/>
          <a:ln w="9525">
            <a:noFill/>
            <a:miter lim="800000"/>
            <a:headEnd/>
            <a:tailEnd/>
          </a:ln>
          <a:effectLst/>
        </p:spPr>
        <p:txBody>
          <a:bodyPr wrap="square">
            <a:spAutoFit/>
          </a:bodyPr>
          <a:lstStyle/>
          <a:p>
            <a:pPr algn="l"/>
            <a:r>
              <a:rPr lang="en-US">
                <a:solidFill>
                  <a:srgbClr val="080808"/>
                </a:solidFill>
              </a:rPr>
              <a:t>Phiếu học tập: gợi ý, hướng dẫn các công việc HS cần thực hiện</a:t>
            </a:r>
          </a:p>
        </p:txBody>
      </p:sp>
      <p:sp>
        <p:nvSpPr>
          <p:cNvPr id="23573" name="Rectangle 21"/>
          <p:cNvSpPr>
            <a:spLocks noChangeArrowheads="1"/>
          </p:cNvSpPr>
          <p:nvPr/>
        </p:nvSpPr>
        <p:spPr bwMode="auto">
          <a:xfrm>
            <a:off x="1524000" y="3834607"/>
            <a:ext cx="7010400" cy="646331"/>
          </a:xfrm>
          <a:prstGeom prst="rect">
            <a:avLst/>
          </a:prstGeom>
          <a:noFill/>
          <a:ln w="9525">
            <a:noFill/>
            <a:miter lim="800000"/>
            <a:headEnd/>
            <a:tailEnd/>
          </a:ln>
          <a:effectLst/>
        </p:spPr>
        <p:txBody>
          <a:bodyPr wrap="square">
            <a:spAutoFit/>
          </a:bodyPr>
          <a:lstStyle/>
          <a:p>
            <a:pPr algn="l"/>
            <a:r>
              <a:rPr lang="en-US">
                <a:solidFill>
                  <a:srgbClr val="080808"/>
                </a:solidFill>
              </a:rPr>
              <a:t>Các vấn đề gợi ý để HS luyện tập, tìm hiểu mở rộng, nâng cao hoặc nghiên cứu chuyên sâu hơn</a:t>
            </a:r>
          </a:p>
        </p:txBody>
      </p:sp>
      <p:sp>
        <p:nvSpPr>
          <p:cNvPr id="23574" name="Rectangle 22"/>
          <p:cNvSpPr>
            <a:spLocks noChangeArrowheads="1"/>
          </p:cNvSpPr>
          <p:nvPr/>
        </p:nvSpPr>
        <p:spPr bwMode="white">
          <a:xfrm>
            <a:off x="525294" y="2153311"/>
            <a:ext cx="312906" cy="369332"/>
          </a:xfrm>
          <a:prstGeom prst="rect">
            <a:avLst/>
          </a:prstGeom>
          <a:noFill/>
          <a:ln w="9525">
            <a:noFill/>
            <a:miter lim="800000"/>
            <a:headEnd/>
            <a:tailEnd/>
          </a:ln>
          <a:effectLst/>
        </p:spPr>
        <p:txBody>
          <a:bodyPr wrap="none">
            <a:spAutoFit/>
          </a:bodyPr>
          <a:lstStyle/>
          <a:p>
            <a:pPr algn="l"/>
            <a:r>
              <a:rPr lang="en-US" b="1">
                <a:solidFill>
                  <a:srgbClr val="FEFEFE"/>
                </a:solidFill>
                <a:effectLst>
                  <a:outerShdw blurRad="38100" dist="38100" dir="2700000" algn="tl">
                    <a:srgbClr val="C0C0C0"/>
                  </a:outerShdw>
                </a:effectLst>
              </a:rPr>
              <a:t>1</a:t>
            </a:r>
          </a:p>
        </p:txBody>
      </p:sp>
      <p:sp>
        <p:nvSpPr>
          <p:cNvPr id="23576" name="Rectangle 24"/>
          <p:cNvSpPr>
            <a:spLocks noChangeArrowheads="1"/>
          </p:cNvSpPr>
          <p:nvPr/>
        </p:nvSpPr>
        <p:spPr bwMode="white">
          <a:xfrm>
            <a:off x="525294" y="3929661"/>
            <a:ext cx="312906" cy="369332"/>
          </a:xfrm>
          <a:prstGeom prst="rect">
            <a:avLst/>
          </a:prstGeom>
          <a:noFill/>
          <a:ln w="9525">
            <a:noFill/>
            <a:miter lim="800000"/>
            <a:headEnd/>
            <a:tailEnd/>
          </a:ln>
          <a:effectLst/>
        </p:spPr>
        <p:txBody>
          <a:bodyPr wrap="none">
            <a:spAutoFit/>
          </a:bodyPr>
          <a:lstStyle/>
          <a:p>
            <a:pPr algn="l"/>
            <a:r>
              <a:rPr lang="en-US" b="1">
                <a:solidFill>
                  <a:srgbClr val="FEFEFE"/>
                </a:solidFill>
                <a:effectLst>
                  <a:outerShdw blurRad="38100" dist="38100" dir="2700000" algn="tl">
                    <a:srgbClr val="C0C0C0"/>
                  </a:outerShdw>
                </a:effectLst>
              </a:rPr>
              <a:t>3</a:t>
            </a:r>
          </a:p>
        </p:txBody>
      </p:sp>
      <p:sp>
        <p:nvSpPr>
          <p:cNvPr id="23577" name="Rectangle 25"/>
          <p:cNvSpPr>
            <a:spLocks noChangeArrowheads="1"/>
          </p:cNvSpPr>
          <p:nvPr/>
        </p:nvSpPr>
        <p:spPr bwMode="white">
          <a:xfrm>
            <a:off x="525294" y="3002626"/>
            <a:ext cx="312906" cy="369332"/>
          </a:xfrm>
          <a:prstGeom prst="rect">
            <a:avLst/>
          </a:prstGeom>
          <a:noFill/>
          <a:ln w="9525">
            <a:noFill/>
            <a:miter lim="800000"/>
            <a:headEnd/>
            <a:tailEnd/>
          </a:ln>
          <a:effectLst/>
        </p:spPr>
        <p:txBody>
          <a:bodyPr wrap="none">
            <a:spAutoFit/>
          </a:bodyPr>
          <a:lstStyle/>
          <a:p>
            <a:pPr algn="l"/>
            <a:r>
              <a:rPr lang="en-US" b="1">
                <a:solidFill>
                  <a:srgbClr val="FEFEFE"/>
                </a:solidFill>
                <a:effectLst>
                  <a:outerShdw blurRad="38100" dist="38100" dir="2700000" algn="tl">
                    <a:srgbClr val="C0C0C0"/>
                  </a:outerShdw>
                </a:effectLst>
              </a:rPr>
              <a:t>2</a:t>
            </a:r>
          </a:p>
        </p:txBody>
      </p:sp>
      <p:sp>
        <p:nvSpPr>
          <p:cNvPr id="23579" name="Rectangle 27"/>
          <p:cNvSpPr>
            <a:spLocks noGrp="1" noChangeArrowheads="1"/>
          </p:cNvSpPr>
          <p:nvPr>
            <p:ph type="title"/>
          </p:nvPr>
        </p:nvSpPr>
        <p:spPr/>
        <p:txBody>
          <a:bodyPr/>
          <a:lstStyle/>
          <a:p>
            <a:r>
              <a:rPr lang="en-US" sz="3600"/>
              <a:t>III. BIỆN PHÁP TRIỂN KHAI</a:t>
            </a:r>
          </a:p>
        </p:txBody>
      </p:sp>
      <p:sp>
        <p:nvSpPr>
          <p:cNvPr id="28" name="Rectangle 27"/>
          <p:cNvSpPr/>
          <p:nvPr/>
        </p:nvSpPr>
        <p:spPr bwMode="auto">
          <a:xfrm>
            <a:off x="228600" y="6542628"/>
            <a:ext cx="1676400" cy="152400"/>
          </a:xfrm>
          <a:prstGeom prst="rect">
            <a:avLst/>
          </a:prstGeom>
          <a:solidFill>
            <a:srgbClr val="357DA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9" name="Text Box 9"/>
          <p:cNvSpPr txBox="1">
            <a:spLocks noChangeArrowheads="1"/>
          </p:cNvSpPr>
          <p:nvPr/>
        </p:nvSpPr>
        <p:spPr bwMode="gray">
          <a:xfrm>
            <a:off x="674687" y="1219200"/>
            <a:ext cx="6945313" cy="400110"/>
          </a:xfrm>
          <a:prstGeom prst="rect">
            <a:avLst/>
          </a:prstGeom>
          <a:noFill/>
          <a:ln w="9525" algn="ctr">
            <a:noFill/>
            <a:miter lim="800000"/>
            <a:headEnd/>
            <a:tailEnd/>
          </a:ln>
          <a:effectLst/>
        </p:spPr>
        <p:txBody>
          <a:bodyPr wrap="square">
            <a:spAutoFit/>
          </a:bodyPr>
          <a:lstStyle/>
          <a:p>
            <a:pPr algn="l" eaLnBrk="0" hangingPunct="0"/>
            <a:r>
              <a:rPr lang="en-US" sz="2000" b="1" dirty="0">
                <a:solidFill>
                  <a:srgbClr val="000000"/>
                </a:solidFill>
                <a:cs typeface="Arial" charset="0"/>
              </a:rPr>
              <a:t>4. </a:t>
            </a:r>
            <a:r>
              <a:rPr lang="en-US" sz="2000" b="1" dirty="0" err="1">
                <a:solidFill>
                  <a:srgbClr val="000000"/>
                </a:solidFill>
                <a:cs typeface="Arial" charset="0"/>
              </a:rPr>
              <a:t>Cấu</a:t>
            </a:r>
            <a:r>
              <a:rPr lang="en-US" sz="2000" b="1" dirty="0">
                <a:solidFill>
                  <a:srgbClr val="000000"/>
                </a:solidFill>
                <a:cs typeface="Arial" charset="0"/>
              </a:rPr>
              <a:t> </a:t>
            </a:r>
            <a:r>
              <a:rPr lang="en-US" sz="2000" b="1" dirty="0" err="1">
                <a:solidFill>
                  <a:srgbClr val="000000"/>
                </a:solidFill>
                <a:cs typeface="Arial" charset="0"/>
              </a:rPr>
              <a:t>trúc</a:t>
            </a:r>
            <a:r>
              <a:rPr lang="en-US" sz="2000" b="1" dirty="0">
                <a:solidFill>
                  <a:srgbClr val="000000"/>
                </a:solidFill>
                <a:cs typeface="Arial" charset="0"/>
              </a:rPr>
              <a:t> </a:t>
            </a:r>
            <a:r>
              <a:rPr lang="en-US" sz="2000" b="1" dirty="0" err="1">
                <a:solidFill>
                  <a:srgbClr val="000000"/>
                </a:solidFill>
                <a:cs typeface="Arial" charset="0"/>
              </a:rPr>
              <a:t>của</a:t>
            </a:r>
            <a:r>
              <a:rPr lang="en-US" sz="2000" b="1" dirty="0">
                <a:solidFill>
                  <a:srgbClr val="000000"/>
                </a:solidFill>
                <a:cs typeface="Arial" charset="0"/>
              </a:rPr>
              <a:t> </a:t>
            </a:r>
            <a:r>
              <a:rPr lang="en-US" sz="2000" b="1" dirty="0" err="1">
                <a:solidFill>
                  <a:srgbClr val="000000"/>
                </a:solidFill>
                <a:cs typeface="Arial" charset="0"/>
              </a:rPr>
              <a:t>một</a:t>
            </a:r>
            <a:r>
              <a:rPr lang="en-US" sz="2000" b="1" dirty="0">
                <a:solidFill>
                  <a:srgbClr val="000000"/>
                </a:solidFill>
                <a:cs typeface="Arial" charset="0"/>
              </a:rPr>
              <a:t> </a:t>
            </a:r>
            <a:r>
              <a:rPr lang="en-US" sz="2000" b="1" dirty="0" err="1">
                <a:solidFill>
                  <a:srgbClr val="000000"/>
                </a:solidFill>
                <a:cs typeface="Arial" charset="0"/>
              </a:rPr>
              <a:t>chủ</a:t>
            </a:r>
            <a:r>
              <a:rPr lang="en-US" sz="2000" b="1" dirty="0">
                <a:solidFill>
                  <a:srgbClr val="000000"/>
                </a:solidFill>
                <a:cs typeface="Arial" charset="0"/>
              </a:rPr>
              <a:t> </a:t>
            </a:r>
            <a:r>
              <a:rPr lang="en-US" sz="2000" b="1" dirty="0" err="1">
                <a:solidFill>
                  <a:srgbClr val="000000"/>
                </a:solidFill>
                <a:cs typeface="Arial" charset="0"/>
              </a:rPr>
              <a:t>đề</a:t>
            </a:r>
            <a:r>
              <a:rPr lang="en-US" sz="2000" b="1" dirty="0">
                <a:solidFill>
                  <a:srgbClr val="000000"/>
                </a:solidFill>
                <a:cs typeface="Arial" charset="0"/>
              </a:rPr>
              <a:t>, </a:t>
            </a:r>
            <a:r>
              <a:rPr lang="en-US" sz="2000" b="1" dirty="0" err="1">
                <a:solidFill>
                  <a:srgbClr val="000000"/>
                </a:solidFill>
                <a:cs typeface="Arial" charset="0"/>
              </a:rPr>
              <a:t>bài</a:t>
            </a:r>
            <a:r>
              <a:rPr lang="en-US" sz="2000" b="1" dirty="0">
                <a:solidFill>
                  <a:srgbClr val="000000"/>
                </a:solidFill>
                <a:cs typeface="Arial" charset="0"/>
              </a:rPr>
              <a:t> </a:t>
            </a:r>
            <a:r>
              <a:rPr lang="en-US" sz="2000" b="1" dirty="0" err="1">
                <a:solidFill>
                  <a:srgbClr val="000000"/>
                </a:solidFill>
                <a:cs typeface="Arial" charset="0"/>
              </a:rPr>
              <a:t>học</a:t>
            </a:r>
            <a:r>
              <a:rPr lang="en-US" sz="2000" b="1" dirty="0">
                <a:solidFill>
                  <a:srgbClr val="000000"/>
                </a:solidFill>
                <a:cs typeface="Arial" charset="0"/>
              </a:rPr>
              <a:t> </a:t>
            </a:r>
            <a:r>
              <a:rPr lang="en-US" sz="2000" b="1" dirty="0" err="1">
                <a:solidFill>
                  <a:srgbClr val="000000"/>
                </a:solidFill>
                <a:cs typeface="Arial" charset="0"/>
              </a:rPr>
              <a:t>trong</a:t>
            </a:r>
            <a:r>
              <a:rPr lang="en-US" sz="2000" b="1" dirty="0">
                <a:solidFill>
                  <a:srgbClr val="000000"/>
                </a:solidFill>
                <a:cs typeface="Arial" charset="0"/>
              </a:rPr>
              <a:t> GD STEM</a:t>
            </a:r>
          </a:p>
        </p:txBody>
      </p:sp>
      <p:sp>
        <p:nvSpPr>
          <p:cNvPr id="30" name="Text Box 9"/>
          <p:cNvSpPr txBox="1">
            <a:spLocks noChangeArrowheads="1"/>
          </p:cNvSpPr>
          <p:nvPr/>
        </p:nvSpPr>
        <p:spPr bwMode="gray">
          <a:xfrm>
            <a:off x="685800" y="1581090"/>
            <a:ext cx="6945313" cy="400110"/>
          </a:xfrm>
          <a:prstGeom prst="rect">
            <a:avLst/>
          </a:prstGeom>
          <a:noFill/>
          <a:ln w="9525" algn="ctr">
            <a:noFill/>
            <a:miter lim="800000"/>
            <a:headEnd/>
            <a:tailEnd/>
          </a:ln>
          <a:effectLst/>
        </p:spPr>
        <p:txBody>
          <a:bodyPr wrap="square">
            <a:spAutoFit/>
          </a:bodyPr>
          <a:lstStyle/>
          <a:p>
            <a:pPr algn="l" eaLnBrk="0" hangingPunct="0"/>
            <a:r>
              <a:rPr lang="en-US" sz="2000" b="1" dirty="0">
                <a:solidFill>
                  <a:srgbClr val="000000"/>
                </a:solidFill>
                <a:cs typeface="Arial" charset="0"/>
              </a:rPr>
              <a:t>    4.3. </a:t>
            </a:r>
            <a:r>
              <a:rPr lang="en-US" sz="2000" b="1" dirty="0" err="1">
                <a:solidFill>
                  <a:srgbClr val="000000"/>
                </a:solidFill>
                <a:cs typeface="Arial" charset="0"/>
              </a:rPr>
              <a:t>Phần</a:t>
            </a:r>
            <a:r>
              <a:rPr lang="en-US" sz="2000" b="1" dirty="0">
                <a:solidFill>
                  <a:srgbClr val="000000"/>
                </a:solidFill>
                <a:cs typeface="Arial" charset="0"/>
              </a:rPr>
              <a:t> </a:t>
            </a:r>
            <a:r>
              <a:rPr lang="en-US" sz="2000" b="1" dirty="0" err="1">
                <a:solidFill>
                  <a:srgbClr val="000000"/>
                </a:solidFill>
                <a:cs typeface="Arial" charset="0"/>
              </a:rPr>
              <a:t>hướng</a:t>
            </a:r>
            <a:r>
              <a:rPr lang="en-US" sz="2000" b="1" dirty="0">
                <a:solidFill>
                  <a:srgbClr val="000000"/>
                </a:solidFill>
                <a:cs typeface="Arial" charset="0"/>
              </a:rPr>
              <a:t> </a:t>
            </a:r>
            <a:r>
              <a:rPr lang="en-US" sz="2000" b="1" dirty="0" err="1">
                <a:solidFill>
                  <a:srgbClr val="000000"/>
                </a:solidFill>
                <a:cs typeface="Arial" charset="0"/>
              </a:rPr>
              <a:t>dẫn</a:t>
            </a:r>
            <a:r>
              <a:rPr lang="en-US" sz="2000" b="1" dirty="0">
                <a:solidFill>
                  <a:srgbClr val="000000"/>
                </a:solidFill>
                <a:cs typeface="Arial" charset="0"/>
              </a:rPr>
              <a:t> </a:t>
            </a:r>
            <a:r>
              <a:rPr lang="en-US" sz="2000" b="1" dirty="0" err="1">
                <a:solidFill>
                  <a:srgbClr val="000000"/>
                </a:solidFill>
                <a:cs typeface="Arial" charset="0"/>
              </a:rPr>
              <a:t>dành</a:t>
            </a:r>
            <a:r>
              <a:rPr lang="en-US" sz="2000" b="1" dirty="0">
                <a:solidFill>
                  <a:srgbClr val="000000"/>
                </a:solidFill>
                <a:cs typeface="Arial" charset="0"/>
              </a:rPr>
              <a:t> </a:t>
            </a:r>
            <a:r>
              <a:rPr lang="en-US" sz="2000" b="1" dirty="0" err="1">
                <a:solidFill>
                  <a:srgbClr val="000000"/>
                </a:solidFill>
                <a:cs typeface="Arial" charset="0"/>
              </a:rPr>
              <a:t>cho</a:t>
            </a:r>
            <a:r>
              <a:rPr lang="en-US" sz="2000" b="1" dirty="0">
                <a:solidFill>
                  <a:srgbClr val="000000"/>
                </a:solidFill>
                <a:cs typeface="Arial" charset="0"/>
              </a:rPr>
              <a:t> HS</a:t>
            </a:r>
          </a:p>
        </p:txBody>
      </p:sp>
    </p:spTree>
    <p:extLst>
      <p:ext uri="{BB962C8B-B14F-4D97-AF65-F5344CB8AC3E}">
        <p14:creationId xmlns:p14="http://schemas.microsoft.com/office/powerpoint/2010/main" val="16901185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sz="3600"/>
              <a:t>III. BIỆN PHÁP TRIỂN KHAI</a:t>
            </a:r>
          </a:p>
        </p:txBody>
      </p:sp>
      <p:sp>
        <p:nvSpPr>
          <p:cNvPr id="19464" name="Text Box 8"/>
          <p:cNvSpPr txBox="1">
            <a:spLocks noChangeArrowheads="1"/>
          </p:cNvSpPr>
          <p:nvPr/>
        </p:nvSpPr>
        <p:spPr bwMode="gray">
          <a:xfrm>
            <a:off x="914400" y="1600200"/>
            <a:ext cx="7848600" cy="369332"/>
          </a:xfrm>
          <a:prstGeom prst="rect">
            <a:avLst/>
          </a:prstGeom>
          <a:noFill/>
          <a:ln w="9525" algn="ctr">
            <a:noFill/>
            <a:miter lim="800000"/>
            <a:headEnd/>
            <a:tailEnd/>
          </a:ln>
          <a:effectLst/>
        </p:spPr>
        <p:txBody>
          <a:bodyPr wrap="square">
            <a:spAutoFit/>
          </a:bodyPr>
          <a:lstStyle/>
          <a:p>
            <a:pPr algn="l" eaLnBrk="0" hangingPunct="0"/>
            <a:r>
              <a:rPr lang="en-US" b="1">
                <a:solidFill>
                  <a:srgbClr val="080808"/>
                </a:solidFill>
                <a:cs typeface="Arial" charset="0"/>
              </a:rPr>
              <a:t>5.1. Vật lý (chính khoá): Mạch điện mềm dẻo</a:t>
            </a:r>
          </a:p>
        </p:txBody>
      </p:sp>
      <p:sp>
        <p:nvSpPr>
          <p:cNvPr id="21" name="Rectangle 20"/>
          <p:cNvSpPr/>
          <p:nvPr/>
        </p:nvSpPr>
        <p:spPr bwMode="auto">
          <a:xfrm>
            <a:off x="228600" y="6542628"/>
            <a:ext cx="1676400" cy="152400"/>
          </a:xfrm>
          <a:prstGeom prst="rect">
            <a:avLst/>
          </a:prstGeom>
          <a:solidFill>
            <a:srgbClr val="357DA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2" name="Text Box 9"/>
          <p:cNvSpPr txBox="1">
            <a:spLocks noChangeArrowheads="1"/>
          </p:cNvSpPr>
          <p:nvPr/>
        </p:nvSpPr>
        <p:spPr bwMode="gray">
          <a:xfrm>
            <a:off x="674687" y="1219200"/>
            <a:ext cx="6945313" cy="400110"/>
          </a:xfrm>
          <a:prstGeom prst="rect">
            <a:avLst/>
          </a:prstGeom>
          <a:noFill/>
          <a:ln w="9525" algn="ctr">
            <a:noFill/>
            <a:miter lim="800000"/>
            <a:headEnd/>
            <a:tailEnd/>
          </a:ln>
          <a:effectLst/>
        </p:spPr>
        <p:txBody>
          <a:bodyPr wrap="square">
            <a:spAutoFit/>
          </a:bodyPr>
          <a:lstStyle/>
          <a:p>
            <a:pPr algn="l" eaLnBrk="0" hangingPunct="0"/>
            <a:r>
              <a:rPr lang="en-US" sz="2000" b="1">
                <a:solidFill>
                  <a:srgbClr val="000000"/>
                </a:solidFill>
                <a:cs typeface="Arial" charset="0"/>
              </a:rPr>
              <a:t>5. Một số ví dụ sơ lược</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2428963"/>
            <a:ext cx="3192780" cy="2812879"/>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4416" y="2428963"/>
            <a:ext cx="5018584" cy="2823790"/>
          </a:xfrm>
          <a:prstGeom prst="rect">
            <a:avLst/>
          </a:prstGeom>
        </p:spPr>
      </p:pic>
    </p:spTree>
    <p:extLst>
      <p:ext uri="{BB962C8B-B14F-4D97-AF65-F5344CB8AC3E}">
        <p14:creationId xmlns:p14="http://schemas.microsoft.com/office/powerpoint/2010/main" val="1928876776"/>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sz="3600"/>
              <a:t>III. BIỆN PHÁP TRIỂN KHAI</a:t>
            </a:r>
          </a:p>
        </p:txBody>
      </p:sp>
      <p:sp>
        <p:nvSpPr>
          <p:cNvPr id="19464" name="Text Box 8"/>
          <p:cNvSpPr txBox="1">
            <a:spLocks noChangeArrowheads="1"/>
          </p:cNvSpPr>
          <p:nvPr/>
        </p:nvSpPr>
        <p:spPr bwMode="gray">
          <a:xfrm>
            <a:off x="914400" y="1600200"/>
            <a:ext cx="7848600" cy="369332"/>
          </a:xfrm>
          <a:prstGeom prst="rect">
            <a:avLst/>
          </a:prstGeom>
          <a:noFill/>
          <a:ln w="9525" algn="ctr">
            <a:noFill/>
            <a:miter lim="800000"/>
            <a:headEnd/>
            <a:tailEnd/>
          </a:ln>
          <a:effectLst/>
        </p:spPr>
        <p:txBody>
          <a:bodyPr wrap="square">
            <a:spAutoFit/>
          </a:bodyPr>
          <a:lstStyle/>
          <a:p>
            <a:pPr algn="l" eaLnBrk="0" hangingPunct="0"/>
            <a:r>
              <a:rPr lang="en-US" b="1">
                <a:solidFill>
                  <a:srgbClr val="080808"/>
                </a:solidFill>
                <a:cs typeface="Arial" charset="0"/>
              </a:rPr>
              <a:t>5.1. Vật lý (chính khoá): Mạch điện mềm dẻo</a:t>
            </a:r>
          </a:p>
        </p:txBody>
      </p:sp>
      <p:sp>
        <p:nvSpPr>
          <p:cNvPr id="21" name="Rectangle 20"/>
          <p:cNvSpPr/>
          <p:nvPr/>
        </p:nvSpPr>
        <p:spPr bwMode="auto">
          <a:xfrm>
            <a:off x="228600" y="6542628"/>
            <a:ext cx="1676400" cy="152400"/>
          </a:xfrm>
          <a:prstGeom prst="rect">
            <a:avLst/>
          </a:prstGeom>
          <a:solidFill>
            <a:srgbClr val="357DA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2" name="Text Box 9"/>
          <p:cNvSpPr txBox="1">
            <a:spLocks noChangeArrowheads="1"/>
          </p:cNvSpPr>
          <p:nvPr/>
        </p:nvSpPr>
        <p:spPr bwMode="gray">
          <a:xfrm>
            <a:off x="674687" y="1219200"/>
            <a:ext cx="6945313" cy="400110"/>
          </a:xfrm>
          <a:prstGeom prst="rect">
            <a:avLst/>
          </a:prstGeom>
          <a:noFill/>
          <a:ln w="9525" algn="ctr">
            <a:noFill/>
            <a:miter lim="800000"/>
            <a:headEnd/>
            <a:tailEnd/>
          </a:ln>
          <a:effectLst/>
        </p:spPr>
        <p:txBody>
          <a:bodyPr wrap="square">
            <a:spAutoFit/>
          </a:bodyPr>
          <a:lstStyle/>
          <a:p>
            <a:pPr algn="l" eaLnBrk="0" hangingPunct="0"/>
            <a:r>
              <a:rPr lang="en-US" sz="2000" b="1">
                <a:solidFill>
                  <a:srgbClr val="000000"/>
                </a:solidFill>
                <a:cs typeface="Arial" charset="0"/>
              </a:rPr>
              <a:t>5. Một số ví dụ sơ lược</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2590800"/>
            <a:ext cx="4114800" cy="27432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4613" y="2617480"/>
            <a:ext cx="4098387" cy="2707093"/>
          </a:xfrm>
          <a:prstGeom prst="rect">
            <a:avLst/>
          </a:prstGeom>
        </p:spPr>
      </p:pic>
    </p:spTree>
    <p:extLst>
      <p:ext uri="{BB962C8B-B14F-4D97-AF65-F5344CB8AC3E}">
        <p14:creationId xmlns:p14="http://schemas.microsoft.com/office/powerpoint/2010/main" val="3720439180"/>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sz="3600"/>
              <a:t>III. BIỆN PHÁP TRIỂN KHAI</a:t>
            </a:r>
          </a:p>
        </p:txBody>
      </p:sp>
      <p:sp>
        <p:nvSpPr>
          <p:cNvPr id="19464" name="Text Box 8"/>
          <p:cNvSpPr txBox="1">
            <a:spLocks noChangeArrowheads="1"/>
          </p:cNvSpPr>
          <p:nvPr/>
        </p:nvSpPr>
        <p:spPr bwMode="gray">
          <a:xfrm>
            <a:off x="914400" y="1600200"/>
            <a:ext cx="7848600" cy="369332"/>
          </a:xfrm>
          <a:prstGeom prst="rect">
            <a:avLst/>
          </a:prstGeom>
          <a:noFill/>
          <a:ln w="9525" algn="ctr">
            <a:noFill/>
            <a:miter lim="800000"/>
            <a:headEnd/>
            <a:tailEnd/>
          </a:ln>
          <a:effectLst/>
        </p:spPr>
        <p:txBody>
          <a:bodyPr wrap="square">
            <a:spAutoFit/>
          </a:bodyPr>
          <a:lstStyle/>
          <a:p>
            <a:pPr algn="l" eaLnBrk="0" hangingPunct="0"/>
            <a:r>
              <a:rPr lang="en-US" b="1">
                <a:solidFill>
                  <a:srgbClr val="080808"/>
                </a:solidFill>
                <a:cs typeface="Arial" charset="0"/>
              </a:rPr>
              <a:t>5.1. Vật lý (chính khoá): Mạch điện mềm dẻo</a:t>
            </a:r>
          </a:p>
        </p:txBody>
      </p:sp>
      <p:sp>
        <p:nvSpPr>
          <p:cNvPr id="21" name="Rectangle 20"/>
          <p:cNvSpPr/>
          <p:nvPr/>
        </p:nvSpPr>
        <p:spPr bwMode="auto">
          <a:xfrm>
            <a:off x="228600" y="6542628"/>
            <a:ext cx="1676400" cy="152400"/>
          </a:xfrm>
          <a:prstGeom prst="rect">
            <a:avLst/>
          </a:prstGeom>
          <a:solidFill>
            <a:srgbClr val="357DA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2" name="Text Box 9"/>
          <p:cNvSpPr txBox="1">
            <a:spLocks noChangeArrowheads="1"/>
          </p:cNvSpPr>
          <p:nvPr/>
        </p:nvSpPr>
        <p:spPr bwMode="gray">
          <a:xfrm>
            <a:off x="674687" y="1219200"/>
            <a:ext cx="6945313" cy="400110"/>
          </a:xfrm>
          <a:prstGeom prst="rect">
            <a:avLst/>
          </a:prstGeom>
          <a:noFill/>
          <a:ln w="9525" algn="ctr">
            <a:noFill/>
            <a:miter lim="800000"/>
            <a:headEnd/>
            <a:tailEnd/>
          </a:ln>
          <a:effectLst/>
        </p:spPr>
        <p:txBody>
          <a:bodyPr wrap="square">
            <a:spAutoFit/>
          </a:bodyPr>
          <a:lstStyle/>
          <a:p>
            <a:pPr algn="l" eaLnBrk="0" hangingPunct="0"/>
            <a:r>
              <a:rPr lang="en-US" sz="2000" b="1">
                <a:solidFill>
                  <a:srgbClr val="000000"/>
                </a:solidFill>
                <a:cs typeface="Arial" charset="0"/>
              </a:rPr>
              <a:t>5. Một số ví dụ sơ lược</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5849" y="2590800"/>
            <a:ext cx="4068551" cy="3051413"/>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7800" y="2209800"/>
            <a:ext cx="2918064" cy="3890752"/>
          </a:xfrm>
          <a:prstGeom prst="rect">
            <a:avLst/>
          </a:prstGeom>
        </p:spPr>
      </p:pic>
    </p:spTree>
    <p:extLst>
      <p:ext uri="{BB962C8B-B14F-4D97-AF65-F5344CB8AC3E}">
        <p14:creationId xmlns:p14="http://schemas.microsoft.com/office/powerpoint/2010/main" val="2759046818"/>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4" name="Group 2"/>
          <p:cNvGrpSpPr>
            <a:grpSpLocks/>
          </p:cNvGrpSpPr>
          <p:nvPr/>
        </p:nvGrpSpPr>
        <p:grpSpPr bwMode="auto">
          <a:xfrm>
            <a:off x="0" y="2447925"/>
            <a:ext cx="9144000" cy="142875"/>
            <a:chOff x="0" y="1824"/>
            <a:chExt cx="5760" cy="90"/>
          </a:xfrm>
        </p:grpSpPr>
        <p:sp>
          <p:nvSpPr>
            <p:cNvPr id="13315" name="Rectangle 3"/>
            <p:cNvSpPr>
              <a:spLocks noChangeArrowheads="1"/>
            </p:cNvSpPr>
            <p:nvPr/>
          </p:nvSpPr>
          <p:spPr bwMode="gray">
            <a:xfrm>
              <a:off x="0" y="1824"/>
              <a:ext cx="5760" cy="90"/>
            </a:xfrm>
            <a:prstGeom prst="rect">
              <a:avLst/>
            </a:prstGeom>
            <a:gradFill rotWithShape="1">
              <a:gsLst>
                <a:gs pos="0">
                  <a:srgbClr val="5F5F5F"/>
                </a:gs>
                <a:gs pos="50000">
                  <a:srgbClr val="5F5F5F">
                    <a:gamma/>
                    <a:tint val="45490"/>
                    <a:invGamma/>
                  </a:srgbClr>
                </a:gs>
                <a:gs pos="100000">
                  <a:srgbClr val="5F5F5F"/>
                </a:gs>
              </a:gsLst>
              <a:lin ang="5400000" scaled="1"/>
            </a:gradFill>
            <a:ln w="9525" algn="ctr">
              <a:noFill/>
              <a:miter lim="800000"/>
              <a:headEnd/>
              <a:tailEnd/>
            </a:ln>
            <a:effectLst/>
          </p:spPr>
          <p:txBody>
            <a:bodyPr wrap="none" anchor="ctr"/>
            <a:lstStyle/>
            <a:p>
              <a:endParaRPr lang="en-US"/>
            </a:p>
          </p:txBody>
        </p:sp>
        <p:sp>
          <p:nvSpPr>
            <p:cNvPr id="13316" name="Rectangle 4"/>
            <p:cNvSpPr>
              <a:spLocks noChangeArrowheads="1"/>
            </p:cNvSpPr>
            <p:nvPr/>
          </p:nvSpPr>
          <p:spPr bwMode="gray">
            <a:xfrm>
              <a:off x="0" y="1872"/>
              <a:ext cx="5760" cy="34"/>
            </a:xfrm>
            <a:prstGeom prst="rect">
              <a:avLst/>
            </a:prstGeom>
            <a:gradFill rotWithShape="1">
              <a:gsLst>
                <a:gs pos="0">
                  <a:srgbClr val="808080">
                    <a:gamma/>
                    <a:tint val="30196"/>
                    <a:invGamma/>
                  </a:srgbClr>
                </a:gs>
                <a:gs pos="100000">
                  <a:srgbClr val="808080"/>
                </a:gs>
              </a:gsLst>
              <a:lin ang="5400000" scaled="1"/>
            </a:gradFill>
            <a:ln w="9525" algn="ctr">
              <a:noFill/>
              <a:miter lim="800000"/>
              <a:headEnd/>
              <a:tailEnd/>
            </a:ln>
            <a:effectLst/>
          </p:spPr>
          <p:txBody>
            <a:bodyPr wrap="none" anchor="ctr"/>
            <a:lstStyle/>
            <a:p>
              <a:endParaRPr lang="en-US"/>
            </a:p>
          </p:txBody>
        </p:sp>
      </p:grpSp>
      <p:grpSp>
        <p:nvGrpSpPr>
          <p:cNvPr id="13317" name="Group 5"/>
          <p:cNvGrpSpPr>
            <a:grpSpLocks/>
          </p:cNvGrpSpPr>
          <p:nvPr/>
        </p:nvGrpSpPr>
        <p:grpSpPr bwMode="auto">
          <a:xfrm>
            <a:off x="6462713" y="1676400"/>
            <a:ext cx="2139950" cy="3744912"/>
            <a:chOff x="4071" y="1584"/>
            <a:chExt cx="1348" cy="2359"/>
          </a:xfrm>
        </p:grpSpPr>
        <p:grpSp>
          <p:nvGrpSpPr>
            <p:cNvPr id="13318" name="Group 6"/>
            <p:cNvGrpSpPr>
              <a:grpSpLocks/>
            </p:cNvGrpSpPr>
            <p:nvPr/>
          </p:nvGrpSpPr>
          <p:grpSpPr bwMode="auto">
            <a:xfrm rot="3877067">
              <a:off x="4323" y="2848"/>
              <a:ext cx="1577" cy="614"/>
              <a:chOff x="2290" y="2725"/>
              <a:chExt cx="1832" cy="713"/>
            </a:xfrm>
          </p:grpSpPr>
          <p:grpSp>
            <p:nvGrpSpPr>
              <p:cNvPr id="13319" name="Group 7"/>
              <p:cNvGrpSpPr>
                <a:grpSpLocks/>
              </p:cNvGrpSpPr>
              <p:nvPr/>
            </p:nvGrpSpPr>
            <p:grpSpPr bwMode="auto">
              <a:xfrm>
                <a:off x="2290" y="3030"/>
                <a:ext cx="1832" cy="408"/>
                <a:chOff x="2290" y="3030"/>
                <a:chExt cx="1832" cy="408"/>
              </a:xfrm>
            </p:grpSpPr>
            <p:sp>
              <p:nvSpPr>
                <p:cNvPr id="13320" name="Freeform 8"/>
                <p:cNvSpPr>
                  <a:spLocks/>
                </p:cNvSpPr>
                <p:nvPr/>
              </p:nvSpPr>
              <p:spPr bwMode="gray">
                <a:xfrm>
                  <a:off x="2290" y="3030"/>
                  <a:ext cx="1832" cy="408"/>
                </a:xfrm>
                <a:custGeom>
                  <a:avLst/>
                  <a:gdLst/>
                  <a:ahLst/>
                  <a:cxnLst>
                    <a:cxn ang="0">
                      <a:pos x="1832" y="32"/>
                    </a:cxn>
                    <a:cxn ang="0">
                      <a:pos x="1830" y="66"/>
                    </a:cxn>
                    <a:cxn ang="0">
                      <a:pos x="1814" y="128"/>
                    </a:cxn>
                    <a:cxn ang="0">
                      <a:pos x="1788" y="188"/>
                    </a:cxn>
                    <a:cxn ang="0">
                      <a:pos x="1754" y="240"/>
                    </a:cxn>
                    <a:cxn ang="0">
                      <a:pos x="1712" y="288"/>
                    </a:cxn>
                    <a:cxn ang="0">
                      <a:pos x="1664" y="330"/>
                    </a:cxn>
                    <a:cxn ang="0">
                      <a:pos x="1610" y="362"/>
                    </a:cxn>
                    <a:cxn ang="0">
                      <a:pos x="1550" y="388"/>
                    </a:cxn>
                    <a:cxn ang="0">
                      <a:pos x="1486" y="402"/>
                    </a:cxn>
                    <a:cxn ang="0">
                      <a:pos x="1418" y="408"/>
                    </a:cxn>
                    <a:cxn ang="0">
                      <a:pos x="0" y="408"/>
                    </a:cxn>
                    <a:cxn ang="0">
                      <a:pos x="0" y="0"/>
                    </a:cxn>
                    <a:cxn ang="0">
                      <a:pos x="1832" y="0"/>
                    </a:cxn>
                    <a:cxn ang="0">
                      <a:pos x="1832" y="32"/>
                    </a:cxn>
                    <a:cxn ang="0">
                      <a:pos x="1832" y="32"/>
                    </a:cxn>
                  </a:cxnLst>
                  <a:rect l="0" t="0" r="r" b="b"/>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lnTo>
                        <a:pt x="1832" y="32"/>
                      </a:lnTo>
                      <a:close/>
                    </a:path>
                  </a:pathLst>
                </a:custGeom>
                <a:gradFill rotWithShape="1">
                  <a:gsLst>
                    <a:gs pos="0">
                      <a:schemeClr val="accent2">
                        <a:gamma/>
                        <a:shade val="46275"/>
                        <a:invGamma/>
                      </a:schemeClr>
                    </a:gs>
                    <a:gs pos="100000">
                      <a:schemeClr val="accent2"/>
                    </a:gs>
                  </a:gsLst>
                  <a:lin ang="5400000" scaled="1"/>
                </a:gradFill>
                <a:ln w="0">
                  <a:noFill/>
                  <a:prstDash val="solid"/>
                  <a:round/>
                  <a:headEnd/>
                  <a:tailEnd/>
                </a:ln>
              </p:spPr>
              <p:txBody>
                <a:bodyPr/>
                <a:lstStyle/>
                <a:p>
                  <a:endParaRPr lang="en-US"/>
                </a:p>
              </p:txBody>
            </p:sp>
            <p:sp>
              <p:nvSpPr>
                <p:cNvPr id="13321" name="Freeform 9"/>
                <p:cNvSpPr>
                  <a:spLocks/>
                </p:cNvSpPr>
                <p:nvPr/>
              </p:nvSpPr>
              <p:spPr bwMode="gray">
                <a:xfrm>
                  <a:off x="3810" y="3058"/>
                  <a:ext cx="288" cy="334"/>
                </a:xfrm>
                <a:custGeom>
                  <a:avLst/>
                  <a:gdLst/>
                  <a:ahLst/>
                  <a:cxnLst>
                    <a:cxn ang="0">
                      <a:pos x="288" y="0"/>
                    </a:cxn>
                    <a:cxn ang="0">
                      <a:pos x="284" y="52"/>
                    </a:cxn>
                    <a:cxn ang="0">
                      <a:pos x="272" y="98"/>
                    </a:cxn>
                    <a:cxn ang="0">
                      <a:pos x="254" y="140"/>
                    </a:cxn>
                    <a:cxn ang="0">
                      <a:pos x="230" y="176"/>
                    </a:cxn>
                    <a:cxn ang="0">
                      <a:pos x="204" y="208"/>
                    </a:cxn>
                    <a:cxn ang="0">
                      <a:pos x="174" y="238"/>
                    </a:cxn>
                    <a:cxn ang="0">
                      <a:pos x="144" y="262"/>
                    </a:cxn>
                    <a:cxn ang="0">
                      <a:pos x="112" y="282"/>
                    </a:cxn>
                    <a:cxn ang="0">
                      <a:pos x="84" y="298"/>
                    </a:cxn>
                    <a:cxn ang="0">
                      <a:pos x="56" y="312"/>
                    </a:cxn>
                    <a:cxn ang="0">
                      <a:pos x="34" y="322"/>
                    </a:cxn>
                    <a:cxn ang="0">
                      <a:pos x="16" y="328"/>
                    </a:cxn>
                    <a:cxn ang="0">
                      <a:pos x="4" y="332"/>
                    </a:cxn>
                    <a:cxn ang="0">
                      <a:pos x="0" y="334"/>
                    </a:cxn>
                    <a:cxn ang="0">
                      <a:pos x="4" y="332"/>
                    </a:cxn>
                    <a:cxn ang="0">
                      <a:pos x="16" y="326"/>
                    </a:cxn>
                    <a:cxn ang="0">
                      <a:pos x="34" y="318"/>
                    </a:cxn>
                    <a:cxn ang="0">
                      <a:pos x="56" y="304"/>
                    </a:cxn>
                    <a:cxn ang="0">
                      <a:pos x="84" y="288"/>
                    </a:cxn>
                    <a:cxn ang="0">
                      <a:pos x="112" y="266"/>
                    </a:cxn>
                    <a:cxn ang="0">
                      <a:pos x="142" y="242"/>
                    </a:cxn>
                    <a:cxn ang="0">
                      <a:pos x="170" y="212"/>
                    </a:cxn>
                    <a:cxn ang="0">
                      <a:pos x="196" y="180"/>
                    </a:cxn>
                    <a:cxn ang="0">
                      <a:pos x="220" y="142"/>
                    </a:cxn>
                    <a:cxn ang="0">
                      <a:pos x="238" y="100"/>
                    </a:cxn>
                    <a:cxn ang="0">
                      <a:pos x="250" y="54"/>
                    </a:cxn>
                    <a:cxn ang="0">
                      <a:pos x="254" y="2"/>
                    </a:cxn>
                    <a:cxn ang="0">
                      <a:pos x="288" y="0"/>
                    </a:cxn>
                  </a:cxnLst>
                  <a:rect l="0" t="0" r="r" b="b"/>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01"/>
                  </a:srgbClr>
                </a:solidFill>
                <a:ln w="0">
                  <a:noFill/>
                  <a:prstDash val="solid"/>
                  <a:round/>
                  <a:headEnd/>
                  <a:tailEnd/>
                </a:ln>
              </p:spPr>
              <p:txBody>
                <a:bodyPr/>
                <a:lstStyle/>
                <a:p>
                  <a:endParaRPr lang="en-US"/>
                </a:p>
              </p:txBody>
            </p:sp>
          </p:grpSp>
          <p:grpSp>
            <p:nvGrpSpPr>
              <p:cNvPr id="13322" name="Group 10"/>
              <p:cNvGrpSpPr>
                <a:grpSpLocks/>
              </p:cNvGrpSpPr>
              <p:nvPr/>
            </p:nvGrpSpPr>
            <p:grpSpPr bwMode="auto">
              <a:xfrm flipV="1">
                <a:off x="2290" y="2725"/>
                <a:ext cx="1406" cy="313"/>
                <a:chOff x="2290" y="3030"/>
                <a:chExt cx="1832" cy="408"/>
              </a:xfrm>
            </p:grpSpPr>
            <p:sp>
              <p:nvSpPr>
                <p:cNvPr id="13323" name="Freeform 11"/>
                <p:cNvSpPr>
                  <a:spLocks/>
                </p:cNvSpPr>
                <p:nvPr/>
              </p:nvSpPr>
              <p:spPr bwMode="gray">
                <a:xfrm>
                  <a:off x="2290" y="3030"/>
                  <a:ext cx="1832" cy="408"/>
                </a:xfrm>
                <a:custGeom>
                  <a:avLst/>
                  <a:gdLst/>
                  <a:ahLst/>
                  <a:cxnLst>
                    <a:cxn ang="0">
                      <a:pos x="1832" y="32"/>
                    </a:cxn>
                    <a:cxn ang="0">
                      <a:pos x="1830" y="66"/>
                    </a:cxn>
                    <a:cxn ang="0">
                      <a:pos x="1814" y="128"/>
                    </a:cxn>
                    <a:cxn ang="0">
                      <a:pos x="1788" y="188"/>
                    </a:cxn>
                    <a:cxn ang="0">
                      <a:pos x="1754" y="240"/>
                    </a:cxn>
                    <a:cxn ang="0">
                      <a:pos x="1712" y="288"/>
                    </a:cxn>
                    <a:cxn ang="0">
                      <a:pos x="1664" y="330"/>
                    </a:cxn>
                    <a:cxn ang="0">
                      <a:pos x="1610" y="362"/>
                    </a:cxn>
                    <a:cxn ang="0">
                      <a:pos x="1550" y="388"/>
                    </a:cxn>
                    <a:cxn ang="0">
                      <a:pos x="1486" y="402"/>
                    </a:cxn>
                    <a:cxn ang="0">
                      <a:pos x="1418" y="408"/>
                    </a:cxn>
                    <a:cxn ang="0">
                      <a:pos x="0" y="408"/>
                    </a:cxn>
                    <a:cxn ang="0">
                      <a:pos x="0" y="0"/>
                    </a:cxn>
                    <a:cxn ang="0">
                      <a:pos x="1832" y="0"/>
                    </a:cxn>
                    <a:cxn ang="0">
                      <a:pos x="1832" y="32"/>
                    </a:cxn>
                    <a:cxn ang="0">
                      <a:pos x="1832" y="32"/>
                    </a:cxn>
                  </a:cxnLst>
                  <a:rect l="0" t="0" r="r" b="b"/>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lnTo>
                        <a:pt x="1832" y="32"/>
                      </a:lnTo>
                      <a:close/>
                    </a:path>
                  </a:pathLst>
                </a:custGeom>
                <a:solidFill>
                  <a:schemeClr val="accent2"/>
                </a:solidFill>
                <a:ln w="0">
                  <a:noFill/>
                  <a:prstDash val="solid"/>
                  <a:round/>
                  <a:headEnd/>
                  <a:tailEnd/>
                </a:ln>
              </p:spPr>
              <p:txBody>
                <a:bodyPr/>
                <a:lstStyle/>
                <a:p>
                  <a:endParaRPr lang="en-US"/>
                </a:p>
              </p:txBody>
            </p:sp>
            <p:sp>
              <p:nvSpPr>
                <p:cNvPr id="13324" name="Freeform 12"/>
                <p:cNvSpPr>
                  <a:spLocks/>
                </p:cNvSpPr>
                <p:nvPr/>
              </p:nvSpPr>
              <p:spPr bwMode="gray">
                <a:xfrm>
                  <a:off x="3810" y="3058"/>
                  <a:ext cx="288" cy="334"/>
                </a:xfrm>
                <a:custGeom>
                  <a:avLst/>
                  <a:gdLst/>
                  <a:ahLst/>
                  <a:cxnLst>
                    <a:cxn ang="0">
                      <a:pos x="288" y="0"/>
                    </a:cxn>
                    <a:cxn ang="0">
                      <a:pos x="284" y="52"/>
                    </a:cxn>
                    <a:cxn ang="0">
                      <a:pos x="272" y="98"/>
                    </a:cxn>
                    <a:cxn ang="0">
                      <a:pos x="254" y="140"/>
                    </a:cxn>
                    <a:cxn ang="0">
                      <a:pos x="230" y="176"/>
                    </a:cxn>
                    <a:cxn ang="0">
                      <a:pos x="204" y="208"/>
                    </a:cxn>
                    <a:cxn ang="0">
                      <a:pos x="174" y="238"/>
                    </a:cxn>
                    <a:cxn ang="0">
                      <a:pos x="144" y="262"/>
                    </a:cxn>
                    <a:cxn ang="0">
                      <a:pos x="112" y="282"/>
                    </a:cxn>
                    <a:cxn ang="0">
                      <a:pos x="84" y="298"/>
                    </a:cxn>
                    <a:cxn ang="0">
                      <a:pos x="56" y="312"/>
                    </a:cxn>
                    <a:cxn ang="0">
                      <a:pos x="34" y="322"/>
                    </a:cxn>
                    <a:cxn ang="0">
                      <a:pos x="16" y="328"/>
                    </a:cxn>
                    <a:cxn ang="0">
                      <a:pos x="4" y="332"/>
                    </a:cxn>
                    <a:cxn ang="0">
                      <a:pos x="0" y="334"/>
                    </a:cxn>
                    <a:cxn ang="0">
                      <a:pos x="4" y="332"/>
                    </a:cxn>
                    <a:cxn ang="0">
                      <a:pos x="16" y="326"/>
                    </a:cxn>
                    <a:cxn ang="0">
                      <a:pos x="34" y="318"/>
                    </a:cxn>
                    <a:cxn ang="0">
                      <a:pos x="56" y="304"/>
                    </a:cxn>
                    <a:cxn ang="0">
                      <a:pos x="84" y="288"/>
                    </a:cxn>
                    <a:cxn ang="0">
                      <a:pos x="112" y="266"/>
                    </a:cxn>
                    <a:cxn ang="0">
                      <a:pos x="142" y="242"/>
                    </a:cxn>
                    <a:cxn ang="0">
                      <a:pos x="170" y="212"/>
                    </a:cxn>
                    <a:cxn ang="0">
                      <a:pos x="196" y="180"/>
                    </a:cxn>
                    <a:cxn ang="0">
                      <a:pos x="220" y="142"/>
                    </a:cxn>
                    <a:cxn ang="0">
                      <a:pos x="238" y="100"/>
                    </a:cxn>
                    <a:cxn ang="0">
                      <a:pos x="250" y="54"/>
                    </a:cxn>
                    <a:cxn ang="0">
                      <a:pos x="254" y="2"/>
                    </a:cxn>
                    <a:cxn ang="0">
                      <a:pos x="288" y="0"/>
                    </a:cxn>
                  </a:cxnLst>
                  <a:rect l="0" t="0" r="r" b="b"/>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01"/>
                  </a:srgbClr>
                </a:solidFill>
                <a:ln w="0">
                  <a:noFill/>
                  <a:prstDash val="solid"/>
                  <a:round/>
                  <a:headEnd/>
                  <a:tailEnd/>
                </a:ln>
              </p:spPr>
              <p:txBody>
                <a:bodyPr/>
                <a:lstStyle/>
                <a:p>
                  <a:endParaRPr lang="en-US"/>
                </a:p>
              </p:txBody>
            </p:sp>
          </p:grpSp>
        </p:grpSp>
        <p:sp>
          <p:nvSpPr>
            <p:cNvPr id="13325" name="Oval 13"/>
            <p:cNvSpPr>
              <a:spLocks noChangeArrowheads="1"/>
            </p:cNvSpPr>
            <p:nvPr/>
          </p:nvSpPr>
          <p:spPr bwMode="gray">
            <a:xfrm>
              <a:off x="4071" y="1584"/>
              <a:ext cx="1090" cy="1088"/>
            </a:xfrm>
            <a:prstGeom prst="ellipse">
              <a:avLst/>
            </a:prstGeom>
            <a:gradFill rotWithShape="1">
              <a:gsLst>
                <a:gs pos="0">
                  <a:schemeClr val="accent2">
                    <a:gamma/>
                    <a:tint val="0"/>
                    <a:invGamma/>
                  </a:schemeClr>
                </a:gs>
                <a:gs pos="50000">
                  <a:schemeClr val="accent2"/>
                </a:gs>
                <a:gs pos="100000">
                  <a:schemeClr val="accent2">
                    <a:gamma/>
                    <a:tint val="0"/>
                    <a:invGamma/>
                  </a:schemeClr>
                </a:gs>
              </a:gsLst>
              <a:lin ang="2700000" scaled="1"/>
            </a:gradFill>
            <a:ln w="38100" algn="ctr">
              <a:noFill/>
              <a:round/>
              <a:headEnd/>
              <a:tailEnd/>
            </a:ln>
            <a:effectLst/>
          </p:spPr>
          <p:txBody>
            <a:bodyPr wrap="none" anchor="ctr">
              <a:spAutoFit/>
            </a:bodyPr>
            <a:lstStyle/>
            <a:p>
              <a:endParaRPr lang="en-US"/>
            </a:p>
          </p:txBody>
        </p:sp>
        <p:sp>
          <p:nvSpPr>
            <p:cNvPr id="13326" name="Oval 14"/>
            <p:cNvSpPr>
              <a:spLocks noChangeArrowheads="1"/>
            </p:cNvSpPr>
            <p:nvPr/>
          </p:nvSpPr>
          <p:spPr bwMode="gray">
            <a:xfrm>
              <a:off x="4074" y="1587"/>
              <a:ext cx="1090" cy="1088"/>
            </a:xfrm>
            <a:prstGeom prst="ellipse">
              <a:avLst/>
            </a:prstGeom>
            <a:gradFill rotWithShape="1">
              <a:gsLst>
                <a:gs pos="0">
                  <a:schemeClr val="accent2">
                    <a:alpha val="32001"/>
                  </a:schemeClr>
                </a:gs>
                <a:gs pos="100000">
                  <a:schemeClr val="accent2">
                    <a:gamma/>
                    <a:shade val="0"/>
                    <a:invGamma/>
                    <a:alpha val="89999"/>
                  </a:schemeClr>
                </a:gs>
              </a:gsLst>
              <a:lin ang="2700000" scaled="1"/>
            </a:gradFill>
            <a:ln w="38100" algn="ctr">
              <a:noFill/>
              <a:round/>
              <a:headEnd/>
              <a:tailEnd/>
            </a:ln>
            <a:effectLst/>
          </p:spPr>
          <p:txBody>
            <a:bodyPr wrap="none" anchor="ctr">
              <a:spAutoFit/>
            </a:bodyPr>
            <a:lstStyle/>
            <a:p>
              <a:endParaRPr lang="en-US"/>
            </a:p>
          </p:txBody>
        </p:sp>
        <p:sp>
          <p:nvSpPr>
            <p:cNvPr id="13327" name="Oval 15"/>
            <p:cNvSpPr>
              <a:spLocks noChangeArrowheads="1"/>
            </p:cNvSpPr>
            <p:nvPr/>
          </p:nvSpPr>
          <p:spPr bwMode="gray">
            <a:xfrm>
              <a:off x="4131" y="1655"/>
              <a:ext cx="946" cy="945"/>
            </a:xfrm>
            <a:prstGeom prst="ellipse">
              <a:avLst/>
            </a:prstGeom>
            <a:gradFill rotWithShape="1">
              <a:gsLst>
                <a:gs pos="0">
                  <a:schemeClr val="accent2">
                    <a:gamma/>
                    <a:shade val="54118"/>
                    <a:invGamma/>
                  </a:schemeClr>
                </a:gs>
                <a:gs pos="50000">
                  <a:schemeClr val="accent2"/>
                </a:gs>
                <a:gs pos="100000">
                  <a:schemeClr val="accent2">
                    <a:gamma/>
                    <a:shade val="54118"/>
                    <a:invGamma/>
                  </a:schemeClr>
                </a:gs>
              </a:gsLst>
              <a:lin ang="18900000" scaled="1"/>
            </a:gradFill>
            <a:ln w="38100" algn="ctr">
              <a:noFill/>
              <a:round/>
              <a:headEnd/>
              <a:tailEnd/>
            </a:ln>
            <a:effectLst/>
          </p:spPr>
          <p:txBody>
            <a:bodyPr anchor="ctr">
              <a:spAutoFit/>
            </a:bodyPr>
            <a:lstStyle/>
            <a:p>
              <a:endParaRPr lang="en-US"/>
            </a:p>
          </p:txBody>
        </p:sp>
        <p:sp>
          <p:nvSpPr>
            <p:cNvPr id="13328" name="Oval 16"/>
            <p:cNvSpPr>
              <a:spLocks noChangeArrowheads="1"/>
            </p:cNvSpPr>
            <p:nvPr/>
          </p:nvSpPr>
          <p:spPr bwMode="gray">
            <a:xfrm>
              <a:off x="4128" y="1650"/>
              <a:ext cx="946" cy="945"/>
            </a:xfrm>
            <a:prstGeom prst="ellipse">
              <a:avLst/>
            </a:prstGeom>
            <a:gradFill rotWithShape="1">
              <a:gsLst>
                <a:gs pos="0">
                  <a:schemeClr val="accent2">
                    <a:gamma/>
                    <a:shade val="63529"/>
                    <a:invGamma/>
                  </a:schemeClr>
                </a:gs>
                <a:gs pos="100000">
                  <a:schemeClr val="accent2">
                    <a:alpha val="0"/>
                  </a:schemeClr>
                </a:gs>
              </a:gsLst>
              <a:lin ang="2700000" scaled="1"/>
            </a:gradFill>
            <a:ln w="38100" algn="ctr">
              <a:noFill/>
              <a:round/>
              <a:headEnd/>
              <a:tailEnd/>
            </a:ln>
            <a:effectLst/>
          </p:spPr>
          <p:txBody>
            <a:bodyPr anchor="ctr">
              <a:spAutoFit/>
            </a:bodyPr>
            <a:lstStyle/>
            <a:p>
              <a:endParaRPr lang="en-US"/>
            </a:p>
          </p:txBody>
        </p:sp>
        <p:sp>
          <p:nvSpPr>
            <p:cNvPr id="13329" name="Oval 17"/>
            <p:cNvSpPr>
              <a:spLocks noChangeArrowheads="1"/>
            </p:cNvSpPr>
            <p:nvPr/>
          </p:nvSpPr>
          <p:spPr bwMode="gray">
            <a:xfrm>
              <a:off x="4178" y="1703"/>
              <a:ext cx="852" cy="850"/>
            </a:xfrm>
            <a:prstGeom prst="ellipse">
              <a:avLst/>
            </a:prstGeom>
            <a:solidFill>
              <a:srgbClr val="000000"/>
            </a:solidFill>
            <a:ln w="38100" algn="ctr">
              <a:noFill/>
              <a:round/>
              <a:headEnd/>
              <a:tailEnd/>
            </a:ln>
            <a:effectLst/>
          </p:spPr>
          <p:txBody>
            <a:bodyPr anchor="ctr">
              <a:spAutoFit/>
            </a:bodyPr>
            <a:lstStyle/>
            <a:p>
              <a:endParaRPr lang="en-US"/>
            </a:p>
          </p:txBody>
        </p:sp>
        <p:grpSp>
          <p:nvGrpSpPr>
            <p:cNvPr id="13330" name="Group 18"/>
            <p:cNvGrpSpPr>
              <a:grpSpLocks/>
            </p:cNvGrpSpPr>
            <p:nvPr/>
          </p:nvGrpSpPr>
          <p:grpSpPr bwMode="auto">
            <a:xfrm>
              <a:off x="4197" y="1716"/>
              <a:ext cx="826" cy="825"/>
              <a:chOff x="4166" y="1706"/>
              <a:chExt cx="1252" cy="1252"/>
            </a:xfrm>
          </p:grpSpPr>
          <p:sp>
            <p:nvSpPr>
              <p:cNvPr id="13331" name="Oval 19"/>
              <p:cNvSpPr>
                <a:spLocks noChangeArrowheads="1"/>
              </p:cNvSpPr>
              <p:nvPr/>
            </p:nvSpPr>
            <p:spPr bwMode="gray">
              <a:xfrm>
                <a:off x="4166" y="1706"/>
                <a:ext cx="1252" cy="1252"/>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p>
                <a:endParaRPr lang="en-US"/>
              </a:p>
            </p:txBody>
          </p:sp>
          <p:sp>
            <p:nvSpPr>
              <p:cNvPr id="13332" name="Oval 20"/>
              <p:cNvSpPr>
                <a:spLocks noChangeArrowheads="1"/>
              </p:cNvSpPr>
              <p:nvPr/>
            </p:nvSpPr>
            <p:spPr bwMode="gray">
              <a:xfrm>
                <a:off x="4182" y="1713"/>
                <a:ext cx="1222" cy="1221"/>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endParaRPr lang="en-US"/>
              </a:p>
            </p:txBody>
          </p:sp>
          <p:sp>
            <p:nvSpPr>
              <p:cNvPr id="13333" name="Oval 21"/>
              <p:cNvSpPr>
                <a:spLocks noChangeArrowheads="1"/>
              </p:cNvSpPr>
              <p:nvPr/>
            </p:nvSpPr>
            <p:spPr bwMode="gray">
              <a:xfrm>
                <a:off x="4195" y="1725"/>
                <a:ext cx="1162" cy="1141"/>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lstStyle/>
              <a:p>
                <a:endParaRPr lang="en-US"/>
              </a:p>
            </p:txBody>
          </p:sp>
          <p:sp>
            <p:nvSpPr>
              <p:cNvPr id="13334" name="Oval 22"/>
              <p:cNvSpPr>
                <a:spLocks noChangeArrowheads="1"/>
              </p:cNvSpPr>
              <p:nvPr/>
            </p:nvSpPr>
            <p:spPr bwMode="gray">
              <a:xfrm>
                <a:off x="4263" y="1757"/>
                <a:ext cx="1033" cy="926"/>
              </a:xfrm>
              <a:prstGeom prst="ellipse">
                <a:avLst/>
              </a:prstGeom>
              <a:gradFill rotWithShape="1">
                <a:gsLst>
                  <a:gs pos="0">
                    <a:srgbClr val="D6E1E2">
                      <a:gamma/>
                      <a:tint val="0"/>
                      <a:invGamma/>
                    </a:srgbClr>
                  </a:gs>
                  <a:gs pos="100000">
                    <a:srgbClr val="D6E1E2">
                      <a:alpha val="38000"/>
                    </a:srgbClr>
                  </a:gs>
                </a:gsLst>
                <a:lin ang="5400000" scaled="1"/>
              </a:gradFill>
              <a:ln w="9525" algn="ctr">
                <a:noFill/>
                <a:round/>
                <a:headEnd/>
                <a:tailEnd/>
              </a:ln>
              <a:effectLst/>
            </p:spPr>
            <p:txBody>
              <a:bodyPr vert="eaVert" wrap="none" anchor="ctr"/>
              <a:lstStyle/>
              <a:p>
                <a:endParaRPr lang="en-US"/>
              </a:p>
            </p:txBody>
          </p:sp>
        </p:grpSp>
        <p:sp>
          <p:nvSpPr>
            <p:cNvPr id="13335" name="Text Box 23"/>
            <p:cNvSpPr txBox="1">
              <a:spLocks noChangeArrowheads="1"/>
            </p:cNvSpPr>
            <p:nvPr/>
          </p:nvSpPr>
          <p:spPr bwMode="gray">
            <a:xfrm rot="3925970">
              <a:off x="4362" y="3098"/>
              <a:ext cx="1212" cy="252"/>
            </a:xfrm>
            <a:prstGeom prst="rect">
              <a:avLst/>
            </a:prstGeom>
            <a:noFill/>
            <a:ln w="9525">
              <a:noFill/>
              <a:miter lim="800000"/>
              <a:headEnd/>
              <a:tailEnd/>
            </a:ln>
            <a:effectLst/>
          </p:spPr>
          <p:txBody>
            <a:bodyPr wrap="square">
              <a:spAutoFit/>
            </a:bodyPr>
            <a:lstStyle/>
            <a:p>
              <a:pPr eaLnBrk="0" hangingPunct="0"/>
              <a:r>
                <a:rPr lang="en-US" sz="2000" b="1">
                  <a:solidFill>
                    <a:srgbClr val="FFFFFF"/>
                  </a:solidFill>
                </a:rPr>
                <a:t>CMCN lần 4</a:t>
              </a:r>
            </a:p>
          </p:txBody>
        </p:sp>
        <p:sp>
          <p:nvSpPr>
            <p:cNvPr id="13336" name="Text Box 24"/>
            <p:cNvSpPr txBox="1">
              <a:spLocks noChangeArrowheads="1"/>
            </p:cNvSpPr>
            <p:nvPr/>
          </p:nvSpPr>
          <p:spPr bwMode="gray">
            <a:xfrm rot="3925970">
              <a:off x="4609" y="2933"/>
              <a:ext cx="1151" cy="194"/>
            </a:xfrm>
            <a:prstGeom prst="rect">
              <a:avLst/>
            </a:prstGeom>
            <a:noFill/>
            <a:ln w="9525">
              <a:noFill/>
              <a:miter lim="800000"/>
              <a:headEnd/>
              <a:tailEnd/>
            </a:ln>
            <a:effectLst/>
          </p:spPr>
          <p:txBody>
            <a:bodyPr wrap="square">
              <a:spAutoFit/>
            </a:bodyPr>
            <a:lstStyle/>
            <a:p>
              <a:pPr eaLnBrk="0" hangingPunct="0"/>
              <a:r>
                <a:rPr lang="en-US" sz="1400" b="1">
                  <a:solidFill>
                    <a:srgbClr val="FFFFFF"/>
                  </a:solidFill>
                </a:rPr>
                <a:t>IoT, TĐH, TTNT</a:t>
              </a:r>
            </a:p>
          </p:txBody>
        </p:sp>
      </p:grpSp>
      <p:cxnSp>
        <p:nvCxnSpPr>
          <p:cNvPr id="13341" name="AutoShape 29"/>
          <p:cNvCxnSpPr>
            <a:cxnSpLocks noChangeShapeType="1"/>
            <a:stCxn id="13337" idx="3"/>
            <a:endCxn id="13338" idx="1"/>
          </p:cNvCxnSpPr>
          <p:nvPr/>
        </p:nvCxnSpPr>
        <p:spPr bwMode="auto">
          <a:xfrm>
            <a:off x="1508840" y="2511941"/>
            <a:ext cx="1275635" cy="9525"/>
          </a:xfrm>
          <a:prstGeom prst="straightConnector1">
            <a:avLst/>
          </a:prstGeom>
          <a:noFill/>
          <a:ln w="9525">
            <a:solidFill>
              <a:srgbClr val="B2B2B2"/>
            </a:solidFill>
            <a:round/>
            <a:headEnd/>
            <a:tailEnd type="triangle" w="med" len="med"/>
          </a:ln>
          <a:effectLst/>
        </p:spPr>
      </p:cxnSp>
      <p:cxnSp>
        <p:nvCxnSpPr>
          <p:cNvPr id="13342" name="AutoShape 30"/>
          <p:cNvCxnSpPr>
            <a:cxnSpLocks noChangeShapeType="1"/>
            <a:stCxn id="13338" idx="3"/>
          </p:cNvCxnSpPr>
          <p:nvPr/>
        </p:nvCxnSpPr>
        <p:spPr bwMode="auto">
          <a:xfrm flipV="1">
            <a:off x="3482102" y="2520950"/>
            <a:ext cx="1283573" cy="516"/>
          </a:xfrm>
          <a:prstGeom prst="straightConnector1">
            <a:avLst/>
          </a:prstGeom>
          <a:noFill/>
          <a:ln w="9525">
            <a:solidFill>
              <a:srgbClr val="B2B2B2"/>
            </a:solidFill>
            <a:round/>
            <a:headEnd/>
            <a:tailEnd type="triangle" w="med" len="med"/>
          </a:ln>
          <a:effectLst/>
        </p:spPr>
      </p:cxnSp>
      <p:grpSp>
        <p:nvGrpSpPr>
          <p:cNvPr id="13346" name="Group 34"/>
          <p:cNvGrpSpPr>
            <a:grpSpLocks/>
          </p:cNvGrpSpPr>
          <p:nvPr/>
        </p:nvGrpSpPr>
        <p:grpSpPr bwMode="auto">
          <a:xfrm>
            <a:off x="4495800" y="1804987"/>
            <a:ext cx="1905000" cy="3417888"/>
            <a:chOff x="2832" y="1665"/>
            <a:chExt cx="1200" cy="2153"/>
          </a:xfrm>
        </p:grpSpPr>
        <p:grpSp>
          <p:nvGrpSpPr>
            <p:cNvPr id="13347" name="Group 35"/>
            <p:cNvGrpSpPr>
              <a:grpSpLocks/>
            </p:cNvGrpSpPr>
            <p:nvPr/>
          </p:nvGrpSpPr>
          <p:grpSpPr bwMode="auto">
            <a:xfrm rot="3877067">
              <a:off x="2936" y="2723"/>
              <a:ext cx="1577" cy="614"/>
              <a:chOff x="2290" y="2725"/>
              <a:chExt cx="1832" cy="713"/>
            </a:xfrm>
          </p:grpSpPr>
          <p:grpSp>
            <p:nvGrpSpPr>
              <p:cNvPr id="13348" name="Group 36"/>
              <p:cNvGrpSpPr>
                <a:grpSpLocks/>
              </p:cNvGrpSpPr>
              <p:nvPr/>
            </p:nvGrpSpPr>
            <p:grpSpPr bwMode="auto">
              <a:xfrm>
                <a:off x="2290" y="3030"/>
                <a:ext cx="1832" cy="408"/>
                <a:chOff x="2290" y="3030"/>
                <a:chExt cx="1832" cy="408"/>
              </a:xfrm>
            </p:grpSpPr>
            <p:sp>
              <p:nvSpPr>
                <p:cNvPr id="13349" name="Freeform 37"/>
                <p:cNvSpPr>
                  <a:spLocks/>
                </p:cNvSpPr>
                <p:nvPr/>
              </p:nvSpPr>
              <p:spPr bwMode="gray">
                <a:xfrm>
                  <a:off x="2290" y="3030"/>
                  <a:ext cx="1832" cy="408"/>
                </a:xfrm>
                <a:custGeom>
                  <a:avLst/>
                  <a:gdLst/>
                  <a:ahLst/>
                  <a:cxnLst>
                    <a:cxn ang="0">
                      <a:pos x="1832" y="32"/>
                    </a:cxn>
                    <a:cxn ang="0">
                      <a:pos x="1830" y="66"/>
                    </a:cxn>
                    <a:cxn ang="0">
                      <a:pos x="1814" y="128"/>
                    </a:cxn>
                    <a:cxn ang="0">
                      <a:pos x="1788" y="188"/>
                    </a:cxn>
                    <a:cxn ang="0">
                      <a:pos x="1754" y="240"/>
                    </a:cxn>
                    <a:cxn ang="0">
                      <a:pos x="1712" y="288"/>
                    </a:cxn>
                    <a:cxn ang="0">
                      <a:pos x="1664" y="330"/>
                    </a:cxn>
                    <a:cxn ang="0">
                      <a:pos x="1610" y="362"/>
                    </a:cxn>
                    <a:cxn ang="0">
                      <a:pos x="1550" y="388"/>
                    </a:cxn>
                    <a:cxn ang="0">
                      <a:pos x="1486" y="402"/>
                    </a:cxn>
                    <a:cxn ang="0">
                      <a:pos x="1418" y="408"/>
                    </a:cxn>
                    <a:cxn ang="0">
                      <a:pos x="0" y="408"/>
                    </a:cxn>
                    <a:cxn ang="0">
                      <a:pos x="0" y="0"/>
                    </a:cxn>
                    <a:cxn ang="0">
                      <a:pos x="1832" y="0"/>
                    </a:cxn>
                    <a:cxn ang="0">
                      <a:pos x="1832" y="32"/>
                    </a:cxn>
                    <a:cxn ang="0">
                      <a:pos x="1832" y="32"/>
                    </a:cxn>
                  </a:cxnLst>
                  <a:rect l="0" t="0" r="r" b="b"/>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lnTo>
                        <a:pt x="1832" y="32"/>
                      </a:lnTo>
                      <a:close/>
                    </a:path>
                  </a:pathLst>
                </a:custGeom>
                <a:gradFill rotWithShape="1">
                  <a:gsLst>
                    <a:gs pos="0">
                      <a:schemeClr val="hlink">
                        <a:gamma/>
                        <a:shade val="46275"/>
                        <a:invGamma/>
                      </a:schemeClr>
                    </a:gs>
                    <a:gs pos="100000">
                      <a:schemeClr val="hlink"/>
                    </a:gs>
                  </a:gsLst>
                  <a:lin ang="5400000" scaled="1"/>
                </a:gradFill>
                <a:ln w="0">
                  <a:noFill/>
                  <a:prstDash val="solid"/>
                  <a:round/>
                  <a:headEnd/>
                  <a:tailEnd/>
                </a:ln>
              </p:spPr>
              <p:txBody>
                <a:bodyPr/>
                <a:lstStyle/>
                <a:p>
                  <a:endParaRPr lang="en-US"/>
                </a:p>
              </p:txBody>
            </p:sp>
            <p:sp>
              <p:nvSpPr>
                <p:cNvPr id="13350" name="Freeform 38"/>
                <p:cNvSpPr>
                  <a:spLocks/>
                </p:cNvSpPr>
                <p:nvPr/>
              </p:nvSpPr>
              <p:spPr bwMode="gray">
                <a:xfrm>
                  <a:off x="3810" y="3058"/>
                  <a:ext cx="288" cy="334"/>
                </a:xfrm>
                <a:custGeom>
                  <a:avLst/>
                  <a:gdLst/>
                  <a:ahLst/>
                  <a:cxnLst>
                    <a:cxn ang="0">
                      <a:pos x="288" y="0"/>
                    </a:cxn>
                    <a:cxn ang="0">
                      <a:pos x="284" y="52"/>
                    </a:cxn>
                    <a:cxn ang="0">
                      <a:pos x="272" y="98"/>
                    </a:cxn>
                    <a:cxn ang="0">
                      <a:pos x="254" y="140"/>
                    </a:cxn>
                    <a:cxn ang="0">
                      <a:pos x="230" y="176"/>
                    </a:cxn>
                    <a:cxn ang="0">
                      <a:pos x="204" y="208"/>
                    </a:cxn>
                    <a:cxn ang="0">
                      <a:pos x="174" y="238"/>
                    </a:cxn>
                    <a:cxn ang="0">
                      <a:pos x="144" y="262"/>
                    </a:cxn>
                    <a:cxn ang="0">
                      <a:pos x="112" y="282"/>
                    </a:cxn>
                    <a:cxn ang="0">
                      <a:pos x="84" y="298"/>
                    </a:cxn>
                    <a:cxn ang="0">
                      <a:pos x="56" y="312"/>
                    </a:cxn>
                    <a:cxn ang="0">
                      <a:pos x="34" y="322"/>
                    </a:cxn>
                    <a:cxn ang="0">
                      <a:pos x="16" y="328"/>
                    </a:cxn>
                    <a:cxn ang="0">
                      <a:pos x="4" y="332"/>
                    </a:cxn>
                    <a:cxn ang="0">
                      <a:pos x="0" y="334"/>
                    </a:cxn>
                    <a:cxn ang="0">
                      <a:pos x="4" y="332"/>
                    </a:cxn>
                    <a:cxn ang="0">
                      <a:pos x="16" y="326"/>
                    </a:cxn>
                    <a:cxn ang="0">
                      <a:pos x="34" y="318"/>
                    </a:cxn>
                    <a:cxn ang="0">
                      <a:pos x="56" y="304"/>
                    </a:cxn>
                    <a:cxn ang="0">
                      <a:pos x="84" y="288"/>
                    </a:cxn>
                    <a:cxn ang="0">
                      <a:pos x="112" y="266"/>
                    </a:cxn>
                    <a:cxn ang="0">
                      <a:pos x="142" y="242"/>
                    </a:cxn>
                    <a:cxn ang="0">
                      <a:pos x="170" y="212"/>
                    </a:cxn>
                    <a:cxn ang="0">
                      <a:pos x="196" y="180"/>
                    </a:cxn>
                    <a:cxn ang="0">
                      <a:pos x="220" y="142"/>
                    </a:cxn>
                    <a:cxn ang="0">
                      <a:pos x="238" y="100"/>
                    </a:cxn>
                    <a:cxn ang="0">
                      <a:pos x="250" y="54"/>
                    </a:cxn>
                    <a:cxn ang="0">
                      <a:pos x="254" y="2"/>
                    </a:cxn>
                    <a:cxn ang="0">
                      <a:pos x="288" y="0"/>
                    </a:cxn>
                  </a:cxnLst>
                  <a:rect l="0" t="0" r="r" b="b"/>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01"/>
                  </a:srgbClr>
                </a:solidFill>
                <a:ln w="0">
                  <a:noFill/>
                  <a:prstDash val="solid"/>
                  <a:round/>
                  <a:headEnd/>
                  <a:tailEnd/>
                </a:ln>
              </p:spPr>
              <p:txBody>
                <a:bodyPr/>
                <a:lstStyle/>
                <a:p>
                  <a:endParaRPr lang="en-US"/>
                </a:p>
              </p:txBody>
            </p:sp>
          </p:grpSp>
          <p:grpSp>
            <p:nvGrpSpPr>
              <p:cNvPr id="13351" name="Group 39"/>
              <p:cNvGrpSpPr>
                <a:grpSpLocks/>
              </p:cNvGrpSpPr>
              <p:nvPr/>
            </p:nvGrpSpPr>
            <p:grpSpPr bwMode="auto">
              <a:xfrm flipV="1">
                <a:off x="2290" y="2725"/>
                <a:ext cx="1406" cy="313"/>
                <a:chOff x="2290" y="3030"/>
                <a:chExt cx="1832" cy="408"/>
              </a:xfrm>
            </p:grpSpPr>
            <p:sp>
              <p:nvSpPr>
                <p:cNvPr id="13352" name="Freeform 40"/>
                <p:cNvSpPr>
                  <a:spLocks/>
                </p:cNvSpPr>
                <p:nvPr/>
              </p:nvSpPr>
              <p:spPr bwMode="gray">
                <a:xfrm>
                  <a:off x="2290" y="3030"/>
                  <a:ext cx="1832" cy="408"/>
                </a:xfrm>
                <a:custGeom>
                  <a:avLst/>
                  <a:gdLst/>
                  <a:ahLst/>
                  <a:cxnLst>
                    <a:cxn ang="0">
                      <a:pos x="1832" y="32"/>
                    </a:cxn>
                    <a:cxn ang="0">
                      <a:pos x="1830" y="66"/>
                    </a:cxn>
                    <a:cxn ang="0">
                      <a:pos x="1814" y="128"/>
                    </a:cxn>
                    <a:cxn ang="0">
                      <a:pos x="1788" y="188"/>
                    </a:cxn>
                    <a:cxn ang="0">
                      <a:pos x="1754" y="240"/>
                    </a:cxn>
                    <a:cxn ang="0">
                      <a:pos x="1712" y="288"/>
                    </a:cxn>
                    <a:cxn ang="0">
                      <a:pos x="1664" y="330"/>
                    </a:cxn>
                    <a:cxn ang="0">
                      <a:pos x="1610" y="362"/>
                    </a:cxn>
                    <a:cxn ang="0">
                      <a:pos x="1550" y="388"/>
                    </a:cxn>
                    <a:cxn ang="0">
                      <a:pos x="1486" y="402"/>
                    </a:cxn>
                    <a:cxn ang="0">
                      <a:pos x="1418" y="408"/>
                    </a:cxn>
                    <a:cxn ang="0">
                      <a:pos x="0" y="408"/>
                    </a:cxn>
                    <a:cxn ang="0">
                      <a:pos x="0" y="0"/>
                    </a:cxn>
                    <a:cxn ang="0">
                      <a:pos x="1832" y="0"/>
                    </a:cxn>
                    <a:cxn ang="0">
                      <a:pos x="1832" y="32"/>
                    </a:cxn>
                    <a:cxn ang="0">
                      <a:pos x="1832" y="32"/>
                    </a:cxn>
                  </a:cxnLst>
                  <a:rect l="0" t="0" r="r" b="b"/>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lnTo>
                        <a:pt x="1832" y="32"/>
                      </a:lnTo>
                      <a:close/>
                    </a:path>
                  </a:pathLst>
                </a:custGeom>
                <a:solidFill>
                  <a:schemeClr val="hlink"/>
                </a:solidFill>
                <a:ln w="0">
                  <a:noFill/>
                  <a:prstDash val="solid"/>
                  <a:round/>
                  <a:headEnd/>
                  <a:tailEnd/>
                </a:ln>
              </p:spPr>
              <p:txBody>
                <a:bodyPr/>
                <a:lstStyle/>
                <a:p>
                  <a:endParaRPr lang="en-US"/>
                </a:p>
              </p:txBody>
            </p:sp>
            <p:sp>
              <p:nvSpPr>
                <p:cNvPr id="13353" name="Freeform 41"/>
                <p:cNvSpPr>
                  <a:spLocks/>
                </p:cNvSpPr>
                <p:nvPr/>
              </p:nvSpPr>
              <p:spPr bwMode="gray">
                <a:xfrm>
                  <a:off x="3810" y="3058"/>
                  <a:ext cx="288" cy="334"/>
                </a:xfrm>
                <a:custGeom>
                  <a:avLst/>
                  <a:gdLst/>
                  <a:ahLst/>
                  <a:cxnLst>
                    <a:cxn ang="0">
                      <a:pos x="288" y="0"/>
                    </a:cxn>
                    <a:cxn ang="0">
                      <a:pos x="284" y="52"/>
                    </a:cxn>
                    <a:cxn ang="0">
                      <a:pos x="272" y="98"/>
                    </a:cxn>
                    <a:cxn ang="0">
                      <a:pos x="254" y="140"/>
                    </a:cxn>
                    <a:cxn ang="0">
                      <a:pos x="230" y="176"/>
                    </a:cxn>
                    <a:cxn ang="0">
                      <a:pos x="204" y="208"/>
                    </a:cxn>
                    <a:cxn ang="0">
                      <a:pos x="174" y="238"/>
                    </a:cxn>
                    <a:cxn ang="0">
                      <a:pos x="144" y="262"/>
                    </a:cxn>
                    <a:cxn ang="0">
                      <a:pos x="112" y="282"/>
                    </a:cxn>
                    <a:cxn ang="0">
                      <a:pos x="84" y="298"/>
                    </a:cxn>
                    <a:cxn ang="0">
                      <a:pos x="56" y="312"/>
                    </a:cxn>
                    <a:cxn ang="0">
                      <a:pos x="34" y="322"/>
                    </a:cxn>
                    <a:cxn ang="0">
                      <a:pos x="16" y="328"/>
                    </a:cxn>
                    <a:cxn ang="0">
                      <a:pos x="4" y="332"/>
                    </a:cxn>
                    <a:cxn ang="0">
                      <a:pos x="0" y="334"/>
                    </a:cxn>
                    <a:cxn ang="0">
                      <a:pos x="4" y="332"/>
                    </a:cxn>
                    <a:cxn ang="0">
                      <a:pos x="16" y="326"/>
                    </a:cxn>
                    <a:cxn ang="0">
                      <a:pos x="34" y="318"/>
                    </a:cxn>
                    <a:cxn ang="0">
                      <a:pos x="56" y="304"/>
                    </a:cxn>
                    <a:cxn ang="0">
                      <a:pos x="84" y="288"/>
                    </a:cxn>
                    <a:cxn ang="0">
                      <a:pos x="112" y="266"/>
                    </a:cxn>
                    <a:cxn ang="0">
                      <a:pos x="142" y="242"/>
                    </a:cxn>
                    <a:cxn ang="0">
                      <a:pos x="170" y="212"/>
                    </a:cxn>
                    <a:cxn ang="0">
                      <a:pos x="196" y="180"/>
                    </a:cxn>
                    <a:cxn ang="0">
                      <a:pos x="220" y="142"/>
                    </a:cxn>
                    <a:cxn ang="0">
                      <a:pos x="238" y="100"/>
                    </a:cxn>
                    <a:cxn ang="0">
                      <a:pos x="250" y="54"/>
                    </a:cxn>
                    <a:cxn ang="0">
                      <a:pos x="254" y="2"/>
                    </a:cxn>
                    <a:cxn ang="0">
                      <a:pos x="288" y="0"/>
                    </a:cxn>
                  </a:cxnLst>
                  <a:rect l="0" t="0" r="r" b="b"/>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01"/>
                  </a:srgbClr>
                </a:solidFill>
                <a:ln w="0">
                  <a:noFill/>
                  <a:prstDash val="solid"/>
                  <a:round/>
                  <a:headEnd/>
                  <a:tailEnd/>
                </a:ln>
              </p:spPr>
              <p:txBody>
                <a:bodyPr/>
                <a:lstStyle/>
                <a:p>
                  <a:endParaRPr lang="en-US"/>
                </a:p>
              </p:txBody>
            </p:sp>
          </p:grpSp>
        </p:grpSp>
        <p:sp>
          <p:nvSpPr>
            <p:cNvPr id="13354" name="Text Box 42"/>
            <p:cNvSpPr txBox="1">
              <a:spLocks noChangeArrowheads="1"/>
            </p:cNvSpPr>
            <p:nvPr/>
          </p:nvSpPr>
          <p:spPr bwMode="gray">
            <a:xfrm rot="3925970">
              <a:off x="2963" y="2936"/>
              <a:ext cx="1240" cy="252"/>
            </a:xfrm>
            <a:prstGeom prst="rect">
              <a:avLst/>
            </a:prstGeom>
            <a:noFill/>
            <a:ln w="9525">
              <a:noFill/>
              <a:miter lim="800000"/>
              <a:headEnd/>
              <a:tailEnd/>
            </a:ln>
            <a:effectLst/>
          </p:spPr>
          <p:txBody>
            <a:bodyPr wrap="square">
              <a:spAutoFit/>
            </a:bodyPr>
            <a:lstStyle/>
            <a:p>
              <a:pPr eaLnBrk="0" hangingPunct="0"/>
              <a:r>
                <a:rPr lang="en-US" sz="2000" b="1">
                  <a:solidFill>
                    <a:srgbClr val="FFFFFF"/>
                  </a:solidFill>
                </a:rPr>
                <a:t>CMCN lần 3</a:t>
              </a:r>
            </a:p>
          </p:txBody>
        </p:sp>
        <p:sp>
          <p:nvSpPr>
            <p:cNvPr id="13355" name="Text Box 43"/>
            <p:cNvSpPr txBox="1">
              <a:spLocks noChangeArrowheads="1"/>
            </p:cNvSpPr>
            <p:nvPr/>
          </p:nvSpPr>
          <p:spPr bwMode="gray">
            <a:xfrm rot="3925970">
              <a:off x="3141" y="2793"/>
              <a:ext cx="1334" cy="194"/>
            </a:xfrm>
            <a:prstGeom prst="rect">
              <a:avLst/>
            </a:prstGeom>
            <a:noFill/>
            <a:ln w="9525">
              <a:noFill/>
              <a:miter lim="800000"/>
              <a:headEnd/>
              <a:tailEnd/>
            </a:ln>
            <a:effectLst/>
          </p:spPr>
          <p:txBody>
            <a:bodyPr wrap="square">
              <a:spAutoFit/>
            </a:bodyPr>
            <a:lstStyle/>
            <a:p>
              <a:pPr eaLnBrk="0" hangingPunct="0"/>
              <a:r>
                <a:rPr lang="en-US" sz="1400" b="1">
                  <a:solidFill>
                    <a:srgbClr val="FFFFFF"/>
                  </a:solidFill>
                </a:rPr>
                <a:t>Máy tính điện tử</a:t>
              </a:r>
            </a:p>
          </p:txBody>
        </p:sp>
        <p:sp>
          <p:nvSpPr>
            <p:cNvPr id="13356" name="Oval 44"/>
            <p:cNvSpPr>
              <a:spLocks noChangeArrowheads="1"/>
            </p:cNvSpPr>
            <p:nvPr/>
          </p:nvSpPr>
          <p:spPr bwMode="gray">
            <a:xfrm>
              <a:off x="2832" y="1665"/>
              <a:ext cx="907" cy="907"/>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en-US"/>
            </a:p>
          </p:txBody>
        </p:sp>
        <p:sp>
          <p:nvSpPr>
            <p:cNvPr id="13357" name="Oval 45"/>
            <p:cNvSpPr>
              <a:spLocks noChangeArrowheads="1"/>
            </p:cNvSpPr>
            <p:nvPr/>
          </p:nvSpPr>
          <p:spPr bwMode="gray">
            <a:xfrm>
              <a:off x="2832" y="1680"/>
              <a:ext cx="907" cy="907"/>
            </a:xfrm>
            <a:prstGeom prst="ellipse">
              <a:avLst/>
            </a:prstGeom>
            <a:gradFill rotWithShape="1">
              <a:gsLst>
                <a:gs pos="0">
                  <a:schemeClr val="hlink">
                    <a:alpha val="32001"/>
                  </a:schemeClr>
                </a:gs>
                <a:gs pos="100000">
                  <a:schemeClr val="hlink">
                    <a:gamma/>
                    <a:shade val="0"/>
                    <a:invGamma/>
                    <a:alpha val="89999"/>
                  </a:schemeClr>
                </a:gs>
              </a:gsLst>
              <a:lin ang="2700000" scaled="1"/>
            </a:gradFill>
            <a:ln w="38100" algn="ctr">
              <a:noFill/>
              <a:round/>
              <a:headEnd/>
              <a:tailEnd/>
            </a:ln>
            <a:effectLst/>
          </p:spPr>
          <p:txBody>
            <a:bodyPr wrap="none" anchor="ctr">
              <a:spAutoFit/>
            </a:bodyPr>
            <a:lstStyle/>
            <a:p>
              <a:endParaRPr lang="en-US"/>
            </a:p>
          </p:txBody>
        </p:sp>
        <p:sp>
          <p:nvSpPr>
            <p:cNvPr id="13358" name="Oval 46"/>
            <p:cNvSpPr>
              <a:spLocks noChangeArrowheads="1"/>
            </p:cNvSpPr>
            <p:nvPr/>
          </p:nvSpPr>
          <p:spPr bwMode="gray">
            <a:xfrm>
              <a:off x="2889" y="1725"/>
              <a:ext cx="787" cy="78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en-US"/>
            </a:p>
          </p:txBody>
        </p:sp>
        <p:sp>
          <p:nvSpPr>
            <p:cNvPr id="13359" name="Oval 47"/>
            <p:cNvSpPr>
              <a:spLocks noChangeArrowheads="1"/>
            </p:cNvSpPr>
            <p:nvPr/>
          </p:nvSpPr>
          <p:spPr bwMode="gray">
            <a:xfrm>
              <a:off x="2880" y="1731"/>
              <a:ext cx="787" cy="788"/>
            </a:xfrm>
            <a:prstGeom prst="ellipse">
              <a:avLst/>
            </a:prstGeom>
            <a:gradFill rotWithShape="1">
              <a:gsLst>
                <a:gs pos="0">
                  <a:schemeClr val="hlink">
                    <a:gamma/>
                    <a:shade val="66667"/>
                    <a:invGamma/>
                  </a:schemeClr>
                </a:gs>
                <a:gs pos="100000">
                  <a:schemeClr val="hlink">
                    <a:alpha val="0"/>
                  </a:schemeClr>
                </a:gs>
              </a:gsLst>
              <a:lin ang="2700000" scaled="1"/>
            </a:gradFill>
            <a:ln w="38100" algn="ctr">
              <a:noFill/>
              <a:round/>
              <a:headEnd/>
              <a:tailEnd/>
            </a:ln>
            <a:effectLst/>
          </p:spPr>
          <p:txBody>
            <a:bodyPr anchor="ctr">
              <a:spAutoFit/>
            </a:bodyPr>
            <a:lstStyle/>
            <a:p>
              <a:endParaRPr lang="en-US"/>
            </a:p>
          </p:txBody>
        </p:sp>
        <p:sp>
          <p:nvSpPr>
            <p:cNvPr id="13360" name="Oval 48"/>
            <p:cNvSpPr>
              <a:spLocks noChangeArrowheads="1"/>
            </p:cNvSpPr>
            <p:nvPr/>
          </p:nvSpPr>
          <p:spPr bwMode="gray">
            <a:xfrm>
              <a:off x="2928" y="1770"/>
              <a:ext cx="709" cy="709"/>
            </a:xfrm>
            <a:prstGeom prst="ellipse">
              <a:avLst/>
            </a:prstGeom>
            <a:gradFill rotWithShape="1">
              <a:gsLst>
                <a:gs pos="0">
                  <a:schemeClr val="hlink"/>
                </a:gs>
                <a:gs pos="100000">
                  <a:schemeClr val="hlink">
                    <a:gamma/>
                    <a:shade val="5882"/>
                    <a:invGamma/>
                  </a:schemeClr>
                </a:gs>
              </a:gsLst>
              <a:lin ang="5400000" scaled="1"/>
            </a:gradFill>
            <a:ln w="38100" algn="ctr">
              <a:noFill/>
              <a:round/>
              <a:headEnd/>
              <a:tailEnd/>
            </a:ln>
            <a:effectLst/>
          </p:spPr>
          <p:txBody>
            <a:bodyPr anchor="ctr">
              <a:spAutoFit/>
            </a:bodyPr>
            <a:lstStyle/>
            <a:p>
              <a:endParaRPr lang="en-US"/>
            </a:p>
          </p:txBody>
        </p:sp>
        <p:grpSp>
          <p:nvGrpSpPr>
            <p:cNvPr id="13361" name="Group 49"/>
            <p:cNvGrpSpPr>
              <a:grpSpLocks/>
            </p:cNvGrpSpPr>
            <p:nvPr/>
          </p:nvGrpSpPr>
          <p:grpSpPr bwMode="auto">
            <a:xfrm>
              <a:off x="2943" y="1775"/>
              <a:ext cx="687" cy="697"/>
              <a:chOff x="4166" y="1706"/>
              <a:chExt cx="1252" cy="1252"/>
            </a:xfrm>
          </p:grpSpPr>
          <p:sp>
            <p:nvSpPr>
              <p:cNvPr id="13362" name="Oval 50"/>
              <p:cNvSpPr>
                <a:spLocks noChangeArrowheads="1"/>
              </p:cNvSpPr>
              <p:nvPr/>
            </p:nvSpPr>
            <p:spPr bwMode="gray">
              <a:xfrm>
                <a:off x="4166" y="1706"/>
                <a:ext cx="1252" cy="1252"/>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p>
                <a:endParaRPr lang="en-US"/>
              </a:p>
            </p:txBody>
          </p:sp>
          <p:sp>
            <p:nvSpPr>
              <p:cNvPr id="13363" name="Oval 51"/>
              <p:cNvSpPr>
                <a:spLocks noChangeArrowheads="1"/>
              </p:cNvSpPr>
              <p:nvPr/>
            </p:nvSpPr>
            <p:spPr bwMode="gray">
              <a:xfrm>
                <a:off x="4182" y="1713"/>
                <a:ext cx="1222" cy="1221"/>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endParaRPr lang="en-US"/>
              </a:p>
            </p:txBody>
          </p:sp>
          <p:sp>
            <p:nvSpPr>
              <p:cNvPr id="13364" name="Oval 52"/>
              <p:cNvSpPr>
                <a:spLocks noChangeArrowheads="1"/>
              </p:cNvSpPr>
              <p:nvPr/>
            </p:nvSpPr>
            <p:spPr bwMode="gray">
              <a:xfrm>
                <a:off x="4195" y="1725"/>
                <a:ext cx="1162" cy="1141"/>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lstStyle/>
              <a:p>
                <a:endParaRPr lang="en-US"/>
              </a:p>
            </p:txBody>
          </p:sp>
          <p:sp>
            <p:nvSpPr>
              <p:cNvPr id="13365" name="Oval 53"/>
              <p:cNvSpPr>
                <a:spLocks noChangeArrowheads="1"/>
              </p:cNvSpPr>
              <p:nvPr/>
            </p:nvSpPr>
            <p:spPr bwMode="gray">
              <a:xfrm>
                <a:off x="4263" y="1757"/>
                <a:ext cx="1033" cy="926"/>
              </a:xfrm>
              <a:prstGeom prst="ellipse">
                <a:avLst/>
              </a:prstGeom>
              <a:gradFill rotWithShape="1">
                <a:gsLst>
                  <a:gs pos="0">
                    <a:srgbClr val="D6E1E2">
                      <a:gamma/>
                      <a:tint val="0"/>
                      <a:invGamma/>
                    </a:srgbClr>
                  </a:gs>
                  <a:gs pos="100000">
                    <a:srgbClr val="D6E1E2">
                      <a:alpha val="38000"/>
                    </a:srgbClr>
                  </a:gs>
                </a:gsLst>
                <a:lin ang="5400000" scaled="1"/>
              </a:gradFill>
              <a:ln w="9525" algn="ctr">
                <a:noFill/>
                <a:round/>
                <a:headEnd/>
                <a:tailEnd/>
              </a:ln>
              <a:effectLst/>
            </p:spPr>
            <p:txBody>
              <a:bodyPr vert="eaVert" wrap="none" anchor="ctr"/>
              <a:lstStyle/>
              <a:p>
                <a:endParaRPr lang="en-US"/>
              </a:p>
            </p:txBody>
          </p:sp>
        </p:grpSp>
      </p:grpSp>
      <p:sp>
        <p:nvSpPr>
          <p:cNvPr id="13366" name="Rectangle 54"/>
          <p:cNvSpPr>
            <a:spLocks noGrp="1" noChangeArrowheads="1"/>
          </p:cNvSpPr>
          <p:nvPr>
            <p:ph type="title"/>
          </p:nvPr>
        </p:nvSpPr>
        <p:spPr/>
        <p:txBody>
          <a:bodyPr/>
          <a:lstStyle/>
          <a:p>
            <a:r>
              <a:rPr lang="en-US" sz="3600"/>
              <a:t>I. TỔNG QUAN</a:t>
            </a:r>
            <a:endParaRPr lang="en-US"/>
          </a:p>
        </p:txBody>
      </p:sp>
      <p:grpSp>
        <p:nvGrpSpPr>
          <p:cNvPr id="13367" name="Group 55"/>
          <p:cNvGrpSpPr>
            <a:grpSpLocks/>
          </p:cNvGrpSpPr>
          <p:nvPr/>
        </p:nvGrpSpPr>
        <p:grpSpPr bwMode="auto">
          <a:xfrm>
            <a:off x="2438400" y="1804987"/>
            <a:ext cx="1905000" cy="3417888"/>
            <a:chOff x="2832" y="1665"/>
            <a:chExt cx="1200" cy="2153"/>
          </a:xfrm>
        </p:grpSpPr>
        <p:grpSp>
          <p:nvGrpSpPr>
            <p:cNvPr id="13368" name="Group 56"/>
            <p:cNvGrpSpPr>
              <a:grpSpLocks/>
            </p:cNvGrpSpPr>
            <p:nvPr/>
          </p:nvGrpSpPr>
          <p:grpSpPr bwMode="auto">
            <a:xfrm rot="3877067">
              <a:off x="2936" y="2723"/>
              <a:ext cx="1577" cy="614"/>
              <a:chOff x="2290" y="2725"/>
              <a:chExt cx="1832" cy="713"/>
            </a:xfrm>
          </p:grpSpPr>
          <p:grpSp>
            <p:nvGrpSpPr>
              <p:cNvPr id="13369" name="Group 57"/>
              <p:cNvGrpSpPr>
                <a:grpSpLocks/>
              </p:cNvGrpSpPr>
              <p:nvPr/>
            </p:nvGrpSpPr>
            <p:grpSpPr bwMode="auto">
              <a:xfrm>
                <a:off x="2290" y="3030"/>
                <a:ext cx="1832" cy="408"/>
                <a:chOff x="2290" y="3030"/>
                <a:chExt cx="1832" cy="408"/>
              </a:xfrm>
            </p:grpSpPr>
            <p:sp>
              <p:nvSpPr>
                <p:cNvPr id="13370" name="Freeform 58"/>
                <p:cNvSpPr>
                  <a:spLocks/>
                </p:cNvSpPr>
                <p:nvPr/>
              </p:nvSpPr>
              <p:spPr bwMode="gray">
                <a:xfrm>
                  <a:off x="2290" y="3030"/>
                  <a:ext cx="1832" cy="408"/>
                </a:xfrm>
                <a:custGeom>
                  <a:avLst/>
                  <a:gdLst/>
                  <a:ahLst/>
                  <a:cxnLst>
                    <a:cxn ang="0">
                      <a:pos x="1832" y="32"/>
                    </a:cxn>
                    <a:cxn ang="0">
                      <a:pos x="1830" y="66"/>
                    </a:cxn>
                    <a:cxn ang="0">
                      <a:pos x="1814" y="128"/>
                    </a:cxn>
                    <a:cxn ang="0">
                      <a:pos x="1788" y="188"/>
                    </a:cxn>
                    <a:cxn ang="0">
                      <a:pos x="1754" y="240"/>
                    </a:cxn>
                    <a:cxn ang="0">
                      <a:pos x="1712" y="288"/>
                    </a:cxn>
                    <a:cxn ang="0">
                      <a:pos x="1664" y="330"/>
                    </a:cxn>
                    <a:cxn ang="0">
                      <a:pos x="1610" y="362"/>
                    </a:cxn>
                    <a:cxn ang="0">
                      <a:pos x="1550" y="388"/>
                    </a:cxn>
                    <a:cxn ang="0">
                      <a:pos x="1486" y="402"/>
                    </a:cxn>
                    <a:cxn ang="0">
                      <a:pos x="1418" y="408"/>
                    </a:cxn>
                    <a:cxn ang="0">
                      <a:pos x="0" y="408"/>
                    </a:cxn>
                    <a:cxn ang="0">
                      <a:pos x="0" y="0"/>
                    </a:cxn>
                    <a:cxn ang="0">
                      <a:pos x="1832" y="0"/>
                    </a:cxn>
                    <a:cxn ang="0">
                      <a:pos x="1832" y="32"/>
                    </a:cxn>
                    <a:cxn ang="0">
                      <a:pos x="1832" y="32"/>
                    </a:cxn>
                  </a:cxnLst>
                  <a:rect l="0" t="0" r="r" b="b"/>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lnTo>
                        <a:pt x="1832" y="32"/>
                      </a:lnTo>
                      <a:close/>
                    </a:path>
                  </a:pathLst>
                </a:custGeom>
                <a:gradFill rotWithShape="1">
                  <a:gsLst>
                    <a:gs pos="0">
                      <a:schemeClr val="hlink">
                        <a:gamma/>
                        <a:shade val="46275"/>
                        <a:invGamma/>
                      </a:schemeClr>
                    </a:gs>
                    <a:gs pos="100000">
                      <a:schemeClr val="hlink"/>
                    </a:gs>
                  </a:gsLst>
                  <a:lin ang="5400000" scaled="1"/>
                </a:gradFill>
                <a:ln w="0">
                  <a:noFill/>
                  <a:prstDash val="solid"/>
                  <a:round/>
                  <a:headEnd/>
                  <a:tailEnd/>
                </a:ln>
              </p:spPr>
              <p:txBody>
                <a:bodyPr/>
                <a:lstStyle/>
                <a:p>
                  <a:endParaRPr lang="en-US"/>
                </a:p>
              </p:txBody>
            </p:sp>
            <p:sp>
              <p:nvSpPr>
                <p:cNvPr id="13371" name="Freeform 59"/>
                <p:cNvSpPr>
                  <a:spLocks/>
                </p:cNvSpPr>
                <p:nvPr/>
              </p:nvSpPr>
              <p:spPr bwMode="gray">
                <a:xfrm>
                  <a:off x="3810" y="3058"/>
                  <a:ext cx="288" cy="334"/>
                </a:xfrm>
                <a:custGeom>
                  <a:avLst/>
                  <a:gdLst/>
                  <a:ahLst/>
                  <a:cxnLst>
                    <a:cxn ang="0">
                      <a:pos x="288" y="0"/>
                    </a:cxn>
                    <a:cxn ang="0">
                      <a:pos x="284" y="52"/>
                    </a:cxn>
                    <a:cxn ang="0">
                      <a:pos x="272" y="98"/>
                    </a:cxn>
                    <a:cxn ang="0">
                      <a:pos x="254" y="140"/>
                    </a:cxn>
                    <a:cxn ang="0">
                      <a:pos x="230" y="176"/>
                    </a:cxn>
                    <a:cxn ang="0">
                      <a:pos x="204" y="208"/>
                    </a:cxn>
                    <a:cxn ang="0">
                      <a:pos x="174" y="238"/>
                    </a:cxn>
                    <a:cxn ang="0">
                      <a:pos x="144" y="262"/>
                    </a:cxn>
                    <a:cxn ang="0">
                      <a:pos x="112" y="282"/>
                    </a:cxn>
                    <a:cxn ang="0">
                      <a:pos x="84" y="298"/>
                    </a:cxn>
                    <a:cxn ang="0">
                      <a:pos x="56" y="312"/>
                    </a:cxn>
                    <a:cxn ang="0">
                      <a:pos x="34" y="322"/>
                    </a:cxn>
                    <a:cxn ang="0">
                      <a:pos x="16" y="328"/>
                    </a:cxn>
                    <a:cxn ang="0">
                      <a:pos x="4" y="332"/>
                    </a:cxn>
                    <a:cxn ang="0">
                      <a:pos x="0" y="334"/>
                    </a:cxn>
                    <a:cxn ang="0">
                      <a:pos x="4" y="332"/>
                    </a:cxn>
                    <a:cxn ang="0">
                      <a:pos x="16" y="326"/>
                    </a:cxn>
                    <a:cxn ang="0">
                      <a:pos x="34" y="318"/>
                    </a:cxn>
                    <a:cxn ang="0">
                      <a:pos x="56" y="304"/>
                    </a:cxn>
                    <a:cxn ang="0">
                      <a:pos x="84" y="288"/>
                    </a:cxn>
                    <a:cxn ang="0">
                      <a:pos x="112" y="266"/>
                    </a:cxn>
                    <a:cxn ang="0">
                      <a:pos x="142" y="242"/>
                    </a:cxn>
                    <a:cxn ang="0">
                      <a:pos x="170" y="212"/>
                    </a:cxn>
                    <a:cxn ang="0">
                      <a:pos x="196" y="180"/>
                    </a:cxn>
                    <a:cxn ang="0">
                      <a:pos x="220" y="142"/>
                    </a:cxn>
                    <a:cxn ang="0">
                      <a:pos x="238" y="100"/>
                    </a:cxn>
                    <a:cxn ang="0">
                      <a:pos x="250" y="54"/>
                    </a:cxn>
                    <a:cxn ang="0">
                      <a:pos x="254" y="2"/>
                    </a:cxn>
                    <a:cxn ang="0">
                      <a:pos x="288" y="0"/>
                    </a:cxn>
                  </a:cxnLst>
                  <a:rect l="0" t="0" r="r" b="b"/>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01"/>
                  </a:srgbClr>
                </a:solidFill>
                <a:ln w="0">
                  <a:noFill/>
                  <a:prstDash val="solid"/>
                  <a:round/>
                  <a:headEnd/>
                  <a:tailEnd/>
                </a:ln>
              </p:spPr>
              <p:txBody>
                <a:bodyPr/>
                <a:lstStyle/>
                <a:p>
                  <a:endParaRPr lang="en-US"/>
                </a:p>
              </p:txBody>
            </p:sp>
          </p:grpSp>
          <p:grpSp>
            <p:nvGrpSpPr>
              <p:cNvPr id="13372" name="Group 60"/>
              <p:cNvGrpSpPr>
                <a:grpSpLocks/>
              </p:cNvGrpSpPr>
              <p:nvPr/>
            </p:nvGrpSpPr>
            <p:grpSpPr bwMode="auto">
              <a:xfrm flipV="1">
                <a:off x="2290" y="2725"/>
                <a:ext cx="1406" cy="313"/>
                <a:chOff x="2290" y="3030"/>
                <a:chExt cx="1832" cy="408"/>
              </a:xfrm>
            </p:grpSpPr>
            <p:sp>
              <p:nvSpPr>
                <p:cNvPr id="13373" name="Freeform 61"/>
                <p:cNvSpPr>
                  <a:spLocks/>
                </p:cNvSpPr>
                <p:nvPr/>
              </p:nvSpPr>
              <p:spPr bwMode="gray">
                <a:xfrm>
                  <a:off x="2290" y="3030"/>
                  <a:ext cx="1832" cy="408"/>
                </a:xfrm>
                <a:custGeom>
                  <a:avLst/>
                  <a:gdLst/>
                  <a:ahLst/>
                  <a:cxnLst>
                    <a:cxn ang="0">
                      <a:pos x="1832" y="32"/>
                    </a:cxn>
                    <a:cxn ang="0">
                      <a:pos x="1830" y="66"/>
                    </a:cxn>
                    <a:cxn ang="0">
                      <a:pos x="1814" y="128"/>
                    </a:cxn>
                    <a:cxn ang="0">
                      <a:pos x="1788" y="188"/>
                    </a:cxn>
                    <a:cxn ang="0">
                      <a:pos x="1754" y="240"/>
                    </a:cxn>
                    <a:cxn ang="0">
                      <a:pos x="1712" y="288"/>
                    </a:cxn>
                    <a:cxn ang="0">
                      <a:pos x="1664" y="330"/>
                    </a:cxn>
                    <a:cxn ang="0">
                      <a:pos x="1610" y="362"/>
                    </a:cxn>
                    <a:cxn ang="0">
                      <a:pos x="1550" y="388"/>
                    </a:cxn>
                    <a:cxn ang="0">
                      <a:pos x="1486" y="402"/>
                    </a:cxn>
                    <a:cxn ang="0">
                      <a:pos x="1418" y="408"/>
                    </a:cxn>
                    <a:cxn ang="0">
                      <a:pos x="0" y="408"/>
                    </a:cxn>
                    <a:cxn ang="0">
                      <a:pos x="0" y="0"/>
                    </a:cxn>
                    <a:cxn ang="0">
                      <a:pos x="1832" y="0"/>
                    </a:cxn>
                    <a:cxn ang="0">
                      <a:pos x="1832" y="32"/>
                    </a:cxn>
                    <a:cxn ang="0">
                      <a:pos x="1832" y="32"/>
                    </a:cxn>
                  </a:cxnLst>
                  <a:rect l="0" t="0" r="r" b="b"/>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lnTo>
                        <a:pt x="1832" y="32"/>
                      </a:lnTo>
                      <a:close/>
                    </a:path>
                  </a:pathLst>
                </a:custGeom>
                <a:solidFill>
                  <a:schemeClr val="hlink"/>
                </a:solidFill>
                <a:ln w="0">
                  <a:noFill/>
                  <a:prstDash val="solid"/>
                  <a:round/>
                  <a:headEnd/>
                  <a:tailEnd/>
                </a:ln>
              </p:spPr>
              <p:txBody>
                <a:bodyPr/>
                <a:lstStyle/>
                <a:p>
                  <a:endParaRPr lang="en-US"/>
                </a:p>
              </p:txBody>
            </p:sp>
            <p:sp>
              <p:nvSpPr>
                <p:cNvPr id="13374" name="Freeform 62"/>
                <p:cNvSpPr>
                  <a:spLocks/>
                </p:cNvSpPr>
                <p:nvPr/>
              </p:nvSpPr>
              <p:spPr bwMode="gray">
                <a:xfrm>
                  <a:off x="3810" y="3058"/>
                  <a:ext cx="288" cy="334"/>
                </a:xfrm>
                <a:custGeom>
                  <a:avLst/>
                  <a:gdLst/>
                  <a:ahLst/>
                  <a:cxnLst>
                    <a:cxn ang="0">
                      <a:pos x="288" y="0"/>
                    </a:cxn>
                    <a:cxn ang="0">
                      <a:pos x="284" y="52"/>
                    </a:cxn>
                    <a:cxn ang="0">
                      <a:pos x="272" y="98"/>
                    </a:cxn>
                    <a:cxn ang="0">
                      <a:pos x="254" y="140"/>
                    </a:cxn>
                    <a:cxn ang="0">
                      <a:pos x="230" y="176"/>
                    </a:cxn>
                    <a:cxn ang="0">
                      <a:pos x="204" y="208"/>
                    </a:cxn>
                    <a:cxn ang="0">
                      <a:pos x="174" y="238"/>
                    </a:cxn>
                    <a:cxn ang="0">
                      <a:pos x="144" y="262"/>
                    </a:cxn>
                    <a:cxn ang="0">
                      <a:pos x="112" y="282"/>
                    </a:cxn>
                    <a:cxn ang="0">
                      <a:pos x="84" y="298"/>
                    </a:cxn>
                    <a:cxn ang="0">
                      <a:pos x="56" y="312"/>
                    </a:cxn>
                    <a:cxn ang="0">
                      <a:pos x="34" y="322"/>
                    </a:cxn>
                    <a:cxn ang="0">
                      <a:pos x="16" y="328"/>
                    </a:cxn>
                    <a:cxn ang="0">
                      <a:pos x="4" y="332"/>
                    </a:cxn>
                    <a:cxn ang="0">
                      <a:pos x="0" y="334"/>
                    </a:cxn>
                    <a:cxn ang="0">
                      <a:pos x="4" y="332"/>
                    </a:cxn>
                    <a:cxn ang="0">
                      <a:pos x="16" y="326"/>
                    </a:cxn>
                    <a:cxn ang="0">
                      <a:pos x="34" y="318"/>
                    </a:cxn>
                    <a:cxn ang="0">
                      <a:pos x="56" y="304"/>
                    </a:cxn>
                    <a:cxn ang="0">
                      <a:pos x="84" y="288"/>
                    </a:cxn>
                    <a:cxn ang="0">
                      <a:pos x="112" y="266"/>
                    </a:cxn>
                    <a:cxn ang="0">
                      <a:pos x="142" y="242"/>
                    </a:cxn>
                    <a:cxn ang="0">
                      <a:pos x="170" y="212"/>
                    </a:cxn>
                    <a:cxn ang="0">
                      <a:pos x="196" y="180"/>
                    </a:cxn>
                    <a:cxn ang="0">
                      <a:pos x="220" y="142"/>
                    </a:cxn>
                    <a:cxn ang="0">
                      <a:pos x="238" y="100"/>
                    </a:cxn>
                    <a:cxn ang="0">
                      <a:pos x="250" y="54"/>
                    </a:cxn>
                    <a:cxn ang="0">
                      <a:pos x="254" y="2"/>
                    </a:cxn>
                    <a:cxn ang="0">
                      <a:pos x="288" y="0"/>
                    </a:cxn>
                  </a:cxnLst>
                  <a:rect l="0" t="0" r="r" b="b"/>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01"/>
                  </a:srgbClr>
                </a:solidFill>
                <a:ln w="0">
                  <a:noFill/>
                  <a:prstDash val="solid"/>
                  <a:round/>
                  <a:headEnd/>
                  <a:tailEnd/>
                </a:ln>
              </p:spPr>
              <p:txBody>
                <a:bodyPr/>
                <a:lstStyle/>
                <a:p>
                  <a:endParaRPr lang="en-US"/>
                </a:p>
              </p:txBody>
            </p:sp>
          </p:grpSp>
        </p:grpSp>
        <p:sp>
          <p:nvSpPr>
            <p:cNvPr id="13375" name="Text Box 63"/>
            <p:cNvSpPr txBox="1">
              <a:spLocks noChangeArrowheads="1"/>
            </p:cNvSpPr>
            <p:nvPr/>
          </p:nvSpPr>
          <p:spPr bwMode="gray">
            <a:xfrm rot="3925970">
              <a:off x="2974" y="2918"/>
              <a:ext cx="1202" cy="252"/>
            </a:xfrm>
            <a:prstGeom prst="rect">
              <a:avLst/>
            </a:prstGeom>
            <a:noFill/>
            <a:ln w="9525">
              <a:noFill/>
              <a:miter lim="800000"/>
              <a:headEnd/>
              <a:tailEnd/>
            </a:ln>
            <a:effectLst/>
          </p:spPr>
          <p:txBody>
            <a:bodyPr wrap="square">
              <a:spAutoFit/>
            </a:bodyPr>
            <a:lstStyle/>
            <a:p>
              <a:pPr eaLnBrk="0" hangingPunct="0"/>
              <a:r>
                <a:rPr lang="en-US" sz="2000" b="1">
                  <a:solidFill>
                    <a:srgbClr val="FFFFFF"/>
                  </a:solidFill>
                </a:rPr>
                <a:t>CMCN lần 2</a:t>
              </a:r>
            </a:p>
          </p:txBody>
        </p:sp>
        <p:sp>
          <p:nvSpPr>
            <p:cNvPr id="13376" name="Text Box 64"/>
            <p:cNvSpPr txBox="1">
              <a:spLocks noChangeArrowheads="1"/>
            </p:cNvSpPr>
            <p:nvPr/>
          </p:nvSpPr>
          <p:spPr bwMode="gray">
            <a:xfrm rot="3925970">
              <a:off x="3215" y="2765"/>
              <a:ext cx="1159" cy="194"/>
            </a:xfrm>
            <a:prstGeom prst="rect">
              <a:avLst/>
            </a:prstGeom>
            <a:noFill/>
            <a:ln w="9525">
              <a:noFill/>
              <a:miter lim="800000"/>
              <a:headEnd/>
              <a:tailEnd/>
            </a:ln>
            <a:effectLst/>
          </p:spPr>
          <p:txBody>
            <a:bodyPr wrap="square">
              <a:spAutoFit/>
            </a:bodyPr>
            <a:lstStyle/>
            <a:p>
              <a:pPr eaLnBrk="0" hangingPunct="0"/>
              <a:r>
                <a:rPr lang="en-US" sz="1400" b="1">
                  <a:solidFill>
                    <a:srgbClr val="FFFFFF"/>
                  </a:solidFill>
                </a:rPr>
                <a:t>Động cơ  điện</a:t>
              </a:r>
            </a:p>
          </p:txBody>
        </p:sp>
        <p:sp>
          <p:nvSpPr>
            <p:cNvPr id="13377" name="Oval 65"/>
            <p:cNvSpPr>
              <a:spLocks noChangeArrowheads="1"/>
            </p:cNvSpPr>
            <p:nvPr/>
          </p:nvSpPr>
          <p:spPr bwMode="gray">
            <a:xfrm>
              <a:off x="2832" y="1665"/>
              <a:ext cx="907" cy="907"/>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en-US"/>
            </a:p>
          </p:txBody>
        </p:sp>
        <p:sp>
          <p:nvSpPr>
            <p:cNvPr id="13378" name="Oval 66"/>
            <p:cNvSpPr>
              <a:spLocks noChangeArrowheads="1"/>
            </p:cNvSpPr>
            <p:nvPr/>
          </p:nvSpPr>
          <p:spPr bwMode="gray">
            <a:xfrm>
              <a:off x="2832" y="1680"/>
              <a:ext cx="907" cy="907"/>
            </a:xfrm>
            <a:prstGeom prst="ellipse">
              <a:avLst/>
            </a:prstGeom>
            <a:gradFill rotWithShape="1">
              <a:gsLst>
                <a:gs pos="0">
                  <a:schemeClr val="hlink">
                    <a:alpha val="32001"/>
                  </a:schemeClr>
                </a:gs>
                <a:gs pos="100000">
                  <a:schemeClr val="hlink">
                    <a:gamma/>
                    <a:shade val="0"/>
                    <a:invGamma/>
                    <a:alpha val="89999"/>
                  </a:schemeClr>
                </a:gs>
              </a:gsLst>
              <a:lin ang="2700000" scaled="1"/>
            </a:gradFill>
            <a:ln w="38100" algn="ctr">
              <a:noFill/>
              <a:round/>
              <a:headEnd/>
              <a:tailEnd/>
            </a:ln>
            <a:effectLst/>
          </p:spPr>
          <p:txBody>
            <a:bodyPr wrap="none" anchor="ctr">
              <a:spAutoFit/>
            </a:bodyPr>
            <a:lstStyle/>
            <a:p>
              <a:endParaRPr lang="en-US"/>
            </a:p>
          </p:txBody>
        </p:sp>
        <p:sp>
          <p:nvSpPr>
            <p:cNvPr id="13379" name="Oval 67"/>
            <p:cNvSpPr>
              <a:spLocks noChangeArrowheads="1"/>
            </p:cNvSpPr>
            <p:nvPr/>
          </p:nvSpPr>
          <p:spPr bwMode="gray">
            <a:xfrm>
              <a:off x="2889" y="1725"/>
              <a:ext cx="787" cy="78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en-US"/>
            </a:p>
          </p:txBody>
        </p:sp>
        <p:sp>
          <p:nvSpPr>
            <p:cNvPr id="13380" name="Oval 68"/>
            <p:cNvSpPr>
              <a:spLocks noChangeArrowheads="1"/>
            </p:cNvSpPr>
            <p:nvPr/>
          </p:nvSpPr>
          <p:spPr bwMode="gray">
            <a:xfrm>
              <a:off x="2880" y="1731"/>
              <a:ext cx="787" cy="788"/>
            </a:xfrm>
            <a:prstGeom prst="ellipse">
              <a:avLst/>
            </a:prstGeom>
            <a:gradFill rotWithShape="1">
              <a:gsLst>
                <a:gs pos="0">
                  <a:schemeClr val="hlink">
                    <a:gamma/>
                    <a:shade val="66667"/>
                    <a:invGamma/>
                  </a:schemeClr>
                </a:gs>
                <a:gs pos="100000">
                  <a:schemeClr val="hlink">
                    <a:alpha val="0"/>
                  </a:schemeClr>
                </a:gs>
              </a:gsLst>
              <a:lin ang="2700000" scaled="1"/>
            </a:gradFill>
            <a:ln w="38100" algn="ctr">
              <a:noFill/>
              <a:round/>
              <a:headEnd/>
              <a:tailEnd/>
            </a:ln>
            <a:effectLst/>
          </p:spPr>
          <p:txBody>
            <a:bodyPr anchor="ctr">
              <a:spAutoFit/>
            </a:bodyPr>
            <a:lstStyle/>
            <a:p>
              <a:endParaRPr lang="en-US"/>
            </a:p>
          </p:txBody>
        </p:sp>
        <p:sp>
          <p:nvSpPr>
            <p:cNvPr id="13381" name="Oval 69"/>
            <p:cNvSpPr>
              <a:spLocks noChangeArrowheads="1"/>
            </p:cNvSpPr>
            <p:nvPr/>
          </p:nvSpPr>
          <p:spPr bwMode="gray">
            <a:xfrm>
              <a:off x="2928" y="1770"/>
              <a:ext cx="709" cy="709"/>
            </a:xfrm>
            <a:prstGeom prst="ellipse">
              <a:avLst/>
            </a:prstGeom>
            <a:gradFill rotWithShape="1">
              <a:gsLst>
                <a:gs pos="0">
                  <a:schemeClr val="hlink"/>
                </a:gs>
                <a:gs pos="100000">
                  <a:schemeClr val="hlink">
                    <a:gamma/>
                    <a:shade val="5882"/>
                    <a:invGamma/>
                  </a:schemeClr>
                </a:gs>
              </a:gsLst>
              <a:lin ang="5400000" scaled="1"/>
            </a:gradFill>
            <a:ln w="38100" algn="ctr">
              <a:noFill/>
              <a:round/>
              <a:headEnd/>
              <a:tailEnd/>
            </a:ln>
            <a:effectLst/>
          </p:spPr>
          <p:txBody>
            <a:bodyPr anchor="ctr">
              <a:spAutoFit/>
            </a:bodyPr>
            <a:lstStyle/>
            <a:p>
              <a:endParaRPr lang="en-US"/>
            </a:p>
          </p:txBody>
        </p:sp>
        <p:grpSp>
          <p:nvGrpSpPr>
            <p:cNvPr id="13382" name="Group 70"/>
            <p:cNvGrpSpPr>
              <a:grpSpLocks/>
            </p:cNvGrpSpPr>
            <p:nvPr/>
          </p:nvGrpSpPr>
          <p:grpSpPr bwMode="auto">
            <a:xfrm>
              <a:off x="2943" y="1775"/>
              <a:ext cx="687" cy="697"/>
              <a:chOff x="4166" y="1706"/>
              <a:chExt cx="1252" cy="1252"/>
            </a:xfrm>
          </p:grpSpPr>
          <p:sp>
            <p:nvSpPr>
              <p:cNvPr id="13383" name="Oval 71"/>
              <p:cNvSpPr>
                <a:spLocks noChangeArrowheads="1"/>
              </p:cNvSpPr>
              <p:nvPr/>
            </p:nvSpPr>
            <p:spPr bwMode="gray">
              <a:xfrm>
                <a:off x="4166" y="1706"/>
                <a:ext cx="1252" cy="1252"/>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p>
                <a:endParaRPr lang="en-US"/>
              </a:p>
            </p:txBody>
          </p:sp>
          <p:sp>
            <p:nvSpPr>
              <p:cNvPr id="13384" name="Oval 72"/>
              <p:cNvSpPr>
                <a:spLocks noChangeArrowheads="1"/>
              </p:cNvSpPr>
              <p:nvPr/>
            </p:nvSpPr>
            <p:spPr bwMode="gray">
              <a:xfrm>
                <a:off x="4182" y="1713"/>
                <a:ext cx="1222" cy="1221"/>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endParaRPr lang="en-US"/>
              </a:p>
            </p:txBody>
          </p:sp>
          <p:sp>
            <p:nvSpPr>
              <p:cNvPr id="13385" name="Oval 73"/>
              <p:cNvSpPr>
                <a:spLocks noChangeArrowheads="1"/>
              </p:cNvSpPr>
              <p:nvPr/>
            </p:nvSpPr>
            <p:spPr bwMode="gray">
              <a:xfrm>
                <a:off x="4195" y="1725"/>
                <a:ext cx="1162" cy="1141"/>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lstStyle/>
              <a:p>
                <a:endParaRPr lang="en-US"/>
              </a:p>
            </p:txBody>
          </p:sp>
          <p:sp>
            <p:nvSpPr>
              <p:cNvPr id="13386" name="Oval 74"/>
              <p:cNvSpPr>
                <a:spLocks noChangeArrowheads="1"/>
              </p:cNvSpPr>
              <p:nvPr/>
            </p:nvSpPr>
            <p:spPr bwMode="gray">
              <a:xfrm>
                <a:off x="4263" y="1757"/>
                <a:ext cx="1033" cy="926"/>
              </a:xfrm>
              <a:prstGeom prst="ellipse">
                <a:avLst/>
              </a:prstGeom>
              <a:gradFill rotWithShape="1">
                <a:gsLst>
                  <a:gs pos="0">
                    <a:srgbClr val="D6E1E2">
                      <a:gamma/>
                      <a:tint val="0"/>
                      <a:invGamma/>
                    </a:srgbClr>
                  </a:gs>
                  <a:gs pos="100000">
                    <a:srgbClr val="D6E1E2">
                      <a:alpha val="38000"/>
                    </a:srgbClr>
                  </a:gs>
                </a:gsLst>
                <a:lin ang="5400000" scaled="1"/>
              </a:gradFill>
              <a:ln w="9525" algn="ctr">
                <a:noFill/>
                <a:round/>
                <a:headEnd/>
                <a:tailEnd/>
              </a:ln>
              <a:effectLst/>
            </p:spPr>
            <p:txBody>
              <a:bodyPr vert="eaVert" wrap="none" anchor="ctr"/>
              <a:lstStyle/>
              <a:p>
                <a:endParaRPr lang="en-US"/>
              </a:p>
            </p:txBody>
          </p:sp>
        </p:grpSp>
      </p:grpSp>
      <p:grpSp>
        <p:nvGrpSpPr>
          <p:cNvPr id="13387" name="Group 75"/>
          <p:cNvGrpSpPr>
            <a:grpSpLocks/>
          </p:cNvGrpSpPr>
          <p:nvPr/>
        </p:nvGrpSpPr>
        <p:grpSpPr bwMode="auto">
          <a:xfrm>
            <a:off x="457200" y="1804987"/>
            <a:ext cx="1905000" cy="3417888"/>
            <a:chOff x="2832" y="1665"/>
            <a:chExt cx="1200" cy="2153"/>
          </a:xfrm>
        </p:grpSpPr>
        <p:grpSp>
          <p:nvGrpSpPr>
            <p:cNvPr id="13388" name="Group 76"/>
            <p:cNvGrpSpPr>
              <a:grpSpLocks/>
            </p:cNvGrpSpPr>
            <p:nvPr/>
          </p:nvGrpSpPr>
          <p:grpSpPr bwMode="auto">
            <a:xfrm rot="3877067">
              <a:off x="2936" y="2723"/>
              <a:ext cx="1577" cy="614"/>
              <a:chOff x="2290" y="2725"/>
              <a:chExt cx="1832" cy="713"/>
            </a:xfrm>
          </p:grpSpPr>
          <p:grpSp>
            <p:nvGrpSpPr>
              <p:cNvPr id="13389" name="Group 77"/>
              <p:cNvGrpSpPr>
                <a:grpSpLocks/>
              </p:cNvGrpSpPr>
              <p:nvPr/>
            </p:nvGrpSpPr>
            <p:grpSpPr bwMode="auto">
              <a:xfrm>
                <a:off x="2290" y="3030"/>
                <a:ext cx="1832" cy="408"/>
                <a:chOff x="2290" y="3030"/>
                <a:chExt cx="1832" cy="408"/>
              </a:xfrm>
            </p:grpSpPr>
            <p:sp>
              <p:nvSpPr>
                <p:cNvPr id="13390" name="Freeform 78"/>
                <p:cNvSpPr>
                  <a:spLocks/>
                </p:cNvSpPr>
                <p:nvPr/>
              </p:nvSpPr>
              <p:spPr bwMode="gray">
                <a:xfrm>
                  <a:off x="2290" y="3030"/>
                  <a:ext cx="1832" cy="408"/>
                </a:xfrm>
                <a:custGeom>
                  <a:avLst/>
                  <a:gdLst/>
                  <a:ahLst/>
                  <a:cxnLst>
                    <a:cxn ang="0">
                      <a:pos x="1832" y="32"/>
                    </a:cxn>
                    <a:cxn ang="0">
                      <a:pos x="1830" y="66"/>
                    </a:cxn>
                    <a:cxn ang="0">
                      <a:pos x="1814" y="128"/>
                    </a:cxn>
                    <a:cxn ang="0">
                      <a:pos x="1788" y="188"/>
                    </a:cxn>
                    <a:cxn ang="0">
                      <a:pos x="1754" y="240"/>
                    </a:cxn>
                    <a:cxn ang="0">
                      <a:pos x="1712" y="288"/>
                    </a:cxn>
                    <a:cxn ang="0">
                      <a:pos x="1664" y="330"/>
                    </a:cxn>
                    <a:cxn ang="0">
                      <a:pos x="1610" y="362"/>
                    </a:cxn>
                    <a:cxn ang="0">
                      <a:pos x="1550" y="388"/>
                    </a:cxn>
                    <a:cxn ang="0">
                      <a:pos x="1486" y="402"/>
                    </a:cxn>
                    <a:cxn ang="0">
                      <a:pos x="1418" y="408"/>
                    </a:cxn>
                    <a:cxn ang="0">
                      <a:pos x="0" y="408"/>
                    </a:cxn>
                    <a:cxn ang="0">
                      <a:pos x="0" y="0"/>
                    </a:cxn>
                    <a:cxn ang="0">
                      <a:pos x="1832" y="0"/>
                    </a:cxn>
                    <a:cxn ang="0">
                      <a:pos x="1832" y="32"/>
                    </a:cxn>
                    <a:cxn ang="0">
                      <a:pos x="1832" y="32"/>
                    </a:cxn>
                  </a:cxnLst>
                  <a:rect l="0" t="0" r="r" b="b"/>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lnTo>
                        <a:pt x="1832" y="32"/>
                      </a:lnTo>
                      <a:close/>
                    </a:path>
                  </a:pathLst>
                </a:custGeom>
                <a:gradFill rotWithShape="1">
                  <a:gsLst>
                    <a:gs pos="0">
                      <a:schemeClr val="hlink">
                        <a:gamma/>
                        <a:shade val="46275"/>
                        <a:invGamma/>
                      </a:schemeClr>
                    </a:gs>
                    <a:gs pos="100000">
                      <a:schemeClr val="hlink"/>
                    </a:gs>
                  </a:gsLst>
                  <a:lin ang="5400000" scaled="1"/>
                </a:gradFill>
                <a:ln w="0">
                  <a:noFill/>
                  <a:prstDash val="solid"/>
                  <a:round/>
                  <a:headEnd/>
                  <a:tailEnd/>
                </a:ln>
              </p:spPr>
              <p:txBody>
                <a:bodyPr/>
                <a:lstStyle/>
                <a:p>
                  <a:endParaRPr lang="en-US"/>
                </a:p>
              </p:txBody>
            </p:sp>
            <p:sp>
              <p:nvSpPr>
                <p:cNvPr id="13391" name="Freeform 79"/>
                <p:cNvSpPr>
                  <a:spLocks/>
                </p:cNvSpPr>
                <p:nvPr/>
              </p:nvSpPr>
              <p:spPr bwMode="gray">
                <a:xfrm>
                  <a:off x="3810" y="3058"/>
                  <a:ext cx="288" cy="334"/>
                </a:xfrm>
                <a:custGeom>
                  <a:avLst/>
                  <a:gdLst/>
                  <a:ahLst/>
                  <a:cxnLst>
                    <a:cxn ang="0">
                      <a:pos x="288" y="0"/>
                    </a:cxn>
                    <a:cxn ang="0">
                      <a:pos x="284" y="52"/>
                    </a:cxn>
                    <a:cxn ang="0">
                      <a:pos x="272" y="98"/>
                    </a:cxn>
                    <a:cxn ang="0">
                      <a:pos x="254" y="140"/>
                    </a:cxn>
                    <a:cxn ang="0">
                      <a:pos x="230" y="176"/>
                    </a:cxn>
                    <a:cxn ang="0">
                      <a:pos x="204" y="208"/>
                    </a:cxn>
                    <a:cxn ang="0">
                      <a:pos x="174" y="238"/>
                    </a:cxn>
                    <a:cxn ang="0">
                      <a:pos x="144" y="262"/>
                    </a:cxn>
                    <a:cxn ang="0">
                      <a:pos x="112" y="282"/>
                    </a:cxn>
                    <a:cxn ang="0">
                      <a:pos x="84" y="298"/>
                    </a:cxn>
                    <a:cxn ang="0">
                      <a:pos x="56" y="312"/>
                    </a:cxn>
                    <a:cxn ang="0">
                      <a:pos x="34" y="322"/>
                    </a:cxn>
                    <a:cxn ang="0">
                      <a:pos x="16" y="328"/>
                    </a:cxn>
                    <a:cxn ang="0">
                      <a:pos x="4" y="332"/>
                    </a:cxn>
                    <a:cxn ang="0">
                      <a:pos x="0" y="334"/>
                    </a:cxn>
                    <a:cxn ang="0">
                      <a:pos x="4" y="332"/>
                    </a:cxn>
                    <a:cxn ang="0">
                      <a:pos x="16" y="326"/>
                    </a:cxn>
                    <a:cxn ang="0">
                      <a:pos x="34" y="318"/>
                    </a:cxn>
                    <a:cxn ang="0">
                      <a:pos x="56" y="304"/>
                    </a:cxn>
                    <a:cxn ang="0">
                      <a:pos x="84" y="288"/>
                    </a:cxn>
                    <a:cxn ang="0">
                      <a:pos x="112" y="266"/>
                    </a:cxn>
                    <a:cxn ang="0">
                      <a:pos x="142" y="242"/>
                    </a:cxn>
                    <a:cxn ang="0">
                      <a:pos x="170" y="212"/>
                    </a:cxn>
                    <a:cxn ang="0">
                      <a:pos x="196" y="180"/>
                    </a:cxn>
                    <a:cxn ang="0">
                      <a:pos x="220" y="142"/>
                    </a:cxn>
                    <a:cxn ang="0">
                      <a:pos x="238" y="100"/>
                    </a:cxn>
                    <a:cxn ang="0">
                      <a:pos x="250" y="54"/>
                    </a:cxn>
                    <a:cxn ang="0">
                      <a:pos x="254" y="2"/>
                    </a:cxn>
                    <a:cxn ang="0">
                      <a:pos x="288" y="0"/>
                    </a:cxn>
                  </a:cxnLst>
                  <a:rect l="0" t="0" r="r" b="b"/>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01"/>
                  </a:srgbClr>
                </a:solidFill>
                <a:ln w="0">
                  <a:noFill/>
                  <a:prstDash val="solid"/>
                  <a:round/>
                  <a:headEnd/>
                  <a:tailEnd/>
                </a:ln>
              </p:spPr>
              <p:txBody>
                <a:bodyPr/>
                <a:lstStyle/>
                <a:p>
                  <a:endParaRPr lang="en-US"/>
                </a:p>
              </p:txBody>
            </p:sp>
          </p:grpSp>
          <p:grpSp>
            <p:nvGrpSpPr>
              <p:cNvPr id="13392" name="Group 80"/>
              <p:cNvGrpSpPr>
                <a:grpSpLocks/>
              </p:cNvGrpSpPr>
              <p:nvPr/>
            </p:nvGrpSpPr>
            <p:grpSpPr bwMode="auto">
              <a:xfrm flipV="1">
                <a:off x="2290" y="2725"/>
                <a:ext cx="1406" cy="313"/>
                <a:chOff x="2290" y="3030"/>
                <a:chExt cx="1832" cy="408"/>
              </a:xfrm>
            </p:grpSpPr>
            <p:sp>
              <p:nvSpPr>
                <p:cNvPr id="13393" name="Freeform 81"/>
                <p:cNvSpPr>
                  <a:spLocks/>
                </p:cNvSpPr>
                <p:nvPr/>
              </p:nvSpPr>
              <p:spPr bwMode="gray">
                <a:xfrm>
                  <a:off x="2290" y="3030"/>
                  <a:ext cx="1832" cy="408"/>
                </a:xfrm>
                <a:custGeom>
                  <a:avLst/>
                  <a:gdLst/>
                  <a:ahLst/>
                  <a:cxnLst>
                    <a:cxn ang="0">
                      <a:pos x="1832" y="32"/>
                    </a:cxn>
                    <a:cxn ang="0">
                      <a:pos x="1830" y="66"/>
                    </a:cxn>
                    <a:cxn ang="0">
                      <a:pos x="1814" y="128"/>
                    </a:cxn>
                    <a:cxn ang="0">
                      <a:pos x="1788" y="188"/>
                    </a:cxn>
                    <a:cxn ang="0">
                      <a:pos x="1754" y="240"/>
                    </a:cxn>
                    <a:cxn ang="0">
                      <a:pos x="1712" y="288"/>
                    </a:cxn>
                    <a:cxn ang="0">
                      <a:pos x="1664" y="330"/>
                    </a:cxn>
                    <a:cxn ang="0">
                      <a:pos x="1610" y="362"/>
                    </a:cxn>
                    <a:cxn ang="0">
                      <a:pos x="1550" y="388"/>
                    </a:cxn>
                    <a:cxn ang="0">
                      <a:pos x="1486" y="402"/>
                    </a:cxn>
                    <a:cxn ang="0">
                      <a:pos x="1418" y="408"/>
                    </a:cxn>
                    <a:cxn ang="0">
                      <a:pos x="0" y="408"/>
                    </a:cxn>
                    <a:cxn ang="0">
                      <a:pos x="0" y="0"/>
                    </a:cxn>
                    <a:cxn ang="0">
                      <a:pos x="1832" y="0"/>
                    </a:cxn>
                    <a:cxn ang="0">
                      <a:pos x="1832" y="32"/>
                    </a:cxn>
                    <a:cxn ang="0">
                      <a:pos x="1832" y="32"/>
                    </a:cxn>
                  </a:cxnLst>
                  <a:rect l="0" t="0" r="r" b="b"/>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lnTo>
                        <a:pt x="1832" y="32"/>
                      </a:lnTo>
                      <a:close/>
                    </a:path>
                  </a:pathLst>
                </a:custGeom>
                <a:solidFill>
                  <a:schemeClr val="hlink"/>
                </a:solidFill>
                <a:ln w="0">
                  <a:noFill/>
                  <a:prstDash val="solid"/>
                  <a:round/>
                  <a:headEnd/>
                  <a:tailEnd/>
                </a:ln>
              </p:spPr>
              <p:txBody>
                <a:bodyPr/>
                <a:lstStyle/>
                <a:p>
                  <a:endParaRPr lang="en-US"/>
                </a:p>
              </p:txBody>
            </p:sp>
            <p:sp>
              <p:nvSpPr>
                <p:cNvPr id="13394" name="Freeform 82"/>
                <p:cNvSpPr>
                  <a:spLocks/>
                </p:cNvSpPr>
                <p:nvPr/>
              </p:nvSpPr>
              <p:spPr bwMode="gray">
                <a:xfrm>
                  <a:off x="3810" y="3058"/>
                  <a:ext cx="288" cy="334"/>
                </a:xfrm>
                <a:custGeom>
                  <a:avLst/>
                  <a:gdLst/>
                  <a:ahLst/>
                  <a:cxnLst>
                    <a:cxn ang="0">
                      <a:pos x="288" y="0"/>
                    </a:cxn>
                    <a:cxn ang="0">
                      <a:pos x="284" y="52"/>
                    </a:cxn>
                    <a:cxn ang="0">
                      <a:pos x="272" y="98"/>
                    </a:cxn>
                    <a:cxn ang="0">
                      <a:pos x="254" y="140"/>
                    </a:cxn>
                    <a:cxn ang="0">
                      <a:pos x="230" y="176"/>
                    </a:cxn>
                    <a:cxn ang="0">
                      <a:pos x="204" y="208"/>
                    </a:cxn>
                    <a:cxn ang="0">
                      <a:pos x="174" y="238"/>
                    </a:cxn>
                    <a:cxn ang="0">
                      <a:pos x="144" y="262"/>
                    </a:cxn>
                    <a:cxn ang="0">
                      <a:pos x="112" y="282"/>
                    </a:cxn>
                    <a:cxn ang="0">
                      <a:pos x="84" y="298"/>
                    </a:cxn>
                    <a:cxn ang="0">
                      <a:pos x="56" y="312"/>
                    </a:cxn>
                    <a:cxn ang="0">
                      <a:pos x="34" y="322"/>
                    </a:cxn>
                    <a:cxn ang="0">
                      <a:pos x="16" y="328"/>
                    </a:cxn>
                    <a:cxn ang="0">
                      <a:pos x="4" y="332"/>
                    </a:cxn>
                    <a:cxn ang="0">
                      <a:pos x="0" y="334"/>
                    </a:cxn>
                    <a:cxn ang="0">
                      <a:pos x="4" y="332"/>
                    </a:cxn>
                    <a:cxn ang="0">
                      <a:pos x="16" y="326"/>
                    </a:cxn>
                    <a:cxn ang="0">
                      <a:pos x="34" y="318"/>
                    </a:cxn>
                    <a:cxn ang="0">
                      <a:pos x="56" y="304"/>
                    </a:cxn>
                    <a:cxn ang="0">
                      <a:pos x="84" y="288"/>
                    </a:cxn>
                    <a:cxn ang="0">
                      <a:pos x="112" y="266"/>
                    </a:cxn>
                    <a:cxn ang="0">
                      <a:pos x="142" y="242"/>
                    </a:cxn>
                    <a:cxn ang="0">
                      <a:pos x="170" y="212"/>
                    </a:cxn>
                    <a:cxn ang="0">
                      <a:pos x="196" y="180"/>
                    </a:cxn>
                    <a:cxn ang="0">
                      <a:pos x="220" y="142"/>
                    </a:cxn>
                    <a:cxn ang="0">
                      <a:pos x="238" y="100"/>
                    </a:cxn>
                    <a:cxn ang="0">
                      <a:pos x="250" y="54"/>
                    </a:cxn>
                    <a:cxn ang="0">
                      <a:pos x="254" y="2"/>
                    </a:cxn>
                    <a:cxn ang="0">
                      <a:pos x="288" y="0"/>
                    </a:cxn>
                  </a:cxnLst>
                  <a:rect l="0" t="0" r="r" b="b"/>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01"/>
                  </a:srgbClr>
                </a:solidFill>
                <a:ln w="0">
                  <a:noFill/>
                  <a:prstDash val="solid"/>
                  <a:round/>
                  <a:headEnd/>
                  <a:tailEnd/>
                </a:ln>
              </p:spPr>
              <p:txBody>
                <a:bodyPr/>
                <a:lstStyle/>
                <a:p>
                  <a:endParaRPr lang="en-US"/>
                </a:p>
              </p:txBody>
            </p:sp>
          </p:grpSp>
        </p:grpSp>
        <p:sp>
          <p:nvSpPr>
            <p:cNvPr id="13395" name="Text Box 83"/>
            <p:cNvSpPr txBox="1">
              <a:spLocks noChangeArrowheads="1"/>
            </p:cNvSpPr>
            <p:nvPr/>
          </p:nvSpPr>
          <p:spPr bwMode="gray">
            <a:xfrm rot="3925970">
              <a:off x="2971" y="2924"/>
              <a:ext cx="1215" cy="252"/>
            </a:xfrm>
            <a:prstGeom prst="rect">
              <a:avLst/>
            </a:prstGeom>
            <a:noFill/>
            <a:ln w="9525">
              <a:noFill/>
              <a:miter lim="800000"/>
              <a:headEnd/>
              <a:tailEnd/>
            </a:ln>
            <a:effectLst/>
          </p:spPr>
          <p:txBody>
            <a:bodyPr wrap="square">
              <a:spAutoFit/>
            </a:bodyPr>
            <a:lstStyle/>
            <a:p>
              <a:pPr eaLnBrk="0" hangingPunct="0"/>
              <a:r>
                <a:rPr lang="en-US" sz="2000" b="1">
                  <a:solidFill>
                    <a:srgbClr val="FFFFFF"/>
                  </a:solidFill>
                </a:rPr>
                <a:t>CMCN lần 1</a:t>
              </a:r>
            </a:p>
          </p:txBody>
        </p:sp>
        <p:sp>
          <p:nvSpPr>
            <p:cNvPr id="13396" name="Text Box 84"/>
            <p:cNvSpPr txBox="1">
              <a:spLocks noChangeArrowheads="1"/>
            </p:cNvSpPr>
            <p:nvPr/>
          </p:nvSpPr>
          <p:spPr bwMode="gray">
            <a:xfrm rot="3925970">
              <a:off x="3206" y="2776"/>
              <a:ext cx="1180" cy="194"/>
            </a:xfrm>
            <a:prstGeom prst="rect">
              <a:avLst/>
            </a:prstGeom>
            <a:noFill/>
            <a:ln w="9525">
              <a:noFill/>
              <a:miter lim="800000"/>
              <a:headEnd/>
              <a:tailEnd/>
            </a:ln>
            <a:effectLst/>
          </p:spPr>
          <p:txBody>
            <a:bodyPr wrap="square">
              <a:spAutoFit/>
            </a:bodyPr>
            <a:lstStyle/>
            <a:p>
              <a:pPr eaLnBrk="0" hangingPunct="0"/>
              <a:r>
                <a:rPr lang="en-US" sz="1400" b="1">
                  <a:solidFill>
                    <a:srgbClr val="FFFFFF"/>
                  </a:solidFill>
                </a:rPr>
                <a:t>Động cơ  nhiệt</a:t>
              </a:r>
            </a:p>
          </p:txBody>
        </p:sp>
        <p:sp>
          <p:nvSpPr>
            <p:cNvPr id="13397" name="Oval 85"/>
            <p:cNvSpPr>
              <a:spLocks noChangeArrowheads="1"/>
            </p:cNvSpPr>
            <p:nvPr/>
          </p:nvSpPr>
          <p:spPr bwMode="gray">
            <a:xfrm>
              <a:off x="2832" y="1665"/>
              <a:ext cx="907" cy="907"/>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en-US"/>
            </a:p>
          </p:txBody>
        </p:sp>
        <p:sp>
          <p:nvSpPr>
            <p:cNvPr id="13398" name="Oval 86"/>
            <p:cNvSpPr>
              <a:spLocks noChangeArrowheads="1"/>
            </p:cNvSpPr>
            <p:nvPr/>
          </p:nvSpPr>
          <p:spPr bwMode="gray">
            <a:xfrm>
              <a:off x="2832" y="1680"/>
              <a:ext cx="907" cy="907"/>
            </a:xfrm>
            <a:prstGeom prst="ellipse">
              <a:avLst/>
            </a:prstGeom>
            <a:gradFill rotWithShape="1">
              <a:gsLst>
                <a:gs pos="0">
                  <a:schemeClr val="hlink">
                    <a:alpha val="32001"/>
                  </a:schemeClr>
                </a:gs>
                <a:gs pos="100000">
                  <a:schemeClr val="hlink">
                    <a:gamma/>
                    <a:shade val="0"/>
                    <a:invGamma/>
                    <a:alpha val="89999"/>
                  </a:schemeClr>
                </a:gs>
              </a:gsLst>
              <a:lin ang="2700000" scaled="1"/>
            </a:gradFill>
            <a:ln w="38100" algn="ctr">
              <a:noFill/>
              <a:round/>
              <a:headEnd/>
              <a:tailEnd/>
            </a:ln>
            <a:effectLst/>
          </p:spPr>
          <p:txBody>
            <a:bodyPr wrap="none" anchor="ctr">
              <a:spAutoFit/>
            </a:bodyPr>
            <a:lstStyle/>
            <a:p>
              <a:endParaRPr lang="en-US"/>
            </a:p>
          </p:txBody>
        </p:sp>
        <p:sp>
          <p:nvSpPr>
            <p:cNvPr id="13399" name="Oval 87"/>
            <p:cNvSpPr>
              <a:spLocks noChangeArrowheads="1"/>
            </p:cNvSpPr>
            <p:nvPr/>
          </p:nvSpPr>
          <p:spPr bwMode="gray">
            <a:xfrm>
              <a:off x="2889" y="1725"/>
              <a:ext cx="787" cy="78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en-US"/>
            </a:p>
          </p:txBody>
        </p:sp>
        <p:sp>
          <p:nvSpPr>
            <p:cNvPr id="13400" name="Oval 88"/>
            <p:cNvSpPr>
              <a:spLocks noChangeArrowheads="1"/>
            </p:cNvSpPr>
            <p:nvPr/>
          </p:nvSpPr>
          <p:spPr bwMode="gray">
            <a:xfrm>
              <a:off x="2880" y="1731"/>
              <a:ext cx="787" cy="788"/>
            </a:xfrm>
            <a:prstGeom prst="ellipse">
              <a:avLst/>
            </a:prstGeom>
            <a:gradFill rotWithShape="1">
              <a:gsLst>
                <a:gs pos="0">
                  <a:schemeClr val="hlink">
                    <a:gamma/>
                    <a:shade val="66667"/>
                    <a:invGamma/>
                  </a:schemeClr>
                </a:gs>
                <a:gs pos="100000">
                  <a:schemeClr val="hlink">
                    <a:alpha val="0"/>
                  </a:schemeClr>
                </a:gs>
              </a:gsLst>
              <a:lin ang="2700000" scaled="1"/>
            </a:gradFill>
            <a:ln w="38100" algn="ctr">
              <a:noFill/>
              <a:round/>
              <a:headEnd/>
              <a:tailEnd/>
            </a:ln>
            <a:effectLst/>
          </p:spPr>
          <p:txBody>
            <a:bodyPr anchor="ctr">
              <a:spAutoFit/>
            </a:bodyPr>
            <a:lstStyle/>
            <a:p>
              <a:endParaRPr lang="en-US"/>
            </a:p>
          </p:txBody>
        </p:sp>
        <p:sp>
          <p:nvSpPr>
            <p:cNvPr id="13401" name="Oval 89"/>
            <p:cNvSpPr>
              <a:spLocks noChangeArrowheads="1"/>
            </p:cNvSpPr>
            <p:nvPr/>
          </p:nvSpPr>
          <p:spPr bwMode="gray">
            <a:xfrm>
              <a:off x="2928" y="1770"/>
              <a:ext cx="709" cy="709"/>
            </a:xfrm>
            <a:prstGeom prst="ellipse">
              <a:avLst/>
            </a:prstGeom>
            <a:gradFill rotWithShape="1">
              <a:gsLst>
                <a:gs pos="0">
                  <a:schemeClr val="hlink"/>
                </a:gs>
                <a:gs pos="100000">
                  <a:schemeClr val="hlink">
                    <a:gamma/>
                    <a:shade val="5882"/>
                    <a:invGamma/>
                  </a:schemeClr>
                </a:gs>
              </a:gsLst>
              <a:lin ang="5400000" scaled="1"/>
            </a:gradFill>
            <a:ln w="38100" algn="ctr">
              <a:noFill/>
              <a:round/>
              <a:headEnd/>
              <a:tailEnd/>
            </a:ln>
            <a:effectLst/>
          </p:spPr>
          <p:txBody>
            <a:bodyPr anchor="ctr">
              <a:spAutoFit/>
            </a:bodyPr>
            <a:lstStyle/>
            <a:p>
              <a:endParaRPr lang="en-US"/>
            </a:p>
          </p:txBody>
        </p:sp>
        <p:grpSp>
          <p:nvGrpSpPr>
            <p:cNvPr id="13402" name="Group 90"/>
            <p:cNvGrpSpPr>
              <a:grpSpLocks/>
            </p:cNvGrpSpPr>
            <p:nvPr/>
          </p:nvGrpSpPr>
          <p:grpSpPr bwMode="auto">
            <a:xfrm>
              <a:off x="2943" y="1775"/>
              <a:ext cx="687" cy="697"/>
              <a:chOff x="4166" y="1706"/>
              <a:chExt cx="1252" cy="1252"/>
            </a:xfrm>
          </p:grpSpPr>
          <p:sp>
            <p:nvSpPr>
              <p:cNvPr id="13403" name="Oval 91"/>
              <p:cNvSpPr>
                <a:spLocks noChangeArrowheads="1"/>
              </p:cNvSpPr>
              <p:nvPr/>
            </p:nvSpPr>
            <p:spPr bwMode="gray">
              <a:xfrm>
                <a:off x="4166" y="1706"/>
                <a:ext cx="1252" cy="1252"/>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p>
                <a:endParaRPr lang="en-US"/>
              </a:p>
            </p:txBody>
          </p:sp>
          <p:sp>
            <p:nvSpPr>
              <p:cNvPr id="13404" name="Oval 92"/>
              <p:cNvSpPr>
                <a:spLocks noChangeArrowheads="1"/>
              </p:cNvSpPr>
              <p:nvPr/>
            </p:nvSpPr>
            <p:spPr bwMode="gray">
              <a:xfrm>
                <a:off x="4182" y="1713"/>
                <a:ext cx="1222" cy="1221"/>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endParaRPr lang="en-US"/>
              </a:p>
            </p:txBody>
          </p:sp>
          <p:sp>
            <p:nvSpPr>
              <p:cNvPr id="13405" name="Oval 93"/>
              <p:cNvSpPr>
                <a:spLocks noChangeArrowheads="1"/>
              </p:cNvSpPr>
              <p:nvPr/>
            </p:nvSpPr>
            <p:spPr bwMode="gray">
              <a:xfrm>
                <a:off x="4195" y="1725"/>
                <a:ext cx="1162" cy="1141"/>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lstStyle/>
              <a:p>
                <a:endParaRPr lang="en-US"/>
              </a:p>
            </p:txBody>
          </p:sp>
          <p:sp>
            <p:nvSpPr>
              <p:cNvPr id="13406" name="Oval 94"/>
              <p:cNvSpPr>
                <a:spLocks noChangeArrowheads="1"/>
              </p:cNvSpPr>
              <p:nvPr/>
            </p:nvSpPr>
            <p:spPr bwMode="gray">
              <a:xfrm>
                <a:off x="4263" y="1757"/>
                <a:ext cx="1033" cy="926"/>
              </a:xfrm>
              <a:prstGeom prst="ellipse">
                <a:avLst/>
              </a:prstGeom>
              <a:gradFill rotWithShape="1">
                <a:gsLst>
                  <a:gs pos="0">
                    <a:srgbClr val="D6E1E2">
                      <a:gamma/>
                      <a:tint val="0"/>
                      <a:invGamma/>
                    </a:srgbClr>
                  </a:gs>
                  <a:gs pos="100000">
                    <a:srgbClr val="D6E1E2">
                      <a:alpha val="38000"/>
                    </a:srgbClr>
                  </a:gs>
                </a:gsLst>
                <a:lin ang="5400000" scaled="1"/>
              </a:gradFill>
              <a:ln w="9525" algn="ctr">
                <a:noFill/>
                <a:round/>
                <a:headEnd/>
                <a:tailEnd/>
              </a:ln>
              <a:effectLst/>
            </p:spPr>
            <p:txBody>
              <a:bodyPr vert="eaVert" wrap="none" anchor="ctr"/>
              <a:lstStyle/>
              <a:p>
                <a:endParaRPr lang="en-US"/>
              </a:p>
            </p:txBody>
          </p:sp>
        </p:grpSp>
      </p:grpSp>
      <p:sp>
        <p:nvSpPr>
          <p:cNvPr id="13337" name="Text Box 25"/>
          <p:cNvSpPr txBox="1">
            <a:spLocks noChangeArrowheads="1"/>
          </p:cNvSpPr>
          <p:nvPr/>
        </p:nvSpPr>
        <p:spPr bwMode="auto">
          <a:xfrm>
            <a:off x="811213" y="2327275"/>
            <a:ext cx="697627" cy="369332"/>
          </a:xfrm>
          <a:prstGeom prst="rect">
            <a:avLst/>
          </a:prstGeom>
          <a:noFill/>
          <a:ln w="9525">
            <a:noFill/>
            <a:miter lim="800000"/>
            <a:headEnd/>
            <a:tailEnd/>
          </a:ln>
          <a:effectLst/>
        </p:spPr>
        <p:txBody>
          <a:bodyPr wrap="none">
            <a:spAutoFit/>
          </a:bodyPr>
          <a:lstStyle/>
          <a:p>
            <a:pPr algn="l" eaLnBrk="0" hangingPunct="0"/>
            <a:r>
              <a:rPr lang="en-US">
                <a:solidFill>
                  <a:srgbClr val="080808"/>
                </a:solidFill>
              </a:rPr>
              <a:t>1784</a:t>
            </a:r>
          </a:p>
        </p:txBody>
      </p:sp>
      <p:sp>
        <p:nvSpPr>
          <p:cNvPr id="13338" name="Text Box 26"/>
          <p:cNvSpPr txBox="1">
            <a:spLocks noChangeArrowheads="1"/>
          </p:cNvSpPr>
          <p:nvPr/>
        </p:nvSpPr>
        <p:spPr bwMode="auto">
          <a:xfrm>
            <a:off x="2784475" y="2336800"/>
            <a:ext cx="697627" cy="369332"/>
          </a:xfrm>
          <a:prstGeom prst="rect">
            <a:avLst/>
          </a:prstGeom>
          <a:noFill/>
          <a:ln w="9525">
            <a:noFill/>
            <a:miter lim="800000"/>
            <a:headEnd/>
            <a:tailEnd/>
          </a:ln>
          <a:effectLst/>
        </p:spPr>
        <p:txBody>
          <a:bodyPr wrap="none">
            <a:spAutoFit/>
          </a:bodyPr>
          <a:lstStyle/>
          <a:p>
            <a:pPr algn="l" eaLnBrk="0" hangingPunct="0"/>
            <a:r>
              <a:rPr lang="en-US">
                <a:solidFill>
                  <a:srgbClr val="080808"/>
                </a:solidFill>
              </a:rPr>
              <a:t>1870</a:t>
            </a:r>
          </a:p>
        </p:txBody>
      </p:sp>
      <p:sp>
        <p:nvSpPr>
          <p:cNvPr id="13344" name="Text Box 32"/>
          <p:cNvSpPr txBox="1">
            <a:spLocks noChangeArrowheads="1"/>
          </p:cNvSpPr>
          <p:nvPr/>
        </p:nvSpPr>
        <p:spPr bwMode="auto">
          <a:xfrm>
            <a:off x="4865688" y="2336800"/>
            <a:ext cx="697627" cy="369332"/>
          </a:xfrm>
          <a:prstGeom prst="rect">
            <a:avLst/>
          </a:prstGeom>
          <a:noFill/>
          <a:ln w="9525">
            <a:noFill/>
            <a:miter lim="800000"/>
            <a:headEnd/>
            <a:tailEnd/>
          </a:ln>
          <a:effectLst/>
        </p:spPr>
        <p:txBody>
          <a:bodyPr wrap="none">
            <a:spAutoFit/>
          </a:bodyPr>
          <a:lstStyle/>
          <a:p>
            <a:pPr algn="l" eaLnBrk="0" hangingPunct="0"/>
            <a:r>
              <a:rPr lang="en-US">
                <a:solidFill>
                  <a:srgbClr val="080808"/>
                </a:solidFill>
              </a:rPr>
              <a:t>1969</a:t>
            </a:r>
          </a:p>
        </p:txBody>
      </p:sp>
      <p:sp>
        <p:nvSpPr>
          <p:cNvPr id="13345" name="Text Box 33"/>
          <p:cNvSpPr txBox="1">
            <a:spLocks noChangeArrowheads="1"/>
          </p:cNvSpPr>
          <p:nvPr/>
        </p:nvSpPr>
        <p:spPr bwMode="auto">
          <a:xfrm>
            <a:off x="6908800" y="2297112"/>
            <a:ext cx="853760" cy="461665"/>
          </a:xfrm>
          <a:prstGeom prst="rect">
            <a:avLst/>
          </a:prstGeom>
          <a:noFill/>
          <a:ln w="9525">
            <a:noFill/>
            <a:miter lim="800000"/>
            <a:headEnd/>
            <a:tailEnd/>
          </a:ln>
          <a:effectLst/>
        </p:spPr>
        <p:txBody>
          <a:bodyPr wrap="none">
            <a:spAutoFit/>
          </a:bodyPr>
          <a:lstStyle/>
          <a:p>
            <a:pPr algn="l" eaLnBrk="0" hangingPunct="0"/>
            <a:r>
              <a:rPr lang="en-US" sz="2400" b="1">
                <a:solidFill>
                  <a:srgbClr val="080808"/>
                </a:solidFill>
              </a:rPr>
              <a:t>2011</a:t>
            </a:r>
          </a:p>
        </p:txBody>
      </p:sp>
      <p:sp>
        <p:nvSpPr>
          <p:cNvPr id="13407" name="Rectangle 95"/>
          <p:cNvSpPr>
            <a:spLocks noChangeArrowheads="1"/>
          </p:cNvSpPr>
          <p:nvPr/>
        </p:nvSpPr>
        <p:spPr bwMode="auto">
          <a:xfrm>
            <a:off x="0" y="1259607"/>
            <a:ext cx="9144000" cy="389017"/>
          </a:xfrm>
          <a:prstGeom prst="rect">
            <a:avLst/>
          </a:prstGeom>
          <a:noFill/>
          <a:ln w="9525" algn="ctr">
            <a:noFill/>
            <a:miter lim="800000"/>
            <a:headEnd/>
            <a:tailEnd/>
          </a:ln>
          <a:effectLst/>
        </p:spPr>
        <p:txBody>
          <a:bodyPr wrap="square">
            <a:spAutoFit/>
          </a:bodyPr>
          <a:lstStyle/>
          <a:p>
            <a:pPr algn="l" eaLnBrk="0" hangingPunct="0">
              <a:lnSpc>
                <a:spcPct val="110000"/>
              </a:lnSpc>
            </a:pPr>
            <a:r>
              <a:rPr lang="en-US" sz="1900" b="1">
                <a:solidFill>
                  <a:srgbClr val="000000"/>
                </a:solidFill>
              </a:rPr>
              <a:t>1. Cuộc cách mạng công nghiệp lần thứ tư – Việt Nam không thể đứng ngoài</a:t>
            </a:r>
            <a:endParaRPr lang="en-US" sz="1900">
              <a:solidFill>
                <a:srgbClr val="000000"/>
              </a:solidFill>
              <a:cs typeface="Arial" charset="0"/>
            </a:endParaRPr>
          </a:p>
        </p:txBody>
      </p:sp>
      <p:sp>
        <p:nvSpPr>
          <p:cNvPr id="93" name="Rectangle 92"/>
          <p:cNvSpPr/>
          <p:nvPr/>
        </p:nvSpPr>
        <p:spPr bwMode="auto">
          <a:xfrm>
            <a:off x="228600" y="6542628"/>
            <a:ext cx="1676400" cy="152400"/>
          </a:xfrm>
          <a:prstGeom prst="rect">
            <a:avLst/>
          </a:prstGeom>
          <a:solidFill>
            <a:srgbClr val="357DA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94" name="Rectangle 95"/>
          <p:cNvSpPr>
            <a:spLocks noChangeArrowheads="1"/>
          </p:cNvSpPr>
          <p:nvPr/>
        </p:nvSpPr>
        <p:spPr bwMode="auto">
          <a:xfrm>
            <a:off x="366713" y="5317589"/>
            <a:ext cx="8610600" cy="769441"/>
          </a:xfrm>
          <a:prstGeom prst="rect">
            <a:avLst/>
          </a:prstGeom>
          <a:noFill/>
          <a:ln w="9525" algn="ctr">
            <a:noFill/>
            <a:miter lim="800000"/>
            <a:headEnd/>
            <a:tailEnd/>
          </a:ln>
          <a:effectLst/>
        </p:spPr>
        <p:txBody>
          <a:bodyPr wrap="square">
            <a:spAutoFit/>
          </a:bodyPr>
          <a:lstStyle/>
          <a:p>
            <a:pPr algn="l" eaLnBrk="0" hangingPunct="0">
              <a:lnSpc>
                <a:spcPct val="110000"/>
              </a:lnSpc>
            </a:pPr>
            <a:r>
              <a:rPr lang="en-US" sz="2000">
                <a:solidFill>
                  <a:srgbClr val="000000"/>
                </a:solidFill>
              </a:rPr>
              <a:t>Nguồn lao động giản đơn của Việt Nam bị đe doạ.</a:t>
            </a:r>
          </a:p>
          <a:p>
            <a:pPr algn="l" eaLnBrk="0" hangingPunct="0">
              <a:lnSpc>
                <a:spcPct val="110000"/>
              </a:lnSpc>
            </a:pPr>
            <a:r>
              <a:rPr lang="en-US" sz="2000">
                <a:solidFill>
                  <a:srgbClr val="000000"/>
                </a:solidFill>
                <a:cs typeface="Arial" charset="0"/>
              </a:rPr>
              <a:t>-&gt; Đòi hỏi nguồn lao động trẻ có tri thức, năng lực thực tiễn, sáng tạo.</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sz="3600"/>
              <a:t>III. BIỆN PHÁP TRIỂN KHAI</a:t>
            </a:r>
          </a:p>
        </p:txBody>
      </p:sp>
      <p:sp>
        <p:nvSpPr>
          <p:cNvPr id="19464" name="Text Box 8"/>
          <p:cNvSpPr txBox="1">
            <a:spLocks noChangeArrowheads="1"/>
          </p:cNvSpPr>
          <p:nvPr/>
        </p:nvSpPr>
        <p:spPr bwMode="gray">
          <a:xfrm>
            <a:off x="914400" y="1600200"/>
            <a:ext cx="7848600" cy="369332"/>
          </a:xfrm>
          <a:prstGeom prst="rect">
            <a:avLst/>
          </a:prstGeom>
          <a:noFill/>
          <a:ln w="9525" algn="ctr">
            <a:noFill/>
            <a:miter lim="800000"/>
            <a:headEnd/>
            <a:tailEnd/>
          </a:ln>
          <a:effectLst/>
        </p:spPr>
        <p:txBody>
          <a:bodyPr wrap="square">
            <a:spAutoFit/>
          </a:bodyPr>
          <a:lstStyle/>
          <a:p>
            <a:pPr algn="l" eaLnBrk="0" hangingPunct="0"/>
            <a:r>
              <a:rPr lang="en-US" b="1">
                <a:solidFill>
                  <a:srgbClr val="080808"/>
                </a:solidFill>
                <a:cs typeface="Arial" charset="0"/>
              </a:rPr>
              <a:t>5.2. Hoá học (chính khoá): Chất thử pH từ thực vật</a:t>
            </a:r>
          </a:p>
        </p:txBody>
      </p:sp>
      <p:sp>
        <p:nvSpPr>
          <p:cNvPr id="21" name="Rectangle 20"/>
          <p:cNvSpPr/>
          <p:nvPr/>
        </p:nvSpPr>
        <p:spPr bwMode="auto">
          <a:xfrm>
            <a:off x="228600" y="6542628"/>
            <a:ext cx="1676400" cy="152400"/>
          </a:xfrm>
          <a:prstGeom prst="rect">
            <a:avLst/>
          </a:prstGeom>
          <a:solidFill>
            <a:srgbClr val="357DA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2" name="Text Box 9"/>
          <p:cNvSpPr txBox="1">
            <a:spLocks noChangeArrowheads="1"/>
          </p:cNvSpPr>
          <p:nvPr/>
        </p:nvSpPr>
        <p:spPr bwMode="gray">
          <a:xfrm>
            <a:off x="674687" y="1219200"/>
            <a:ext cx="6945313" cy="400110"/>
          </a:xfrm>
          <a:prstGeom prst="rect">
            <a:avLst/>
          </a:prstGeom>
          <a:noFill/>
          <a:ln w="9525" algn="ctr">
            <a:noFill/>
            <a:miter lim="800000"/>
            <a:headEnd/>
            <a:tailEnd/>
          </a:ln>
          <a:effectLst/>
        </p:spPr>
        <p:txBody>
          <a:bodyPr wrap="square">
            <a:spAutoFit/>
          </a:bodyPr>
          <a:lstStyle/>
          <a:p>
            <a:pPr algn="l" eaLnBrk="0" hangingPunct="0"/>
            <a:r>
              <a:rPr lang="en-US" sz="2000" b="1">
                <a:solidFill>
                  <a:srgbClr val="000000"/>
                </a:solidFill>
                <a:cs typeface="Arial" charset="0"/>
              </a:rPr>
              <a:t>5. Một số ví dụ sơ lược</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1" y="2209800"/>
            <a:ext cx="7848599" cy="3819651"/>
          </a:xfrm>
          <a:prstGeom prst="rect">
            <a:avLst/>
          </a:prstGeom>
        </p:spPr>
      </p:pic>
    </p:spTree>
    <p:extLst>
      <p:ext uri="{BB962C8B-B14F-4D97-AF65-F5344CB8AC3E}">
        <p14:creationId xmlns:p14="http://schemas.microsoft.com/office/powerpoint/2010/main" val="1407919452"/>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sz="3600"/>
              <a:t>III. BIỆN PHÁP TRIỂN KHAI</a:t>
            </a:r>
          </a:p>
        </p:txBody>
      </p:sp>
      <p:sp>
        <p:nvSpPr>
          <p:cNvPr id="19464" name="Text Box 8"/>
          <p:cNvSpPr txBox="1">
            <a:spLocks noChangeArrowheads="1"/>
          </p:cNvSpPr>
          <p:nvPr/>
        </p:nvSpPr>
        <p:spPr bwMode="gray">
          <a:xfrm>
            <a:off x="914400" y="1600200"/>
            <a:ext cx="7848600" cy="369332"/>
          </a:xfrm>
          <a:prstGeom prst="rect">
            <a:avLst/>
          </a:prstGeom>
          <a:noFill/>
          <a:ln w="9525" algn="ctr">
            <a:noFill/>
            <a:miter lim="800000"/>
            <a:headEnd/>
            <a:tailEnd/>
          </a:ln>
          <a:effectLst/>
        </p:spPr>
        <p:txBody>
          <a:bodyPr wrap="square">
            <a:spAutoFit/>
          </a:bodyPr>
          <a:lstStyle/>
          <a:p>
            <a:pPr algn="l" eaLnBrk="0" hangingPunct="0"/>
            <a:r>
              <a:rPr lang="en-US" b="1">
                <a:solidFill>
                  <a:srgbClr val="080808"/>
                </a:solidFill>
                <a:cs typeface="Arial" charset="0"/>
              </a:rPr>
              <a:t>5.3. Toán học (chính khoá): Hình học của lon nước giải khát</a:t>
            </a:r>
          </a:p>
        </p:txBody>
      </p:sp>
      <p:sp>
        <p:nvSpPr>
          <p:cNvPr id="21" name="Rectangle 20"/>
          <p:cNvSpPr/>
          <p:nvPr/>
        </p:nvSpPr>
        <p:spPr bwMode="auto">
          <a:xfrm>
            <a:off x="228600" y="6542628"/>
            <a:ext cx="1676400" cy="152400"/>
          </a:xfrm>
          <a:prstGeom prst="rect">
            <a:avLst/>
          </a:prstGeom>
          <a:solidFill>
            <a:srgbClr val="357DA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2" name="Text Box 9"/>
          <p:cNvSpPr txBox="1">
            <a:spLocks noChangeArrowheads="1"/>
          </p:cNvSpPr>
          <p:nvPr/>
        </p:nvSpPr>
        <p:spPr bwMode="gray">
          <a:xfrm>
            <a:off x="674687" y="1219200"/>
            <a:ext cx="6945313" cy="400110"/>
          </a:xfrm>
          <a:prstGeom prst="rect">
            <a:avLst/>
          </a:prstGeom>
          <a:noFill/>
          <a:ln w="9525" algn="ctr">
            <a:noFill/>
            <a:miter lim="800000"/>
            <a:headEnd/>
            <a:tailEnd/>
          </a:ln>
          <a:effectLst/>
        </p:spPr>
        <p:txBody>
          <a:bodyPr wrap="square">
            <a:spAutoFit/>
          </a:bodyPr>
          <a:lstStyle/>
          <a:p>
            <a:pPr algn="l" eaLnBrk="0" hangingPunct="0"/>
            <a:r>
              <a:rPr lang="en-US" sz="2000" b="1">
                <a:solidFill>
                  <a:srgbClr val="000000"/>
                </a:solidFill>
                <a:cs typeface="Arial" charset="0"/>
              </a:rPr>
              <a:t>5. Một số ví dụ sơ lược</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9942" y="2133600"/>
            <a:ext cx="5444116" cy="4122728"/>
          </a:xfrm>
          <a:prstGeom prst="rect">
            <a:avLst/>
          </a:prstGeom>
        </p:spPr>
      </p:pic>
    </p:spTree>
    <p:extLst>
      <p:ext uri="{BB962C8B-B14F-4D97-AF65-F5344CB8AC3E}">
        <p14:creationId xmlns:p14="http://schemas.microsoft.com/office/powerpoint/2010/main" val="624996138"/>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sz="3600"/>
              <a:t>III. BIỆN PHÁP TRIỂN KHAI</a:t>
            </a:r>
          </a:p>
        </p:txBody>
      </p:sp>
      <p:sp>
        <p:nvSpPr>
          <p:cNvPr id="19464" name="Text Box 8"/>
          <p:cNvSpPr txBox="1">
            <a:spLocks noChangeArrowheads="1"/>
          </p:cNvSpPr>
          <p:nvPr/>
        </p:nvSpPr>
        <p:spPr bwMode="gray">
          <a:xfrm>
            <a:off x="914400" y="1600200"/>
            <a:ext cx="7848600" cy="646331"/>
          </a:xfrm>
          <a:prstGeom prst="rect">
            <a:avLst/>
          </a:prstGeom>
          <a:noFill/>
          <a:ln w="9525" algn="ctr">
            <a:noFill/>
            <a:miter lim="800000"/>
            <a:headEnd/>
            <a:tailEnd/>
          </a:ln>
          <a:effectLst/>
        </p:spPr>
        <p:txBody>
          <a:bodyPr wrap="square">
            <a:spAutoFit/>
          </a:bodyPr>
          <a:lstStyle/>
          <a:p>
            <a:pPr algn="l" eaLnBrk="0" hangingPunct="0"/>
            <a:r>
              <a:rPr lang="en-US" b="1">
                <a:solidFill>
                  <a:srgbClr val="080808"/>
                </a:solidFill>
                <a:cs typeface="Arial" charset="0"/>
              </a:rPr>
              <a:t>5.4. Sinh học (chính khoá): Rau trái tươi và phương pháp bảo quản trong không khí</a:t>
            </a:r>
          </a:p>
        </p:txBody>
      </p:sp>
      <p:sp>
        <p:nvSpPr>
          <p:cNvPr id="21" name="Rectangle 20"/>
          <p:cNvSpPr/>
          <p:nvPr/>
        </p:nvSpPr>
        <p:spPr bwMode="auto">
          <a:xfrm>
            <a:off x="228600" y="6542628"/>
            <a:ext cx="1676400" cy="152400"/>
          </a:xfrm>
          <a:prstGeom prst="rect">
            <a:avLst/>
          </a:prstGeom>
          <a:solidFill>
            <a:srgbClr val="357DA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2" name="Text Box 9"/>
          <p:cNvSpPr txBox="1">
            <a:spLocks noChangeArrowheads="1"/>
          </p:cNvSpPr>
          <p:nvPr/>
        </p:nvSpPr>
        <p:spPr bwMode="gray">
          <a:xfrm>
            <a:off x="674687" y="1219200"/>
            <a:ext cx="6945313" cy="400110"/>
          </a:xfrm>
          <a:prstGeom prst="rect">
            <a:avLst/>
          </a:prstGeom>
          <a:noFill/>
          <a:ln w="9525" algn="ctr">
            <a:noFill/>
            <a:miter lim="800000"/>
            <a:headEnd/>
            <a:tailEnd/>
          </a:ln>
          <a:effectLst/>
        </p:spPr>
        <p:txBody>
          <a:bodyPr wrap="square">
            <a:spAutoFit/>
          </a:bodyPr>
          <a:lstStyle/>
          <a:p>
            <a:pPr algn="l" eaLnBrk="0" hangingPunct="0"/>
            <a:r>
              <a:rPr lang="en-US" sz="2000" b="1">
                <a:solidFill>
                  <a:srgbClr val="000000"/>
                </a:solidFill>
                <a:cs typeface="Arial" charset="0"/>
              </a:rPr>
              <a:t>5. Một số ví dụ sơ lược</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5451" y="2348735"/>
            <a:ext cx="5732149" cy="3823465"/>
          </a:xfrm>
          <a:prstGeom prst="rect">
            <a:avLst/>
          </a:prstGeom>
        </p:spPr>
      </p:pic>
    </p:spTree>
    <p:extLst>
      <p:ext uri="{BB962C8B-B14F-4D97-AF65-F5344CB8AC3E}">
        <p14:creationId xmlns:p14="http://schemas.microsoft.com/office/powerpoint/2010/main" val="3147393386"/>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sz="3600"/>
              <a:t>III. BIỆN PHÁP TRIỂN KHAI</a:t>
            </a:r>
          </a:p>
        </p:txBody>
      </p:sp>
      <p:sp>
        <p:nvSpPr>
          <p:cNvPr id="19464" name="Text Box 8"/>
          <p:cNvSpPr txBox="1">
            <a:spLocks noChangeArrowheads="1"/>
          </p:cNvSpPr>
          <p:nvPr/>
        </p:nvSpPr>
        <p:spPr bwMode="gray">
          <a:xfrm>
            <a:off x="914400" y="1600200"/>
            <a:ext cx="7848600" cy="646331"/>
          </a:xfrm>
          <a:prstGeom prst="rect">
            <a:avLst/>
          </a:prstGeom>
          <a:noFill/>
          <a:ln w="9525" algn="ctr">
            <a:noFill/>
            <a:miter lim="800000"/>
            <a:headEnd/>
            <a:tailEnd/>
          </a:ln>
          <a:effectLst/>
        </p:spPr>
        <p:txBody>
          <a:bodyPr wrap="square">
            <a:spAutoFit/>
          </a:bodyPr>
          <a:lstStyle/>
          <a:p>
            <a:pPr algn="l" eaLnBrk="0" hangingPunct="0"/>
            <a:r>
              <a:rPr lang="en-US" b="1">
                <a:solidFill>
                  <a:srgbClr val="080808"/>
                </a:solidFill>
                <a:cs typeface="Arial" charset="0"/>
              </a:rPr>
              <a:t>5.5. Toán học (dự án ngoại khoá, mức độ đơn giản): Đo chu vi          của Trái Đất</a:t>
            </a:r>
          </a:p>
        </p:txBody>
      </p:sp>
      <p:sp>
        <p:nvSpPr>
          <p:cNvPr id="21" name="Rectangle 20"/>
          <p:cNvSpPr/>
          <p:nvPr/>
        </p:nvSpPr>
        <p:spPr bwMode="auto">
          <a:xfrm>
            <a:off x="228600" y="6542628"/>
            <a:ext cx="1676400" cy="152400"/>
          </a:xfrm>
          <a:prstGeom prst="rect">
            <a:avLst/>
          </a:prstGeom>
          <a:solidFill>
            <a:srgbClr val="357DA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2" name="Text Box 9"/>
          <p:cNvSpPr txBox="1">
            <a:spLocks noChangeArrowheads="1"/>
          </p:cNvSpPr>
          <p:nvPr/>
        </p:nvSpPr>
        <p:spPr bwMode="gray">
          <a:xfrm>
            <a:off x="674687" y="1219200"/>
            <a:ext cx="6945313" cy="400110"/>
          </a:xfrm>
          <a:prstGeom prst="rect">
            <a:avLst/>
          </a:prstGeom>
          <a:noFill/>
          <a:ln w="9525" algn="ctr">
            <a:noFill/>
            <a:miter lim="800000"/>
            <a:headEnd/>
            <a:tailEnd/>
          </a:ln>
          <a:effectLst/>
        </p:spPr>
        <p:txBody>
          <a:bodyPr wrap="square">
            <a:spAutoFit/>
          </a:bodyPr>
          <a:lstStyle/>
          <a:p>
            <a:pPr algn="l" eaLnBrk="0" hangingPunct="0"/>
            <a:r>
              <a:rPr lang="en-US" sz="2000" b="1">
                <a:solidFill>
                  <a:srgbClr val="000000"/>
                </a:solidFill>
                <a:cs typeface="Arial" charset="0"/>
              </a:rPr>
              <a:t>5. Một số ví dụ sơ lược</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0800" y="2209800"/>
            <a:ext cx="4165600" cy="4165600"/>
          </a:xfrm>
          <a:prstGeom prst="rect">
            <a:avLst/>
          </a:prstGeom>
        </p:spPr>
      </p:pic>
    </p:spTree>
    <p:extLst>
      <p:ext uri="{BB962C8B-B14F-4D97-AF65-F5344CB8AC3E}">
        <p14:creationId xmlns:p14="http://schemas.microsoft.com/office/powerpoint/2010/main" val="1045493939"/>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sz="3600"/>
              <a:t>III. BIỆN PHÁP TRIỂN KHAI</a:t>
            </a:r>
          </a:p>
        </p:txBody>
      </p:sp>
      <p:sp>
        <p:nvSpPr>
          <p:cNvPr id="19464" name="Text Box 8"/>
          <p:cNvSpPr txBox="1">
            <a:spLocks noChangeArrowheads="1"/>
          </p:cNvSpPr>
          <p:nvPr/>
        </p:nvSpPr>
        <p:spPr bwMode="gray">
          <a:xfrm>
            <a:off x="914400" y="1600200"/>
            <a:ext cx="7848600" cy="369332"/>
          </a:xfrm>
          <a:prstGeom prst="rect">
            <a:avLst/>
          </a:prstGeom>
          <a:noFill/>
          <a:ln w="9525" algn="ctr">
            <a:noFill/>
            <a:miter lim="800000"/>
            <a:headEnd/>
            <a:tailEnd/>
          </a:ln>
          <a:effectLst/>
        </p:spPr>
        <p:txBody>
          <a:bodyPr wrap="square">
            <a:spAutoFit/>
          </a:bodyPr>
          <a:lstStyle/>
          <a:p>
            <a:pPr algn="l" eaLnBrk="0" hangingPunct="0"/>
            <a:r>
              <a:rPr lang="en-US" b="1">
                <a:solidFill>
                  <a:srgbClr val="080808"/>
                </a:solidFill>
                <a:cs typeface="Arial" charset="0"/>
              </a:rPr>
              <a:t>5.6. Dự án tích hợp, liên môn phúc tạp: Chống xói mòn bờ biển</a:t>
            </a:r>
          </a:p>
        </p:txBody>
      </p:sp>
      <p:sp>
        <p:nvSpPr>
          <p:cNvPr id="21" name="Rectangle 20"/>
          <p:cNvSpPr/>
          <p:nvPr/>
        </p:nvSpPr>
        <p:spPr bwMode="auto">
          <a:xfrm>
            <a:off x="228600" y="6542628"/>
            <a:ext cx="1676400" cy="152400"/>
          </a:xfrm>
          <a:prstGeom prst="rect">
            <a:avLst/>
          </a:prstGeom>
          <a:solidFill>
            <a:srgbClr val="357DA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2" name="Text Box 9"/>
          <p:cNvSpPr txBox="1">
            <a:spLocks noChangeArrowheads="1"/>
          </p:cNvSpPr>
          <p:nvPr/>
        </p:nvSpPr>
        <p:spPr bwMode="gray">
          <a:xfrm>
            <a:off x="674687" y="1219200"/>
            <a:ext cx="6945313" cy="400110"/>
          </a:xfrm>
          <a:prstGeom prst="rect">
            <a:avLst/>
          </a:prstGeom>
          <a:noFill/>
          <a:ln w="9525" algn="ctr">
            <a:noFill/>
            <a:miter lim="800000"/>
            <a:headEnd/>
            <a:tailEnd/>
          </a:ln>
          <a:effectLst/>
        </p:spPr>
        <p:txBody>
          <a:bodyPr wrap="square">
            <a:spAutoFit/>
          </a:bodyPr>
          <a:lstStyle/>
          <a:p>
            <a:pPr algn="l" eaLnBrk="0" hangingPunct="0"/>
            <a:r>
              <a:rPr lang="en-US" sz="2000" b="1">
                <a:solidFill>
                  <a:srgbClr val="000000"/>
                </a:solidFill>
                <a:cs typeface="Arial" charset="0"/>
              </a:rPr>
              <a:t>5. Một số ví dụ sơ lược</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7117" y="2362200"/>
            <a:ext cx="3773883" cy="2830412"/>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5800" y="2362200"/>
            <a:ext cx="4192035" cy="2830412"/>
          </a:xfrm>
          <a:prstGeom prst="rect">
            <a:avLst/>
          </a:prstGeom>
        </p:spPr>
      </p:pic>
    </p:spTree>
    <p:extLst>
      <p:ext uri="{BB962C8B-B14F-4D97-AF65-F5344CB8AC3E}">
        <p14:creationId xmlns:p14="http://schemas.microsoft.com/office/powerpoint/2010/main" val="904190427"/>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sz="3600"/>
              <a:t>III. BIỆN PHÁP TRIỂN KHAI</a:t>
            </a:r>
          </a:p>
        </p:txBody>
      </p:sp>
      <p:sp>
        <p:nvSpPr>
          <p:cNvPr id="19464" name="Text Box 8"/>
          <p:cNvSpPr txBox="1">
            <a:spLocks noChangeArrowheads="1"/>
          </p:cNvSpPr>
          <p:nvPr/>
        </p:nvSpPr>
        <p:spPr bwMode="gray">
          <a:xfrm>
            <a:off x="914400" y="1600200"/>
            <a:ext cx="7848600" cy="369332"/>
          </a:xfrm>
          <a:prstGeom prst="rect">
            <a:avLst/>
          </a:prstGeom>
          <a:noFill/>
          <a:ln w="9525" algn="ctr">
            <a:noFill/>
            <a:miter lim="800000"/>
            <a:headEnd/>
            <a:tailEnd/>
          </a:ln>
          <a:effectLst/>
        </p:spPr>
        <p:txBody>
          <a:bodyPr wrap="square">
            <a:spAutoFit/>
          </a:bodyPr>
          <a:lstStyle/>
          <a:p>
            <a:pPr algn="l" eaLnBrk="0" hangingPunct="0"/>
            <a:r>
              <a:rPr lang="en-US" b="1">
                <a:solidFill>
                  <a:srgbClr val="080808"/>
                </a:solidFill>
                <a:cs typeface="Arial" charset="0"/>
              </a:rPr>
              <a:t>5.7. Cuộc thi Robot chi phí thấp</a:t>
            </a:r>
          </a:p>
        </p:txBody>
      </p:sp>
      <p:sp>
        <p:nvSpPr>
          <p:cNvPr id="21" name="Rectangle 20"/>
          <p:cNvSpPr/>
          <p:nvPr/>
        </p:nvSpPr>
        <p:spPr bwMode="auto">
          <a:xfrm>
            <a:off x="228600" y="6542628"/>
            <a:ext cx="1676400" cy="152400"/>
          </a:xfrm>
          <a:prstGeom prst="rect">
            <a:avLst/>
          </a:prstGeom>
          <a:solidFill>
            <a:srgbClr val="357DA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2" name="Text Box 9"/>
          <p:cNvSpPr txBox="1">
            <a:spLocks noChangeArrowheads="1"/>
          </p:cNvSpPr>
          <p:nvPr/>
        </p:nvSpPr>
        <p:spPr bwMode="gray">
          <a:xfrm>
            <a:off x="674687" y="1219200"/>
            <a:ext cx="6945313" cy="400110"/>
          </a:xfrm>
          <a:prstGeom prst="rect">
            <a:avLst/>
          </a:prstGeom>
          <a:noFill/>
          <a:ln w="9525" algn="ctr">
            <a:noFill/>
            <a:miter lim="800000"/>
            <a:headEnd/>
            <a:tailEnd/>
          </a:ln>
          <a:effectLst/>
        </p:spPr>
        <p:txBody>
          <a:bodyPr wrap="square">
            <a:spAutoFit/>
          </a:bodyPr>
          <a:lstStyle/>
          <a:p>
            <a:pPr algn="l" eaLnBrk="0" hangingPunct="0"/>
            <a:r>
              <a:rPr lang="en-US" sz="2000" b="1">
                <a:solidFill>
                  <a:srgbClr val="000000"/>
                </a:solidFill>
                <a:cs typeface="Arial" charset="0"/>
              </a:rPr>
              <a:t>5. Một số ví dụ sơ lược</a:t>
            </a:r>
          </a:p>
        </p:txBody>
      </p:sp>
    </p:spTree>
    <p:extLst>
      <p:ext uri="{BB962C8B-B14F-4D97-AF65-F5344CB8AC3E}">
        <p14:creationId xmlns:p14="http://schemas.microsoft.com/office/powerpoint/2010/main" val="70616597"/>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sz="3600"/>
              <a:t>III. BIỆN PHÁP TRIỂN KHAI</a:t>
            </a:r>
          </a:p>
        </p:txBody>
      </p:sp>
      <p:sp>
        <p:nvSpPr>
          <p:cNvPr id="19464" name="Text Box 8"/>
          <p:cNvSpPr txBox="1">
            <a:spLocks noChangeArrowheads="1"/>
          </p:cNvSpPr>
          <p:nvPr/>
        </p:nvSpPr>
        <p:spPr bwMode="gray">
          <a:xfrm>
            <a:off x="914400" y="1600200"/>
            <a:ext cx="7848600" cy="369332"/>
          </a:xfrm>
          <a:prstGeom prst="rect">
            <a:avLst/>
          </a:prstGeom>
          <a:noFill/>
          <a:ln w="9525" algn="ctr">
            <a:noFill/>
            <a:miter lim="800000"/>
            <a:headEnd/>
            <a:tailEnd/>
          </a:ln>
          <a:effectLst/>
        </p:spPr>
        <p:txBody>
          <a:bodyPr wrap="square">
            <a:spAutoFit/>
          </a:bodyPr>
          <a:lstStyle/>
          <a:p>
            <a:pPr algn="l" eaLnBrk="0" hangingPunct="0"/>
            <a:r>
              <a:rPr lang="en-US" b="1">
                <a:solidFill>
                  <a:srgbClr val="080808"/>
                </a:solidFill>
                <a:cs typeface="Arial" charset="0"/>
              </a:rPr>
              <a:t>5.7. Cuộc thi Robot chi phí thấp</a:t>
            </a:r>
          </a:p>
        </p:txBody>
      </p:sp>
      <p:sp>
        <p:nvSpPr>
          <p:cNvPr id="21" name="Rectangle 20"/>
          <p:cNvSpPr/>
          <p:nvPr/>
        </p:nvSpPr>
        <p:spPr bwMode="auto">
          <a:xfrm>
            <a:off x="228600" y="6542628"/>
            <a:ext cx="1676400" cy="152400"/>
          </a:xfrm>
          <a:prstGeom prst="rect">
            <a:avLst/>
          </a:prstGeom>
          <a:solidFill>
            <a:srgbClr val="357DA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2" name="Text Box 9"/>
          <p:cNvSpPr txBox="1">
            <a:spLocks noChangeArrowheads="1"/>
          </p:cNvSpPr>
          <p:nvPr/>
        </p:nvSpPr>
        <p:spPr bwMode="gray">
          <a:xfrm>
            <a:off x="674687" y="1219200"/>
            <a:ext cx="6945313" cy="400110"/>
          </a:xfrm>
          <a:prstGeom prst="rect">
            <a:avLst/>
          </a:prstGeom>
          <a:noFill/>
          <a:ln w="9525" algn="ctr">
            <a:noFill/>
            <a:miter lim="800000"/>
            <a:headEnd/>
            <a:tailEnd/>
          </a:ln>
          <a:effectLst/>
        </p:spPr>
        <p:txBody>
          <a:bodyPr wrap="square">
            <a:spAutoFit/>
          </a:bodyPr>
          <a:lstStyle/>
          <a:p>
            <a:pPr algn="l" eaLnBrk="0" hangingPunct="0"/>
            <a:r>
              <a:rPr lang="en-US" sz="2000" b="1">
                <a:solidFill>
                  <a:srgbClr val="000000"/>
                </a:solidFill>
                <a:cs typeface="Arial" charset="0"/>
              </a:rPr>
              <a:t>5. Một số ví dụ sơ lược</a:t>
            </a:r>
          </a:p>
        </p:txBody>
      </p:sp>
    </p:spTree>
    <p:extLst>
      <p:ext uri="{BB962C8B-B14F-4D97-AF65-F5344CB8AC3E}">
        <p14:creationId xmlns:p14="http://schemas.microsoft.com/office/powerpoint/2010/main" val="368293010"/>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sz="3600"/>
              <a:t>III. BIỆN PHÁP TRIỂN KHAI</a:t>
            </a:r>
          </a:p>
        </p:txBody>
      </p:sp>
      <p:sp>
        <p:nvSpPr>
          <p:cNvPr id="19464" name="Text Box 8"/>
          <p:cNvSpPr txBox="1">
            <a:spLocks noChangeArrowheads="1"/>
          </p:cNvSpPr>
          <p:nvPr/>
        </p:nvSpPr>
        <p:spPr bwMode="gray">
          <a:xfrm>
            <a:off x="914400" y="1600200"/>
            <a:ext cx="7848600" cy="369332"/>
          </a:xfrm>
          <a:prstGeom prst="rect">
            <a:avLst/>
          </a:prstGeom>
          <a:noFill/>
          <a:ln w="9525" algn="ctr">
            <a:noFill/>
            <a:miter lim="800000"/>
            <a:headEnd/>
            <a:tailEnd/>
          </a:ln>
          <a:effectLst/>
        </p:spPr>
        <p:txBody>
          <a:bodyPr wrap="square">
            <a:spAutoFit/>
          </a:bodyPr>
          <a:lstStyle/>
          <a:p>
            <a:pPr algn="l" eaLnBrk="0" hangingPunct="0"/>
            <a:r>
              <a:rPr lang="en-US" b="1">
                <a:solidFill>
                  <a:srgbClr val="080808"/>
                </a:solidFill>
                <a:cs typeface="Arial" charset="0"/>
              </a:rPr>
              <a:t>5.8. Thiết kế và đua xe năng lượng mặt trời</a:t>
            </a:r>
          </a:p>
        </p:txBody>
      </p:sp>
      <p:sp>
        <p:nvSpPr>
          <p:cNvPr id="21" name="Rectangle 20"/>
          <p:cNvSpPr/>
          <p:nvPr/>
        </p:nvSpPr>
        <p:spPr bwMode="auto">
          <a:xfrm>
            <a:off x="228600" y="6542628"/>
            <a:ext cx="1676400" cy="152400"/>
          </a:xfrm>
          <a:prstGeom prst="rect">
            <a:avLst/>
          </a:prstGeom>
          <a:solidFill>
            <a:srgbClr val="357DA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2" name="Text Box 9"/>
          <p:cNvSpPr txBox="1">
            <a:spLocks noChangeArrowheads="1"/>
          </p:cNvSpPr>
          <p:nvPr/>
        </p:nvSpPr>
        <p:spPr bwMode="gray">
          <a:xfrm>
            <a:off x="674687" y="1219200"/>
            <a:ext cx="6945313" cy="400110"/>
          </a:xfrm>
          <a:prstGeom prst="rect">
            <a:avLst/>
          </a:prstGeom>
          <a:noFill/>
          <a:ln w="9525" algn="ctr">
            <a:noFill/>
            <a:miter lim="800000"/>
            <a:headEnd/>
            <a:tailEnd/>
          </a:ln>
          <a:effectLst/>
        </p:spPr>
        <p:txBody>
          <a:bodyPr wrap="square">
            <a:spAutoFit/>
          </a:bodyPr>
          <a:lstStyle/>
          <a:p>
            <a:pPr algn="l" eaLnBrk="0" hangingPunct="0"/>
            <a:r>
              <a:rPr lang="en-US" sz="2000" b="1">
                <a:solidFill>
                  <a:srgbClr val="000000"/>
                </a:solidFill>
                <a:cs typeface="Arial" charset="0"/>
              </a:rPr>
              <a:t>5. Một số ví dụ sơ lược</a:t>
            </a:r>
          </a:p>
        </p:txBody>
      </p:sp>
    </p:spTree>
    <p:extLst>
      <p:ext uri="{BB962C8B-B14F-4D97-AF65-F5344CB8AC3E}">
        <p14:creationId xmlns:p14="http://schemas.microsoft.com/office/powerpoint/2010/main" val="3978216426"/>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sz="3600"/>
              <a:t>III. BIỆN PHÁP TRIỂN KHAI</a:t>
            </a:r>
          </a:p>
        </p:txBody>
      </p:sp>
      <p:sp>
        <p:nvSpPr>
          <p:cNvPr id="21" name="Rectangle 20"/>
          <p:cNvSpPr/>
          <p:nvPr/>
        </p:nvSpPr>
        <p:spPr bwMode="auto">
          <a:xfrm>
            <a:off x="228600" y="6542628"/>
            <a:ext cx="1676400" cy="152400"/>
          </a:xfrm>
          <a:prstGeom prst="rect">
            <a:avLst/>
          </a:prstGeom>
          <a:solidFill>
            <a:srgbClr val="357DA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2" name="Text Box 9"/>
          <p:cNvSpPr txBox="1">
            <a:spLocks noChangeArrowheads="1"/>
          </p:cNvSpPr>
          <p:nvPr/>
        </p:nvSpPr>
        <p:spPr bwMode="gray">
          <a:xfrm>
            <a:off x="674687" y="1143000"/>
            <a:ext cx="6945313" cy="400110"/>
          </a:xfrm>
          <a:prstGeom prst="rect">
            <a:avLst/>
          </a:prstGeom>
          <a:noFill/>
          <a:ln w="9525" algn="ctr">
            <a:noFill/>
            <a:miter lim="800000"/>
            <a:headEnd/>
            <a:tailEnd/>
          </a:ln>
          <a:effectLst/>
        </p:spPr>
        <p:txBody>
          <a:bodyPr wrap="square">
            <a:spAutoFit/>
          </a:bodyPr>
          <a:lstStyle/>
          <a:p>
            <a:pPr marL="514350" marR="0" lvl="0" indent="-514350" algn="l" defTabSz="914400" eaLnBrk="0" fontAlgn="auto" latinLnBrk="0" hangingPunct="0">
              <a:lnSpc>
                <a:spcPct val="100000"/>
              </a:lnSpc>
              <a:spcBef>
                <a:spcPts val="0"/>
              </a:spcBef>
              <a:spcAft>
                <a:spcPts val="0"/>
              </a:spcAft>
              <a:buClrTx/>
              <a:buSzTx/>
              <a:buFontTx/>
              <a:buNone/>
              <a:tabLst/>
              <a:defRPr/>
            </a:pPr>
            <a:r>
              <a:rPr lang="en-US" sz="2000" b="1" kern="0" dirty="0">
                <a:solidFill>
                  <a:sysClr val="windowText" lastClr="000000"/>
                </a:solidFill>
              </a:rPr>
              <a:t>6. </a:t>
            </a:r>
            <a:r>
              <a:rPr lang="en-US" sz="2000" b="1" kern="0" dirty="0" err="1">
                <a:solidFill>
                  <a:sysClr val="windowText" lastClr="000000"/>
                </a:solidFill>
              </a:rPr>
              <a:t>Triển</a:t>
            </a:r>
            <a:r>
              <a:rPr lang="en-US" sz="2000" b="1" kern="0" dirty="0">
                <a:solidFill>
                  <a:sysClr val="windowText" lastClr="000000"/>
                </a:solidFill>
              </a:rPr>
              <a:t> </a:t>
            </a:r>
            <a:r>
              <a:rPr lang="en-US" sz="2000" b="1" kern="0" dirty="0" err="1">
                <a:solidFill>
                  <a:sysClr val="windowText" lastClr="000000"/>
                </a:solidFill>
              </a:rPr>
              <a:t>khai</a:t>
            </a:r>
            <a:r>
              <a:rPr lang="en-US" sz="2000" b="1" kern="0" dirty="0">
                <a:solidFill>
                  <a:sysClr val="windowText" lastClr="000000"/>
                </a:solidFill>
              </a:rPr>
              <a:t> </a:t>
            </a:r>
            <a:r>
              <a:rPr lang="en-US" sz="2000" b="1" kern="0" dirty="0" err="1">
                <a:solidFill>
                  <a:sysClr val="windowText" lastClr="000000"/>
                </a:solidFill>
              </a:rPr>
              <a:t>phương</a:t>
            </a:r>
            <a:r>
              <a:rPr lang="en-US" sz="2000" b="1" kern="0" dirty="0">
                <a:solidFill>
                  <a:sysClr val="windowText" lastClr="000000"/>
                </a:solidFill>
              </a:rPr>
              <a:t> </a:t>
            </a:r>
            <a:r>
              <a:rPr lang="en-US" sz="2000" b="1" kern="0" dirty="0" err="1">
                <a:solidFill>
                  <a:sysClr val="windowText" lastClr="000000"/>
                </a:solidFill>
              </a:rPr>
              <a:t>pháp</a:t>
            </a:r>
            <a:r>
              <a:rPr lang="en-US" sz="2000" b="1" kern="0" dirty="0">
                <a:solidFill>
                  <a:sysClr val="windowText" lastClr="000000"/>
                </a:solidFill>
              </a:rPr>
              <a:t> </a:t>
            </a:r>
            <a:r>
              <a:rPr lang="en-US" sz="2000" b="1" kern="0" dirty="0" err="1">
                <a:solidFill>
                  <a:sysClr val="windowText" lastClr="000000"/>
                </a:solidFill>
              </a:rPr>
              <a:t>giáo</a:t>
            </a:r>
            <a:r>
              <a:rPr lang="en-US" sz="2000" b="1" kern="0" dirty="0">
                <a:solidFill>
                  <a:sysClr val="windowText" lastClr="000000"/>
                </a:solidFill>
              </a:rPr>
              <a:t> </a:t>
            </a:r>
            <a:r>
              <a:rPr lang="en-US" sz="2000" b="1" kern="0" dirty="0" err="1">
                <a:solidFill>
                  <a:sysClr val="windowText" lastClr="000000"/>
                </a:solidFill>
              </a:rPr>
              <a:t>dục</a:t>
            </a:r>
            <a:r>
              <a:rPr lang="en-US" sz="2000" b="1" kern="0" dirty="0">
                <a:solidFill>
                  <a:sysClr val="windowText" lastClr="000000"/>
                </a:solidFill>
              </a:rPr>
              <a:t> STEM</a:t>
            </a:r>
          </a:p>
        </p:txBody>
      </p:sp>
      <p:sp>
        <p:nvSpPr>
          <p:cNvPr id="46" name="Line 12"/>
          <p:cNvSpPr>
            <a:spLocks noChangeShapeType="1"/>
          </p:cNvSpPr>
          <p:nvPr/>
        </p:nvSpPr>
        <p:spPr bwMode="gray">
          <a:xfrm flipH="1">
            <a:off x="827584" y="5198737"/>
            <a:ext cx="2392363" cy="1587"/>
          </a:xfrm>
          <a:prstGeom prst="line">
            <a:avLst/>
          </a:prstGeom>
          <a:noFill/>
          <a:ln w="19050" cap="rnd">
            <a:solidFill>
              <a:srgbClr val="5F5F5F"/>
            </a:solidFill>
            <a:prstDash val="sysDot"/>
            <a:round/>
            <a:headEnd/>
            <a:tailEnd/>
          </a:ln>
          <a:extLst>
            <a:ext uri="{909E8E84-426E-40DD-AFC4-6F175D3DCCD1}">
              <a14:hiddenFill xmlns:a14="http://schemas.microsoft.com/office/drawing/2010/main">
                <a:noFill/>
              </a14:hiddenFill>
            </a:ext>
          </a:extLst>
        </p:spPr>
        <p:txBody>
          <a:bodyPr wrap="none" anchor="ctr"/>
          <a:lstStyle/>
          <a:p>
            <a:pPr algn="l"/>
            <a:endParaRPr lang="en-US">
              <a:solidFill>
                <a:srgbClr val="000000"/>
              </a:solidFill>
              <a:latin typeface="Verdana" pitchFamily="34" charset="0"/>
              <a:cs typeface="Arial" charset="0"/>
            </a:endParaRPr>
          </a:p>
        </p:txBody>
      </p:sp>
      <p:sp>
        <p:nvSpPr>
          <p:cNvPr id="47" name="Line 13"/>
          <p:cNvSpPr>
            <a:spLocks noChangeShapeType="1"/>
          </p:cNvSpPr>
          <p:nvPr/>
        </p:nvSpPr>
        <p:spPr bwMode="gray">
          <a:xfrm flipH="1">
            <a:off x="827584" y="4357362"/>
            <a:ext cx="2809875" cy="1587"/>
          </a:xfrm>
          <a:prstGeom prst="line">
            <a:avLst/>
          </a:prstGeom>
          <a:noFill/>
          <a:ln w="19050" cap="rnd">
            <a:solidFill>
              <a:srgbClr val="5F5F5F"/>
            </a:solidFill>
            <a:prstDash val="sysDot"/>
            <a:round/>
            <a:headEnd/>
            <a:tailEnd/>
          </a:ln>
          <a:extLst>
            <a:ext uri="{909E8E84-426E-40DD-AFC4-6F175D3DCCD1}">
              <a14:hiddenFill xmlns:a14="http://schemas.microsoft.com/office/drawing/2010/main">
                <a:noFill/>
              </a14:hiddenFill>
            </a:ext>
          </a:extLst>
        </p:spPr>
        <p:txBody>
          <a:bodyPr wrap="none" anchor="ctr"/>
          <a:lstStyle/>
          <a:p>
            <a:pPr algn="l"/>
            <a:endParaRPr lang="en-US">
              <a:solidFill>
                <a:srgbClr val="000000"/>
              </a:solidFill>
              <a:latin typeface="Verdana" pitchFamily="34" charset="0"/>
              <a:cs typeface="Arial" charset="0"/>
            </a:endParaRPr>
          </a:p>
        </p:txBody>
      </p:sp>
      <p:sp>
        <p:nvSpPr>
          <p:cNvPr id="48" name="Line 14"/>
          <p:cNvSpPr>
            <a:spLocks noChangeShapeType="1"/>
          </p:cNvSpPr>
          <p:nvPr/>
        </p:nvSpPr>
        <p:spPr bwMode="gray">
          <a:xfrm flipH="1">
            <a:off x="827584" y="3528687"/>
            <a:ext cx="3287713" cy="1587"/>
          </a:xfrm>
          <a:prstGeom prst="line">
            <a:avLst/>
          </a:prstGeom>
          <a:noFill/>
          <a:ln w="19050" cap="rnd">
            <a:solidFill>
              <a:srgbClr val="5F5F5F"/>
            </a:solidFill>
            <a:prstDash val="sysDot"/>
            <a:round/>
            <a:headEnd/>
            <a:tailEnd/>
          </a:ln>
          <a:extLst>
            <a:ext uri="{909E8E84-426E-40DD-AFC4-6F175D3DCCD1}">
              <a14:hiddenFill xmlns:a14="http://schemas.microsoft.com/office/drawing/2010/main">
                <a:noFill/>
              </a14:hiddenFill>
            </a:ext>
          </a:extLst>
        </p:spPr>
        <p:txBody>
          <a:bodyPr wrap="none" anchor="ctr"/>
          <a:lstStyle/>
          <a:p>
            <a:pPr algn="l"/>
            <a:endParaRPr lang="en-US">
              <a:solidFill>
                <a:srgbClr val="000000"/>
              </a:solidFill>
              <a:latin typeface="Verdana" pitchFamily="34" charset="0"/>
              <a:cs typeface="Arial" charset="0"/>
            </a:endParaRPr>
          </a:p>
        </p:txBody>
      </p:sp>
      <p:sp>
        <p:nvSpPr>
          <p:cNvPr id="49" name="Line 15"/>
          <p:cNvSpPr>
            <a:spLocks noChangeShapeType="1"/>
          </p:cNvSpPr>
          <p:nvPr/>
        </p:nvSpPr>
        <p:spPr bwMode="gray">
          <a:xfrm flipH="1">
            <a:off x="827584" y="2695249"/>
            <a:ext cx="3765550" cy="1588"/>
          </a:xfrm>
          <a:prstGeom prst="line">
            <a:avLst/>
          </a:prstGeom>
          <a:noFill/>
          <a:ln w="19050" cap="rnd">
            <a:solidFill>
              <a:srgbClr val="5F5F5F"/>
            </a:solidFill>
            <a:prstDash val="sysDot"/>
            <a:round/>
            <a:headEnd/>
            <a:tailEnd/>
          </a:ln>
          <a:extLst>
            <a:ext uri="{909E8E84-426E-40DD-AFC4-6F175D3DCCD1}">
              <a14:hiddenFill xmlns:a14="http://schemas.microsoft.com/office/drawing/2010/main">
                <a:noFill/>
              </a14:hiddenFill>
            </a:ext>
          </a:extLst>
        </p:spPr>
        <p:txBody>
          <a:bodyPr wrap="none" anchor="ctr"/>
          <a:lstStyle/>
          <a:p>
            <a:pPr algn="l"/>
            <a:endParaRPr lang="en-US">
              <a:solidFill>
                <a:srgbClr val="000000"/>
              </a:solidFill>
              <a:latin typeface="Verdana" pitchFamily="34" charset="0"/>
              <a:cs typeface="Arial" charset="0"/>
            </a:endParaRPr>
          </a:p>
        </p:txBody>
      </p:sp>
      <p:sp>
        <p:nvSpPr>
          <p:cNvPr id="50" name="Line 16"/>
          <p:cNvSpPr>
            <a:spLocks noChangeShapeType="1"/>
          </p:cNvSpPr>
          <p:nvPr/>
        </p:nvSpPr>
        <p:spPr bwMode="gray">
          <a:xfrm flipH="1">
            <a:off x="827584" y="1984049"/>
            <a:ext cx="4184650" cy="1588"/>
          </a:xfrm>
          <a:prstGeom prst="line">
            <a:avLst/>
          </a:prstGeom>
          <a:noFill/>
          <a:ln w="19050" cap="rnd">
            <a:solidFill>
              <a:srgbClr val="5F5F5F"/>
            </a:solidFill>
            <a:prstDash val="sysDot"/>
            <a:round/>
            <a:headEnd/>
            <a:tailEnd/>
          </a:ln>
          <a:extLst>
            <a:ext uri="{909E8E84-426E-40DD-AFC4-6F175D3DCCD1}">
              <a14:hiddenFill xmlns:a14="http://schemas.microsoft.com/office/drawing/2010/main">
                <a:noFill/>
              </a14:hiddenFill>
            </a:ext>
          </a:extLst>
        </p:spPr>
        <p:txBody>
          <a:bodyPr wrap="none" anchor="ctr"/>
          <a:lstStyle/>
          <a:p>
            <a:pPr algn="l"/>
            <a:endParaRPr lang="en-US">
              <a:solidFill>
                <a:srgbClr val="000000"/>
              </a:solidFill>
              <a:latin typeface="Verdana" pitchFamily="34" charset="0"/>
              <a:cs typeface="Arial" charset="0"/>
            </a:endParaRPr>
          </a:p>
        </p:txBody>
      </p:sp>
      <p:sp>
        <p:nvSpPr>
          <p:cNvPr id="51" name="Line 17"/>
          <p:cNvSpPr>
            <a:spLocks noChangeShapeType="1"/>
          </p:cNvSpPr>
          <p:nvPr/>
        </p:nvSpPr>
        <p:spPr bwMode="gray">
          <a:xfrm>
            <a:off x="1065709" y="1984049"/>
            <a:ext cx="1588" cy="711200"/>
          </a:xfrm>
          <a:prstGeom prst="line">
            <a:avLst/>
          </a:prstGeom>
          <a:noFill/>
          <a:ln w="9525">
            <a:solidFill>
              <a:srgbClr val="80808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algn="l"/>
            <a:endParaRPr lang="en-US">
              <a:solidFill>
                <a:srgbClr val="000000"/>
              </a:solidFill>
              <a:latin typeface="Verdana" pitchFamily="34" charset="0"/>
              <a:cs typeface="Arial" charset="0"/>
            </a:endParaRPr>
          </a:p>
        </p:txBody>
      </p:sp>
      <p:sp>
        <p:nvSpPr>
          <p:cNvPr id="52" name="Line 18"/>
          <p:cNvSpPr>
            <a:spLocks noChangeShapeType="1"/>
          </p:cNvSpPr>
          <p:nvPr/>
        </p:nvSpPr>
        <p:spPr bwMode="gray">
          <a:xfrm>
            <a:off x="1065709" y="2695249"/>
            <a:ext cx="1588" cy="841375"/>
          </a:xfrm>
          <a:prstGeom prst="line">
            <a:avLst/>
          </a:prstGeom>
          <a:noFill/>
          <a:ln w="9525">
            <a:solidFill>
              <a:srgbClr val="80808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algn="l"/>
            <a:endParaRPr lang="en-US">
              <a:solidFill>
                <a:srgbClr val="000000"/>
              </a:solidFill>
              <a:latin typeface="Verdana" pitchFamily="34" charset="0"/>
              <a:cs typeface="Arial" charset="0"/>
            </a:endParaRPr>
          </a:p>
        </p:txBody>
      </p:sp>
      <p:sp>
        <p:nvSpPr>
          <p:cNvPr id="53" name="Line 19"/>
          <p:cNvSpPr>
            <a:spLocks noChangeShapeType="1"/>
          </p:cNvSpPr>
          <p:nvPr/>
        </p:nvSpPr>
        <p:spPr bwMode="gray">
          <a:xfrm>
            <a:off x="1065709" y="3536624"/>
            <a:ext cx="1588" cy="841375"/>
          </a:xfrm>
          <a:prstGeom prst="line">
            <a:avLst/>
          </a:prstGeom>
          <a:noFill/>
          <a:ln w="9525">
            <a:solidFill>
              <a:srgbClr val="80808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algn="l"/>
            <a:endParaRPr lang="en-US">
              <a:solidFill>
                <a:srgbClr val="000000"/>
              </a:solidFill>
              <a:latin typeface="Verdana" pitchFamily="34" charset="0"/>
              <a:cs typeface="Arial" charset="0"/>
            </a:endParaRPr>
          </a:p>
        </p:txBody>
      </p:sp>
      <p:sp>
        <p:nvSpPr>
          <p:cNvPr id="54" name="Line 20"/>
          <p:cNvSpPr>
            <a:spLocks noChangeShapeType="1"/>
          </p:cNvSpPr>
          <p:nvPr/>
        </p:nvSpPr>
        <p:spPr bwMode="gray">
          <a:xfrm>
            <a:off x="1065709" y="4377999"/>
            <a:ext cx="1588" cy="841375"/>
          </a:xfrm>
          <a:prstGeom prst="line">
            <a:avLst/>
          </a:prstGeom>
          <a:noFill/>
          <a:ln w="9525">
            <a:solidFill>
              <a:srgbClr val="80808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algn="l"/>
            <a:endParaRPr lang="en-US">
              <a:solidFill>
                <a:srgbClr val="000000"/>
              </a:solidFill>
              <a:latin typeface="Verdana" pitchFamily="34" charset="0"/>
              <a:cs typeface="Arial" charset="0"/>
            </a:endParaRPr>
          </a:p>
        </p:txBody>
      </p:sp>
      <p:sp>
        <p:nvSpPr>
          <p:cNvPr id="55" name="Line 21"/>
          <p:cNvSpPr>
            <a:spLocks noChangeShapeType="1"/>
          </p:cNvSpPr>
          <p:nvPr/>
        </p:nvSpPr>
        <p:spPr bwMode="gray">
          <a:xfrm>
            <a:off x="1065709" y="5219374"/>
            <a:ext cx="1588" cy="776288"/>
          </a:xfrm>
          <a:prstGeom prst="line">
            <a:avLst/>
          </a:prstGeom>
          <a:noFill/>
          <a:ln w="9525">
            <a:solidFill>
              <a:srgbClr val="80808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algn="l"/>
            <a:endParaRPr lang="en-US">
              <a:solidFill>
                <a:srgbClr val="000000"/>
              </a:solidFill>
              <a:latin typeface="Verdana" pitchFamily="34" charset="0"/>
              <a:cs typeface="Arial" charset="0"/>
            </a:endParaRPr>
          </a:p>
        </p:txBody>
      </p:sp>
      <p:grpSp>
        <p:nvGrpSpPr>
          <p:cNvPr id="56" name="Group 27"/>
          <p:cNvGrpSpPr>
            <a:grpSpLocks/>
          </p:cNvGrpSpPr>
          <p:nvPr/>
        </p:nvGrpSpPr>
        <p:grpSpPr bwMode="auto">
          <a:xfrm>
            <a:off x="3073400" y="1984049"/>
            <a:ext cx="5080000" cy="4030663"/>
            <a:chOff x="1702" y="1253"/>
            <a:chExt cx="3855" cy="2825"/>
          </a:xfrm>
        </p:grpSpPr>
        <p:sp>
          <p:nvSpPr>
            <p:cNvPr id="57" name="Freeform 28"/>
            <p:cNvSpPr>
              <a:spLocks/>
            </p:cNvSpPr>
            <p:nvPr/>
          </p:nvSpPr>
          <p:spPr bwMode="gray">
            <a:xfrm>
              <a:off x="4878" y="3211"/>
              <a:ext cx="679" cy="866"/>
            </a:xfrm>
            <a:custGeom>
              <a:avLst/>
              <a:gdLst/>
              <a:ahLst/>
              <a:cxnLst>
                <a:cxn ang="0">
                  <a:pos x="399" y="1078"/>
                </a:cxn>
                <a:cxn ang="0">
                  <a:pos x="0" y="459"/>
                </a:cxn>
                <a:cxn ang="0">
                  <a:pos x="374" y="0"/>
                </a:cxn>
                <a:cxn ang="0">
                  <a:pos x="846" y="536"/>
                </a:cxn>
                <a:cxn ang="0">
                  <a:pos x="399" y="1078"/>
                </a:cxn>
              </a:cxnLst>
              <a:rect l="0" t="0" r="r" b="b"/>
              <a:pathLst>
                <a:path w="847" h="1079">
                  <a:moveTo>
                    <a:pt x="399" y="1078"/>
                  </a:moveTo>
                  <a:lnTo>
                    <a:pt x="0" y="459"/>
                  </a:lnTo>
                  <a:lnTo>
                    <a:pt x="374" y="0"/>
                  </a:lnTo>
                  <a:lnTo>
                    <a:pt x="846" y="536"/>
                  </a:lnTo>
                  <a:lnTo>
                    <a:pt x="399" y="1078"/>
                  </a:lnTo>
                </a:path>
              </a:pathLst>
            </a:custGeom>
            <a:gradFill rotWithShape="0">
              <a:gsLst>
                <a:gs pos="0">
                  <a:srgbClr val="9BBB59">
                    <a:gamma/>
                    <a:shade val="69804"/>
                    <a:invGamma/>
                  </a:srgbClr>
                </a:gs>
                <a:gs pos="100000">
                  <a:srgbClr val="9BBB59"/>
                </a:gs>
              </a:gsLst>
              <a:lin ang="2700000" scaled="1"/>
            </a:gradFill>
            <a:ln w="12700" cap="rnd" cmpd="sng">
              <a:noFill/>
              <a:prstDash val="solid"/>
              <a:round/>
              <a:headEnd/>
              <a:tailEnd/>
            </a:ln>
            <a:effectLst/>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Verdana" pitchFamily="34" charset="0"/>
                <a:cs typeface="Arial" charset="0"/>
              </a:endParaRPr>
            </a:p>
          </p:txBody>
        </p:sp>
        <p:sp>
          <p:nvSpPr>
            <p:cNvPr id="58" name="Freeform 29"/>
            <p:cNvSpPr>
              <a:spLocks/>
            </p:cNvSpPr>
            <p:nvPr/>
          </p:nvSpPr>
          <p:spPr bwMode="gray">
            <a:xfrm>
              <a:off x="2010" y="3211"/>
              <a:ext cx="3167" cy="368"/>
            </a:xfrm>
            <a:custGeom>
              <a:avLst/>
              <a:gdLst/>
              <a:ahLst/>
              <a:cxnLst>
                <a:cxn ang="0">
                  <a:pos x="0" y="459"/>
                </a:cxn>
                <a:cxn ang="0">
                  <a:pos x="3573" y="459"/>
                </a:cxn>
                <a:cxn ang="0">
                  <a:pos x="3946" y="0"/>
                </a:cxn>
                <a:cxn ang="0">
                  <a:pos x="505" y="0"/>
                </a:cxn>
                <a:cxn ang="0">
                  <a:pos x="0" y="459"/>
                </a:cxn>
              </a:cxnLst>
              <a:rect l="0" t="0" r="r" b="b"/>
              <a:pathLst>
                <a:path w="3947" h="460">
                  <a:moveTo>
                    <a:pt x="0" y="459"/>
                  </a:moveTo>
                  <a:lnTo>
                    <a:pt x="3573" y="459"/>
                  </a:lnTo>
                  <a:lnTo>
                    <a:pt x="3946" y="0"/>
                  </a:lnTo>
                  <a:lnTo>
                    <a:pt x="505" y="0"/>
                  </a:lnTo>
                  <a:lnTo>
                    <a:pt x="0" y="459"/>
                  </a:lnTo>
                </a:path>
              </a:pathLst>
            </a:custGeom>
            <a:gradFill rotWithShape="0">
              <a:gsLst>
                <a:gs pos="0">
                  <a:srgbClr val="9BBB59"/>
                </a:gs>
                <a:gs pos="100000">
                  <a:srgbClr val="9BBB59">
                    <a:gamma/>
                    <a:shade val="63529"/>
                    <a:invGamma/>
                  </a:srgbClr>
                </a:gs>
              </a:gsLst>
              <a:lin ang="2700000" scaled="1"/>
            </a:gradFill>
            <a:ln w="12700" cap="rnd" cmpd="sng">
              <a:noFill/>
              <a:prstDash val="solid"/>
              <a:round/>
              <a:headEnd/>
              <a:tailEnd/>
            </a:ln>
            <a:effectLst/>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Verdana" pitchFamily="34" charset="0"/>
                <a:cs typeface="Arial" charset="0"/>
              </a:endParaRPr>
            </a:p>
          </p:txBody>
        </p:sp>
        <p:sp>
          <p:nvSpPr>
            <p:cNvPr id="59" name="Freeform 30"/>
            <p:cNvSpPr>
              <a:spLocks/>
            </p:cNvSpPr>
            <p:nvPr/>
          </p:nvSpPr>
          <p:spPr bwMode="gray">
            <a:xfrm>
              <a:off x="1702" y="3578"/>
              <a:ext cx="3497" cy="500"/>
            </a:xfrm>
            <a:custGeom>
              <a:avLst/>
              <a:gdLst>
                <a:gd name="T0" fmla="*/ 197 w 4357"/>
                <a:gd name="T1" fmla="*/ 0 h 623"/>
                <a:gd name="T2" fmla="*/ 2045 w 4357"/>
                <a:gd name="T3" fmla="*/ 0 h 623"/>
                <a:gd name="T4" fmla="*/ 2252 w 4357"/>
                <a:gd name="T5" fmla="*/ 321 h 623"/>
                <a:gd name="T6" fmla="*/ 0 w 4357"/>
                <a:gd name="T7" fmla="*/ 321 h 623"/>
                <a:gd name="T8" fmla="*/ 197 w 4357"/>
                <a:gd name="T9" fmla="*/ 0 h 6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57" h="623">
                  <a:moveTo>
                    <a:pt x="383" y="0"/>
                  </a:moveTo>
                  <a:lnTo>
                    <a:pt x="3954" y="0"/>
                  </a:lnTo>
                  <a:lnTo>
                    <a:pt x="4356" y="622"/>
                  </a:lnTo>
                  <a:lnTo>
                    <a:pt x="0" y="622"/>
                  </a:lnTo>
                  <a:lnTo>
                    <a:pt x="383" y="0"/>
                  </a:lnTo>
                </a:path>
              </a:pathLst>
            </a:custGeom>
            <a:solidFill>
              <a:srgbClr val="9BBB59"/>
            </a:solidFill>
            <a:ln>
              <a:noFill/>
            </a:ln>
            <a:extLst>
              <a:ext uri="{91240B29-F687-4F45-9708-019B960494DF}">
                <a14:hiddenLine xmlns:a14="http://schemas.microsoft.com/office/drawing/2010/main" w="12700" cap="rnd" cmpd="sng">
                  <a:solidFill>
                    <a:srgbClr val="000000"/>
                  </a:solidFill>
                  <a:prstDash val="solid"/>
                  <a:round/>
                  <a:headEnd/>
                  <a:tailEnd/>
                </a14:hiddenLine>
              </a:ext>
            </a:extLst>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Verdana" pitchFamily="34" charset="0"/>
                <a:cs typeface="Arial" charset="0"/>
              </a:endParaRPr>
            </a:p>
          </p:txBody>
        </p:sp>
        <p:sp>
          <p:nvSpPr>
            <p:cNvPr id="60" name="Freeform 31"/>
            <p:cNvSpPr>
              <a:spLocks/>
            </p:cNvSpPr>
            <p:nvPr/>
          </p:nvSpPr>
          <p:spPr bwMode="gray">
            <a:xfrm>
              <a:off x="4522" y="2721"/>
              <a:ext cx="601" cy="784"/>
            </a:xfrm>
            <a:custGeom>
              <a:avLst/>
              <a:gdLst/>
              <a:ahLst/>
              <a:cxnLst>
                <a:cxn ang="0">
                  <a:pos x="382" y="976"/>
                </a:cxn>
                <a:cxn ang="0">
                  <a:pos x="0" y="342"/>
                </a:cxn>
                <a:cxn ang="0">
                  <a:pos x="280" y="0"/>
                </a:cxn>
                <a:cxn ang="0">
                  <a:pos x="748" y="538"/>
                </a:cxn>
                <a:cxn ang="0">
                  <a:pos x="382" y="976"/>
                </a:cxn>
              </a:cxnLst>
              <a:rect l="0" t="0" r="r" b="b"/>
              <a:pathLst>
                <a:path w="749" h="977">
                  <a:moveTo>
                    <a:pt x="382" y="976"/>
                  </a:moveTo>
                  <a:lnTo>
                    <a:pt x="0" y="342"/>
                  </a:lnTo>
                  <a:lnTo>
                    <a:pt x="280" y="0"/>
                  </a:lnTo>
                  <a:lnTo>
                    <a:pt x="748" y="538"/>
                  </a:lnTo>
                  <a:lnTo>
                    <a:pt x="382" y="976"/>
                  </a:lnTo>
                </a:path>
              </a:pathLst>
            </a:custGeom>
            <a:gradFill rotWithShape="0">
              <a:gsLst>
                <a:gs pos="0">
                  <a:srgbClr val="C0504D">
                    <a:gamma/>
                    <a:shade val="72941"/>
                    <a:invGamma/>
                  </a:srgbClr>
                </a:gs>
                <a:gs pos="100000">
                  <a:srgbClr val="C0504D"/>
                </a:gs>
              </a:gsLst>
              <a:lin ang="2700000" scaled="1"/>
            </a:gradFill>
            <a:ln w="12700" cap="rnd" cmpd="sng">
              <a:noFill/>
              <a:prstDash val="solid"/>
              <a:round/>
              <a:headEnd/>
              <a:tailEnd/>
            </a:ln>
            <a:effectLst/>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Verdana" pitchFamily="34" charset="0"/>
                <a:cs typeface="Arial" charset="0"/>
              </a:endParaRPr>
            </a:p>
          </p:txBody>
        </p:sp>
        <p:sp>
          <p:nvSpPr>
            <p:cNvPr id="61" name="Freeform 32"/>
            <p:cNvSpPr>
              <a:spLocks/>
            </p:cNvSpPr>
            <p:nvPr/>
          </p:nvSpPr>
          <p:spPr bwMode="gray">
            <a:xfrm>
              <a:off x="2371" y="2721"/>
              <a:ext cx="2379" cy="276"/>
            </a:xfrm>
            <a:custGeom>
              <a:avLst/>
              <a:gdLst/>
              <a:ahLst/>
              <a:cxnLst>
                <a:cxn ang="0">
                  <a:pos x="0" y="343"/>
                </a:cxn>
                <a:cxn ang="0">
                  <a:pos x="2684" y="343"/>
                </a:cxn>
                <a:cxn ang="0">
                  <a:pos x="2963" y="0"/>
                </a:cxn>
                <a:cxn ang="0">
                  <a:pos x="531" y="1"/>
                </a:cxn>
                <a:cxn ang="0">
                  <a:pos x="0" y="343"/>
                </a:cxn>
              </a:cxnLst>
              <a:rect l="0" t="0" r="r" b="b"/>
              <a:pathLst>
                <a:path w="2964" h="344">
                  <a:moveTo>
                    <a:pt x="0" y="343"/>
                  </a:moveTo>
                  <a:lnTo>
                    <a:pt x="2684" y="343"/>
                  </a:lnTo>
                  <a:lnTo>
                    <a:pt x="2963" y="0"/>
                  </a:lnTo>
                  <a:lnTo>
                    <a:pt x="531" y="1"/>
                  </a:lnTo>
                  <a:lnTo>
                    <a:pt x="0" y="343"/>
                  </a:lnTo>
                </a:path>
              </a:pathLst>
            </a:custGeom>
            <a:gradFill rotWithShape="1">
              <a:gsLst>
                <a:gs pos="0">
                  <a:srgbClr val="C0504D"/>
                </a:gs>
                <a:gs pos="100000">
                  <a:srgbClr val="C0504D">
                    <a:gamma/>
                    <a:shade val="44314"/>
                    <a:invGamma/>
                  </a:srgbClr>
                </a:gs>
              </a:gsLst>
              <a:lin ang="2700000" scaled="1"/>
            </a:gradFill>
            <a:ln w="12700" cap="rnd" cmpd="sng">
              <a:noFill/>
              <a:prstDash val="solid"/>
              <a:round/>
              <a:headEnd/>
              <a:tailEnd/>
            </a:ln>
            <a:effectLst/>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Verdana" pitchFamily="34" charset="0"/>
                <a:cs typeface="Arial" charset="0"/>
              </a:endParaRPr>
            </a:p>
          </p:txBody>
        </p:sp>
        <p:sp>
          <p:nvSpPr>
            <p:cNvPr id="62" name="Freeform 33"/>
            <p:cNvSpPr>
              <a:spLocks/>
            </p:cNvSpPr>
            <p:nvPr/>
          </p:nvSpPr>
          <p:spPr bwMode="gray">
            <a:xfrm>
              <a:off x="2069" y="2996"/>
              <a:ext cx="2763" cy="509"/>
            </a:xfrm>
            <a:custGeom>
              <a:avLst/>
              <a:gdLst>
                <a:gd name="T0" fmla="*/ 0 w 3443"/>
                <a:gd name="T1" fmla="*/ 328 h 634"/>
                <a:gd name="T2" fmla="*/ 1778 w 3443"/>
                <a:gd name="T3" fmla="*/ 328 h 634"/>
                <a:gd name="T4" fmla="*/ 1582 w 3443"/>
                <a:gd name="T5" fmla="*/ 0 h 634"/>
                <a:gd name="T6" fmla="*/ 195 w 3443"/>
                <a:gd name="T7" fmla="*/ 0 h 634"/>
                <a:gd name="T8" fmla="*/ 0 w 3443"/>
                <a:gd name="T9" fmla="*/ 328 h 6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43" h="634">
                  <a:moveTo>
                    <a:pt x="0" y="633"/>
                  </a:moveTo>
                  <a:lnTo>
                    <a:pt x="3442" y="633"/>
                  </a:lnTo>
                  <a:lnTo>
                    <a:pt x="3060" y="0"/>
                  </a:lnTo>
                  <a:lnTo>
                    <a:pt x="377" y="0"/>
                  </a:lnTo>
                  <a:lnTo>
                    <a:pt x="0" y="633"/>
                  </a:lnTo>
                </a:path>
              </a:pathLst>
            </a:custGeom>
            <a:solidFill>
              <a:srgbClr val="C0504D"/>
            </a:solidFill>
            <a:ln>
              <a:noFill/>
            </a:ln>
            <a:extLst>
              <a:ext uri="{91240B29-F687-4F45-9708-019B960494DF}">
                <a14:hiddenLine xmlns:a14="http://schemas.microsoft.com/office/drawing/2010/main" w="12700" cap="rnd" cmpd="sng">
                  <a:solidFill>
                    <a:srgbClr val="000000"/>
                  </a:solidFill>
                  <a:prstDash val="solid"/>
                  <a:round/>
                  <a:headEnd/>
                  <a:tailEnd/>
                </a14:hiddenLine>
              </a:ext>
            </a:extLst>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Verdana" pitchFamily="34" charset="0"/>
                <a:cs typeface="Arial" charset="0"/>
              </a:endParaRPr>
            </a:p>
          </p:txBody>
        </p:sp>
        <p:sp>
          <p:nvSpPr>
            <p:cNvPr id="63" name="Freeform 34"/>
            <p:cNvSpPr>
              <a:spLocks/>
            </p:cNvSpPr>
            <p:nvPr/>
          </p:nvSpPr>
          <p:spPr bwMode="gray">
            <a:xfrm>
              <a:off x="4167" y="2235"/>
              <a:ext cx="526" cy="682"/>
            </a:xfrm>
            <a:custGeom>
              <a:avLst/>
              <a:gdLst/>
              <a:ahLst/>
              <a:cxnLst>
                <a:cxn ang="0">
                  <a:pos x="0" y="230"/>
                </a:cxn>
                <a:cxn ang="0">
                  <a:pos x="387" y="848"/>
                </a:cxn>
                <a:cxn ang="0">
                  <a:pos x="654" y="531"/>
                </a:cxn>
                <a:cxn ang="0">
                  <a:pos x="188" y="0"/>
                </a:cxn>
                <a:cxn ang="0">
                  <a:pos x="0" y="230"/>
                </a:cxn>
              </a:cxnLst>
              <a:rect l="0" t="0" r="r" b="b"/>
              <a:pathLst>
                <a:path w="655" h="849">
                  <a:moveTo>
                    <a:pt x="0" y="230"/>
                  </a:moveTo>
                  <a:lnTo>
                    <a:pt x="387" y="848"/>
                  </a:lnTo>
                  <a:lnTo>
                    <a:pt x="654" y="531"/>
                  </a:lnTo>
                  <a:lnTo>
                    <a:pt x="188" y="0"/>
                  </a:lnTo>
                  <a:lnTo>
                    <a:pt x="0" y="230"/>
                  </a:lnTo>
                </a:path>
              </a:pathLst>
            </a:custGeom>
            <a:gradFill rotWithShape="1">
              <a:gsLst>
                <a:gs pos="0">
                  <a:srgbClr val="9BBB59">
                    <a:gamma/>
                    <a:shade val="72941"/>
                    <a:invGamma/>
                  </a:srgbClr>
                </a:gs>
                <a:gs pos="100000">
                  <a:srgbClr val="9BBB59"/>
                </a:gs>
              </a:gsLst>
              <a:lin ang="2700000" scaled="1"/>
            </a:gradFill>
            <a:ln w="12700" cap="rnd" cmpd="sng">
              <a:noFill/>
              <a:prstDash val="solid"/>
              <a:round/>
              <a:headEnd/>
              <a:tailEnd/>
            </a:ln>
            <a:effectLst/>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Verdana" pitchFamily="34" charset="0"/>
                <a:cs typeface="Arial" charset="0"/>
              </a:endParaRPr>
            </a:p>
          </p:txBody>
        </p:sp>
        <p:sp>
          <p:nvSpPr>
            <p:cNvPr id="64" name="Freeform 35"/>
            <p:cNvSpPr>
              <a:spLocks/>
            </p:cNvSpPr>
            <p:nvPr/>
          </p:nvSpPr>
          <p:spPr bwMode="gray">
            <a:xfrm>
              <a:off x="2728" y="2235"/>
              <a:ext cx="1589" cy="185"/>
            </a:xfrm>
            <a:custGeom>
              <a:avLst/>
              <a:gdLst/>
              <a:ahLst/>
              <a:cxnLst>
                <a:cxn ang="0">
                  <a:pos x="0" y="228"/>
                </a:cxn>
                <a:cxn ang="0">
                  <a:pos x="1791" y="228"/>
                </a:cxn>
                <a:cxn ang="0">
                  <a:pos x="1979" y="0"/>
                </a:cxn>
                <a:cxn ang="0">
                  <a:pos x="500" y="0"/>
                </a:cxn>
                <a:cxn ang="0">
                  <a:pos x="0" y="228"/>
                </a:cxn>
              </a:cxnLst>
              <a:rect l="0" t="0" r="r" b="b"/>
              <a:pathLst>
                <a:path w="1980" h="229">
                  <a:moveTo>
                    <a:pt x="0" y="228"/>
                  </a:moveTo>
                  <a:lnTo>
                    <a:pt x="1791" y="228"/>
                  </a:lnTo>
                  <a:lnTo>
                    <a:pt x="1979" y="0"/>
                  </a:lnTo>
                  <a:lnTo>
                    <a:pt x="500" y="0"/>
                  </a:lnTo>
                  <a:lnTo>
                    <a:pt x="0" y="228"/>
                  </a:lnTo>
                </a:path>
              </a:pathLst>
            </a:custGeom>
            <a:gradFill rotWithShape="0">
              <a:gsLst>
                <a:gs pos="0">
                  <a:srgbClr val="9BBB59"/>
                </a:gs>
                <a:gs pos="100000">
                  <a:srgbClr val="9BBB59">
                    <a:gamma/>
                    <a:shade val="47451"/>
                    <a:invGamma/>
                  </a:srgbClr>
                </a:gs>
              </a:gsLst>
              <a:lin ang="2700000" scaled="1"/>
            </a:gradFill>
            <a:ln w="12700" cap="rnd" cmpd="sng">
              <a:noFill/>
              <a:prstDash val="solid"/>
              <a:round/>
              <a:headEnd/>
              <a:tailEnd/>
            </a:ln>
            <a:effectLst/>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Verdana" pitchFamily="34" charset="0"/>
                <a:cs typeface="Arial" charset="0"/>
              </a:endParaRPr>
            </a:p>
          </p:txBody>
        </p:sp>
        <p:sp>
          <p:nvSpPr>
            <p:cNvPr id="65" name="Freeform 36"/>
            <p:cNvSpPr>
              <a:spLocks/>
            </p:cNvSpPr>
            <p:nvPr/>
          </p:nvSpPr>
          <p:spPr bwMode="gray">
            <a:xfrm>
              <a:off x="2422" y="2419"/>
              <a:ext cx="2056" cy="498"/>
            </a:xfrm>
            <a:custGeom>
              <a:avLst/>
              <a:gdLst>
                <a:gd name="T0" fmla="*/ 0 w 2561"/>
                <a:gd name="T1" fmla="*/ 320 h 621"/>
                <a:gd name="T2" fmla="*/ 1325 w 2561"/>
                <a:gd name="T3" fmla="*/ 320 h 621"/>
                <a:gd name="T4" fmla="*/ 1124 w 2561"/>
                <a:gd name="T5" fmla="*/ 0 h 621"/>
                <a:gd name="T6" fmla="*/ 197 w 2561"/>
                <a:gd name="T7" fmla="*/ 0 h 621"/>
                <a:gd name="T8" fmla="*/ 0 w 2561"/>
                <a:gd name="T9" fmla="*/ 320 h 6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61" h="621">
                  <a:moveTo>
                    <a:pt x="0" y="620"/>
                  </a:moveTo>
                  <a:lnTo>
                    <a:pt x="2560" y="620"/>
                  </a:lnTo>
                  <a:lnTo>
                    <a:pt x="2172" y="0"/>
                  </a:lnTo>
                  <a:lnTo>
                    <a:pt x="382" y="0"/>
                  </a:lnTo>
                  <a:lnTo>
                    <a:pt x="0" y="620"/>
                  </a:lnTo>
                </a:path>
              </a:pathLst>
            </a:custGeom>
            <a:solidFill>
              <a:srgbClr val="9BBB59"/>
            </a:solidFill>
            <a:ln>
              <a:noFill/>
            </a:ln>
            <a:extLst>
              <a:ext uri="{91240B29-F687-4F45-9708-019B960494DF}">
                <a14:hiddenLine xmlns:a14="http://schemas.microsoft.com/office/drawing/2010/main" w="12700" cap="rnd" cmpd="sng">
                  <a:solidFill>
                    <a:srgbClr val="000000"/>
                  </a:solidFill>
                  <a:prstDash val="solid"/>
                  <a:round/>
                  <a:headEnd/>
                  <a:tailEnd/>
                </a14:hiddenLine>
              </a:ext>
            </a:extLst>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Verdana" pitchFamily="34" charset="0"/>
                <a:cs typeface="Arial" charset="0"/>
              </a:endParaRPr>
            </a:p>
          </p:txBody>
        </p:sp>
        <p:sp>
          <p:nvSpPr>
            <p:cNvPr id="66" name="Freeform 37"/>
            <p:cNvSpPr>
              <a:spLocks/>
            </p:cNvSpPr>
            <p:nvPr/>
          </p:nvSpPr>
          <p:spPr bwMode="gray">
            <a:xfrm>
              <a:off x="3808" y="1744"/>
              <a:ext cx="453" cy="593"/>
            </a:xfrm>
            <a:custGeom>
              <a:avLst/>
              <a:gdLst/>
              <a:ahLst/>
              <a:cxnLst>
                <a:cxn ang="0">
                  <a:pos x="385" y="737"/>
                </a:cxn>
                <a:cxn ang="0">
                  <a:pos x="563" y="527"/>
                </a:cxn>
                <a:cxn ang="0">
                  <a:pos x="97" y="0"/>
                </a:cxn>
                <a:cxn ang="0">
                  <a:pos x="0" y="111"/>
                </a:cxn>
                <a:cxn ang="0">
                  <a:pos x="385" y="737"/>
                </a:cxn>
              </a:cxnLst>
              <a:rect l="0" t="0" r="r" b="b"/>
              <a:pathLst>
                <a:path w="564" h="738">
                  <a:moveTo>
                    <a:pt x="385" y="737"/>
                  </a:moveTo>
                  <a:lnTo>
                    <a:pt x="563" y="527"/>
                  </a:lnTo>
                  <a:lnTo>
                    <a:pt x="97" y="0"/>
                  </a:lnTo>
                  <a:lnTo>
                    <a:pt x="0" y="111"/>
                  </a:lnTo>
                  <a:lnTo>
                    <a:pt x="385" y="737"/>
                  </a:lnTo>
                </a:path>
              </a:pathLst>
            </a:custGeom>
            <a:gradFill rotWithShape="0">
              <a:gsLst>
                <a:gs pos="0">
                  <a:srgbClr val="C0504D">
                    <a:gamma/>
                    <a:shade val="79216"/>
                    <a:invGamma/>
                  </a:srgbClr>
                </a:gs>
                <a:gs pos="100000">
                  <a:srgbClr val="C0504D"/>
                </a:gs>
              </a:gsLst>
              <a:lin ang="2700000" scaled="1"/>
            </a:gradFill>
            <a:ln w="12700" cap="rnd" cmpd="sng">
              <a:noFill/>
              <a:prstDash val="solid"/>
              <a:round/>
              <a:headEnd/>
              <a:tailEnd/>
            </a:ln>
            <a:effectLst/>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Verdana" pitchFamily="34" charset="0"/>
                <a:cs typeface="Arial" charset="0"/>
              </a:endParaRPr>
            </a:p>
          </p:txBody>
        </p:sp>
        <p:sp>
          <p:nvSpPr>
            <p:cNvPr id="67" name="Freeform 38"/>
            <p:cNvSpPr>
              <a:spLocks/>
            </p:cNvSpPr>
            <p:nvPr/>
          </p:nvSpPr>
          <p:spPr bwMode="gray">
            <a:xfrm>
              <a:off x="3092" y="1744"/>
              <a:ext cx="793" cy="89"/>
            </a:xfrm>
            <a:custGeom>
              <a:avLst/>
              <a:gdLst/>
              <a:ahLst/>
              <a:cxnLst>
                <a:cxn ang="0">
                  <a:pos x="0" y="109"/>
                </a:cxn>
                <a:cxn ang="0">
                  <a:pos x="889" y="109"/>
                </a:cxn>
                <a:cxn ang="0">
                  <a:pos x="986" y="0"/>
                </a:cxn>
                <a:cxn ang="0">
                  <a:pos x="308" y="0"/>
                </a:cxn>
                <a:cxn ang="0">
                  <a:pos x="0" y="109"/>
                </a:cxn>
              </a:cxnLst>
              <a:rect l="0" t="0" r="r" b="b"/>
              <a:pathLst>
                <a:path w="987" h="110">
                  <a:moveTo>
                    <a:pt x="0" y="109"/>
                  </a:moveTo>
                  <a:lnTo>
                    <a:pt x="889" y="109"/>
                  </a:lnTo>
                  <a:lnTo>
                    <a:pt x="986" y="0"/>
                  </a:lnTo>
                  <a:lnTo>
                    <a:pt x="308" y="0"/>
                  </a:lnTo>
                  <a:lnTo>
                    <a:pt x="0" y="109"/>
                  </a:lnTo>
                </a:path>
              </a:pathLst>
            </a:custGeom>
            <a:gradFill rotWithShape="0">
              <a:gsLst>
                <a:gs pos="0">
                  <a:srgbClr val="C0504D"/>
                </a:gs>
                <a:gs pos="100000">
                  <a:srgbClr val="C0504D">
                    <a:gamma/>
                    <a:shade val="50980"/>
                    <a:invGamma/>
                  </a:srgbClr>
                </a:gs>
              </a:gsLst>
              <a:lin ang="2700000" scaled="1"/>
            </a:gradFill>
            <a:ln w="12700" cap="rnd" cmpd="sng">
              <a:noFill/>
              <a:prstDash val="solid"/>
              <a:round/>
              <a:headEnd/>
              <a:tailEnd/>
            </a:ln>
            <a:effectLst/>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Verdana" pitchFamily="34" charset="0"/>
                <a:cs typeface="Arial" charset="0"/>
              </a:endParaRPr>
            </a:p>
          </p:txBody>
        </p:sp>
        <p:sp>
          <p:nvSpPr>
            <p:cNvPr id="68" name="Freeform 39"/>
            <p:cNvSpPr>
              <a:spLocks/>
            </p:cNvSpPr>
            <p:nvPr/>
          </p:nvSpPr>
          <p:spPr bwMode="gray">
            <a:xfrm>
              <a:off x="2780" y="1832"/>
              <a:ext cx="1339" cy="505"/>
            </a:xfrm>
            <a:custGeom>
              <a:avLst/>
              <a:gdLst>
                <a:gd name="T0" fmla="*/ 0 w 1669"/>
                <a:gd name="T1" fmla="*/ 325 h 629"/>
                <a:gd name="T2" fmla="*/ 861 w 1669"/>
                <a:gd name="T3" fmla="*/ 325 h 629"/>
                <a:gd name="T4" fmla="*/ 662 w 1669"/>
                <a:gd name="T5" fmla="*/ 0 h 629"/>
                <a:gd name="T6" fmla="*/ 201 w 1669"/>
                <a:gd name="T7" fmla="*/ 0 h 629"/>
                <a:gd name="T8" fmla="*/ 0 w 1669"/>
                <a:gd name="T9" fmla="*/ 325 h 6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9" h="629">
                  <a:moveTo>
                    <a:pt x="0" y="628"/>
                  </a:moveTo>
                  <a:lnTo>
                    <a:pt x="1668" y="628"/>
                  </a:lnTo>
                  <a:lnTo>
                    <a:pt x="1281" y="0"/>
                  </a:lnTo>
                  <a:lnTo>
                    <a:pt x="388" y="0"/>
                  </a:lnTo>
                  <a:lnTo>
                    <a:pt x="0" y="628"/>
                  </a:lnTo>
                </a:path>
              </a:pathLst>
            </a:custGeom>
            <a:solidFill>
              <a:srgbClr val="C0504D"/>
            </a:solidFill>
            <a:ln>
              <a:noFill/>
            </a:ln>
            <a:extLst>
              <a:ext uri="{91240B29-F687-4F45-9708-019B960494DF}">
                <a14:hiddenLine xmlns:a14="http://schemas.microsoft.com/office/drawing/2010/main" w="12700" cap="rnd" cmpd="sng">
                  <a:solidFill>
                    <a:srgbClr val="000000"/>
                  </a:solidFill>
                  <a:prstDash val="solid"/>
                  <a:round/>
                  <a:headEnd/>
                  <a:tailEnd/>
                </a14:hiddenLine>
              </a:ext>
            </a:extLst>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Verdana" pitchFamily="34" charset="0"/>
                <a:cs typeface="Arial" charset="0"/>
              </a:endParaRPr>
            </a:p>
          </p:txBody>
        </p:sp>
        <p:sp>
          <p:nvSpPr>
            <p:cNvPr id="69" name="Freeform 40"/>
            <p:cNvSpPr>
              <a:spLocks/>
            </p:cNvSpPr>
            <p:nvPr/>
          </p:nvSpPr>
          <p:spPr bwMode="gray">
            <a:xfrm>
              <a:off x="3446" y="1253"/>
              <a:ext cx="383" cy="502"/>
            </a:xfrm>
            <a:custGeom>
              <a:avLst/>
              <a:gdLst/>
              <a:ahLst/>
              <a:cxnLst>
                <a:cxn ang="0">
                  <a:pos x="387" y="624"/>
                </a:cxn>
                <a:cxn ang="0">
                  <a:pos x="476" y="527"/>
                </a:cxn>
                <a:cxn ang="0">
                  <a:pos x="0" y="0"/>
                </a:cxn>
                <a:cxn ang="0">
                  <a:pos x="387" y="624"/>
                </a:cxn>
              </a:cxnLst>
              <a:rect l="0" t="0" r="r" b="b"/>
              <a:pathLst>
                <a:path w="477" h="625">
                  <a:moveTo>
                    <a:pt x="387" y="624"/>
                  </a:moveTo>
                  <a:lnTo>
                    <a:pt x="476" y="527"/>
                  </a:lnTo>
                  <a:lnTo>
                    <a:pt x="0" y="0"/>
                  </a:lnTo>
                  <a:lnTo>
                    <a:pt x="387" y="624"/>
                  </a:lnTo>
                </a:path>
              </a:pathLst>
            </a:custGeom>
            <a:gradFill rotWithShape="0">
              <a:gsLst>
                <a:gs pos="0">
                  <a:srgbClr val="9BBB59">
                    <a:gamma/>
                    <a:shade val="79216"/>
                    <a:invGamma/>
                  </a:srgbClr>
                </a:gs>
                <a:gs pos="100000">
                  <a:srgbClr val="9BBB59"/>
                </a:gs>
              </a:gsLst>
              <a:lin ang="2700000" scaled="1"/>
            </a:gradFill>
            <a:ln w="12700" cap="rnd" cmpd="sng">
              <a:noFill/>
              <a:prstDash val="solid"/>
              <a:round/>
              <a:headEnd/>
              <a:tailEnd/>
            </a:ln>
            <a:effectLst/>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Verdana" pitchFamily="34" charset="0"/>
                <a:cs typeface="Arial" charset="0"/>
              </a:endParaRPr>
            </a:p>
          </p:txBody>
        </p:sp>
        <p:sp>
          <p:nvSpPr>
            <p:cNvPr id="70" name="Freeform 41"/>
            <p:cNvSpPr>
              <a:spLocks/>
            </p:cNvSpPr>
            <p:nvPr/>
          </p:nvSpPr>
          <p:spPr bwMode="gray">
            <a:xfrm>
              <a:off x="3136" y="1253"/>
              <a:ext cx="621" cy="502"/>
            </a:xfrm>
            <a:custGeom>
              <a:avLst/>
              <a:gdLst>
                <a:gd name="T0" fmla="*/ 0 w 773"/>
                <a:gd name="T1" fmla="*/ 323 h 625"/>
                <a:gd name="T2" fmla="*/ 400 w 773"/>
                <a:gd name="T3" fmla="*/ 323 h 625"/>
                <a:gd name="T4" fmla="*/ 201 w 773"/>
                <a:gd name="T5" fmla="*/ 0 h 625"/>
                <a:gd name="T6" fmla="*/ 0 w 773"/>
                <a:gd name="T7" fmla="*/ 323 h 6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73" h="625">
                  <a:moveTo>
                    <a:pt x="0" y="624"/>
                  </a:moveTo>
                  <a:lnTo>
                    <a:pt x="772" y="624"/>
                  </a:lnTo>
                  <a:lnTo>
                    <a:pt x="387" y="0"/>
                  </a:lnTo>
                  <a:lnTo>
                    <a:pt x="0" y="624"/>
                  </a:lnTo>
                </a:path>
              </a:pathLst>
            </a:custGeom>
            <a:solidFill>
              <a:srgbClr val="9BBB59"/>
            </a:solidFill>
            <a:ln>
              <a:noFill/>
            </a:ln>
            <a:extLst>
              <a:ext uri="{91240B29-F687-4F45-9708-019B960494DF}">
                <a14:hiddenLine xmlns:a14="http://schemas.microsoft.com/office/drawing/2010/main" w="12700" cap="rnd" cmpd="sng">
                  <a:solidFill>
                    <a:srgbClr val="000000"/>
                  </a:solidFill>
                  <a:prstDash val="solid"/>
                  <a:round/>
                  <a:headEnd/>
                  <a:tailEnd/>
                </a14:hiddenLine>
              </a:ext>
            </a:extLst>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Verdana" pitchFamily="34" charset="0"/>
                <a:cs typeface="Arial" charset="0"/>
              </a:endParaRPr>
            </a:p>
          </p:txBody>
        </p:sp>
        <p:sp>
          <p:nvSpPr>
            <p:cNvPr id="71" name="Text Box 42"/>
            <p:cNvSpPr txBox="1">
              <a:spLocks noChangeArrowheads="1"/>
            </p:cNvSpPr>
            <p:nvPr/>
          </p:nvSpPr>
          <p:spPr bwMode="gray">
            <a:xfrm>
              <a:off x="3379" y="1501"/>
              <a:ext cx="140" cy="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600" b="1" i="0" u="none" strike="noStrike" kern="0" cap="none" spc="0" normalizeH="0" baseline="0" noProof="0">
                <a:ln>
                  <a:noFill/>
                </a:ln>
                <a:solidFill>
                  <a:srgbClr val="FFFFFF"/>
                </a:solidFill>
                <a:effectLst/>
                <a:uLnTx/>
                <a:uFillTx/>
                <a:latin typeface="Arial" charset="0"/>
                <a:cs typeface="Arial" charset="0"/>
              </a:endParaRPr>
            </a:p>
          </p:txBody>
        </p:sp>
        <p:sp>
          <p:nvSpPr>
            <p:cNvPr id="72" name="Text Box 43"/>
            <p:cNvSpPr txBox="1">
              <a:spLocks noChangeArrowheads="1"/>
            </p:cNvSpPr>
            <p:nvPr/>
          </p:nvSpPr>
          <p:spPr bwMode="gray">
            <a:xfrm>
              <a:off x="3378" y="2030"/>
              <a:ext cx="140" cy="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600" b="1" i="0" u="none" strike="noStrike" kern="0" cap="none" spc="0" normalizeH="0" baseline="0" noProof="0">
                <a:ln>
                  <a:noFill/>
                </a:ln>
                <a:solidFill>
                  <a:srgbClr val="FFFFFF"/>
                </a:solidFill>
                <a:effectLst/>
                <a:uLnTx/>
                <a:uFillTx/>
                <a:latin typeface="Arial" charset="0"/>
                <a:cs typeface="Arial" charset="0"/>
              </a:endParaRPr>
            </a:p>
          </p:txBody>
        </p:sp>
        <p:sp>
          <p:nvSpPr>
            <p:cNvPr id="73" name="Text Box 44"/>
            <p:cNvSpPr txBox="1">
              <a:spLocks noChangeArrowheads="1"/>
            </p:cNvSpPr>
            <p:nvPr/>
          </p:nvSpPr>
          <p:spPr bwMode="gray">
            <a:xfrm>
              <a:off x="3381" y="2588"/>
              <a:ext cx="140" cy="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srgbClr val="FFFFFF"/>
                </a:solidFill>
                <a:effectLst/>
                <a:uLnTx/>
                <a:uFillTx/>
                <a:latin typeface="Arial" charset="0"/>
                <a:cs typeface="Arial" charset="0"/>
              </a:endParaRPr>
            </a:p>
          </p:txBody>
        </p:sp>
        <p:sp>
          <p:nvSpPr>
            <p:cNvPr id="74" name="Text Box 45"/>
            <p:cNvSpPr txBox="1">
              <a:spLocks noChangeArrowheads="1"/>
            </p:cNvSpPr>
            <p:nvPr/>
          </p:nvSpPr>
          <p:spPr bwMode="gray">
            <a:xfrm>
              <a:off x="3380" y="3147"/>
              <a:ext cx="140"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2000" b="1" i="0" u="none" strike="noStrike" kern="0" cap="none" spc="0" normalizeH="0" baseline="0" noProof="0">
                <a:ln>
                  <a:noFill/>
                </a:ln>
                <a:solidFill>
                  <a:srgbClr val="FFFFFF"/>
                </a:solidFill>
                <a:effectLst/>
                <a:uLnTx/>
                <a:uFillTx/>
                <a:latin typeface="Arial" charset="0"/>
                <a:cs typeface="Arial" charset="0"/>
              </a:endParaRPr>
            </a:p>
          </p:txBody>
        </p:sp>
        <p:sp>
          <p:nvSpPr>
            <p:cNvPr id="75" name="Text Box 46"/>
            <p:cNvSpPr txBox="1">
              <a:spLocks noChangeArrowheads="1"/>
            </p:cNvSpPr>
            <p:nvPr/>
          </p:nvSpPr>
          <p:spPr bwMode="gray">
            <a:xfrm>
              <a:off x="3380" y="3690"/>
              <a:ext cx="140"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2400" b="1" i="0" u="none" strike="noStrike" kern="0" cap="none" spc="0" normalizeH="0" baseline="0" noProof="0">
                <a:ln>
                  <a:noFill/>
                </a:ln>
                <a:solidFill>
                  <a:srgbClr val="FFFFFF"/>
                </a:solidFill>
                <a:effectLst/>
                <a:uLnTx/>
                <a:uFillTx/>
                <a:latin typeface="Arial" charset="0"/>
                <a:cs typeface="Arial" charset="0"/>
              </a:endParaRPr>
            </a:p>
          </p:txBody>
        </p:sp>
      </p:grpSp>
      <p:sp>
        <p:nvSpPr>
          <p:cNvPr id="76" name="Rectangle 48"/>
          <p:cNvSpPr>
            <a:spLocks noChangeArrowheads="1"/>
          </p:cNvSpPr>
          <p:nvPr/>
        </p:nvSpPr>
        <p:spPr bwMode="gray">
          <a:xfrm>
            <a:off x="827584" y="1514149"/>
            <a:ext cx="590394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l" eaLnBrk="0" hangingPunct="0">
              <a:lnSpc>
                <a:spcPct val="110000"/>
              </a:lnSpc>
            </a:pPr>
            <a:r>
              <a:rPr lang="en-US" sz="2000" b="1" dirty="0" err="1">
                <a:solidFill>
                  <a:srgbClr val="4F81BD">
                    <a:lumMod val="75000"/>
                  </a:srgbClr>
                </a:solidFill>
                <a:cs typeface="Arial" charset="0"/>
              </a:rPr>
              <a:t>Một</a:t>
            </a:r>
            <a:r>
              <a:rPr lang="en-US" sz="2000" b="1" dirty="0">
                <a:solidFill>
                  <a:srgbClr val="4F81BD">
                    <a:lumMod val="75000"/>
                  </a:srgbClr>
                </a:solidFill>
                <a:cs typeface="Arial" charset="0"/>
              </a:rPr>
              <a:t> </a:t>
            </a:r>
            <a:r>
              <a:rPr lang="en-US" sz="2000" b="1" dirty="0" err="1">
                <a:solidFill>
                  <a:srgbClr val="4F81BD">
                    <a:lumMod val="75000"/>
                  </a:srgbClr>
                </a:solidFill>
                <a:cs typeface="Arial" charset="0"/>
              </a:rPr>
              <a:t>số</a:t>
            </a:r>
            <a:r>
              <a:rPr lang="en-US" sz="2000" b="1" dirty="0">
                <a:solidFill>
                  <a:srgbClr val="4F81BD">
                    <a:lumMod val="75000"/>
                  </a:srgbClr>
                </a:solidFill>
                <a:cs typeface="Arial" charset="0"/>
              </a:rPr>
              <a:t> </a:t>
            </a:r>
            <a:r>
              <a:rPr lang="en-US" sz="2000" b="1" dirty="0" err="1">
                <a:solidFill>
                  <a:srgbClr val="4F81BD">
                    <a:lumMod val="75000"/>
                  </a:srgbClr>
                </a:solidFill>
                <a:cs typeface="Arial" charset="0"/>
              </a:rPr>
              <a:t>biện</a:t>
            </a:r>
            <a:r>
              <a:rPr lang="en-US" sz="2000" b="1" dirty="0">
                <a:solidFill>
                  <a:srgbClr val="4F81BD">
                    <a:lumMod val="75000"/>
                  </a:srgbClr>
                </a:solidFill>
                <a:cs typeface="Arial" charset="0"/>
              </a:rPr>
              <a:t> </a:t>
            </a:r>
            <a:r>
              <a:rPr lang="en-US" sz="2000" b="1" dirty="0" err="1">
                <a:solidFill>
                  <a:srgbClr val="4F81BD">
                    <a:lumMod val="75000"/>
                  </a:srgbClr>
                </a:solidFill>
                <a:cs typeface="Arial" charset="0"/>
              </a:rPr>
              <a:t>pháp</a:t>
            </a:r>
            <a:r>
              <a:rPr lang="en-US" sz="2000" b="1" dirty="0">
                <a:solidFill>
                  <a:srgbClr val="4F81BD">
                    <a:lumMod val="75000"/>
                  </a:srgbClr>
                </a:solidFill>
                <a:cs typeface="Arial" charset="0"/>
              </a:rPr>
              <a:t> </a:t>
            </a:r>
            <a:r>
              <a:rPr lang="en-US" sz="2000" b="1" dirty="0" err="1">
                <a:solidFill>
                  <a:srgbClr val="4F81BD">
                    <a:lumMod val="75000"/>
                  </a:srgbClr>
                </a:solidFill>
                <a:cs typeface="Arial" charset="0"/>
              </a:rPr>
              <a:t>cụ</a:t>
            </a:r>
            <a:r>
              <a:rPr lang="en-US" sz="2000" b="1" dirty="0">
                <a:solidFill>
                  <a:srgbClr val="4F81BD">
                    <a:lumMod val="75000"/>
                  </a:srgbClr>
                </a:solidFill>
                <a:cs typeface="Arial" charset="0"/>
              </a:rPr>
              <a:t> </a:t>
            </a:r>
            <a:r>
              <a:rPr lang="en-US" sz="2000" b="1" dirty="0" err="1">
                <a:solidFill>
                  <a:srgbClr val="4F81BD">
                    <a:lumMod val="75000"/>
                  </a:srgbClr>
                </a:solidFill>
                <a:cs typeface="Arial" charset="0"/>
              </a:rPr>
              <a:t>thể</a:t>
            </a:r>
            <a:r>
              <a:rPr lang="en-US" sz="2000" b="1" dirty="0">
                <a:solidFill>
                  <a:srgbClr val="4F81BD">
                    <a:lumMod val="75000"/>
                  </a:srgbClr>
                </a:solidFill>
                <a:cs typeface="Arial" charset="0"/>
              </a:rPr>
              <a:t> </a:t>
            </a:r>
            <a:r>
              <a:rPr lang="en-US" sz="2000" b="1" dirty="0" err="1">
                <a:solidFill>
                  <a:srgbClr val="4F81BD">
                    <a:lumMod val="75000"/>
                  </a:srgbClr>
                </a:solidFill>
                <a:cs typeface="Arial" charset="0"/>
              </a:rPr>
              <a:t>trong</a:t>
            </a:r>
            <a:r>
              <a:rPr lang="en-US" sz="2000" b="1" dirty="0">
                <a:solidFill>
                  <a:srgbClr val="4F81BD">
                    <a:lumMod val="75000"/>
                  </a:srgbClr>
                </a:solidFill>
                <a:cs typeface="Arial" charset="0"/>
              </a:rPr>
              <a:t> </a:t>
            </a:r>
            <a:r>
              <a:rPr lang="en-US" sz="2000" b="1" dirty="0" err="1">
                <a:solidFill>
                  <a:srgbClr val="4F81BD">
                    <a:lumMod val="75000"/>
                  </a:srgbClr>
                </a:solidFill>
                <a:cs typeface="Arial" charset="0"/>
              </a:rPr>
              <a:t>mỗi</a:t>
            </a:r>
            <a:r>
              <a:rPr lang="en-US" sz="2000" b="1" dirty="0">
                <a:solidFill>
                  <a:srgbClr val="4F81BD">
                    <a:lumMod val="75000"/>
                  </a:srgbClr>
                </a:solidFill>
                <a:cs typeface="Arial" charset="0"/>
              </a:rPr>
              <a:t> </a:t>
            </a:r>
            <a:r>
              <a:rPr lang="en-US" sz="2000" b="1" dirty="0" err="1">
                <a:solidFill>
                  <a:srgbClr val="4F81BD">
                    <a:lumMod val="75000"/>
                  </a:srgbClr>
                </a:solidFill>
                <a:cs typeface="Arial" charset="0"/>
              </a:rPr>
              <a:t>học</a:t>
            </a:r>
            <a:r>
              <a:rPr lang="en-US" sz="2000" b="1" dirty="0">
                <a:solidFill>
                  <a:srgbClr val="4F81BD">
                    <a:lumMod val="75000"/>
                  </a:srgbClr>
                </a:solidFill>
                <a:cs typeface="Arial" charset="0"/>
              </a:rPr>
              <a:t> </a:t>
            </a:r>
            <a:r>
              <a:rPr lang="en-US" sz="2000" b="1" dirty="0" err="1">
                <a:solidFill>
                  <a:srgbClr val="4F81BD">
                    <a:lumMod val="75000"/>
                  </a:srgbClr>
                </a:solidFill>
                <a:cs typeface="Arial" charset="0"/>
              </a:rPr>
              <a:t>kỳ</a:t>
            </a:r>
            <a:r>
              <a:rPr lang="en-US" sz="2000" b="1" dirty="0">
                <a:solidFill>
                  <a:srgbClr val="4F81BD">
                    <a:lumMod val="75000"/>
                  </a:srgbClr>
                </a:solidFill>
                <a:cs typeface="Arial" charset="0"/>
              </a:rPr>
              <a:t>:</a:t>
            </a:r>
          </a:p>
        </p:txBody>
      </p:sp>
      <p:sp>
        <p:nvSpPr>
          <p:cNvPr id="77" name="Text Box 22"/>
          <p:cNvSpPr txBox="1">
            <a:spLocks noChangeArrowheads="1"/>
          </p:cNvSpPr>
          <p:nvPr/>
        </p:nvSpPr>
        <p:spPr bwMode="auto">
          <a:xfrm>
            <a:off x="1043608" y="2182487"/>
            <a:ext cx="779251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marL="0" marR="0" lvl="0" indent="0" algn="l" defTabSz="914400" eaLnBrk="0" fontAlgn="auto" latinLnBrk="0" hangingPunct="0">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Verdana" pitchFamily="34" charset="0"/>
                <a:cs typeface="Arial" charset="0"/>
              </a:rPr>
              <a:t>CỤM CM THPT, PHÒNG GDĐT: 1 ĐỀ TÀI GD STEM/TRƯỜNG</a:t>
            </a:r>
          </a:p>
        </p:txBody>
      </p:sp>
      <p:sp>
        <p:nvSpPr>
          <p:cNvPr id="78" name="Text Box 23"/>
          <p:cNvSpPr txBox="1">
            <a:spLocks noChangeArrowheads="1"/>
          </p:cNvSpPr>
          <p:nvPr/>
        </p:nvSpPr>
        <p:spPr bwMode="auto">
          <a:xfrm>
            <a:off x="1043608" y="3004812"/>
            <a:ext cx="66628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marL="0" marR="0" lvl="0" indent="0" algn="l" defTabSz="914400" eaLnBrk="0" fontAlgn="auto" latinLnBrk="0" hangingPunct="0">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000000"/>
                </a:solidFill>
                <a:effectLst/>
                <a:uLnTx/>
                <a:uFillTx/>
                <a:latin typeface="Verdana" pitchFamily="34" charset="0"/>
                <a:cs typeface="Arial" charset="0"/>
              </a:rPr>
              <a:t>XÂY DỰNG MỘT SỐ PHÒNG HỌC BỘ MÔN STEM</a:t>
            </a:r>
          </a:p>
        </p:txBody>
      </p:sp>
      <p:sp>
        <p:nvSpPr>
          <p:cNvPr id="79" name="Text Box 24"/>
          <p:cNvSpPr txBox="1">
            <a:spLocks noChangeArrowheads="1"/>
          </p:cNvSpPr>
          <p:nvPr/>
        </p:nvSpPr>
        <p:spPr bwMode="auto">
          <a:xfrm>
            <a:off x="1043608" y="3825549"/>
            <a:ext cx="8156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marL="0" marR="0" lvl="0" indent="0" algn="l" defTabSz="914400" eaLnBrk="0" fontAlgn="auto" latinLnBrk="0" hangingPunct="0">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000000"/>
                </a:solidFill>
                <a:effectLst/>
                <a:uLnTx/>
                <a:uFillTx/>
                <a:latin typeface="Verdana" pitchFamily="34" charset="0"/>
                <a:cs typeface="Arial" charset="0"/>
              </a:rPr>
              <a:t>HƯỚNG DẪN MỘT SỐ CÔNG TY, TỔ CHỨC XÃ HỘI THAM GIA</a:t>
            </a:r>
            <a:endParaRPr kumimoji="0" lang="en-US" sz="1400" b="0" i="0" u="none" strike="noStrike" kern="0" cap="none" spc="0" normalizeH="0" baseline="0" noProof="0">
              <a:ln>
                <a:noFill/>
              </a:ln>
              <a:solidFill>
                <a:srgbClr val="000000"/>
              </a:solidFill>
              <a:effectLst/>
              <a:uLnTx/>
              <a:uFillTx/>
              <a:latin typeface="Verdana" pitchFamily="34" charset="0"/>
              <a:cs typeface="Arial" charset="0"/>
            </a:endParaRPr>
          </a:p>
        </p:txBody>
      </p:sp>
      <p:sp>
        <p:nvSpPr>
          <p:cNvPr id="80" name="Text Box 25"/>
          <p:cNvSpPr txBox="1">
            <a:spLocks noChangeArrowheads="1"/>
          </p:cNvSpPr>
          <p:nvPr/>
        </p:nvSpPr>
        <p:spPr bwMode="auto">
          <a:xfrm>
            <a:off x="1043608" y="4647874"/>
            <a:ext cx="718658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marL="0" marR="0" lvl="0" indent="0" algn="l" defTabSz="914400" eaLnBrk="0" fontAlgn="auto" latinLnBrk="0" hangingPunct="0">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000000"/>
                </a:solidFill>
                <a:effectLst/>
                <a:uLnTx/>
                <a:uFillTx/>
                <a:latin typeface="Verdana" pitchFamily="34" charset="0"/>
                <a:cs typeface="Arial" charset="0"/>
              </a:rPr>
              <a:t>TỔ CHỨC CÁC CÂU LẠC BỘ NGOẠI KHOÁ VỀ GD STEM</a:t>
            </a:r>
          </a:p>
        </p:txBody>
      </p:sp>
      <p:sp>
        <p:nvSpPr>
          <p:cNvPr id="81" name="Text Box 26"/>
          <p:cNvSpPr txBox="1">
            <a:spLocks noChangeArrowheads="1"/>
          </p:cNvSpPr>
          <p:nvPr/>
        </p:nvSpPr>
        <p:spPr bwMode="auto">
          <a:xfrm>
            <a:off x="1043608" y="5470199"/>
            <a:ext cx="84433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marL="0" marR="0" lvl="0" indent="0" algn="l" defTabSz="914400" eaLnBrk="0" fontAlgn="auto" latinLnBrk="0" hangingPunct="0">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000000"/>
                </a:solidFill>
                <a:effectLst/>
                <a:uLnTx/>
                <a:uFillTx/>
                <a:latin typeface="Verdana" pitchFamily="34" charset="0"/>
                <a:cs typeface="Arial" charset="0"/>
              </a:rPr>
              <a:t>TỔ CHỨC CÁC CUỘC THI CHUYÊN MÔN VỀ LĨNH VỰC GD STEM</a:t>
            </a:r>
          </a:p>
        </p:txBody>
      </p:sp>
      <p:sp>
        <p:nvSpPr>
          <p:cNvPr id="82" name="Rectangle 48"/>
          <p:cNvSpPr>
            <a:spLocks noChangeArrowheads="1"/>
          </p:cNvSpPr>
          <p:nvPr/>
        </p:nvSpPr>
        <p:spPr bwMode="gray">
          <a:xfrm>
            <a:off x="758419" y="6009949"/>
            <a:ext cx="7846029" cy="40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l" eaLnBrk="0" hangingPunct="0">
              <a:lnSpc>
                <a:spcPct val="110000"/>
              </a:lnSpc>
            </a:pPr>
            <a:r>
              <a:rPr lang="en-US" sz="2000" b="1" dirty="0">
                <a:solidFill>
                  <a:srgbClr val="4F81BD">
                    <a:lumMod val="75000"/>
                  </a:srgbClr>
                </a:solidFill>
                <a:cs typeface="Arial" charset="0"/>
              </a:rPr>
              <a:t>-&gt; </a:t>
            </a:r>
            <a:r>
              <a:rPr lang="en-US" sz="2000" b="1" dirty="0" err="1">
                <a:solidFill>
                  <a:srgbClr val="4F81BD">
                    <a:lumMod val="75000"/>
                  </a:srgbClr>
                </a:solidFill>
                <a:cs typeface="Arial" charset="0"/>
              </a:rPr>
              <a:t>Tập</a:t>
            </a:r>
            <a:r>
              <a:rPr lang="en-US" sz="2000" b="1" dirty="0">
                <a:solidFill>
                  <a:srgbClr val="4F81BD">
                    <a:lumMod val="75000"/>
                  </a:srgbClr>
                </a:solidFill>
                <a:cs typeface="Arial" charset="0"/>
              </a:rPr>
              <a:t> </a:t>
            </a:r>
            <a:r>
              <a:rPr lang="en-US" sz="2000" b="1" dirty="0" err="1">
                <a:solidFill>
                  <a:srgbClr val="4F81BD">
                    <a:lumMod val="75000"/>
                  </a:srgbClr>
                </a:solidFill>
                <a:cs typeface="Arial" charset="0"/>
              </a:rPr>
              <a:t>hợp</a:t>
            </a:r>
            <a:r>
              <a:rPr lang="en-US" sz="2000" b="1" dirty="0">
                <a:solidFill>
                  <a:srgbClr val="4F81BD">
                    <a:lumMod val="75000"/>
                  </a:srgbClr>
                </a:solidFill>
                <a:cs typeface="Arial" charset="0"/>
              </a:rPr>
              <a:t>, </a:t>
            </a:r>
            <a:r>
              <a:rPr lang="en-US" sz="2000" b="1" dirty="0" err="1">
                <a:solidFill>
                  <a:srgbClr val="4F81BD">
                    <a:lumMod val="75000"/>
                  </a:srgbClr>
                </a:solidFill>
                <a:cs typeface="Arial" charset="0"/>
              </a:rPr>
              <a:t>phổ</a:t>
            </a:r>
            <a:r>
              <a:rPr lang="en-US" sz="2000" b="1" dirty="0">
                <a:solidFill>
                  <a:srgbClr val="4F81BD">
                    <a:lumMod val="75000"/>
                  </a:srgbClr>
                </a:solidFill>
                <a:cs typeface="Arial" charset="0"/>
              </a:rPr>
              <a:t> </a:t>
            </a:r>
            <a:r>
              <a:rPr lang="en-US" sz="2000" b="1" dirty="0" err="1">
                <a:solidFill>
                  <a:srgbClr val="4F81BD">
                    <a:lumMod val="75000"/>
                  </a:srgbClr>
                </a:solidFill>
                <a:cs typeface="Arial" charset="0"/>
              </a:rPr>
              <a:t>biến</a:t>
            </a:r>
            <a:r>
              <a:rPr lang="en-US" sz="2000" b="1" dirty="0">
                <a:solidFill>
                  <a:srgbClr val="4F81BD">
                    <a:lumMod val="75000"/>
                  </a:srgbClr>
                </a:solidFill>
                <a:cs typeface="Arial" charset="0"/>
              </a:rPr>
              <a:t>, </a:t>
            </a:r>
            <a:r>
              <a:rPr lang="en-US" sz="2000" b="1" dirty="0" err="1">
                <a:solidFill>
                  <a:srgbClr val="4F81BD">
                    <a:lumMod val="75000"/>
                  </a:srgbClr>
                </a:solidFill>
                <a:cs typeface="Arial" charset="0"/>
              </a:rPr>
              <a:t>trao</a:t>
            </a:r>
            <a:r>
              <a:rPr lang="en-US" sz="2000" b="1" dirty="0">
                <a:solidFill>
                  <a:srgbClr val="4F81BD">
                    <a:lumMod val="75000"/>
                  </a:srgbClr>
                </a:solidFill>
                <a:cs typeface="Arial" charset="0"/>
              </a:rPr>
              <a:t> </a:t>
            </a:r>
            <a:r>
              <a:rPr lang="en-US" sz="2000" b="1" dirty="0" err="1">
                <a:solidFill>
                  <a:srgbClr val="4F81BD">
                    <a:lumMod val="75000"/>
                  </a:srgbClr>
                </a:solidFill>
                <a:cs typeface="Arial" charset="0"/>
              </a:rPr>
              <a:t>đổi</a:t>
            </a:r>
            <a:r>
              <a:rPr lang="en-US" sz="2000" b="1" dirty="0">
                <a:solidFill>
                  <a:srgbClr val="4F81BD">
                    <a:lumMod val="75000"/>
                  </a:srgbClr>
                </a:solidFill>
                <a:cs typeface="Arial" charset="0"/>
              </a:rPr>
              <a:t> </a:t>
            </a:r>
            <a:r>
              <a:rPr lang="en-US" sz="2000" b="1" dirty="0" err="1">
                <a:solidFill>
                  <a:srgbClr val="4F81BD">
                    <a:lumMod val="75000"/>
                  </a:srgbClr>
                </a:solidFill>
                <a:cs typeface="Arial" charset="0"/>
              </a:rPr>
              <a:t>kinh</a:t>
            </a:r>
            <a:r>
              <a:rPr lang="en-US" sz="2000" b="1" dirty="0">
                <a:solidFill>
                  <a:srgbClr val="4F81BD">
                    <a:lumMod val="75000"/>
                  </a:srgbClr>
                </a:solidFill>
                <a:cs typeface="Arial" charset="0"/>
              </a:rPr>
              <a:t> </a:t>
            </a:r>
            <a:r>
              <a:rPr lang="en-US" sz="2000" b="1" dirty="0" err="1">
                <a:solidFill>
                  <a:srgbClr val="4F81BD">
                    <a:lumMod val="75000"/>
                  </a:srgbClr>
                </a:solidFill>
                <a:cs typeface="Arial" charset="0"/>
              </a:rPr>
              <a:t>nghiệm</a:t>
            </a:r>
            <a:r>
              <a:rPr lang="en-US" sz="2000" b="1" dirty="0">
                <a:solidFill>
                  <a:srgbClr val="4F81BD">
                    <a:lumMod val="75000"/>
                  </a:srgbClr>
                </a:solidFill>
                <a:cs typeface="Arial" charset="0"/>
              </a:rPr>
              <a:t> </a:t>
            </a:r>
            <a:r>
              <a:rPr lang="en-US" sz="2000" b="1" dirty="0" err="1">
                <a:solidFill>
                  <a:srgbClr val="4F81BD">
                    <a:lumMod val="75000"/>
                  </a:srgbClr>
                </a:solidFill>
                <a:cs typeface="Arial" charset="0"/>
              </a:rPr>
              <a:t>thực</a:t>
            </a:r>
            <a:r>
              <a:rPr lang="en-US" sz="2000" b="1" dirty="0">
                <a:solidFill>
                  <a:srgbClr val="4F81BD">
                    <a:lumMod val="75000"/>
                  </a:srgbClr>
                </a:solidFill>
                <a:cs typeface="Arial" charset="0"/>
              </a:rPr>
              <a:t> </a:t>
            </a:r>
            <a:r>
              <a:rPr lang="en-US" sz="2000" b="1" dirty="0" err="1">
                <a:solidFill>
                  <a:srgbClr val="4F81BD">
                    <a:lumMod val="75000"/>
                  </a:srgbClr>
                </a:solidFill>
                <a:cs typeface="Arial" charset="0"/>
              </a:rPr>
              <a:t>hiện</a:t>
            </a:r>
            <a:endParaRPr lang="en-US" sz="1100" b="1" dirty="0">
              <a:solidFill>
                <a:srgbClr val="4F81BD">
                  <a:lumMod val="75000"/>
                </a:srgbClr>
              </a:solidFill>
              <a:cs typeface="Arial" charset="0"/>
            </a:endParaRP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sz="3600"/>
              <a:t>III. BIỆN PHÁP TRIỂN KHAI</a:t>
            </a:r>
          </a:p>
        </p:txBody>
      </p:sp>
      <p:sp>
        <p:nvSpPr>
          <p:cNvPr id="19464" name="Text Box 8"/>
          <p:cNvSpPr txBox="1">
            <a:spLocks noChangeArrowheads="1"/>
          </p:cNvSpPr>
          <p:nvPr/>
        </p:nvSpPr>
        <p:spPr bwMode="gray">
          <a:xfrm>
            <a:off x="762000" y="5221069"/>
            <a:ext cx="7848600" cy="646331"/>
          </a:xfrm>
          <a:prstGeom prst="rect">
            <a:avLst/>
          </a:prstGeom>
          <a:noFill/>
          <a:ln w="9525" algn="ctr">
            <a:noFill/>
            <a:miter lim="800000"/>
            <a:headEnd/>
            <a:tailEnd/>
          </a:ln>
          <a:effectLst/>
        </p:spPr>
        <p:txBody>
          <a:bodyPr wrap="square">
            <a:spAutoFit/>
          </a:bodyPr>
          <a:lstStyle/>
          <a:p>
            <a:pPr algn="l" eaLnBrk="0" hangingPunct="0"/>
            <a:r>
              <a:rPr lang="en-US" b="1">
                <a:solidFill>
                  <a:srgbClr val="080808"/>
                </a:solidFill>
                <a:cs typeface="Arial" charset="0"/>
              </a:rPr>
              <a:t>Triển khai trong Hội nghị Tổng kết và Phương hướng                        nhiệm vụ chuyên môn bậc Trung học</a:t>
            </a:r>
          </a:p>
        </p:txBody>
      </p:sp>
      <p:sp>
        <p:nvSpPr>
          <p:cNvPr id="21" name="Rectangle 20"/>
          <p:cNvSpPr/>
          <p:nvPr/>
        </p:nvSpPr>
        <p:spPr bwMode="auto">
          <a:xfrm>
            <a:off x="228600" y="6542628"/>
            <a:ext cx="1676400" cy="152400"/>
          </a:xfrm>
          <a:prstGeom prst="rect">
            <a:avLst/>
          </a:prstGeom>
          <a:solidFill>
            <a:srgbClr val="357DA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2" name="Text Box 9"/>
          <p:cNvSpPr txBox="1">
            <a:spLocks noChangeArrowheads="1"/>
          </p:cNvSpPr>
          <p:nvPr/>
        </p:nvSpPr>
        <p:spPr bwMode="gray">
          <a:xfrm>
            <a:off x="674687" y="1219200"/>
            <a:ext cx="6945313" cy="400110"/>
          </a:xfrm>
          <a:prstGeom prst="rect">
            <a:avLst/>
          </a:prstGeom>
          <a:noFill/>
          <a:ln w="9525" algn="ctr">
            <a:noFill/>
            <a:miter lim="800000"/>
            <a:headEnd/>
            <a:tailEnd/>
          </a:ln>
          <a:effectLst/>
        </p:spPr>
        <p:txBody>
          <a:bodyPr wrap="square">
            <a:spAutoFit/>
          </a:bodyPr>
          <a:lstStyle/>
          <a:p>
            <a:pPr algn="l" eaLnBrk="0" hangingPunct="0"/>
            <a:r>
              <a:rPr lang="en-US" sz="2000" b="1" dirty="0">
                <a:solidFill>
                  <a:srgbClr val="000000"/>
                </a:solidFill>
                <a:cs typeface="Arial" charset="0"/>
              </a:rPr>
              <a:t>7. </a:t>
            </a:r>
            <a:r>
              <a:rPr lang="en-US" sz="2000" b="1" dirty="0" err="1">
                <a:solidFill>
                  <a:srgbClr val="000000"/>
                </a:solidFill>
                <a:cs typeface="Arial" charset="0"/>
              </a:rPr>
              <a:t>Tổ</a:t>
            </a:r>
            <a:r>
              <a:rPr lang="en-US" sz="2000" b="1" dirty="0">
                <a:solidFill>
                  <a:srgbClr val="000000"/>
                </a:solidFill>
                <a:cs typeface="Arial" charset="0"/>
              </a:rPr>
              <a:t> </a:t>
            </a:r>
            <a:r>
              <a:rPr lang="en-US" sz="2000" b="1" dirty="0" err="1">
                <a:solidFill>
                  <a:srgbClr val="000000"/>
                </a:solidFill>
                <a:cs typeface="Arial" charset="0"/>
              </a:rPr>
              <a:t>chức</a:t>
            </a:r>
            <a:r>
              <a:rPr lang="en-US" sz="2000" b="1" dirty="0">
                <a:solidFill>
                  <a:srgbClr val="000000"/>
                </a:solidFill>
                <a:cs typeface="Arial" charset="0"/>
              </a:rPr>
              <a:t> </a:t>
            </a:r>
            <a:r>
              <a:rPr lang="en-US" sz="2000" b="1" dirty="0" err="1">
                <a:solidFill>
                  <a:srgbClr val="000000"/>
                </a:solidFill>
                <a:cs typeface="Arial" charset="0"/>
              </a:rPr>
              <a:t>thực</a:t>
            </a:r>
            <a:r>
              <a:rPr lang="en-US" sz="2000" b="1" dirty="0">
                <a:solidFill>
                  <a:srgbClr val="000000"/>
                </a:solidFill>
                <a:cs typeface="Arial" charset="0"/>
              </a:rPr>
              <a:t> </a:t>
            </a:r>
            <a:r>
              <a:rPr lang="en-US" sz="2000" b="1" dirty="0" err="1">
                <a:solidFill>
                  <a:srgbClr val="000000"/>
                </a:solidFill>
                <a:cs typeface="Arial" charset="0"/>
              </a:rPr>
              <a:t>hiện</a:t>
            </a:r>
            <a:r>
              <a:rPr lang="en-US" sz="2000" b="1" dirty="0">
                <a:solidFill>
                  <a:srgbClr val="000000"/>
                </a:solidFill>
                <a:cs typeface="Arial" charset="0"/>
              </a:rPr>
              <a:t> </a:t>
            </a:r>
            <a:r>
              <a:rPr lang="en-US" sz="2000" b="1" dirty="0" err="1">
                <a:solidFill>
                  <a:srgbClr val="000000"/>
                </a:solidFill>
                <a:cs typeface="Arial" charset="0"/>
              </a:rPr>
              <a:t>và</a:t>
            </a:r>
            <a:r>
              <a:rPr lang="en-US" sz="2000" b="1" dirty="0">
                <a:solidFill>
                  <a:srgbClr val="000000"/>
                </a:solidFill>
                <a:cs typeface="Arial" charset="0"/>
              </a:rPr>
              <a:t> </a:t>
            </a:r>
            <a:r>
              <a:rPr lang="en-US" sz="2000" b="1" dirty="0" err="1">
                <a:solidFill>
                  <a:srgbClr val="000000"/>
                </a:solidFill>
                <a:cs typeface="Arial" charset="0"/>
              </a:rPr>
              <a:t>quản</a:t>
            </a:r>
            <a:r>
              <a:rPr lang="en-US" sz="2000" b="1" dirty="0">
                <a:solidFill>
                  <a:srgbClr val="000000"/>
                </a:solidFill>
                <a:cs typeface="Arial" charset="0"/>
              </a:rPr>
              <a:t> </a:t>
            </a:r>
            <a:r>
              <a:rPr lang="en-US" sz="2000" b="1" dirty="0" err="1">
                <a:solidFill>
                  <a:srgbClr val="000000"/>
                </a:solidFill>
                <a:cs typeface="Arial" charset="0"/>
              </a:rPr>
              <a:t>lý</a:t>
            </a:r>
            <a:endParaRPr lang="en-US" sz="2000" b="1" dirty="0">
              <a:solidFill>
                <a:srgbClr val="000000"/>
              </a:solidFill>
              <a:cs typeface="Arial"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38577"/>
            <a:ext cx="9144000" cy="2780845"/>
          </a:xfrm>
          <a:prstGeom prst="rect">
            <a:avLst/>
          </a:prstGeom>
        </p:spPr>
      </p:pic>
    </p:spTree>
    <p:extLst>
      <p:ext uri="{BB962C8B-B14F-4D97-AF65-F5344CB8AC3E}">
        <p14:creationId xmlns:p14="http://schemas.microsoft.com/office/powerpoint/2010/main" val="328474709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sz="3600"/>
              <a:t>I. TỔNG QUAN</a:t>
            </a:r>
          </a:p>
        </p:txBody>
      </p:sp>
      <p:sp>
        <p:nvSpPr>
          <p:cNvPr id="24579" name="Freeform 3"/>
          <p:cNvSpPr>
            <a:spLocks/>
          </p:cNvSpPr>
          <p:nvPr/>
        </p:nvSpPr>
        <p:spPr bwMode="gray">
          <a:xfrm>
            <a:off x="604838" y="2581275"/>
            <a:ext cx="7999412" cy="2476500"/>
          </a:xfrm>
          <a:custGeom>
            <a:avLst/>
            <a:gdLst/>
            <a:ahLst/>
            <a:cxnLst>
              <a:cxn ang="0">
                <a:pos x="0" y="1440"/>
              </a:cxn>
              <a:cxn ang="0">
                <a:pos x="0" y="1488"/>
              </a:cxn>
              <a:cxn ang="0">
                <a:pos x="1152" y="1488"/>
              </a:cxn>
              <a:cxn ang="0">
                <a:pos x="1392" y="1008"/>
              </a:cxn>
              <a:cxn ang="0">
                <a:pos x="2544" y="1008"/>
              </a:cxn>
              <a:cxn ang="0">
                <a:pos x="2832" y="528"/>
              </a:cxn>
              <a:cxn ang="0">
                <a:pos x="3984" y="528"/>
              </a:cxn>
              <a:cxn ang="0">
                <a:pos x="4272" y="48"/>
              </a:cxn>
              <a:cxn ang="0">
                <a:pos x="5424" y="48"/>
              </a:cxn>
              <a:cxn ang="0">
                <a:pos x="5424" y="0"/>
              </a:cxn>
              <a:cxn ang="0">
                <a:pos x="4272" y="0"/>
              </a:cxn>
              <a:cxn ang="0">
                <a:pos x="3984" y="480"/>
              </a:cxn>
              <a:cxn ang="0">
                <a:pos x="2832" y="480"/>
              </a:cxn>
              <a:cxn ang="0">
                <a:pos x="2544" y="960"/>
              </a:cxn>
              <a:cxn ang="0">
                <a:pos x="1392" y="960"/>
              </a:cxn>
              <a:cxn ang="0">
                <a:pos x="1152" y="1440"/>
              </a:cxn>
              <a:cxn ang="0">
                <a:pos x="0" y="1440"/>
              </a:cxn>
            </a:cxnLst>
            <a:rect l="0" t="0" r="r" b="b"/>
            <a:pathLst>
              <a:path w="5424" h="1488">
                <a:moveTo>
                  <a:pt x="0" y="1440"/>
                </a:moveTo>
                <a:lnTo>
                  <a:pt x="0" y="1488"/>
                </a:lnTo>
                <a:lnTo>
                  <a:pt x="1152" y="1488"/>
                </a:lnTo>
                <a:lnTo>
                  <a:pt x="1392" y="1008"/>
                </a:lnTo>
                <a:lnTo>
                  <a:pt x="2544" y="1008"/>
                </a:lnTo>
                <a:lnTo>
                  <a:pt x="2832" y="528"/>
                </a:lnTo>
                <a:lnTo>
                  <a:pt x="3984" y="528"/>
                </a:lnTo>
                <a:lnTo>
                  <a:pt x="4272" y="48"/>
                </a:lnTo>
                <a:lnTo>
                  <a:pt x="5424" y="48"/>
                </a:lnTo>
                <a:lnTo>
                  <a:pt x="5424" y="0"/>
                </a:lnTo>
                <a:lnTo>
                  <a:pt x="4272" y="0"/>
                </a:lnTo>
                <a:lnTo>
                  <a:pt x="3984" y="480"/>
                </a:lnTo>
                <a:lnTo>
                  <a:pt x="2832" y="480"/>
                </a:lnTo>
                <a:lnTo>
                  <a:pt x="2544" y="960"/>
                </a:lnTo>
                <a:lnTo>
                  <a:pt x="1392" y="960"/>
                </a:lnTo>
                <a:lnTo>
                  <a:pt x="1152" y="1440"/>
                </a:lnTo>
                <a:lnTo>
                  <a:pt x="0" y="1440"/>
                </a:lnTo>
                <a:close/>
              </a:path>
            </a:pathLst>
          </a:custGeom>
          <a:gradFill rotWithShape="1">
            <a:gsLst>
              <a:gs pos="0">
                <a:schemeClr val="accent2"/>
              </a:gs>
              <a:gs pos="100000">
                <a:schemeClr val="accent2">
                  <a:gamma/>
                  <a:tint val="54118"/>
                  <a:invGamma/>
                </a:schemeClr>
              </a:gs>
            </a:gsLst>
            <a:path path="rect">
              <a:fillToRect l="100000" b="100000"/>
            </a:path>
          </a:gradFill>
          <a:ln w="9525">
            <a:noFill/>
            <a:round/>
            <a:headEnd/>
            <a:tailEnd/>
          </a:ln>
          <a:effectLst/>
          <a:scene3d>
            <a:camera prst="legacyPerspectiveTop"/>
            <a:lightRig rig="legacyNormal3" dir="r"/>
          </a:scene3d>
          <a:sp3d extrusionH="1801800" prstMaterial="legacyPlastic">
            <a:bevelT w="13500" h="13500" prst="angle"/>
            <a:bevelB w="13500" h="13500" prst="angle"/>
            <a:extrusionClr>
              <a:schemeClr val="accent2"/>
            </a:extrusionClr>
          </a:sp3d>
        </p:spPr>
        <p:txBody>
          <a:bodyPr>
            <a:flatTx/>
          </a:bodyPr>
          <a:lstStyle/>
          <a:p>
            <a:endParaRPr lang="en-US"/>
          </a:p>
        </p:txBody>
      </p:sp>
      <p:grpSp>
        <p:nvGrpSpPr>
          <p:cNvPr id="24580" name="Group 4"/>
          <p:cNvGrpSpPr>
            <a:grpSpLocks/>
          </p:cNvGrpSpPr>
          <p:nvPr/>
        </p:nvGrpSpPr>
        <p:grpSpPr bwMode="auto">
          <a:xfrm>
            <a:off x="1169988" y="3784600"/>
            <a:ext cx="1133475" cy="1044575"/>
            <a:chOff x="482" y="1851"/>
            <a:chExt cx="860" cy="796"/>
          </a:xfrm>
        </p:grpSpPr>
        <p:sp>
          <p:nvSpPr>
            <p:cNvPr id="24581" name="Freeform 5"/>
            <p:cNvSpPr>
              <a:spLocks/>
            </p:cNvSpPr>
            <p:nvPr/>
          </p:nvSpPr>
          <p:spPr bwMode="gray">
            <a:xfrm>
              <a:off x="567" y="2464"/>
              <a:ext cx="335" cy="173"/>
            </a:xfrm>
            <a:custGeom>
              <a:avLst/>
              <a:gdLst/>
              <a:ahLst/>
              <a:cxnLst>
                <a:cxn ang="0">
                  <a:pos x="0" y="166"/>
                </a:cxn>
                <a:cxn ang="0">
                  <a:pos x="58" y="173"/>
                </a:cxn>
                <a:cxn ang="0">
                  <a:pos x="297" y="32"/>
                </a:cxn>
                <a:cxn ang="0">
                  <a:pos x="289" y="8"/>
                </a:cxn>
                <a:cxn ang="0">
                  <a:pos x="223" y="26"/>
                </a:cxn>
                <a:cxn ang="0">
                  <a:pos x="0" y="166"/>
                </a:cxn>
              </a:cxnLst>
              <a:rect l="0" t="0" r="r" b="b"/>
              <a:pathLst>
                <a:path w="335" h="173">
                  <a:moveTo>
                    <a:pt x="0" y="166"/>
                  </a:moveTo>
                  <a:lnTo>
                    <a:pt x="58" y="173"/>
                  </a:lnTo>
                  <a:lnTo>
                    <a:pt x="297" y="32"/>
                  </a:lnTo>
                  <a:cubicBezTo>
                    <a:pt x="335" y="5"/>
                    <a:pt x="301" y="9"/>
                    <a:pt x="289" y="8"/>
                  </a:cubicBezTo>
                  <a:cubicBezTo>
                    <a:pt x="277" y="7"/>
                    <a:pt x="271" y="0"/>
                    <a:pt x="223" y="26"/>
                  </a:cubicBezTo>
                  <a:lnTo>
                    <a:pt x="0" y="166"/>
                  </a:lnTo>
                  <a:close/>
                </a:path>
              </a:pathLst>
            </a:custGeom>
            <a:gradFill rotWithShape="1">
              <a:gsLst>
                <a:gs pos="0">
                  <a:srgbClr val="1C1C1C">
                    <a:gamma/>
                    <a:shade val="85882"/>
                    <a:invGamma/>
                    <a:alpha val="0"/>
                  </a:srgbClr>
                </a:gs>
                <a:gs pos="100000">
                  <a:srgbClr val="1C1C1C"/>
                </a:gs>
              </a:gsLst>
              <a:lin ang="5400000" scaled="1"/>
            </a:gradFill>
            <a:ln w="9525">
              <a:noFill/>
              <a:round/>
              <a:headEnd/>
              <a:tailEnd/>
            </a:ln>
            <a:effectLst/>
          </p:spPr>
          <p:txBody>
            <a:bodyPr/>
            <a:lstStyle/>
            <a:p>
              <a:endParaRPr lang="en-US"/>
            </a:p>
          </p:txBody>
        </p:sp>
        <p:sp>
          <p:nvSpPr>
            <p:cNvPr id="24582" name="Freeform 6"/>
            <p:cNvSpPr>
              <a:spLocks/>
            </p:cNvSpPr>
            <p:nvPr/>
          </p:nvSpPr>
          <p:spPr bwMode="gray">
            <a:xfrm>
              <a:off x="797" y="2401"/>
              <a:ext cx="367" cy="170"/>
            </a:xfrm>
            <a:custGeom>
              <a:avLst/>
              <a:gdLst/>
              <a:ahLst/>
              <a:cxnLst>
                <a:cxn ang="0">
                  <a:pos x="0" y="158"/>
                </a:cxn>
                <a:cxn ang="0">
                  <a:pos x="80" y="170"/>
                </a:cxn>
                <a:cxn ang="0">
                  <a:pos x="332" y="37"/>
                </a:cxn>
                <a:cxn ang="0">
                  <a:pos x="292" y="1"/>
                </a:cxn>
                <a:cxn ang="0">
                  <a:pos x="230" y="29"/>
                </a:cxn>
                <a:cxn ang="0">
                  <a:pos x="0" y="158"/>
                </a:cxn>
              </a:cxnLst>
              <a:rect l="0" t="0" r="r" b="b"/>
              <a:pathLst>
                <a:path w="367" h="170">
                  <a:moveTo>
                    <a:pt x="0" y="158"/>
                  </a:moveTo>
                  <a:lnTo>
                    <a:pt x="80" y="170"/>
                  </a:lnTo>
                  <a:lnTo>
                    <a:pt x="332" y="37"/>
                  </a:lnTo>
                  <a:cubicBezTo>
                    <a:pt x="367" y="9"/>
                    <a:pt x="309" y="2"/>
                    <a:pt x="292" y="1"/>
                  </a:cubicBezTo>
                  <a:cubicBezTo>
                    <a:pt x="280" y="0"/>
                    <a:pt x="279" y="3"/>
                    <a:pt x="230" y="29"/>
                  </a:cubicBezTo>
                  <a:lnTo>
                    <a:pt x="0" y="158"/>
                  </a:lnTo>
                  <a:close/>
                </a:path>
              </a:pathLst>
            </a:custGeom>
            <a:gradFill rotWithShape="1">
              <a:gsLst>
                <a:gs pos="0">
                  <a:srgbClr val="1C1C1C">
                    <a:gamma/>
                    <a:shade val="85882"/>
                    <a:invGamma/>
                    <a:alpha val="0"/>
                  </a:srgbClr>
                </a:gs>
                <a:gs pos="100000">
                  <a:srgbClr val="1C1C1C"/>
                </a:gs>
              </a:gsLst>
              <a:lin ang="5400000" scaled="1"/>
            </a:gradFill>
            <a:ln w="9525">
              <a:noFill/>
              <a:round/>
              <a:headEnd/>
              <a:tailEnd/>
            </a:ln>
            <a:effectLst/>
          </p:spPr>
          <p:txBody>
            <a:bodyPr/>
            <a:lstStyle/>
            <a:p>
              <a:endParaRPr lang="en-US"/>
            </a:p>
          </p:txBody>
        </p:sp>
        <p:sp>
          <p:nvSpPr>
            <p:cNvPr id="24583" name="Freeform 7"/>
            <p:cNvSpPr>
              <a:spLocks/>
            </p:cNvSpPr>
            <p:nvPr/>
          </p:nvSpPr>
          <p:spPr bwMode="gray">
            <a:xfrm>
              <a:off x="1035" y="2504"/>
              <a:ext cx="307" cy="143"/>
            </a:xfrm>
            <a:custGeom>
              <a:avLst/>
              <a:gdLst/>
              <a:ahLst/>
              <a:cxnLst>
                <a:cxn ang="0">
                  <a:pos x="0" y="134"/>
                </a:cxn>
                <a:cxn ang="0">
                  <a:pos x="66" y="143"/>
                </a:cxn>
                <a:cxn ang="0">
                  <a:pos x="282" y="35"/>
                </a:cxn>
                <a:cxn ang="0">
                  <a:pos x="219" y="17"/>
                </a:cxn>
                <a:cxn ang="0">
                  <a:pos x="0" y="134"/>
                </a:cxn>
              </a:cxnLst>
              <a:rect l="0" t="0" r="r" b="b"/>
              <a:pathLst>
                <a:path w="307" h="143">
                  <a:moveTo>
                    <a:pt x="0" y="134"/>
                  </a:moveTo>
                  <a:lnTo>
                    <a:pt x="66" y="143"/>
                  </a:lnTo>
                  <a:lnTo>
                    <a:pt x="282" y="35"/>
                  </a:lnTo>
                  <a:cubicBezTo>
                    <a:pt x="307" y="14"/>
                    <a:pt x="266" y="0"/>
                    <a:pt x="219" y="17"/>
                  </a:cubicBezTo>
                  <a:lnTo>
                    <a:pt x="0" y="134"/>
                  </a:lnTo>
                  <a:close/>
                </a:path>
              </a:pathLst>
            </a:custGeom>
            <a:gradFill rotWithShape="1">
              <a:gsLst>
                <a:gs pos="0">
                  <a:srgbClr val="1C1C1C">
                    <a:gamma/>
                    <a:shade val="85882"/>
                    <a:invGamma/>
                    <a:alpha val="0"/>
                  </a:srgbClr>
                </a:gs>
                <a:gs pos="100000">
                  <a:srgbClr val="1C1C1C"/>
                </a:gs>
              </a:gsLst>
              <a:lin ang="5400000" scaled="1"/>
            </a:gradFill>
            <a:ln w="9525">
              <a:noFill/>
              <a:round/>
              <a:headEnd/>
              <a:tailEnd/>
            </a:ln>
            <a:effectLst/>
          </p:spPr>
          <p:txBody>
            <a:bodyPr/>
            <a:lstStyle/>
            <a:p>
              <a:endParaRPr lang="en-US"/>
            </a:p>
          </p:txBody>
        </p:sp>
        <p:sp>
          <p:nvSpPr>
            <p:cNvPr id="24584" name="Freeform 8"/>
            <p:cNvSpPr>
              <a:spLocks/>
            </p:cNvSpPr>
            <p:nvPr/>
          </p:nvSpPr>
          <p:spPr bwMode="gray">
            <a:xfrm>
              <a:off x="482" y="2066"/>
              <a:ext cx="224" cy="569"/>
            </a:xfrm>
            <a:custGeom>
              <a:avLst/>
              <a:gdLst/>
              <a:ahLst/>
              <a:cxnLst>
                <a:cxn ang="0">
                  <a:pos x="103" y="101"/>
                </a:cxn>
                <a:cxn ang="0">
                  <a:pos x="74" y="50"/>
                </a:cxn>
                <a:cxn ang="0">
                  <a:pos x="121" y="1"/>
                </a:cxn>
                <a:cxn ang="0">
                  <a:pos x="171" y="52"/>
                </a:cxn>
                <a:cxn ang="0">
                  <a:pos x="135" y="101"/>
                </a:cxn>
                <a:cxn ang="0">
                  <a:pos x="134" y="124"/>
                </a:cxn>
                <a:cxn ang="0">
                  <a:pos x="209" y="145"/>
                </a:cxn>
                <a:cxn ang="0">
                  <a:pos x="221" y="204"/>
                </a:cxn>
                <a:cxn ang="0">
                  <a:pos x="218" y="321"/>
                </a:cxn>
                <a:cxn ang="0">
                  <a:pos x="209" y="365"/>
                </a:cxn>
                <a:cxn ang="0">
                  <a:pos x="196" y="308"/>
                </a:cxn>
                <a:cxn ang="0">
                  <a:pos x="187" y="202"/>
                </a:cxn>
                <a:cxn ang="0">
                  <a:pos x="170" y="321"/>
                </a:cxn>
                <a:cxn ang="0">
                  <a:pos x="144" y="569"/>
                </a:cxn>
                <a:cxn ang="0">
                  <a:pos x="78" y="565"/>
                </a:cxn>
                <a:cxn ang="0">
                  <a:pos x="50" y="325"/>
                </a:cxn>
                <a:cxn ang="0">
                  <a:pos x="33" y="208"/>
                </a:cxn>
                <a:cxn ang="0">
                  <a:pos x="25" y="310"/>
                </a:cxn>
                <a:cxn ang="0">
                  <a:pos x="12" y="365"/>
                </a:cxn>
                <a:cxn ang="0">
                  <a:pos x="1" y="305"/>
                </a:cxn>
                <a:cxn ang="0">
                  <a:pos x="7" y="184"/>
                </a:cxn>
                <a:cxn ang="0">
                  <a:pos x="23" y="140"/>
                </a:cxn>
                <a:cxn ang="0">
                  <a:pos x="102" y="124"/>
                </a:cxn>
                <a:cxn ang="0">
                  <a:pos x="103" y="101"/>
                </a:cxn>
              </a:cxnLst>
              <a:rect l="0" t="0" r="r" b="b"/>
              <a:pathLst>
                <a:path w="224" h="569">
                  <a:moveTo>
                    <a:pt x="103" y="101"/>
                  </a:moveTo>
                  <a:cubicBezTo>
                    <a:pt x="87" y="94"/>
                    <a:pt x="75" y="75"/>
                    <a:pt x="74" y="50"/>
                  </a:cubicBezTo>
                  <a:cubicBezTo>
                    <a:pt x="72" y="26"/>
                    <a:pt x="90" y="0"/>
                    <a:pt x="121" y="1"/>
                  </a:cubicBezTo>
                  <a:cubicBezTo>
                    <a:pt x="152" y="2"/>
                    <a:pt x="172" y="18"/>
                    <a:pt x="171" y="52"/>
                  </a:cubicBezTo>
                  <a:cubicBezTo>
                    <a:pt x="170" y="85"/>
                    <a:pt x="151" y="96"/>
                    <a:pt x="135" y="101"/>
                  </a:cubicBezTo>
                  <a:cubicBezTo>
                    <a:pt x="132" y="111"/>
                    <a:pt x="132" y="118"/>
                    <a:pt x="134" y="124"/>
                  </a:cubicBezTo>
                  <a:cubicBezTo>
                    <a:pt x="151" y="131"/>
                    <a:pt x="194" y="132"/>
                    <a:pt x="209" y="145"/>
                  </a:cubicBezTo>
                  <a:cubicBezTo>
                    <a:pt x="224" y="156"/>
                    <a:pt x="219" y="175"/>
                    <a:pt x="221" y="204"/>
                  </a:cubicBezTo>
                  <a:lnTo>
                    <a:pt x="218" y="321"/>
                  </a:lnTo>
                  <a:cubicBezTo>
                    <a:pt x="216" y="348"/>
                    <a:pt x="212" y="367"/>
                    <a:pt x="209" y="365"/>
                  </a:cubicBezTo>
                  <a:cubicBezTo>
                    <a:pt x="199" y="370"/>
                    <a:pt x="200" y="335"/>
                    <a:pt x="196" y="308"/>
                  </a:cubicBezTo>
                  <a:lnTo>
                    <a:pt x="187" y="202"/>
                  </a:lnTo>
                  <a:cubicBezTo>
                    <a:pt x="182" y="204"/>
                    <a:pt x="177" y="260"/>
                    <a:pt x="170" y="321"/>
                  </a:cubicBezTo>
                  <a:lnTo>
                    <a:pt x="144" y="569"/>
                  </a:lnTo>
                  <a:lnTo>
                    <a:pt x="78" y="565"/>
                  </a:lnTo>
                  <a:lnTo>
                    <a:pt x="50" y="325"/>
                  </a:lnTo>
                  <a:cubicBezTo>
                    <a:pt x="39" y="255"/>
                    <a:pt x="37" y="211"/>
                    <a:pt x="33" y="208"/>
                  </a:cubicBezTo>
                  <a:lnTo>
                    <a:pt x="25" y="310"/>
                  </a:lnTo>
                  <a:cubicBezTo>
                    <a:pt x="22" y="336"/>
                    <a:pt x="16" y="366"/>
                    <a:pt x="12" y="365"/>
                  </a:cubicBezTo>
                  <a:cubicBezTo>
                    <a:pt x="4" y="365"/>
                    <a:pt x="2" y="335"/>
                    <a:pt x="1" y="305"/>
                  </a:cubicBezTo>
                  <a:cubicBezTo>
                    <a:pt x="0" y="275"/>
                    <a:pt x="3" y="212"/>
                    <a:pt x="7" y="184"/>
                  </a:cubicBezTo>
                  <a:cubicBezTo>
                    <a:pt x="12" y="157"/>
                    <a:pt x="7" y="150"/>
                    <a:pt x="23" y="140"/>
                  </a:cubicBezTo>
                  <a:cubicBezTo>
                    <a:pt x="39" y="131"/>
                    <a:pt x="89" y="131"/>
                    <a:pt x="102" y="124"/>
                  </a:cubicBezTo>
                  <a:cubicBezTo>
                    <a:pt x="106" y="120"/>
                    <a:pt x="108" y="108"/>
                    <a:pt x="103" y="101"/>
                  </a:cubicBezTo>
                  <a:close/>
                </a:path>
              </a:pathLst>
            </a:custGeom>
            <a:gradFill rotWithShape="1">
              <a:gsLst>
                <a:gs pos="0">
                  <a:srgbClr val="FFFFFF"/>
                </a:gs>
                <a:gs pos="100000">
                  <a:srgbClr val="FFFFFF">
                    <a:gamma/>
                    <a:shade val="46275"/>
                    <a:invGamma/>
                  </a:srgbClr>
                </a:gs>
              </a:gsLst>
              <a:lin ang="5400000" scaled="1"/>
            </a:gradFill>
            <a:ln w="9525">
              <a:noFill/>
              <a:round/>
              <a:headEnd/>
              <a:tailEnd/>
            </a:ln>
            <a:effectLst/>
            <a:scene3d>
              <a:camera prst="legacyPerspectiveTopRight">
                <a:rot lat="0" lon="900000" rev="0"/>
              </a:camera>
              <a:lightRig rig="legacyFlat1" dir="t"/>
            </a:scene3d>
            <a:sp3d extrusionH="36500" prstMaterial="legacyMetal">
              <a:bevelT w="13500" h="13500" prst="angle"/>
              <a:bevelB w="13500" h="13500" prst="angle"/>
              <a:extrusionClr>
                <a:srgbClr val="333333"/>
              </a:extrusionClr>
            </a:sp3d>
          </p:spPr>
          <p:txBody>
            <a:bodyPr>
              <a:flatTx/>
            </a:bodyPr>
            <a:lstStyle/>
            <a:p>
              <a:endParaRPr lang="en-US"/>
            </a:p>
          </p:txBody>
        </p:sp>
        <p:sp>
          <p:nvSpPr>
            <p:cNvPr id="24585" name="Freeform 9"/>
            <p:cNvSpPr>
              <a:spLocks/>
            </p:cNvSpPr>
            <p:nvPr/>
          </p:nvSpPr>
          <p:spPr bwMode="gray">
            <a:xfrm>
              <a:off x="698" y="1851"/>
              <a:ext cx="282" cy="716"/>
            </a:xfrm>
            <a:custGeom>
              <a:avLst/>
              <a:gdLst/>
              <a:ahLst/>
              <a:cxnLst>
                <a:cxn ang="0">
                  <a:pos x="103" y="101"/>
                </a:cxn>
                <a:cxn ang="0">
                  <a:pos x="74" y="50"/>
                </a:cxn>
                <a:cxn ang="0">
                  <a:pos x="121" y="1"/>
                </a:cxn>
                <a:cxn ang="0">
                  <a:pos x="171" y="52"/>
                </a:cxn>
                <a:cxn ang="0">
                  <a:pos x="135" y="101"/>
                </a:cxn>
                <a:cxn ang="0">
                  <a:pos x="134" y="124"/>
                </a:cxn>
                <a:cxn ang="0">
                  <a:pos x="209" y="145"/>
                </a:cxn>
                <a:cxn ang="0">
                  <a:pos x="221" y="204"/>
                </a:cxn>
                <a:cxn ang="0">
                  <a:pos x="218" y="321"/>
                </a:cxn>
                <a:cxn ang="0">
                  <a:pos x="209" y="365"/>
                </a:cxn>
                <a:cxn ang="0">
                  <a:pos x="196" y="308"/>
                </a:cxn>
                <a:cxn ang="0">
                  <a:pos x="187" y="202"/>
                </a:cxn>
                <a:cxn ang="0">
                  <a:pos x="170" y="321"/>
                </a:cxn>
                <a:cxn ang="0">
                  <a:pos x="144" y="569"/>
                </a:cxn>
                <a:cxn ang="0">
                  <a:pos x="78" y="565"/>
                </a:cxn>
                <a:cxn ang="0">
                  <a:pos x="50" y="325"/>
                </a:cxn>
                <a:cxn ang="0">
                  <a:pos x="33" y="208"/>
                </a:cxn>
                <a:cxn ang="0">
                  <a:pos x="25" y="310"/>
                </a:cxn>
                <a:cxn ang="0">
                  <a:pos x="12" y="365"/>
                </a:cxn>
                <a:cxn ang="0">
                  <a:pos x="1" y="305"/>
                </a:cxn>
                <a:cxn ang="0">
                  <a:pos x="7" y="184"/>
                </a:cxn>
                <a:cxn ang="0">
                  <a:pos x="23" y="140"/>
                </a:cxn>
                <a:cxn ang="0">
                  <a:pos x="102" y="124"/>
                </a:cxn>
                <a:cxn ang="0">
                  <a:pos x="103" y="101"/>
                </a:cxn>
              </a:cxnLst>
              <a:rect l="0" t="0" r="r" b="b"/>
              <a:pathLst>
                <a:path w="224" h="569">
                  <a:moveTo>
                    <a:pt x="103" y="101"/>
                  </a:moveTo>
                  <a:cubicBezTo>
                    <a:pt x="87" y="94"/>
                    <a:pt x="75" y="75"/>
                    <a:pt x="74" y="50"/>
                  </a:cubicBezTo>
                  <a:cubicBezTo>
                    <a:pt x="72" y="26"/>
                    <a:pt x="90" y="0"/>
                    <a:pt x="121" y="1"/>
                  </a:cubicBezTo>
                  <a:cubicBezTo>
                    <a:pt x="152" y="2"/>
                    <a:pt x="172" y="18"/>
                    <a:pt x="171" y="52"/>
                  </a:cubicBezTo>
                  <a:cubicBezTo>
                    <a:pt x="170" y="85"/>
                    <a:pt x="151" y="96"/>
                    <a:pt x="135" y="101"/>
                  </a:cubicBezTo>
                  <a:cubicBezTo>
                    <a:pt x="132" y="111"/>
                    <a:pt x="132" y="118"/>
                    <a:pt x="134" y="124"/>
                  </a:cubicBezTo>
                  <a:cubicBezTo>
                    <a:pt x="151" y="131"/>
                    <a:pt x="194" y="132"/>
                    <a:pt x="209" y="145"/>
                  </a:cubicBezTo>
                  <a:cubicBezTo>
                    <a:pt x="224" y="156"/>
                    <a:pt x="219" y="175"/>
                    <a:pt x="221" y="204"/>
                  </a:cubicBezTo>
                  <a:lnTo>
                    <a:pt x="218" y="321"/>
                  </a:lnTo>
                  <a:cubicBezTo>
                    <a:pt x="216" y="348"/>
                    <a:pt x="212" y="367"/>
                    <a:pt x="209" y="365"/>
                  </a:cubicBezTo>
                  <a:cubicBezTo>
                    <a:pt x="199" y="370"/>
                    <a:pt x="200" y="335"/>
                    <a:pt x="196" y="308"/>
                  </a:cubicBezTo>
                  <a:lnTo>
                    <a:pt x="187" y="202"/>
                  </a:lnTo>
                  <a:cubicBezTo>
                    <a:pt x="182" y="204"/>
                    <a:pt x="177" y="260"/>
                    <a:pt x="170" y="321"/>
                  </a:cubicBezTo>
                  <a:lnTo>
                    <a:pt x="144" y="569"/>
                  </a:lnTo>
                  <a:lnTo>
                    <a:pt x="78" y="565"/>
                  </a:lnTo>
                  <a:lnTo>
                    <a:pt x="50" y="325"/>
                  </a:lnTo>
                  <a:cubicBezTo>
                    <a:pt x="39" y="255"/>
                    <a:pt x="37" y="211"/>
                    <a:pt x="33" y="208"/>
                  </a:cubicBezTo>
                  <a:lnTo>
                    <a:pt x="25" y="310"/>
                  </a:lnTo>
                  <a:cubicBezTo>
                    <a:pt x="22" y="336"/>
                    <a:pt x="16" y="366"/>
                    <a:pt x="12" y="365"/>
                  </a:cubicBezTo>
                  <a:cubicBezTo>
                    <a:pt x="4" y="365"/>
                    <a:pt x="2" y="335"/>
                    <a:pt x="1" y="305"/>
                  </a:cubicBezTo>
                  <a:cubicBezTo>
                    <a:pt x="0" y="275"/>
                    <a:pt x="3" y="212"/>
                    <a:pt x="7" y="184"/>
                  </a:cubicBezTo>
                  <a:cubicBezTo>
                    <a:pt x="12" y="157"/>
                    <a:pt x="7" y="150"/>
                    <a:pt x="23" y="140"/>
                  </a:cubicBezTo>
                  <a:cubicBezTo>
                    <a:pt x="39" y="131"/>
                    <a:pt x="89" y="131"/>
                    <a:pt x="102" y="124"/>
                  </a:cubicBezTo>
                  <a:cubicBezTo>
                    <a:pt x="106" y="120"/>
                    <a:pt x="108" y="108"/>
                    <a:pt x="103" y="101"/>
                  </a:cubicBezTo>
                  <a:close/>
                </a:path>
              </a:pathLst>
            </a:custGeom>
            <a:gradFill rotWithShape="1">
              <a:gsLst>
                <a:gs pos="0">
                  <a:srgbClr val="FFFFFF"/>
                </a:gs>
                <a:gs pos="100000">
                  <a:srgbClr val="FFFFFF">
                    <a:gamma/>
                    <a:shade val="46275"/>
                    <a:invGamma/>
                  </a:srgbClr>
                </a:gs>
              </a:gsLst>
              <a:lin ang="5400000" scaled="1"/>
            </a:gradFill>
            <a:ln w="9525">
              <a:noFill/>
              <a:round/>
              <a:headEnd/>
              <a:tailEnd/>
            </a:ln>
            <a:effectLst/>
            <a:scene3d>
              <a:camera prst="legacyPerspectiveTopRight">
                <a:rot lat="0" lon="900000" rev="0"/>
              </a:camera>
              <a:lightRig rig="legacyFlat1" dir="t"/>
            </a:scene3d>
            <a:sp3d extrusionH="36500" prstMaterial="legacyMetal">
              <a:bevelT w="13500" h="13500" prst="angle"/>
              <a:bevelB w="13500" h="13500" prst="angle"/>
              <a:extrusionClr>
                <a:srgbClr val="333333"/>
              </a:extrusionClr>
            </a:sp3d>
          </p:spPr>
          <p:txBody>
            <a:bodyPr>
              <a:flatTx/>
            </a:bodyPr>
            <a:lstStyle/>
            <a:p>
              <a:endParaRPr lang="en-US"/>
            </a:p>
          </p:txBody>
        </p:sp>
        <p:sp>
          <p:nvSpPr>
            <p:cNvPr id="24586" name="Freeform 10"/>
            <p:cNvSpPr>
              <a:spLocks/>
            </p:cNvSpPr>
            <p:nvPr/>
          </p:nvSpPr>
          <p:spPr bwMode="gray">
            <a:xfrm>
              <a:off x="956" y="2078"/>
              <a:ext cx="224" cy="569"/>
            </a:xfrm>
            <a:custGeom>
              <a:avLst/>
              <a:gdLst/>
              <a:ahLst/>
              <a:cxnLst>
                <a:cxn ang="0">
                  <a:pos x="103" y="101"/>
                </a:cxn>
                <a:cxn ang="0">
                  <a:pos x="74" y="50"/>
                </a:cxn>
                <a:cxn ang="0">
                  <a:pos x="121" y="1"/>
                </a:cxn>
                <a:cxn ang="0">
                  <a:pos x="171" y="52"/>
                </a:cxn>
                <a:cxn ang="0">
                  <a:pos x="135" y="101"/>
                </a:cxn>
                <a:cxn ang="0">
                  <a:pos x="134" y="124"/>
                </a:cxn>
                <a:cxn ang="0">
                  <a:pos x="209" y="145"/>
                </a:cxn>
                <a:cxn ang="0">
                  <a:pos x="221" y="204"/>
                </a:cxn>
                <a:cxn ang="0">
                  <a:pos x="218" y="321"/>
                </a:cxn>
                <a:cxn ang="0">
                  <a:pos x="209" y="365"/>
                </a:cxn>
                <a:cxn ang="0">
                  <a:pos x="196" y="308"/>
                </a:cxn>
                <a:cxn ang="0">
                  <a:pos x="187" y="202"/>
                </a:cxn>
                <a:cxn ang="0">
                  <a:pos x="170" y="321"/>
                </a:cxn>
                <a:cxn ang="0">
                  <a:pos x="144" y="569"/>
                </a:cxn>
                <a:cxn ang="0">
                  <a:pos x="78" y="565"/>
                </a:cxn>
                <a:cxn ang="0">
                  <a:pos x="50" y="325"/>
                </a:cxn>
                <a:cxn ang="0">
                  <a:pos x="33" y="208"/>
                </a:cxn>
                <a:cxn ang="0">
                  <a:pos x="25" y="310"/>
                </a:cxn>
                <a:cxn ang="0">
                  <a:pos x="12" y="365"/>
                </a:cxn>
                <a:cxn ang="0">
                  <a:pos x="1" y="305"/>
                </a:cxn>
                <a:cxn ang="0">
                  <a:pos x="7" y="184"/>
                </a:cxn>
                <a:cxn ang="0">
                  <a:pos x="23" y="140"/>
                </a:cxn>
                <a:cxn ang="0">
                  <a:pos x="102" y="124"/>
                </a:cxn>
                <a:cxn ang="0">
                  <a:pos x="103" y="101"/>
                </a:cxn>
              </a:cxnLst>
              <a:rect l="0" t="0" r="r" b="b"/>
              <a:pathLst>
                <a:path w="224" h="569">
                  <a:moveTo>
                    <a:pt x="103" y="101"/>
                  </a:moveTo>
                  <a:cubicBezTo>
                    <a:pt x="87" y="94"/>
                    <a:pt x="75" y="75"/>
                    <a:pt x="74" y="50"/>
                  </a:cubicBezTo>
                  <a:cubicBezTo>
                    <a:pt x="72" y="26"/>
                    <a:pt x="90" y="0"/>
                    <a:pt x="121" y="1"/>
                  </a:cubicBezTo>
                  <a:cubicBezTo>
                    <a:pt x="152" y="2"/>
                    <a:pt x="172" y="18"/>
                    <a:pt x="171" y="52"/>
                  </a:cubicBezTo>
                  <a:cubicBezTo>
                    <a:pt x="170" y="85"/>
                    <a:pt x="151" y="96"/>
                    <a:pt x="135" y="101"/>
                  </a:cubicBezTo>
                  <a:cubicBezTo>
                    <a:pt x="132" y="111"/>
                    <a:pt x="132" y="118"/>
                    <a:pt x="134" y="124"/>
                  </a:cubicBezTo>
                  <a:cubicBezTo>
                    <a:pt x="151" y="131"/>
                    <a:pt x="194" y="132"/>
                    <a:pt x="209" y="145"/>
                  </a:cubicBezTo>
                  <a:cubicBezTo>
                    <a:pt x="224" y="156"/>
                    <a:pt x="219" y="175"/>
                    <a:pt x="221" y="204"/>
                  </a:cubicBezTo>
                  <a:lnTo>
                    <a:pt x="218" y="321"/>
                  </a:lnTo>
                  <a:cubicBezTo>
                    <a:pt x="216" y="348"/>
                    <a:pt x="212" y="367"/>
                    <a:pt x="209" y="365"/>
                  </a:cubicBezTo>
                  <a:cubicBezTo>
                    <a:pt x="199" y="370"/>
                    <a:pt x="200" y="335"/>
                    <a:pt x="196" y="308"/>
                  </a:cubicBezTo>
                  <a:lnTo>
                    <a:pt x="187" y="202"/>
                  </a:lnTo>
                  <a:cubicBezTo>
                    <a:pt x="182" y="204"/>
                    <a:pt x="177" y="260"/>
                    <a:pt x="170" y="321"/>
                  </a:cubicBezTo>
                  <a:lnTo>
                    <a:pt x="144" y="569"/>
                  </a:lnTo>
                  <a:lnTo>
                    <a:pt x="78" y="565"/>
                  </a:lnTo>
                  <a:lnTo>
                    <a:pt x="50" y="325"/>
                  </a:lnTo>
                  <a:cubicBezTo>
                    <a:pt x="39" y="255"/>
                    <a:pt x="37" y="211"/>
                    <a:pt x="33" y="208"/>
                  </a:cubicBezTo>
                  <a:lnTo>
                    <a:pt x="25" y="310"/>
                  </a:lnTo>
                  <a:cubicBezTo>
                    <a:pt x="22" y="336"/>
                    <a:pt x="16" y="366"/>
                    <a:pt x="12" y="365"/>
                  </a:cubicBezTo>
                  <a:cubicBezTo>
                    <a:pt x="4" y="365"/>
                    <a:pt x="2" y="335"/>
                    <a:pt x="1" y="305"/>
                  </a:cubicBezTo>
                  <a:cubicBezTo>
                    <a:pt x="0" y="275"/>
                    <a:pt x="3" y="212"/>
                    <a:pt x="7" y="184"/>
                  </a:cubicBezTo>
                  <a:cubicBezTo>
                    <a:pt x="12" y="157"/>
                    <a:pt x="7" y="150"/>
                    <a:pt x="23" y="140"/>
                  </a:cubicBezTo>
                  <a:cubicBezTo>
                    <a:pt x="39" y="131"/>
                    <a:pt x="89" y="131"/>
                    <a:pt x="102" y="124"/>
                  </a:cubicBezTo>
                  <a:cubicBezTo>
                    <a:pt x="106" y="120"/>
                    <a:pt x="108" y="108"/>
                    <a:pt x="103" y="101"/>
                  </a:cubicBezTo>
                  <a:close/>
                </a:path>
              </a:pathLst>
            </a:custGeom>
            <a:gradFill rotWithShape="1">
              <a:gsLst>
                <a:gs pos="0">
                  <a:srgbClr val="FFFFFF"/>
                </a:gs>
                <a:gs pos="100000">
                  <a:srgbClr val="FFFFFF">
                    <a:gamma/>
                    <a:shade val="46275"/>
                    <a:invGamma/>
                  </a:srgbClr>
                </a:gs>
              </a:gsLst>
              <a:lin ang="5400000" scaled="1"/>
            </a:gradFill>
            <a:ln w="9525">
              <a:noFill/>
              <a:round/>
              <a:headEnd/>
              <a:tailEnd/>
            </a:ln>
            <a:effectLst/>
            <a:scene3d>
              <a:camera prst="legacyPerspectiveTopRight">
                <a:rot lat="0" lon="900000" rev="0"/>
              </a:camera>
              <a:lightRig rig="legacyFlat1" dir="t"/>
            </a:scene3d>
            <a:sp3d extrusionH="36500" prstMaterial="legacyMetal">
              <a:bevelT w="13500" h="13500" prst="angle"/>
              <a:bevelB w="13500" h="13500" prst="angle"/>
              <a:extrusionClr>
                <a:srgbClr val="333333"/>
              </a:extrusionClr>
            </a:sp3d>
          </p:spPr>
          <p:txBody>
            <a:bodyPr>
              <a:flatTx/>
            </a:bodyPr>
            <a:lstStyle/>
            <a:p>
              <a:endParaRPr lang="en-US"/>
            </a:p>
          </p:txBody>
        </p:sp>
      </p:grpSp>
      <p:pic>
        <p:nvPicPr>
          <p:cNvPr id="24587" name="Picture 11" descr="161"/>
          <p:cNvPicPr>
            <a:picLocks noChangeAspect="1" noChangeArrowheads="1"/>
          </p:cNvPicPr>
          <p:nvPr/>
        </p:nvPicPr>
        <p:blipFill>
          <a:blip r:embed="rId2" cstate="print"/>
          <a:srcRect/>
          <a:stretch>
            <a:fillRect/>
          </a:stretch>
        </p:blipFill>
        <p:spPr bwMode="gray">
          <a:xfrm>
            <a:off x="7116763" y="1660525"/>
            <a:ext cx="800100" cy="800100"/>
          </a:xfrm>
          <a:prstGeom prst="rect">
            <a:avLst/>
          </a:prstGeom>
          <a:noFill/>
        </p:spPr>
      </p:pic>
      <p:pic>
        <p:nvPicPr>
          <p:cNvPr id="24588" name="Picture 12" descr="232"/>
          <p:cNvPicPr>
            <a:picLocks noChangeAspect="1" noChangeArrowheads="1"/>
          </p:cNvPicPr>
          <p:nvPr/>
        </p:nvPicPr>
        <p:blipFill>
          <a:blip r:embed="rId3" cstate="print"/>
          <a:srcRect/>
          <a:stretch>
            <a:fillRect/>
          </a:stretch>
        </p:blipFill>
        <p:spPr bwMode="gray">
          <a:xfrm>
            <a:off x="5064125" y="2298700"/>
            <a:ext cx="1062038" cy="928688"/>
          </a:xfrm>
          <a:prstGeom prst="rect">
            <a:avLst/>
          </a:prstGeom>
          <a:noFill/>
        </p:spPr>
      </p:pic>
      <p:pic>
        <p:nvPicPr>
          <p:cNvPr id="24589" name="Picture 13" descr="133"/>
          <p:cNvPicPr>
            <a:picLocks noChangeAspect="1" noChangeArrowheads="1"/>
          </p:cNvPicPr>
          <p:nvPr/>
        </p:nvPicPr>
        <p:blipFill>
          <a:blip r:embed="rId4" cstate="print"/>
          <a:srcRect/>
          <a:stretch>
            <a:fillRect/>
          </a:stretch>
        </p:blipFill>
        <p:spPr bwMode="gray">
          <a:xfrm>
            <a:off x="3157538" y="2935288"/>
            <a:ext cx="1017587" cy="1158875"/>
          </a:xfrm>
          <a:prstGeom prst="rect">
            <a:avLst/>
          </a:prstGeom>
          <a:noFill/>
          <a:effectLst/>
        </p:spPr>
      </p:pic>
      <p:grpSp>
        <p:nvGrpSpPr>
          <p:cNvPr id="24590" name="Group 14"/>
          <p:cNvGrpSpPr>
            <a:grpSpLocks/>
          </p:cNvGrpSpPr>
          <p:nvPr/>
        </p:nvGrpSpPr>
        <p:grpSpPr bwMode="auto">
          <a:xfrm>
            <a:off x="228600" y="5149850"/>
            <a:ext cx="2112963" cy="314325"/>
            <a:chOff x="406" y="980"/>
            <a:chExt cx="2330" cy="294"/>
          </a:xfrm>
        </p:grpSpPr>
        <p:sp>
          <p:nvSpPr>
            <p:cNvPr id="24591" name="AutoShape 15"/>
            <p:cNvSpPr>
              <a:spLocks noChangeArrowheads="1"/>
            </p:cNvSpPr>
            <p:nvPr/>
          </p:nvSpPr>
          <p:spPr bwMode="gray">
            <a:xfrm>
              <a:off x="406" y="980"/>
              <a:ext cx="2330" cy="294"/>
            </a:xfrm>
            <a:prstGeom prst="roundRect">
              <a:avLst>
                <a:gd name="adj" fmla="val 50000"/>
              </a:avLst>
            </a:prstGeom>
            <a:gradFill rotWithShape="1">
              <a:gsLst>
                <a:gs pos="0">
                  <a:schemeClr val="hlink"/>
                </a:gs>
                <a:gs pos="50000">
                  <a:schemeClr val="hlink">
                    <a:gamma/>
                    <a:tint val="72941"/>
                    <a:invGamma/>
                  </a:schemeClr>
                </a:gs>
                <a:gs pos="100000">
                  <a:schemeClr val="hlink"/>
                </a:gs>
              </a:gsLst>
              <a:lin ang="0" scaled="1"/>
            </a:gradFill>
            <a:ln w="12700">
              <a:noFill/>
              <a:round/>
              <a:headEnd/>
              <a:tailEnd/>
            </a:ln>
            <a:effectLst>
              <a:outerShdw dist="35921" dir="2700000" algn="ctr" rotWithShape="0">
                <a:srgbClr val="080808">
                  <a:alpha val="50000"/>
                </a:srgbClr>
              </a:outerShdw>
            </a:effectLst>
          </p:spPr>
          <p:txBody>
            <a:bodyPr wrap="none" anchor="ctr"/>
            <a:lstStyle/>
            <a:p>
              <a:endParaRPr lang="en-US"/>
            </a:p>
          </p:txBody>
        </p:sp>
        <p:sp>
          <p:nvSpPr>
            <p:cNvPr id="24592" name="AutoShape 16"/>
            <p:cNvSpPr>
              <a:spLocks noChangeArrowheads="1"/>
            </p:cNvSpPr>
            <p:nvPr/>
          </p:nvSpPr>
          <p:spPr bwMode="gray">
            <a:xfrm flipH="1">
              <a:off x="2620" y="1005"/>
              <a:ext cx="104" cy="246"/>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w="9525">
              <a:noFill/>
              <a:miter lim="800000"/>
              <a:headEnd/>
              <a:tailEnd/>
            </a:ln>
            <a:effectLst/>
          </p:spPr>
          <p:txBody>
            <a:bodyPr wrap="none" anchor="ctr"/>
            <a:lstStyle/>
            <a:p>
              <a:endParaRPr lang="en-US"/>
            </a:p>
          </p:txBody>
        </p:sp>
        <p:sp>
          <p:nvSpPr>
            <p:cNvPr id="24593" name="AutoShape 17"/>
            <p:cNvSpPr>
              <a:spLocks noChangeArrowheads="1"/>
            </p:cNvSpPr>
            <p:nvPr/>
          </p:nvSpPr>
          <p:spPr bwMode="gray">
            <a:xfrm>
              <a:off x="420" y="1006"/>
              <a:ext cx="104" cy="242"/>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w="9525">
              <a:noFill/>
              <a:miter lim="800000"/>
              <a:headEnd/>
              <a:tailEnd/>
            </a:ln>
            <a:effectLst/>
          </p:spPr>
          <p:txBody>
            <a:bodyPr wrap="none" anchor="ctr"/>
            <a:lstStyle/>
            <a:p>
              <a:endParaRPr lang="en-US"/>
            </a:p>
          </p:txBody>
        </p:sp>
      </p:grpSp>
      <p:sp>
        <p:nvSpPr>
          <p:cNvPr id="24594" name="Text Box 18"/>
          <p:cNvSpPr txBox="1">
            <a:spLocks noChangeArrowheads="1"/>
          </p:cNvSpPr>
          <p:nvPr/>
        </p:nvSpPr>
        <p:spPr bwMode="gray">
          <a:xfrm>
            <a:off x="152400" y="5127625"/>
            <a:ext cx="2209800" cy="369332"/>
          </a:xfrm>
          <a:prstGeom prst="rect">
            <a:avLst/>
          </a:prstGeom>
          <a:noFill/>
          <a:ln w="9525" algn="ctr">
            <a:noFill/>
            <a:miter lim="800000"/>
            <a:headEnd/>
            <a:tailEnd/>
          </a:ln>
          <a:effectLst>
            <a:outerShdw dist="17961" dir="2700000" algn="ctr" rotWithShape="0">
              <a:srgbClr val="000000"/>
            </a:outerShdw>
          </a:effectLst>
        </p:spPr>
        <p:txBody>
          <a:bodyPr wrap="square">
            <a:spAutoFit/>
          </a:bodyPr>
          <a:lstStyle/>
          <a:p>
            <a:pPr>
              <a:spcBef>
                <a:spcPct val="50000"/>
              </a:spcBef>
            </a:pPr>
            <a:r>
              <a:rPr lang="en-US" b="1">
                <a:solidFill>
                  <a:srgbClr val="FFFFFF"/>
                </a:solidFill>
                <a:cs typeface="Arial" charset="0"/>
              </a:rPr>
              <a:t>“Bàn tay nặn bột”</a:t>
            </a:r>
          </a:p>
        </p:txBody>
      </p:sp>
      <p:sp>
        <p:nvSpPr>
          <p:cNvPr id="24595" name="Text Box 9"/>
          <p:cNvSpPr txBox="1">
            <a:spLocks noChangeArrowheads="1"/>
          </p:cNvSpPr>
          <p:nvPr/>
        </p:nvSpPr>
        <p:spPr bwMode="gray">
          <a:xfrm>
            <a:off x="674687" y="1371600"/>
            <a:ext cx="5451475" cy="400110"/>
          </a:xfrm>
          <a:prstGeom prst="rect">
            <a:avLst/>
          </a:prstGeom>
          <a:noFill/>
          <a:ln w="9525" algn="ctr">
            <a:noFill/>
            <a:miter lim="800000"/>
            <a:headEnd/>
            <a:tailEnd/>
          </a:ln>
          <a:effectLst/>
        </p:spPr>
        <p:txBody>
          <a:bodyPr wrap="square">
            <a:spAutoFit/>
          </a:bodyPr>
          <a:lstStyle/>
          <a:p>
            <a:pPr algn="l" eaLnBrk="0" hangingPunct="0"/>
            <a:r>
              <a:rPr lang="en-US" sz="2000" b="1">
                <a:solidFill>
                  <a:srgbClr val="000000"/>
                </a:solidFill>
                <a:cs typeface="Arial" charset="0"/>
              </a:rPr>
              <a:t>2. Các phương pháp dạy học tích cực</a:t>
            </a:r>
          </a:p>
        </p:txBody>
      </p:sp>
      <p:sp>
        <p:nvSpPr>
          <p:cNvPr id="24596" name="Rectangle 20"/>
          <p:cNvSpPr>
            <a:spLocks noChangeArrowheads="1"/>
          </p:cNvSpPr>
          <p:nvPr/>
        </p:nvSpPr>
        <p:spPr bwMode="gray">
          <a:xfrm>
            <a:off x="604838" y="5503863"/>
            <a:ext cx="1768475" cy="646331"/>
          </a:xfrm>
          <a:prstGeom prst="rect">
            <a:avLst/>
          </a:prstGeom>
          <a:noFill/>
          <a:ln w="9525">
            <a:noFill/>
            <a:miter lim="800000"/>
            <a:headEnd/>
            <a:tailEnd/>
          </a:ln>
          <a:effectLst/>
        </p:spPr>
        <p:txBody>
          <a:bodyPr>
            <a:spAutoFit/>
          </a:bodyPr>
          <a:lstStyle/>
          <a:p>
            <a:pPr algn="l"/>
            <a:r>
              <a:rPr lang="en-US">
                <a:solidFill>
                  <a:srgbClr val="000000"/>
                </a:solidFill>
                <a:cs typeface="Arial" charset="0"/>
              </a:rPr>
              <a:t>Hình thành kiến thức</a:t>
            </a:r>
          </a:p>
        </p:txBody>
      </p:sp>
      <p:sp>
        <p:nvSpPr>
          <p:cNvPr id="24597" name="Rectangle 21"/>
          <p:cNvSpPr>
            <a:spLocks noChangeArrowheads="1"/>
          </p:cNvSpPr>
          <p:nvPr/>
        </p:nvSpPr>
        <p:spPr bwMode="gray">
          <a:xfrm>
            <a:off x="2619081" y="4802188"/>
            <a:ext cx="2257719" cy="923330"/>
          </a:xfrm>
          <a:prstGeom prst="rect">
            <a:avLst/>
          </a:prstGeom>
          <a:noFill/>
          <a:ln w="9525">
            <a:noFill/>
            <a:miter lim="800000"/>
            <a:headEnd/>
            <a:tailEnd/>
          </a:ln>
          <a:effectLst/>
        </p:spPr>
        <p:txBody>
          <a:bodyPr wrap="square">
            <a:spAutoFit/>
          </a:bodyPr>
          <a:lstStyle/>
          <a:p>
            <a:pPr algn="l"/>
            <a:r>
              <a:rPr lang="en-US">
                <a:solidFill>
                  <a:srgbClr val="000000"/>
                </a:solidFill>
                <a:cs typeface="Arial" charset="0"/>
              </a:rPr>
              <a:t>Rèn luyện giải quyết một vấn đề         thực tiễn</a:t>
            </a:r>
          </a:p>
        </p:txBody>
      </p:sp>
      <p:sp>
        <p:nvSpPr>
          <p:cNvPr id="24598" name="Rectangle 22"/>
          <p:cNvSpPr>
            <a:spLocks noChangeArrowheads="1"/>
          </p:cNvSpPr>
          <p:nvPr/>
        </p:nvSpPr>
        <p:spPr bwMode="gray">
          <a:xfrm>
            <a:off x="4729162" y="3975100"/>
            <a:ext cx="2281237" cy="923330"/>
          </a:xfrm>
          <a:prstGeom prst="rect">
            <a:avLst/>
          </a:prstGeom>
          <a:noFill/>
          <a:ln w="9525">
            <a:noFill/>
            <a:miter lim="800000"/>
            <a:headEnd/>
            <a:tailEnd/>
          </a:ln>
          <a:effectLst/>
        </p:spPr>
        <p:txBody>
          <a:bodyPr wrap="square">
            <a:spAutoFit/>
          </a:bodyPr>
          <a:lstStyle/>
          <a:p>
            <a:pPr algn="l"/>
            <a:r>
              <a:rPr lang="en-US">
                <a:solidFill>
                  <a:srgbClr val="000000"/>
                </a:solidFill>
                <a:cs typeface="Arial" charset="0"/>
              </a:rPr>
              <a:t>Rèn luyện giải quyết một vấn đề         thực tiễn mới</a:t>
            </a:r>
          </a:p>
        </p:txBody>
      </p:sp>
      <p:sp>
        <p:nvSpPr>
          <p:cNvPr id="24599" name="Rectangle 23"/>
          <p:cNvSpPr>
            <a:spLocks noChangeArrowheads="1"/>
          </p:cNvSpPr>
          <p:nvPr/>
        </p:nvSpPr>
        <p:spPr bwMode="gray">
          <a:xfrm>
            <a:off x="6834187" y="3148013"/>
            <a:ext cx="2157413" cy="923330"/>
          </a:xfrm>
          <a:prstGeom prst="rect">
            <a:avLst/>
          </a:prstGeom>
          <a:noFill/>
          <a:ln w="9525">
            <a:noFill/>
            <a:miter lim="800000"/>
            <a:headEnd/>
            <a:tailEnd/>
          </a:ln>
          <a:effectLst/>
        </p:spPr>
        <p:txBody>
          <a:bodyPr wrap="square">
            <a:spAutoFit/>
          </a:bodyPr>
          <a:lstStyle/>
          <a:p>
            <a:pPr algn="l"/>
            <a:r>
              <a:rPr lang="en-US">
                <a:solidFill>
                  <a:srgbClr val="000000"/>
                </a:solidFill>
                <a:cs typeface="Arial" charset="0"/>
              </a:rPr>
              <a:t>Tiếp cận thực tiễn qua hoạt động thực hành</a:t>
            </a:r>
          </a:p>
        </p:txBody>
      </p:sp>
      <p:grpSp>
        <p:nvGrpSpPr>
          <p:cNvPr id="24600" name="Group 24"/>
          <p:cNvGrpSpPr>
            <a:grpSpLocks/>
          </p:cNvGrpSpPr>
          <p:nvPr/>
        </p:nvGrpSpPr>
        <p:grpSpPr bwMode="auto">
          <a:xfrm>
            <a:off x="2663825" y="4351338"/>
            <a:ext cx="1808163" cy="312737"/>
            <a:chOff x="406" y="980"/>
            <a:chExt cx="2330" cy="294"/>
          </a:xfrm>
        </p:grpSpPr>
        <p:sp>
          <p:nvSpPr>
            <p:cNvPr id="24601" name="AutoShape 25"/>
            <p:cNvSpPr>
              <a:spLocks noChangeArrowheads="1"/>
            </p:cNvSpPr>
            <p:nvPr/>
          </p:nvSpPr>
          <p:spPr bwMode="gray">
            <a:xfrm>
              <a:off x="406" y="980"/>
              <a:ext cx="2330" cy="294"/>
            </a:xfrm>
            <a:prstGeom prst="roundRect">
              <a:avLst>
                <a:gd name="adj" fmla="val 50000"/>
              </a:avLst>
            </a:prstGeom>
            <a:gradFill rotWithShape="1">
              <a:gsLst>
                <a:gs pos="0">
                  <a:schemeClr val="hlink"/>
                </a:gs>
                <a:gs pos="50000">
                  <a:schemeClr val="hlink">
                    <a:gamma/>
                    <a:tint val="72941"/>
                    <a:invGamma/>
                  </a:schemeClr>
                </a:gs>
                <a:gs pos="100000">
                  <a:schemeClr val="hlink"/>
                </a:gs>
              </a:gsLst>
              <a:lin ang="0" scaled="1"/>
            </a:gradFill>
            <a:ln w="12700">
              <a:noFill/>
              <a:round/>
              <a:headEnd/>
              <a:tailEnd/>
            </a:ln>
            <a:effectLst>
              <a:outerShdw dist="35921" dir="2700000" algn="ctr" rotWithShape="0">
                <a:srgbClr val="080808">
                  <a:alpha val="50000"/>
                </a:srgbClr>
              </a:outerShdw>
            </a:effectLst>
          </p:spPr>
          <p:txBody>
            <a:bodyPr wrap="none" anchor="ctr"/>
            <a:lstStyle/>
            <a:p>
              <a:endParaRPr lang="en-US"/>
            </a:p>
          </p:txBody>
        </p:sp>
        <p:sp>
          <p:nvSpPr>
            <p:cNvPr id="24602" name="AutoShape 26"/>
            <p:cNvSpPr>
              <a:spLocks noChangeArrowheads="1"/>
            </p:cNvSpPr>
            <p:nvPr/>
          </p:nvSpPr>
          <p:spPr bwMode="gray">
            <a:xfrm flipH="1">
              <a:off x="2620" y="1005"/>
              <a:ext cx="104" cy="246"/>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w="9525">
              <a:noFill/>
              <a:miter lim="800000"/>
              <a:headEnd/>
              <a:tailEnd/>
            </a:ln>
            <a:effectLst/>
          </p:spPr>
          <p:txBody>
            <a:bodyPr wrap="none" anchor="ctr"/>
            <a:lstStyle/>
            <a:p>
              <a:endParaRPr lang="en-US"/>
            </a:p>
          </p:txBody>
        </p:sp>
        <p:sp>
          <p:nvSpPr>
            <p:cNvPr id="24603" name="AutoShape 27"/>
            <p:cNvSpPr>
              <a:spLocks noChangeArrowheads="1"/>
            </p:cNvSpPr>
            <p:nvPr/>
          </p:nvSpPr>
          <p:spPr bwMode="gray">
            <a:xfrm>
              <a:off x="420" y="1006"/>
              <a:ext cx="104" cy="242"/>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w="9525">
              <a:noFill/>
              <a:miter lim="800000"/>
              <a:headEnd/>
              <a:tailEnd/>
            </a:ln>
            <a:effectLst/>
          </p:spPr>
          <p:txBody>
            <a:bodyPr wrap="none" anchor="ctr"/>
            <a:lstStyle/>
            <a:p>
              <a:endParaRPr lang="en-US"/>
            </a:p>
          </p:txBody>
        </p:sp>
      </p:grpSp>
      <p:sp>
        <p:nvSpPr>
          <p:cNvPr id="24604" name="Text Box 18"/>
          <p:cNvSpPr txBox="1">
            <a:spLocks noChangeArrowheads="1"/>
          </p:cNvSpPr>
          <p:nvPr/>
        </p:nvSpPr>
        <p:spPr bwMode="gray">
          <a:xfrm>
            <a:off x="2619081" y="4329113"/>
            <a:ext cx="1874044" cy="369332"/>
          </a:xfrm>
          <a:prstGeom prst="rect">
            <a:avLst/>
          </a:prstGeom>
          <a:noFill/>
          <a:ln w="9525" algn="ctr">
            <a:noFill/>
            <a:miter lim="800000"/>
            <a:headEnd/>
            <a:tailEnd/>
          </a:ln>
          <a:effectLst>
            <a:outerShdw dist="17961" dir="2700000" algn="ctr" rotWithShape="0">
              <a:srgbClr val="000000"/>
            </a:outerShdw>
          </a:effectLst>
        </p:spPr>
        <p:txBody>
          <a:bodyPr wrap="square">
            <a:spAutoFit/>
          </a:bodyPr>
          <a:lstStyle/>
          <a:p>
            <a:pPr>
              <a:spcBef>
                <a:spcPct val="50000"/>
              </a:spcBef>
            </a:pPr>
            <a:r>
              <a:rPr lang="en-US" b="1">
                <a:solidFill>
                  <a:srgbClr val="FFFFFF"/>
                </a:solidFill>
                <a:cs typeface="Arial" charset="0"/>
              </a:rPr>
              <a:t>Dạy học dự án</a:t>
            </a:r>
          </a:p>
        </p:txBody>
      </p:sp>
      <p:grpSp>
        <p:nvGrpSpPr>
          <p:cNvPr id="24605" name="Group 29"/>
          <p:cNvGrpSpPr>
            <a:grpSpLocks/>
          </p:cNvGrpSpPr>
          <p:nvPr/>
        </p:nvGrpSpPr>
        <p:grpSpPr bwMode="auto">
          <a:xfrm>
            <a:off x="4694238" y="3538538"/>
            <a:ext cx="1808162" cy="314325"/>
            <a:chOff x="406" y="980"/>
            <a:chExt cx="2330" cy="294"/>
          </a:xfrm>
        </p:grpSpPr>
        <p:sp>
          <p:nvSpPr>
            <p:cNvPr id="24606" name="AutoShape 30"/>
            <p:cNvSpPr>
              <a:spLocks noChangeArrowheads="1"/>
            </p:cNvSpPr>
            <p:nvPr/>
          </p:nvSpPr>
          <p:spPr bwMode="gray">
            <a:xfrm>
              <a:off x="406" y="980"/>
              <a:ext cx="2330" cy="294"/>
            </a:xfrm>
            <a:prstGeom prst="roundRect">
              <a:avLst>
                <a:gd name="adj" fmla="val 50000"/>
              </a:avLst>
            </a:prstGeom>
            <a:gradFill rotWithShape="1">
              <a:gsLst>
                <a:gs pos="0">
                  <a:schemeClr val="hlink"/>
                </a:gs>
                <a:gs pos="50000">
                  <a:schemeClr val="hlink">
                    <a:gamma/>
                    <a:tint val="72941"/>
                    <a:invGamma/>
                  </a:schemeClr>
                </a:gs>
                <a:gs pos="100000">
                  <a:schemeClr val="hlink"/>
                </a:gs>
              </a:gsLst>
              <a:lin ang="0" scaled="1"/>
            </a:gradFill>
            <a:ln w="12700">
              <a:noFill/>
              <a:round/>
              <a:headEnd/>
              <a:tailEnd/>
            </a:ln>
            <a:effectLst>
              <a:outerShdw dist="35921" dir="2700000" algn="ctr" rotWithShape="0">
                <a:srgbClr val="080808">
                  <a:alpha val="50000"/>
                </a:srgbClr>
              </a:outerShdw>
            </a:effectLst>
          </p:spPr>
          <p:txBody>
            <a:bodyPr wrap="none" anchor="ctr"/>
            <a:lstStyle/>
            <a:p>
              <a:endParaRPr lang="en-US"/>
            </a:p>
          </p:txBody>
        </p:sp>
        <p:sp>
          <p:nvSpPr>
            <p:cNvPr id="24607" name="AutoShape 31"/>
            <p:cNvSpPr>
              <a:spLocks noChangeArrowheads="1"/>
            </p:cNvSpPr>
            <p:nvPr/>
          </p:nvSpPr>
          <p:spPr bwMode="gray">
            <a:xfrm flipH="1">
              <a:off x="2620" y="1005"/>
              <a:ext cx="104" cy="246"/>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w="9525">
              <a:noFill/>
              <a:miter lim="800000"/>
              <a:headEnd/>
              <a:tailEnd/>
            </a:ln>
            <a:effectLst/>
          </p:spPr>
          <p:txBody>
            <a:bodyPr wrap="none" anchor="ctr"/>
            <a:lstStyle/>
            <a:p>
              <a:endParaRPr lang="en-US"/>
            </a:p>
          </p:txBody>
        </p:sp>
        <p:sp>
          <p:nvSpPr>
            <p:cNvPr id="24608" name="AutoShape 32"/>
            <p:cNvSpPr>
              <a:spLocks noChangeArrowheads="1"/>
            </p:cNvSpPr>
            <p:nvPr/>
          </p:nvSpPr>
          <p:spPr bwMode="gray">
            <a:xfrm>
              <a:off x="420" y="1006"/>
              <a:ext cx="104" cy="242"/>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w="9525">
              <a:noFill/>
              <a:miter lim="800000"/>
              <a:headEnd/>
              <a:tailEnd/>
            </a:ln>
            <a:effectLst/>
          </p:spPr>
          <p:txBody>
            <a:bodyPr wrap="none" anchor="ctr"/>
            <a:lstStyle/>
            <a:p>
              <a:endParaRPr lang="en-US"/>
            </a:p>
          </p:txBody>
        </p:sp>
      </p:grpSp>
      <p:sp>
        <p:nvSpPr>
          <p:cNvPr id="24609" name="Text Box 18"/>
          <p:cNvSpPr txBox="1">
            <a:spLocks noChangeArrowheads="1"/>
          </p:cNvSpPr>
          <p:nvPr/>
        </p:nvSpPr>
        <p:spPr bwMode="gray">
          <a:xfrm>
            <a:off x="4438454" y="3516313"/>
            <a:ext cx="2318838" cy="369332"/>
          </a:xfrm>
          <a:prstGeom prst="rect">
            <a:avLst/>
          </a:prstGeom>
          <a:noFill/>
          <a:ln w="9525" algn="ctr">
            <a:noFill/>
            <a:miter lim="800000"/>
            <a:headEnd/>
            <a:tailEnd/>
          </a:ln>
          <a:effectLst>
            <a:outerShdw dist="17961" dir="2700000" algn="ctr" rotWithShape="0">
              <a:srgbClr val="000000"/>
            </a:outerShdw>
          </a:effectLst>
        </p:spPr>
        <p:txBody>
          <a:bodyPr wrap="square">
            <a:spAutoFit/>
          </a:bodyPr>
          <a:lstStyle/>
          <a:p>
            <a:pPr>
              <a:spcBef>
                <a:spcPct val="50000"/>
              </a:spcBef>
            </a:pPr>
            <a:r>
              <a:rPr lang="en-US" b="1">
                <a:solidFill>
                  <a:srgbClr val="FFFFFF"/>
                </a:solidFill>
                <a:cs typeface="Arial" charset="0"/>
              </a:rPr>
              <a:t>Nghiên cứu KH</a:t>
            </a:r>
          </a:p>
        </p:txBody>
      </p:sp>
      <p:grpSp>
        <p:nvGrpSpPr>
          <p:cNvPr id="24610" name="Group 34"/>
          <p:cNvGrpSpPr>
            <a:grpSpLocks/>
          </p:cNvGrpSpPr>
          <p:nvPr/>
        </p:nvGrpSpPr>
        <p:grpSpPr bwMode="auto">
          <a:xfrm>
            <a:off x="6811963" y="2747963"/>
            <a:ext cx="1808162" cy="314325"/>
            <a:chOff x="406" y="980"/>
            <a:chExt cx="2330" cy="294"/>
          </a:xfrm>
        </p:grpSpPr>
        <p:sp>
          <p:nvSpPr>
            <p:cNvPr id="24611" name="AutoShape 35"/>
            <p:cNvSpPr>
              <a:spLocks noChangeArrowheads="1"/>
            </p:cNvSpPr>
            <p:nvPr/>
          </p:nvSpPr>
          <p:spPr bwMode="gray">
            <a:xfrm>
              <a:off x="406" y="980"/>
              <a:ext cx="2330" cy="294"/>
            </a:xfrm>
            <a:prstGeom prst="roundRect">
              <a:avLst>
                <a:gd name="adj" fmla="val 50000"/>
              </a:avLst>
            </a:prstGeom>
            <a:gradFill rotWithShape="1">
              <a:gsLst>
                <a:gs pos="0">
                  <a:schemeClr val="hlink"/>
                </a:gs>
                <a:gs pos="50000">
                  <a:schemeClr val="hlink">
                    <a:gamma/>
                    <a:tint val="72941"/>
                    <a:invGamma/>
                  </a:schemeClr>
                </a:gs>
                <a:gs pos="100000">
                  <a:schemeClr val="hlink"/>
                </a:gs>
              </a:gsLst>
              <a:lin ang="0" scaled="1"/>
            </a:gradFill>
            <a:ln w="12700">
              <a:noFill/>
              <a:round/>
              <a:headEnd/>
              <a:tailEnd/>
            </a:ln>
            <a:effectLst>
              <a:outerShdw dist="35921" dir="2700000" algn="ctr" rotWithShape="0">
                <a:srgbClr val="080808">
                  <a:alpha val="50000"/>
                </a:srgbClr>
              </a:outerShdw>
            </a:effectLst>
          </p:spPr>
          <p:txBody>
            <a:bodyPr wrap="none" anchor="ctr"/>
            <a:lstStyle/>
            <a:p>
              <a:endParaRPr lang="en-US"/>
            </a:p>
          </p:txBody>
        </p:sp>
        <p:sp>
          <p:nvSpPr>
            <p:cNvPr id="24612" name="AutoShape 36"/>
            <p:cNvSpPr>
              <a:spLocks noChangeArrowheads="1"/>
            </p:cNvSpPr>
            <p:nvPr/>
          </p:nvSpPr>
          <p:spPr bwMode="gray">
            <a:xfrm flipH="1">
              <a:off x="2620" y="1005"/>
              <a:ext cx="104" cy="246"/>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w="9525">
              <a:noFill/>
              <a:miter lim="800000"/>
              <a:headEnd/>
              <a:tailEnd/>
            </a:ln>
            <a:effectLst/>
          </p:spPr>
          <p:txBody>
            <a:bodyPr wrap="none" anchor="ctr"/>
            <a:lstStyle/>
            <a:p>
              <a:endParaRPr lang="en-US"/>
            </a:p>
          </p:txBody>
        </p:sp>
        <p:sp>
          <p:nvSpPr>
            <p:cNvPr id="24613" name="AutoShape 37"/>
            <p:cNvSpPr>
              <a:spLocks noChangeArrowheads="1"/>
            </p:cNvSpPr>
            <p:nvPr/>
          </p:nvSpPr>
          <p:spPr bwMode="gray">
            <a:xfrm>
              <a:off x="420" y="1006"/>
              <a:ext cx="104" cy="242"/>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w="9525">
              <a:noFill/>
              <a:miter lim="800000"/>
              <a:headEnd/>
              <a:tailEnd/>
            </a:ln>
            <a:effectLst/>
          </p:spPr>
          <p:txBody>
            <a:bodyPr wrap="none" anchor="ctr"/>
            <a:lstStyle/>
            <a:p>
              <a:endParaRPr lang="en-US"/>
            </a:p>
          </p:txBody>
        </p:sp>
      </p:grpSp>
      <p:sp>
        <p:nvSpPr>
          <p:cNvPr id="24614" name="Text Box 18"/>
          <p:cNvSpPr txBox="1">
            <a:spLocks noChangeArrowheads="1"/>
          </p:cNvSpPr>
          <p:nvPr/>
        </p:nvSpPr>
        <p:spPr bwMode="gray">
          <a:xfrm>
            <a:off x="6667108" y="2725738"/>
            <a:ext cx="2079625" cy="369332"/>
          </a:xfrm>
          <a:prstGeom prst="rect">
            <a:avLst/>
          </a:prstGeom>
          <a:noFill/>
          <a:ln w="9525" algn="ctr">
            <a:noFill/>
            <a:miter lim="800000"/>
            <a:headEnd/>
            <a:tailEnd/>
          </a:ln>
          <a:effectLst>
            <a:outerShdw dist="17961" dir="2700000" algn="ctr" rotWithShape="0">
              <a:srgbClr val="000000"/>
            </a:outerShdw>
          </a:effectLst>
        </p:spPr>
        <p:txBody>
          <a:bodyPr wrap="square">
            <a:spAutoFit/>
          </a:bodyPr>
          <a:lstStyle/>
          <a:p>
            <a:pPr>
              <a:spcBef>
                <a:spcPct val="50000"/>
              </a:spcBef>
            </a:pPr>
            <a:r>
              <a:rPr lang="en-US" b="1">
                <a:solidFill>
                  <a:srgbClr val="FFFFFF"/>
                </a:solidFill>
                <a:cs typeface="Arial" charset="0"/>
              </a:rPr>
              <a:t>Giáo dục STEM</a:t>
            </a:r>
          </a:p>
        </p:txBody>
      </p:sp>
      <p:sp>
        <p:nvSpPr>
          <p:cNvPr id="39" name="Rectangle 38"/>
          <p:cNvSpPr/>
          <p:nvPr/>
        </p:nvSpPr>
        <p:spPr bwMode="auto">
          <a:xfrm>
            <a:off x="228600" y="6542628"/>
            <a:ext cx="1676400" cy="152400"/>
          </a:xfrm>
          <a:prstGeom prst="rect">
            <a:avLst/>
          </a:prstGeom>
          <a:solidFill>
            <a:srgbClr val="357DA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ChangeArrowheads="1"/>
          </p:cNvSpPr>
          <p:nvPr>
            <p:ph type="subTitle" idx="1"/>
          </p:nvPr>
        </p:nvSpPr>
        <p:spPr/>
        <p:txBody>
          <a:bodyPr/>
          <a:lstStyle/>
          <a:p>
            <a:r>
              <a:rPr lang="en-US"/>
              <a:t>www.themegallery.com</a:t>
            </a:r>
          </a:p>
        </p:txBody>
      </p:sp>
      <p:sp>
        <p:nvSpPr>
          <p:cNvPr id="38916" name="Rectangle 4"/>
          <p:cNvSpPr>
            <a:spLocks noGrp="1" noChangeArrowheads="1"/>
          </p:cNvSpPr>
          <p:nvPr>
            <p:ph type="ctrTitle"/>
          </p:nvPr>
        </p:nvSpPr>
        <p:spPr>
          <a:xfrm>
            <a:off x="1371600" y="2057400"/>
            <a:ext cx="7467600" cy="2895600"/>
          </a:xfrm>
        </p:spPr>
        <p:txBody>
          <a:bodyPr/>
          <a:lstStyle/>
          <a:p>
            <a:r>
              <a:rPr lang="en-US"/>
              <a:t>Cám ơn đã theo dõi       </a:t>
            </a:r>
            <a:r>
              <a:rPr lang="en-US" sz="3600" b="0"/>
              <a:t>và       </a:t>
            </a:r>
            <a:r>
              <a:rPr lang="en-US"/>
              <a:t>                          Chúc thành công!</a:t>
            </a:r>
          </a:p>
        </p:txBody>
      </p:sp>
      <p:sp>
        <p:nvSpPr>
          <p:cNvPr id="4" name="Rectangle 3"/>
          <p:cNvSpPr/>
          <p:nvPr/>
        </p:nvSpPr>
        <p:spPr bwMode="auto">
          <a:xfrm>
            <a:off x="228600" y="6373476"/>
            <a:ext cx="1676400" cy="152400"/>
          </a:xfrm>
          <a:prstGeom prst="rect">
            <a:avLst/>
          </a:prstGeom>
          <a:solidFill>
            <a:srgbClr val="357DA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5" name="Rectangle 4"/>
          <p:cNvSpPr/>
          <p:nvPr/>
        </p:nvSpPr>
        <p:spPr bwMode="auto">
          <a:xfrm>
            <a:off x="6934200" y="6269420"/>
            <a:ext cx="1981200" cy="228600"/>
          </a:xfrm>
          <a:prstGeom prst="rect">
            <a:avLst/>
          </a:prstGeom>
          <a:solidFill>
            <a:srgbClr val="357DA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6" name="Rectangle 5"/>
          <p:cNvSpPr/>
          <p:nvPr/>
        </p:nvSpPr>
        <p:spPr bwMode="auto">
          <a:xfrm>
            <a:off x="225972" y="940680"/>
            <a:ext cx="1981200" cy="228600"/>
          </a:xfrm>
          <a:prstGeom prst="rect">
            <a:avLst/>
          </a:prstGeom>
          <a:solidFill>
            <a:srgbClr val="357DA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sz="3600"/>
              <a:t>I. TỔNG QUAN</a:t>
            </a:r>
          </a:p>
        </p:txBody>
      </p:sp>
      <p:grpSp>
        <p:nvGrpSpPr>
          <p:cNvPr id="7171" name="Group 3"/>
          <p:cNvGrpSpPr>
            <a:grpSpLocks/>
          </p:cNvGrpSpPr>
          <p:nvPr/>
        </p:nvGrpSpPr>
        <p:grpSpPr bwMode="auto">
          <a:xfrm>
            <a:off x="477480" y="3460750"/>
            <a:ext cx="8590320" cy="688975"/>
            <a:chOff x="720" y="1392"/>
            <a:chExt cx="4058" cy="480"/>
          </a:xfrm>
        </p:grpSpPr>
        <p:sp>
          <p:nvSpPr>
            <p:cNvPr id="7172" name="AutoShape 4"/>
            <p:cNvSpPr>
              <a:spLocks noChangeArrowheads="1"/>
            </p:cNvSpPr>
            <p:nvPr/>
          </p:nvSpPr>
          <p:spPr bwMode="gray">
            <a:xfrm>
              <a:off x="720" y="1392"/>
              <a:ext cx="4058" cy="480"/>
            </a:xfrm>
            <a:prstGeom prst="roundRect">
              <a:avLst>
                <a:gd name="adj" fmla="val 17509"/>
              </a:avLst>
            </a:prstGeom>
            <a:gradFill rotWithShape="1">
              <a:gsLst>
                <a:gs pos="0">
                  <a:schemeClr val="accent2"/>
                </a:gs>
                <a:gs pos="50000">
                  <a:schemeClr val="accent2">
                    <a:gamma/>
                    <a:shade val="92157"/>
                    <a:invGamma/>
                  </a:schemeClr>
                </a:gs>
                <a:gs pos="100000">
                  <a:schemeClr val="accent2"/>
                </a:gs>
              </a:gsLst>
              <a:lin ang="5400000" scaled="1"/>
            </a:gradFill>
            <a:ln w="9525">
              <a:noFill/>
              <a:round/>
              <a:headEnd/>
              <a:tailEnd/>
            </a:ln>
            <a:effectLst/>
          </p:spPr>
          <p:txBody>
            <a:bodyPr wrap="none" anchor="ctr"/>
            <a:lstStyle/>
            <a:p>
              <a:endParaRPr lang="en-US"/>
            </a:p>
          </p:txBody>
        </p:sp>
        <p:grpSp>
          <p:nvGrpSpPr>
            <p:cNvPr id="7173" name="Group 5"/>
            <p:cNvGrpSpPr>
              <a:grpSpLocks/>
            </p:cNvGrpSpPr>
            <p:nvPr/>
          </p:nvGrpSpPr>
          <p:grpSpPr bwMode="auto">
            <a:xfrm>
              <a:off x="730" y="1407"/>
              <a:ext cx="4043" cy="444"/>
              <a:chOff x="744" y="1407"/>
              <a:chExt cx="3988" cy="444"/>
            </a:xfrm>
          </p:grpSpPr>
          <p:sp>
            <p:nvSpPr>
              <p:cNvPr id="7174" name="AutoShape 6"/>
              <p:cNvSpPr>
                <a:spLocks noChangeArrowheads="1"/>
              </p:cNvSpPr>
              <p:nvPr/>
            </p:nvSpPr>
            <p:spPr bwMode="gray">
              <a:xfrm>
                <a:off x="744" y="1736"/>
                <a:ext cx="3988" cy="115"/>
              </a:xfrm>
              <a:prstGeom prst="roundRect">
                <a:avLst>
                  <a:gd name="adj" fmla="val 50000"/>
                </a:avLst>
              </a:prstGeom>
              <a:gradFill rotWithShape="1">
                <a:gsLst>
                  <a:gs pos="0">
                    <a:schemeClr val="accent2">
                      <a:alpha val="0"/>
                    </a:schemeClr>
                  </a:gs>
                  <a:gs pos="100000">
                    <a:schemeClr val="accent2">
                      <a:gamma/>
                      <a:tint val="0"/>
                      <a:invGamma/>
                    </a:schemeClr>
                  </a:gs>
                </a:gsLst>
                <a:lin ang="5400000" scaled="1"/>
              </a:gradFill>
              <a:ln w="9525">
                <a:noFill/>
                <a:round/>
                <a:headEnd/>
                <a:tailEnd/>
              </a:ln>
              <a:effectLst/>
            </p:spPr>
            <p:txBody>
              <a:bodyPr wrap="none" anchor="ctr"/>
              <a:lstStyle/>
              <a:p>
                <a:endParaRPr lang="en-US"/>
              </a:p>
            </p:txBody>
          </p:sp>
          <p:sp>
            <p:nvSpPr>
              <p:cNvPr id="7175" name="AutoShape 7"/>
              <p:cNvSpPr>
                <a:spLocks noChangeArrowheads="1"/>
              </p:cNvSpPr>
              <p:nvPr/>
            </p:nvSpPr>
            <p:spPr bwMode="gray">
              <a:xfrm>
                <a:off x="744" y="1407"/>
                <a:ext cx="3988" cy="115"/>
              </a:xfrm>
              <a:prstGeom prst="roundRect">
                <a:avLst>
                  <a:gd name="adj" fmla="val 50000"/>
                </a:avLst>
              </a:prstGeom>
              <a:gradFill rotWithShape="1">
                <a:gsLst>
                  <a:gs pos="0">
                    <a:schemeClr val="accent2">
                      <a:gamma/>
                      <a:tint val="0"/>
                      <a:invGamma/>
                    </a:schemeClr>
                  </a:gs>
                  <a:gs pos="100000">
                    <a:schemeClr val="accent2">
                      <a:alpha val="0"/>
                    </a:schemeClr>
                  </a:gs>
                </a:gsLst>
                <a:lin ang="5400000" scaled="1"/>
              </a:gradFill>
              <a:ln w="9525">
                <a:noFill/>
                <a:round/>
                <a:headEnd/>
                <a:tailEnd/>
              </a:ln>
              <a:effectLst/>
            </p:spPr>
            <p:txBody>
              <a:bodyPr wrap="none" anchor="ctr"/>
              <a:lstStyle/>
              <a:p>
                <a:endParaRPr lang="en-US"/>
              </a:p>
            </p:txBody>
          </p:sp>
        </p:grpSp>
      </p:grpSp>
      <p:grpSp>
        <p:nvGrpSpPr>
          <p:cNvPr id="7176" name="Group 8"/>
          <p:cNvGrpSpPr>
            <a:grpSpLocks/>
          </p:cNvGrpSpPr>
          <p:nvPr/>
        </p:nvGrpSpPr>
        <p:grpSpPr bwMode="auto">
          <a:xfrm>
            <a:off x="497686" y="4325938"/>
            <a:ext cx="8559505" cy="688975"/>
            <a:chOff x="720" y="1392"/>
            <a:chExt cx="4058" cy="480"/>
          </a:xfrm>
        </p:grpSpPr>
        <p:sp>
          <p:nvSpPr>
            <p:cNvPr id="7177" name="AutoShape 9"/>
            <p:cNvSpPr>
              <a:spLocks noChangeArrowheads="1"/>
            </p:cNvSpPr>
            <p:nvPr/>
          </p:nvSpPr>
          <p:spPr bwMode="gray">
            <a:xfrm>
              <a:off x="720" y="1392"/>
              <a:ext cx="4058" cy="480"/>
            </a:xfrm>
            <a:prstGeom prst="roundRect">
              <a:avLst>
                <a:gd name="adj" fmla="val 17509"/>
              </a:avLst>
            </a:prstGeom>
            <a:gradFill rotWithShape="1">
              <a:gsLst>
                <a:gs pos="0">
                  <a:schemeClr val="hlink"/>
                </a:gs>
                <a:gs pos="50000">
                  <a:schemeClr val="hlink">
                    <a:gamma/>
                    <a:shade val="92157"/>
                    <a:invGamma/>
                  </a:schemeClr>
                </a:gs>
                <a:gs pos="100000">
                  <a:schemeClr val="hlink"/>
                </a:gs>
              </a:gsLst>
              <a:lin ang="5400000" scaled="1"/>
            </a:gradFill>
            <a:ln w="9525">
              <a:noFill/>
              <a:round/>
              <a:headEnd/>
              <a:tailEnd/>
            </a:ln>
            <a:effectLst/>
          </p:spPr>
          <p:txBody>
            <a:bodyPr wrap="none" anchor="ctr"/>
            <a:lstStyle/>
            <a:p>
              <a:endParaRPr lang="en-US"/>
            </a:p>
          </p:txBody>
        </p:sp>
        <p:grpSp>
          <p:nvGrpSpPr>
            <p:cNvPr id="7178" name="Group 10"/>
            <p:cNvGrpSpPr>
              <a:grpSpLocks/>
            </p:cNvGrpSpPr>
            <p:nvPr/>
          </p:nvGrpSpPr>
          <p:grpSpPr bwMode="auto">
            <a:xfrm>
              <a:off x="730" y="1407"/>
              <a:ext cx="4043" cy="444"/>
              <a:chOff x="744" y="1407"/>
              <a:chExt cx="3988" cy="444"/>
            </a:xfrm>
          </p:grpSpPr>
          <p:sp>
            <p:nvSpPr>
              <p:cNvPr id="7179" name="AutoShape 11"/>
              <p:cNvSpPr>
                <a:spLocks noChangeArrowheads="1"/>
              </p:cNvSpPr>
              <p:nvPr/>
            </p:nvSpPr>
            <p:spPr bwMode="gray">
              <a:xfrm>
                <a:off x="744" y="173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w="9525">
                <a:noFill/>
                <a:round/>
                <a:headEnd/>
                <a:tailEnd/>
              </a:ln>
              <a:effectLst/>
            </p:spPr>
            <p:txBody>
              <a:bodyPr wrap="none" anchor="ctr"/>
              <a:lstStyle/>
              <a:p>
                <a:endParaRPr lang="en-US"/>
              </a:p>
            </p:txBody>
          </p:sp>
          <p:sp>
            <p:nvSpPr>
              <p:cNvPr id="7180" name="AutoShape 12"/>
              <p:cNvSpPr>
                <a:spLocks noChangeArrowheads="1"/>
              </p:cNvSpPr>
              <p:nvPr/>
            </p:nvSpPr>
            <p:spPr bwMode="gray">
              <a:xfrm>
                <a:off x="744" y="1407"/>
                <a:ext cx="3988" cy="115"/>
              </a:xfrm>
              <a:prstGeom prst="roundRect">
                <a:avLst>
                  <a:gd name="adj" fmla="val 50000"/>
                </a:avLst>
              </a:prstGeom>
              <a:gradFill rotWithShape="1">
                <a:gsLst>
                  <a:gs pos="0">
                    <a:schemeClr val="hlink">
                      <a:gamma/>
                      <a:tint val="0"/>
                      <a:invGamma/>
                    </a:schemeClr>
                  </a:gs>
                  <a:gs pos="100000">
                    <a:schemeClr val="hlink">
                      <a:alpha val="0"/>
                    </a:schemeClr>
                  </a:gs>
                </a:gsLst>
                <a:lin ang="5400000" scaled="1"/>
              </a:gradFill>
              <a:ln w="9525">
                <a:noFill/>
                <a:round/>
                <a:headEnd/>
                <a:tailEnd/>
              </a:ln>
              <a:effectLst/>
            </p:spPr>
            <p:txBody>
              <a:bodyPr wrap="none" anchor="ctr"/>
              <a:lstStyle/>
              <a:p>
                <a:endParaRPr lang="en-US"/>
              </a:p>
            </p:txBody>
          </p:sp>
        </p:grpSp>
      </p:grpSp>
      <p:grpSp>
        <p:nvGrpSpPr>
          <p:cNvPr id="7181" name="Group 13"/>
          <p:cNvGrpSpPr>
            <a:grpSpLocks/>
          </p:cNvGrpSpPr>
          <p:nvPr/>
        </p:nvGrpSpPr>
        <p:grpSpPr bwMode="auto">
          <a:xfrm>
            <a:off x="517843" y="5183188"/>
            <a:ext cx="8528802" cy="688975"/>
            <a:chOff x="720" y="1392"/>
            <a:chExt cx="4058" cy="480"/>
          </a:xfrm>
        </p:grpSpPr>
        <p:sp>
          <p:nvSpPr>
            <p:cNvPr id="7182" name="AutoShape 14"/>
            <p:cNvSpPr>
              <a:spLocks noChangeArrowheads="1"/>
            </p:cNvSpPr>
            <p:nvPr/>
          </p:nvSpPr>
          <p:spPr bwMode="gray">
            <a:xfrm>
              <a:off x="720" y="1392"/>
              <a:ext cx="4058" cy="480"/>
            </a:xfrm>
            <a:prstGeom prst="roundRect">
              <a:avLst>
                <a:gd name="adj" fmla="val 17509"/>
              </a:avLst>
            </a:prstGeom>
            <a:gradFill rotWithShape="1">
              <a:gsLst>
                <a:gs pos="0">
                  <a:schemeClr val="folHlink"/>
                </a:gs>
                <a:gs pos="50000">
                  <a:schemeClr val="folHlink">
                    <a:gamma/>
                    <a:shade val="92157"/>
                    <a:invGamma/>
                  </a:schemeClr>
                </a:gs>
                <a:gs pos="100000">
                  <a:schemeClr val="folHlink"/>
                </a:gs>
              </a:gsLst>
              <a:lin ang="5400000" scaled="1"/>
            </a:gradFill>
            <a:ln w="9525">
              <a:noFill/>
              <a:round/>
              <a:headEnd/>
              <a:tailEnd/>
            </a:ln>
            <a:effectLst/>
          </p:spPr>
          <p:txBody>
            <a:bodyPr wrap="none" anchor="ctr"/>
            <a:lstStyle/>
            <a:p>
              <a:endParaRPr lang="en-US"/>
            </a:p>
          </p:txBody>
        </p:sp>
        <p:grpSp>
          <p:nvGrpSpPr>
            <p:cNvPr id="7183" name="Group 15"/>
            <p:cNvGrpSpPr>
              <a:grpSpLocks/>
            </p:cNvGrpSpPr>
            <p:nvPr/>
          </p:nvGrpSpPr>
          <p:grpSpPr bwMode="auto">
            <a:xfrm>
              <a:off x="730" y="1407"/>
              <a:ext cx="4043" cy="444"/>
              <a:chOff x="744" y="1407"/>
              <a:chExt cx="3988" cy="444"/>
            </a:xfrm>
          </p:grpSpPr>
          <p:sp>
            <p:nvSpPr>
              <p:cNvPr id="7184" name="AutoShape 16"/>
              <p:cNvSpPr>
                <a:spLocks noChangeArrowheads="1"/>
              </p:cNvSpPr>
              <p:nvPr/>
            </p:nvSpPr>
            <p:spPr bwMode="gray">
              <a:xfrm>
                <a:off x="744" y="1736"/>
                <a:ext cx="3988" cy="115"/>
              </a:xfrm>
              <a:prstGeom prst="roundRect">
                <a:avLst>
                  <a:gd name="adj" fmla="val 50000"/>
                </a:avLst>
              </a:prstGeom>
              <a:gradFill rotWithShape="1">
                <a:gsLst>
                  <a:gs pos="0">
                    <a:schemeClr val="folHlink">
                      <a:alpha val="0"/>
                    </a:schemeClr>
                  </a:gs>
                  <a:gs pos="100000">
                    <a:schemeClr val="folHlink">
                      <a:gamma/>
                      <a:tint val="0"/>
                      <a:invGamma/>
                    </a:schemeClr>
                  </a:gs>
                </a:gsLst>
                <a:lin ang="5400000" scaled="1"/>
              </a:gradFill>
              <a:ln w="9525">
                <a:noFill/>
                <a:round/>
                <a:headEnd/>
                <a:tailEnd/>
              </a:ln>
              <a:effectLst/>
            </p:spPr>
            <p:txBody>
              <a:bodyPr wrap="none" anchor="ctr"/>
              <a:lstStyle/>
              <a:p>
                <a:endParaRPr lang="en-US"/>
              </a:p>
            </p:txBody>
          </p:sp>
          <p:sp>
            <p:nvSpPr>
              <p:cNvPr id="7185" name="AutoShape 17"/>
              <p:cNvSpPr>
                <a:spLocks noChangeArrowheads="1"/>
              </p:cNvSpPr>
              <p:nvPr/>
            </p:nvSpPr>
            <p:spPr bwMode="gray">
              <a:xfrm>
                <a:off x="744" y="1407"/>
                <a:ext cx="3988" cy="115"/>
              </a:xfrm>
              <a:prstGeom prst="roundRect">
                <a:avLst>
                  <a:gd name="adj" fmla="val 50000"/>
                </a:avLst>
              </a:prstGeom>
              <a:gradFill rotWithShape="1">
                <a:gsLst>
                  <a:gs pos="0">
                    <a:schemeClr val="folHlink">
                      <a:gamma/>
                      <a:tint val="0"/>
                      <a:invGamma/>
                    </a:schemeClr>
                  </a:gs>
                  <a:gs pos="100000">
                    <a:schemeClr val="folHlink">
                      <a:alpha val="0"/>
                    </a:schemeClr>
                  </a:gs>
                </a:gsLst>
                <a:lin ang="5400000" scaled="1"/>
              </a:gradFill>
              <a:ln w="9525">
                <a:noFill/>
                <a:round/>
                <a:headEnd/>
                <a:tailEnd/>
              </a:ln>
              <a:effectLst/>
            </p:spPr>
            <p:txBody>
              <a:bodyPr wrap="none" anchor="ctr"/>
              <a:lstStyle/>
              <a:p>
                <a:endParaRPr lang="en-US"/>
              </a:p>
            </p:txBody>
          </p:sp>
        </p:grpSp>
      </p:grpSp>
      <p:grpSp>
        <p:nvGrpSpPr>
          <p:cNvPr id="7186" name="Group 18"/>
          <p:cNvGrpSpPr>
            <a:grpSpLocks/>
          </p:cNvGrpSpPr>
          <p:nvPr/>
        </p:nvGrpSpPr>
        <p:grpSpPr bwMode="auto">
          <a:xfrm>
            <a:off x="457200" y="2597150"/>
            <a:ext cx="8610600" cy="688975"/>
            <a:chOff x="720" y="1392"/>
            <a:chExt cx="4058" cy="480"/>
          </a:xfrm>
        </p:grpSpPr>
        <p:sp>
          <p:nvSpPr>
            <p:cNvPr id="7187" name="AutoShape 19"/>
            <p:cNvSpPr>
              <a:spLocks noChangeArrowheads="1"/>
            </p:cNvSpPr>
            <p:nvPr/>
          </p:nvSpPr>
          <p:spPr bwMode="gray">
            <a:xfrm>
              <a:off x="720" y="1392"/>
              <a:ext cx="4058" cy="480"/>
            </a:xfrm>
            <a:prstGeom prst="roundRect">
              <a:avLst>
                <a:gd name="adj" fmla="val 17509"/>
              </a:avLst>
            </a:prstGeom>
            <a:gradFill rotWithShape="1">
              <a:gsLst>
                <a:gs pos="0">
                  <a:schemeClr val="accent1"/>
                </a:gs>
                <a:gs pos="50000">
                  <a:schemeClr val="accent1">
                    <a:gamma/>
                    <a:shade val="92157"/>
                    <a:invGamma/>
                  </a:schemeClr>
                </a:gs>
                <a:gs pos="100000">
                  <a:schemeClr val="accent1"/>
                </a:gs>
              </a:gsLst>
              <a:lin ang="5400000" scaled="1"/>
            </a:gradFill>
            <a:ln w="9525">
              <a:noFill/>
              <a:round/>
              <a:headEnd/>
              <a:tailEnd/>
            </a:ln>
            <a:effectLst/>
          </p:spPr>
          <p:txBody>
            <a:bodyPr wrap="none" anchor="ctr"/>
            <a:lstStyle/>
            <a:p>
              <a:endParaRPr lang="en-US"/>
            </a:p>
          </p:txBody>
        </p:sp>
        <p:grpSp>
          <p:nvGrpSpPr>
            <p:cNvPr id="7188" name="Group 20"/>
            <p:cNvGrpSpPr>
              <a:grpSpLocks/>
            </p:cNvGrpSpPr>
            <p:nvPr/>
          </p:nvGrpSpPr>
          <p:grpSpPr bwMode="auto">
            <a:xfrm>
              <a:off x="730" y="1407"/>
              <a:ext cx="4043" cy="444"/>
              <a:chOff x="744" y="1407"/>
              <a:chExt cx="3988" cy="444"/>
            </a:xfrm>
          </p:grpSpPr>
          <p:sp>
            <p:nvSpPr>
              <p:cNvPr id="7189" name="AutoShape 21"/>
              <p:cNvSpPr>
                <a:spLocks noChangeArrowheads="1"/>
              </p:cNvSpPr>
              <p:nvPr/>
            </p:nvSpPr>
            <p:spPr bwMode="gray">
              <a:xfrm>
                <a:off x="744" y="1736"/>
                <a:ext cx="3988" cy="115"/>
              </a:xfrm>
              <a:prstGeom prst="roundRect">
                <a:avLst>
                  <a:gd name="adj" fmla="val 50000"/>
                </a:avLst>
              </a:prstGeom>
              <a:gradFill rotWithShape="1">
                <a:gsLst>
                  <a:gs pos="0">
                    <a:schemeClr val="accent1">
                      <a:alpha val="0"/>
                    </a:schemeClr>
                  </a:gs>
                  <a:gs pos="100000">
                    <a:schemeClr val="accent1">
                      <a:gamma/>
                      <a:tint val="0"/>
                      <a:invGamma/>
                    </a:schemeClr>
                  </a:gs>
                </a:gsLst>
                <a:lin ang="5400000" scaled="1"/>
              </a:gradFill>
              <a:ln w="9525">
                <a:noFill/>
                <a:round/>
                <a:headEnd/>
                <a:tailEnd/>
              </a:ln>
              <a:effectLst/>
            </p:spPr>
            <p:txBody>
              <a:bodyPr wrap="none" anchor="ctr"/>
              <a:lstStyle/>
              <a:p>
                <a:endParaRPr lang="en-US"/>
              </a:p>
            </p:txBody>
          </p:sp>
          <p:sp>
            <p:nvSpPr>
              <p:cNvPr id="7190" name="AutoShape 22"/>
              <p:cNvSpPr>
                <a:spLocks noChangeArrowheads="1"/>
              </p:cNvSpPr>
              <p:nvPr/>
            </p:nvSpPr>
            <p:spPr bwMode="gray">
              <a:xfrm>
                <a:off x="744" y="1407"/>
                <a:ext cx="3988" cy="115"/>
              </a:xfrm>
              <a:prstGeom prst="roundRect">
                <a:avLst>
                  <a:gd name="adj" fmla="val 50000"/>
                </a:avLst>
              </a:prstGeom>
              <a:gradFill rotWithShape="1">
                <a:gsLst>
                  <a:gs pos="0">
                    <a:schemeClr val="accent1">
                      <a:gamma/>
                      <a:tint val="0"/>
                      <a:invGamma/>
                    </a:schemeClr>
                  </a:gs>
                  <a:gs pos="100000">
                    <a:schemeClr val="accent1">
                      <a:alpha val="0"/>
                    </a:schemeClr>
                  </a:gs>
                </a:gsLst>
                <a:lin ang="5400000" scaled="1"/>
              </a:gradFill>
              <a:ln w="9525">
                <a:noFill/>
                <a:round/>
                <a:headEnd/>
                <a:tailEnd/>
              </a:ln>
              <a:effectLst/>
            </p:spPr>
            <p:txBody>
              <a:bodyPr wrap="none" anchor="ctr"/>
              <a:lstStyle/>
              <a:p>
                <a:endParaRPr lang="en-US"/>
              </a:p>
            </p:txBody>
          </p:sp>
        </p:grpSp>
      </p:grpSp>
      <p:sp>
        <p:nvSpPr>
          <p:cNvPr id="7191" name="Text Box 23"/>
          <p:cNvSpPr txBox="1">
            <a:spLocks noChangeArrowheads="1"/>
          </p:cNvSpPr>
          <p:nvPr/>
        </p:nvSpPr>
        <p:spPr bwMode="white">
          <a:xfrm>
            <a:off x="944563" y="2711450"/>
            <a:ext cx="7711954" cy="461665"/>
          </a:xfrm>
          <a:prstGeom prst="rect">
            <a:avLst/>
          </a:prstGeom>
          <a:noFill/>
          <a:ln w="9525">
            <a:noFill/>
            <a:miter lim="800000"/>
            <a:headEnd/>
            <a:tailEnd/>
          </a:ln>
          <a:effectLst/>
        </p:spPr>
        <p:txBody>
          <a:bodyPr wrap="square">
            <a:spAutoFit/>
          </a:bodyPr>
          <a:lstStyle/>
          <a:p>
            <a:pPr marL="457200" indent="-457200">
              <a:spcBef>
                <a:spcPct val="50000"/>
              </a:spcBef>
              <a:buClr>
                <a:schemeClr val="tx1"/>
              </a:buClr>
            </a:pPr>
            <a:r>
              <a:rPr lang="en-US" sz="2400" b="1">
                <a:solidFill>
                  <a:srgbClr val="FFFFFF"/>
                </a:solidFill>
                <a:cs typeface="Arial" charset="0"/>
              </a:rPr>
              <a:t>“Bàn tay nặn bột”: dễ gây nặng nề, quá tải</a:t>
            </a:r>
          </a:p>
        </p:txBody>
      </p:sp>
      <p:sp>
        <p:nvSpPr>
          <p:cNvPr id="7192" name="Text Box 24"/>
          <p:cNvSpPr txBox="1">
            <a:spLocks noChangeArrowheads="1"/>
          </p:cNvSpPr>
          <p:nvPr/>
        </p:nvSpPr>
        <p:spPr bwMode="white">
          <a:xfrm>
            <a:off x="1066800" y="3568700"/>
            <a:ext cx="7467600" cy="461665"/>
          </a:xfrm>
          <a:prstGeom prst="rect">
            <a:avLst/>
          </a:prstGeom>
          <a:noFill/>
          <a:ln w="9525">
            <a:noFill/>
            <a:miter lim="800000"/>
            <a:headEnd/>
            <a:tailEnd/>
          </a:ln>
          <a:effectLst/>
        </p:spPr>
        <p:txBody>
          <a:bodyPr wrap="square">
            <a:spAutoFit/>
          </a:bodyPr>
          <a:lstStyle/>
          <a:p>
            <a:pPr marL="457200" indent="-457200">
              <a:spcBef>
                <a:spcPct val="50000"/>
              </a:spcBef>
              <a:buClr>
                <a:schemeClr val="tx1"/>
              </a:buClr>
            </a:pPr>
            <a:r>
              <a:rPr lang="en-US" sz="2400" b="1">
                <a:solidFill>
                  <a:srgbClr val="FFFFFF"/>
                </a:solidFill>
                <a:cs typeface="Arial" charset="0"/>
              </a:rPr>
              <a:t>Dạy học dự án: cần nhiều công sức, thời gian</a:t>
            </a:r>
          </a:p>
        </p:txBody>
      </p:sp>
      <p:sp>
        <p:nvSpPr>
          <p:cNvPr id="7193" name="Text Box 25"/>
          <p:cNvSpPr txBox="1">
            <a:spLocks noChangeArrowheads="1"/>
          </p:cNvSpPr>
          <p:nvPr/>
        </p:nvSpPr>
        <p:spPr bwMode="white">
          <a:xfrm>
            <a:off x="854075" y="4427538"/>
            <a:ext cx="8289925" cy="461665"/>
          </a:xfrm>
          <a:prstGeom prst="rect">
            <a:avLst/>
          </a:prstGeom>
          <a:noFill/>
          <a:ln w="9525">
            <a:noFill/>
            <a:miter lim="800000"/>
            <a:headEnd/>
            <a:tailEnd/>
          </a:ln>
          <a:effectLst/>
        </p:spPr>
        <p:txBody>
          <a:bodyPr wrap="square">
            <a:spAutoFit/>
          </a:bodyPr>
          <a:lstStyle/>
          <a:p>
            <a:pPr marL="457200" indent="-457200" algn="l">
              <a:spcBef>
                <a:spcPct val="50000"/>
              </a:spcBef>
              <a:buClr>
                <a:schemeClr val="tx1"/>
              </a:buClr>
            </a:pPr>
            <a:r>
              <a:rPr lang="en-US" sz="2400" b="1">
                <a:solidFill>
                  <a:srgbClr val="FFFFFF"/>
                </a:solidFill>
                <a:cs typeface="Arial" charset="0"/>
              </a:rPr>
              <a:t> Nghiên cứu khoa học: yêu cầu cao về năng lực tư duy </a:t>
            </a:r>
          </a:p>
        </p:txBody>
      </p:sp>
      <p:sp>
        <p:nvSpPr>
          <p:cNvPr id="7194" name="Text Box 26"/>
          <p:cNvSpPr txBox="1">
            <a:spLocks noChangeArrowheads="1"/>
          </p:cNvSpPr>
          <p:nvPr/>
        </p:nvSpPr>
        <p:spPr bwMode="white">
          <a:xfrm>
            <a:off x="688975" y="5275263"/>
            <a:ext cx="8531225" cy="461665"/>
          </a:xfrm>
          <a:prstGeom prst="rect">
            <a:avLst/>
          </a:prstGeom>
          <a:noFill/>
          <a:ln w="9525">
            <a:noFill/>
            <a:miter lim="800000"/>
            <a:headEnd/>
            <a:tailEnd/>
          </a:ln>
          <a:effectLst/>
        </p:spPr>
        <p:txBody>
          <a:bodyPr wrap="square">
            <a:spAutoFit/>
          </a:bodyPr>
          <a:lstStyle/>
          <a:p>
            <a:pPr marL="457200" indent="-457200">
              <a:spcBef>
                <a:spcPct val="50000"/>
              </a:spcBef>
              <a:buClr>
                <a:schemeClr val="tx1"/>
              </a:buClr>
            </a:pPr>
            <a:r>
              <a:rPr lang="en-US" sz="2400" b="1">
                <a:solidFill>
                  <a:srgbClr val="FFFFFF"/>
                </a:solidFill>
                <a:cs typeface="Arial" charset="0"/>
              </a:rPr>
              <a:t>Giáo dục STEM: đa dạng về mức độ, đối tượng, trình độ</a:t>
            </a:r>
          </a:p>
        </p:txBody>
      </p:sp>
      <p:pic>
        <p:nvPicPr>
          <p:cNvPr id="7195" name="Picture 27" descr="1"/>
          <p:cNvPicPr>
            <a:picLocks noChangeAspect="1" noChangeArrowheads="1"/>
          </p:cNvPicPr>
          <p:nvPr/>
        </p:nvPicPr>
        <p:blipFill>
          <a:blip r:embed="rId2">
            <a:lum bright="-6000" contrast="24000"/>
          </a:blip>
          <a:srcRect l="42606" t="64474" r="19473"/>
          <a:stretch>
            <a:fillRect/>
          </a:stretch>
        </p:blipFill>
        <p:spPr bwMode="auto">
          <a:xfrm>
            <a:off x="152400" y="5146675"/>
            <a:ext cx="792163" cy="949325"/>
          </a:xfrm>
          <a:prstGeom prst="rect">
            <a:avLst/>
          </a:prstGeom>
          <a:noFill/>
        </p:spPr>
      </p:pic>
      <p:pic>
        <p:nvPicPr>
          <p:cNvPr id="7196" name="Picture 28" descr="1"/>
          <p:cNvPicPr>
            <a:picLocks noChangeAspect="1" noChangeArrowheads="1"/>
          </p:cNvPicPr>
          <p:nvPr/>
        </p:nvPicPr>
        <p:blipFill>
          <a:blip r:embed="rId2">
            <a:lum bright="-6000" contrast="24000"/>
          </a:blip>
          <a:srcRect l="42606" t="64474" r="19473"/>
          <a:stretch>
            <a:fillRect/>
          </a:stretch>
        </p:blipFill>
        <p:spPr bwMode="auto">
          <a:xfrm>
            <a:off x="152400" y="4300538"/>
            <a:ext cx="792163" cy="949325"/>
          </a:xfrm>
          <a:prstGeom prst="rect">
            <a:avLst/>
          </a:prstGeom>
          <a:noFill/>
        </p:spPr>
      </p:pic>
      <p:pic>
        <p:nvPicPr>
          <p:cNvPr id="7197" name="Picture 29" descr="1"/>
          <p:cNvPicPr>
            <a:picLocks noChangeAspect="1" noChangeArrowheads="1"/>
          </p:cNvPicPr>
          <p:nvPr/>
        </p:nvPicPr>
        <p:blipFill>
          <a:blip r:embed="rId2">
            <a:lum bright="-6000" contrast="24000"/>
          </a:blip>
          <a:srcRect l="42606" t="64474" r="19473"/>
          <a:stretch>
            <a:fillRect/>
          </a:stretch>
        </p:blipFill>
        <p:spPr bwMode="auto">
          <a:xfrm>
            <a:off x="152400" y="3449638"/>
            <a:ext cx="792163" cy="949325"/>
          </a:xfrm>
          <a:prstGeom prst="rect">
            <a:avLst/>
          </a:prstGeom>
          <a:noFill/>
        </p:spPr>
      </p:pic>
      <p:pic>
        <p:nvPicPr>
          <p:cNvPr id="7198" name="Picture 30" descr="1"/>
          <p:cNvPicPr>
            <a:picLocks noChangeAspect="1" noChangeArrowheads="1"/>
          </p:cNvPicPr>
          <p:nvPr/>
        </p:nvPicPr>
        <p:blipFill>
          <a:blip r:embed="rId2">
            <a:lum bright="-6000" contrast="24000"/>
          </a:blip>
          <a:srcRect l="42606" t="64474" r="19473"/>
          <a:stretch>
            <a:fillRect/>
          </a:stretch>
        </p:blipFill>
        <p:spPr bwMode="auto">
          <a:xfrm>
            <a:off x="152400" y="2592388"/>
            <a:ext cx="792162" cy="949325"/>
          </a:xfrm>
          <a:prstGeom prst="rect">
            <a:avLst/>
          </a:prstGeom>
          <a:noFill/>
        </p:spPr>
      </p:pic>
      <p:sp>
        <p:nvSpPr>
          <p:cNvPr id="7199" name="Text Box 31"/>
          <p:cNvSpPr txBox="1">
            <a:spLocks noChangeArrowheads="1"/>
          </p:cNvSpPr>
          <p:nvPr/>
        </p:nvSpPr>
        <p:spPr bwMode="white">
          <a:xfrm>
            <a:off x="498475" y="5283200"/>
            <a:ext cx="381000" cy="457200"/>
          </a:xfrm>
          <a:prstGeom prst="rect">
            <a:avLst/>
          </a:prstGeom>
          <a:noFill/>
          <a:ln w="9525">
            <a:noFill/>
            <a:miter lim="800000"/>
            <a:headEnd/>
            <a:tailEnd/>
          </a:ln>
          <a:effectLst/>
        </p:spPr>
        <p:txBody>
          <a:bodyPr>
            <a:spAutoFit/>
          </a:bodyPr>
          <a:lstStyle/>
          <a:p>
            <a:pPr>
              <a:spcBef>
                <a:spcPct val="50000"/>
              </a:spcBef>
            </a:pPr>
            <a:r>
              <a:rPr lang="en-US" sz="2400" b="1">
                <a:solidFill>
                  <a:srgbClr val="FFFFFF"/>
                </a:solidFill>
                <a:cs typeface="Arial" charset="0"/>
              </a:rPr>
              <a:t>4</a:t>
            </a:r>
          </a:p>
        </p:txBody>
      </p:sp>
      <p:sp>
        <p:nvSpPr>
          <p:cNvPr id="7200" name="Text Box 32"/>
          <p:cNvSpPr txBox="1">
            <a:spLocks noChangeArrowheads="1"/>
          </p:cNvSpPr>
          <p:nvPr/>
        </p:nvSpPr>
        <p:spPr bwMode="white">
          <a:xfrm>
            <a:off x="473075" y="2689225"/>
            <a:ext cx="381000" cy="457200"/>
          </a:xfrm>
          <a:prstGeom prst="rect">
            <a:avLst/>
          </a:prstGeom>
          <a:noFill/>
          <a:ln w="9525">
            <a:noFill/>
            <a:miter lim="800000"/>
            <a:headEnd/>
            <a:tailEnd/>
          </a:ln>
          <a:effectLst/>
        </p:spPr>
        <p:txBody>
          <a:bodyPr>
            <a:spAutoFit/>
          </a:bodyPr>
          <a:lstStyle/>
          <a:p>
            <a:pPr>
              <a:spcBef>
                <a:spcPct val="50000"/>
              </a:spcBef>
            </a:pPr>
            <a:r>
              <a:rPr lang="en-US" sz="2400" b="1">
                <a:solidFill>
                  <a:srgbClr val="FFFFFF"/>
                </a:solidFill>
                <a:cs typeface="Arial" charset="0"/>
              </a:rPr>
              <a:t>1</a:t>
            </a:r>
          </a:p>
        </p:txBody>
      </p:sp>
      <p:sp>
        <p:nvSpPr>
          <p:cNvPr id="7201" name="Text Box 33"/>
          <p:cNvSpPr txBox="1">
            <a:spLocks noChangeArrowheads="1"/>
          </p:cNvSpPr>
          <p:nvPr/>
        </p:nvSpPr>
        <p:spPr bwMode="white">
          <a:xfrm>
            <a:off x="474663" y="3548063"/>
            <a:ext cx="381000" cy="457200"/>
          </a:xfrm>
          <a:prstGeom prst="rect">
            <a:avLst/>
          </a:prstGeom>
          <a:noFill/>
          <a:ln w="9525">
            <a:noFill/>
            <a:miter lim="800000"/>
            <a:headEnd/>
            <a:tailEnd/>
          </a:ln>
          <a:effectLst/>
        </p:spPr>
        <p:txBody>
          <a:bodyPr>
            <a:spAutoFit/>
          </a:bodyPr>
          <a:lstStyle/>
          <a:p>
            <a:pPr>
              <a:spcBef>
                <a:spcPct val="50000"/>
              </a:spcBef>
            </a:pPr>
            <a:r>
              <a:rPr lang="en-US" sz="2400" b="1">
                <a:solidFill>
                  <a:srgbClr val="FFFFFF"/>
                </a:solidFill>
                <a:cs typeface="Arial" charset="0"/>
              </a:rPr>
              <a:t>2</a:t>
            </a:r>
          </a:p>
        </p:txBody>
      </p:sp>
      <p:sp>
        <p:nvSpPr>
          <p:cNvPr id="7202" name="Text Box 34"/>
          <p:cNvSpPr txBox="1">
            <a:spLocks noChangeArrowheads="1"/>
          </p:cNvSpPr>
          <p:nvPr/>
        </p:nvSpPr>
        <p:spPr bwMode="white">
          <a:xfrm>
            <a:off x="474663" y="4435475"/>
            <a:ext cx="381000" cy="457200"/>
          </a:xfrm>
          <a:prstGeom prst="rect">
            <a:avLst/>
          </a:prstGeom>
          <a:noFill/>
          <a:ln w="9525">
            <a:noFill/>
            <a:miter lim="800000"/>
            <a:headEnd/>
            <a:tailEnd/>
          </a:ln>
          <a:effectLst/>
        </p:spPr>
        <p:txBody>
          <a:bodyPr>
            <a:spAutoFit/>
          </a:bodyPr>
          <a:lstStyle/>
          <a:p>
            <a:pPr>
              <a:spcBef>
                <a:spcPct val="50000"/>
              </a:spcBef>
            </a:pPr>
            <a:r>
              <a:rPr lang="en-US" sz="2400" b="1">
                <a:solidFill>
                  <a:srgbClr val="FFFFFF"/>
                </a:solidFill>
                <a:cs typeface="Arial" charset="0"/>
              </a:rPr>
              <a:t>3</a:t>
            </a:r>
          </a:p>
        </p:txBody>
      </p:sp>
      <p:sp>
        <p:nvSpPr>
          <p:cNvPr id="7203" name="AutoShape 35"/>
          <p:cNvSpPr>
            <a:spLocks noChangeArrowheads="1"/>
          </p:cNvSpPr>
          <p:nvPr/>
        </p:nvSpPr>
        <p:spPr bwMode="auto">
          <a:xfrm>
            <a:off x="609599" y="1676400"/>
            <a:ext cx="7162801" cy="720725"/>
          </a:xfrm>
          <a:prstGeom prst="roundRect">
            <a:avLst>
              <a:gd name="adj" fmla="val 42181"/>
            </a:avLst>
          </a:prstGeom>
          <a:noFill/>
          <a:ln w="19050" cap="rnd">
            <a:noFill/>
            <a:prstDash val="sysDot"/>
            <a:round/>
            <a:headEnd/>
            <a:tailEnd/>
          </a:ln>
          <a:effectLst/>
        </p:spPr>
        <p:txBody>
          <a:bodyPr wrap="none" anchor="ctr"/>
          <a:lstStyle/>
          <a:p>
            <a:pPr algn="l"/>
            <a:r>
              <a:rPr lang="vi-VN" b="1">
                <a:solidFill>
                  <a:srgbClr val="000000"/>
                </a:solidFill>
                <a:cs typeface="Arial" charset="0"/>
              </a:rPr>
              <a:t>Ưu</a:t>
            </a:r>
            <a:r>
              <a:rPr lang="en-US" b="1">
                <a:solidFill>
                  <a:srgbClr val="000000"/>
                </a:solidFill>
                <a:cs typeface="Arial" charset="0"/>
              </a:rPr>
              <a:t> điểm của phương pháp giáo dục STEM</a:t>
            </a:r>
          </a:p>
        </p:txBody>
      </p:sp>
      <p:sp>
        <p:nvSpPr>
          <p:cNvPr id="36" name="Rectangle 35"/>
          <p:cNvSpPr/>
          <p:nvPr/>
        </p:nvSpPr>
        <p:spPr bwMode="auto">
          <a:xfrm>
            <a:off x="228600" y="6542628"/>
            <a:ext cx="1676400" cy="152400"/>
          </a:xfrm>
          <a:prstGeom prst="rect">
            <a:avLst/>
          </a:prstGeom>
          <a:solidFill>
            <a:srgbClr val="357DA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37" name="Text Box 9"/>
          <p:cNvSpPr txBox="1">
            <a:spLocks noChangeArrowheads="1"/>
          </p:cNvSpPr>
          <p:nvPr/>
        </p:nvSpPr>
        <p:spPr bwMode="gray">
          <a:xfrm>
            <a:off x="674687" y="1371600"/>
            <a:ext cx="5451475" cy="400110"/>
          </a:xfrm>
          <a:prstGeom prst="rect">
            <a:avLst/>
          </a:prstGeom>
          <a:noFill/>
          <a:ln w="9525" algn="ctr">
            <a:noFill/>
            <a:miter lim="800000"/>
            <a:headEnd/>
            <a:tailEnd/>
          </a:ln>
          <a:effectLst/>
        </p:spPr>
        <p:txBody>
          <a:bodyPr wrap="square">
            <a:spAutoFit/>
          </a:bodyPr>
          <a:lstStyle/>
          <a:p>
            <a:pPr algn="l" eaLnBrk="0" hangingPunct="0"/>
            <a:r>
              <a:rPr lang="en-US" sz="2000" b="1">
                <a:solidFill>
                  <a:srgbClr val="000000"/>
                </a:solidFill>
                <a:cs typeface="Arial" charset="0"/>
              </a:rPr>
              <a:t>2. Các phương pháp dạy học tích cực</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Rectangle 5"/>
          <p:cNvSpPr>
            <a:spLocks noGrp="1" noChangeArrowheads="1"/>
          </p:cNvSpPr>
          <p:nvPr>
            <p:ph type="title"/>
          </p:nvPr>
        </p:nvSpPr>
        <p:spPr/>
        <p:txBody>
          <a:bodyPr/>
          <a:lstStyle/>
          <a:p>
            <a:r>
              <a:rPr lang="en-US" sz="3600"/>
              <a:t>I. TỔNG QUAN</a:t>
            </a:r>
          </a:p>
        </p:txBody>
      </p:sp>
      <p:sp>
        <p:nvSpPr>
          <p:cNvPr id="21516" name="Rectangle 12"/>
          <p:cNvSpPr>
            <a:spLocks noChangeArrowheads="1"/>
          </p:cNvSpPr>
          <p:nvPr/>
        </p:nvSpPr>
        <p:spPr bwMode="gray">
          <a:xfrm>
            <a:off x="706438" y="1782758"/>
            <a:ext cx="6532562" cy="397032"/>
          </a:xfrm>
          <a:prstGeom prst="rect">
            <a:avLst/>
          </a:prstGeom>
          <a:noFill/>
          <a:ln w="9525" algn="ctr">
            <a:noFill/>
            <a:miter lim="800000"/>
            <a:headEnd/>
            <a:tailEnd/>
          </a:ln>
          <a:effectLst/>
        </p:spPr>
        <p:txBody>
          <a:bodyPr wrap="square">
            <a:spAutoFit/>
          </a:bodyPr>
          <a:lstStyle/>
          <a:p>
            <a:pPr algn="l" eaLnBrk="0" hangingPunct="0">
              <a:lnSpc>
                <a:spcPct val="110000"/>
              </a:lnSpc>
            </a:pPr>
            <a:r>
              <a:rPr lang="en-US">
                <a:solidFill>
                  <a:srgbClr val="000000"/>
                </a:solidFill>
                <a:cs typeface="Arial" charset="0"/>
              </a:rPr>
              <a:t>Bất cập, mâu thuẫn của các phương pháp dạy học tích cực</a:t>
            </a:r>
          </a:p>
        </p:txBody>
      </p:sp>
      <p:sp>
        <p:nvSpPr>
          <p:cNvPr id="21506" name="AutoShape 2"/>
          <p:cNvSpPr>
            <a:spLocks noChangeArrowheads="1"/>
          </p:cNvSpPr>
          <p:nvPr/>
        </p:nvSpPr>
        <p:spPr bwMode="ltGray">
          <a:xfrm>
            <a:off x="2508250" y="2449512"/>
            <a:ext cx="4122738" cy="1003300"/>
          </a:xfrm>
          <a:prstGeom prst="roundRect">
            <a:avLst>
              <a:gd name="adj" fmla="val 11505"/>
            </a:avLst>
          </a:prstGeom>
          <a:gradFill rotWithShape="1">
            <a:gsLst>
              <a:gs pos="0">
                <a:schemeClr val="accent2"/>
              </a:gs>
              <a:gs pos="100000">
                <a:schemeClr val="bg1">
                  <a:alpha val="0"/>
                </a:schemeClr>
              </a:gs>
            </a:gsLst>
            <a:lin ang="0" scaled="1"/>
          </a:gradFill>
          <a:ln w="6350" algn="ctr">
            <a:noFill/>
            <a:prstDash val="sysDot"/>
            <a:round/>
            <a:headEnd/>
            <a:tailEnd/>
          </a:ln>
          <a:effectLst/>
        </p:spPr>
        <p:txBody>
          <a:bodyPr wrap="none" anchor="ctr"/>
          <a:lstStyle/>
          <a:p>
            <a:endParaRPr lang="en-US"/>
          </a:p>
        </p:txBody>
      </p:sp>
      <p:sp>
        <p:nvSpPr>
          <p:cNvPr id="21507" name="AutoShape 3"/>
          <p:cNvSpPr>
            <a:spLocks noChangeArrowheads="1"/>
          </p:cNvSpPr>
          <p:nvPr/>
        </p:nvSpPr>
        <p:spPr bwMode="ltGray">
          <a:xfrm>
            <a:off x="2495550" y="3613150"/>
            <a:ext cx="4114800" cy="971550"/>
          </a:xfrm>
          <a:prstGeom prst="roundRect">
            <a:avLst>
              <a:gd name="adj" fmla="val 11505"/>
            </a:avLst>
          </a:prstGeom>
          <a:gradFill rotWithShape="1">
            <a:gsLst>
              <a:gs pos="0">
                <a:schemeClr val="folHlink"/>
              </a:gs>
              <a:gs pos="100000">
                <a:schemeClr val="bg1">
                  <a:alpha val="0"/>
                </a:schemeClr>
              </a:gs>
            </a:gsLst>
            <a:lin ang="0" scaled="1"/>
          </a:gradFill>
          <a:ln w="6350" algn="ctr">
            <a:noFill/>
            <a:prstDash val="sysDot"/>
            <a:round/>
            <a:headEnd/>
            <a:tailEnd/>
          </a:ln>
          <a:effectLst/>
        </p:spPr>
        <p:txBody>
          <a:bodyPr wrap="none" anchor="ctr"/>
          <a:lstStyle/>
          <a:p>
            <a:endParaRPr lang="en-US"/>
          </a:p>
        </p:txBody>
      </p:sp>
      <p:sp>
        <p:nvSpPr>
          <p:cNvPr id="21508" name="AutoShape 4"/>
          <p:cNvSpPr>
            <a:spLocks noChangeArrowheads="1"/>
          </p:cNvSpPr>
          <p:nvPr/>
        </p:nvSpPr>
        <p:spPr bwMode="ltGray">
          <a:xfrm>
            <a:off x="2473325" y="4678362"/>
            <a:ext cx="4137025" cy="982663"/>
          </a:xfrm>
          <a:prstGeom prst="roundRect">
            <a:avLst>
              <a:gd name="adj" fmla="val 11505"/>
            </a:avLst>
          </a:prstGeom>
          <a:gradFill rotWithShape="1">
            <a:gsLst>
              <a:gs pos="0">
                <a:schemeClr val="accent1"/>
              </a:gs>
              <a:gs pos="100000">
                <a:schemeClr val="bg1">
                  <a:alpha val="0"/>
                </a:schemeClr>
              </a:gs>
            </a:gsLst>
            <a:lin ang="0" scaled="1"/>
          </a:gradFill>
          <a:ln w="6350" algn="ctr">
            <a:noFill/>
            <a:prstDash val="sysDot"/>
            <a:round/>
            <a:headEnd/>
            <a:tailEnd/>
          </a:ln>
          <a:effectLst/>
        </p:spPr>
        <p:txBody>
          <a:bodyPr wrap="none" anchor="ctr"/>
          <a:lstStyle/>
          <a:p>
            <a:endParaRPr lang="en-US"/>
          </a:p>
        </p:txBody>
      </p:sp>
      <p:sp>
        <p:nvSpPr>
          <p:cNvPr id="21510" name="Text Box 6"/>
          <p:cNvSpPr txBox="1">
            <a:spLocks noChangeArrowheads="1"/>
          </p:cNvSpPr>
          <p:nvPr/>
        </p:nvSpPr>
        <p:spPr bwMode="gray">
          <a:xfrm>
            <a:off x="3186113" y="2608262"/>
            <a:ext cx="3490912" cy="707886"/>
          </a:xfrm>
          <a:prstGeom prst="rect">
            <a:avLst/>
          </a:prstGeom>
          <a:noFill/>
          <a:ln w="9525" algn="ctr">
            <a:noFill/>
            <a:miter lim="800000"/>
            <a:headEnd/>
            <a:tailEnd/>
          </a:ln>
          <a:effectLst/>
        </p:spPr>
        <p:txBody>
          <a:bodyPr>
            <a:spAutoFit/>
          </a:bodyPr>
          <a:lstStyle/>
          <a:p>
            <a:pPr algn="l">
              <a:spcBef>
                <a:spcPct val="50000"/>
              </a:spcBef>
              <a:buFontTx/>
              <a:buChar char="•"/>
            </a:pPr>
            <a:r>
              <a:rPr lang="en-US" sz="1600" b="1">
                <a:solidFill>
                  <a:srgbClr val="000000"/>
                </a:solidFill>
                <a:cs typeface="Arial" charset="0"/>
              </a:rPr>
              <a:t> Chương trình nặng</a:t>
            </a:r>
          </a:p>
          <a:p>
            <a:pPr algn="l">
              <a:spcBef>
                <a:spcPct val="50000"/>
              </a:spcBef>
              <a:buFontTx/>
              <a:buChar char="•"/>
            </a:pPr>
            <a:r>
              <a:rPr lang="en-US" sz="1600" b="1">
                <a:solidFill>
                  <a:srgbClr val="000000"/>
                </a:solidFill>
                <a:cs typeface="Arial" charset="0"/>
              </a:rPr>
              <a:t> Kiến thức hàn lâm, thiếu thực tế</a:t>
            </a:r>
          </a:p>
        </p:txBody>
      </p:sp>
      <p:sp>
        <p:nvSpPr>
          <p:cNvPr id="21511" name="Text Box 7"/>
          <p:cNvSpPr txBox="1">
            <a:spLocks noChangeArrowheads="1"/>
          </p:cNvSpPr>
          <p:nvPr/>
        </p:nvSpPr>
        <p:spPr bwMode="gray">
          <a:xfrm>
            <a:off x="3194050" y="3768725"/>
            <a:ext cx="3511550" cy="707886"/>
          </a:xfrm>
          <a:prstGeom prst="rect">
            <a:avLst/>
          </a:prstGeom>
          <a:noFill/>
          <a:ln w="9525" algn="ctr">
            <a:noFill/>
            <a:miter lim="800000"/>
            <a:headEnd/>
            <a:tailEnd/>
          </a:ln>
          <a:effectLst/>
        </p:spPr>
        <p:txBody>
          <a:bodyPr>
            <a:spAutoFit/>
          </a:bodyPr>
          <a:lstStyle/>
          <a:p>
            <a:pPr algn="l">
              <a:spcBef>
                <a:spcPct val="50000"/>
              </a:spcBef>
              <a:buFontTx/>
              <a:buChar char="•"/>
            </a:pPr>
            <a:r>
              <a:rPr lang="en-US" sz="1600" b="1">
                <a:solidFill>
                  <a:srgbClr val="000000"/>
                </a:solidFill>
                <a:cs typeface="Arial" charset="0"/>
              </a:rPr>
              <a:t> Kiểm tra kiến thức từ chương</a:t>
            </a:r>
          </a:p>
          <a:p>
            <a:pPr algn="l">
              <a:spcBef>
                <a:spcPct val="50000"/>
              </a:spcBef>
              <a:buFontTx/>
              <a:buChar char="•"/>
            </a:pPr>
            <a:r>
              <a:rPr lang="en-US" sz="1600" b="1">
                <a:solidFill>
                  <a:srgbClr val="000000"/>
                </a:solidFill>
                <a:cs typeface="Arial" charset="0"/>
              </a:rPr>
              <a:t> Kỹ năng vận dụng máy móc</a:t>
            </a:r>
          </a:p>
        </p:txBody>
      </p:sp>
      <p:sp>
        <p:nvSpPr>
          <p:cNvPr id="21512" name="Text Box 8"/>
          <p:cNvSpPr txBox="1">
            <a:spLocks noChangeArrowheads="1"/>
          </p:cNvSpPr>
          <p:nvPr/>
        </p:nvSpPr>
        <p:spPr bwMode="gray">
          <a:xfrm>
            <a:off x="3184525" y="4821237"/>
            <a:ext cx="3419475" cy="707886"/>
          </a:xfrm>
          <a:prstGeom prst="rect">
            <a:avLst/>
          </a:prstGeom>
          <a:noFill/>
          <a:ln w="9525" algn="ctr">
            <a:noFill/>
            <a:miter lim="800000"/>
            <a:headEnd/>
            <a:tailEnd/>
          </a:ln>
          <a:effectLst/>
        </p:spPr>
        <p:txBody>
          <a:bodyPr>
            <a:spAutoFit/>
          </a:bodyPr>
          <a:lstStyle/>
          <a:p>
            <a:pPr algn="l">
              <a:spcBef>
                <a:spcPct val="50000"/>
              </a:spcBef>
              <a:buFontTx/>
              <a:buChar char="•"/>
            </a:pPr>
            <a:r>
              <a:rPr lang="en-US" sz="1600" b="1">
                <a:solidFill>
                  <a:srgbClr val="000000"/>
                </a:solidFill>
                <a:cs typeface="Arial" charset="0"/>
              </a:rPr>
              <a:t> Trình độ quản lý, giảng dạy</a:t>
            </a:r>
          </a:p>
          <a:p>
            <a:pPr algn="l">
              <a:spcBef>
                <a:spcPct val="50000"/>
              </a:spcBef>
              <a:buFontTx/>
              <a:buChar char="•"/>
            </a:pPr>
            <a:r>
              <a:rPr lang="en-US" sz="1600" b="1">
                <a:solidFill>
                  <a:srgbClr val="000000"/>
                </a:solidFill>
                <a:cs typeface="Arial" charset="0"/>
              </a:rPr>
              <a:t> Cơ sở vật chất, sĩ số lớp</a:t>
            </a:r>
          </a:p>
        </p:txBody>
      </p:sp>
      <p:sp>
        <p:nvSpPr>
          <p:cNvPr id="21513" name="AutoShape 9"/>
          <p:cNvSpPr>
            <a:spLocks noChangeArrowheads="1"/>
          </p:cNvSpPr>
          <p:nvPr/>
        </p:nvSpPr>
        <p:spPr bwMode="gray">
          <a:xfrm>
            <a:off x="2616200" y="2801937"/>
            <a:ext cx="469900" cy="371475"/>
          </a:xfrm>
          <a:prstGeom prst="rightArrow">
            <a:avLst>
              <a:gd name="adj1" fmla="val 50000"/>
              <a:gd name="adj2" fmla="val 52707"/>
            </a:avLst>
          </a:prstGeom>
          <a:solidFill>
            <a:srgbClr val="FFFFFF"/>
          </a:solidFill>
          <a:ln w="9525">
            <a:noFill/>
            <a:miter lim="800000"/>
            <a:headEnd/>
            <a:tailEnd/>
          </a:ln>
          <a:effectLst/>
        </p:spPr>
        <p:txBody>
          <a:bodyPr wrap="none" anchor="ctr"/>
          <a:lstStyle/>
          <a:p>
            <a:endParaRPr lang="en-US"/>
          </a:p>
        </p:txBody>
      </p:sp>
      <p:sp>
        <p:nvSpPr>
          <p:cNvPr id="21514" name="AutoShape 10"/>
          <p:cNvSpPr>
            <a:spLocks noChangeArrowheads="1"/>
          </p:cNvSpPr>
          <p:nvPr/>
        </p:nvSpPr>
        <p:spPr bwMode="gray">
          <a:xfrm>
            <a:off x="2624138" y="3867150"/>
            <a:ext cx="469900" cy="371475"/>
          </a:xfrm>
          <a:prstGeom prst="rightArrow">
            <a:avLst>
              <a:gd name="adj1" fmla="val 50000"/>
              <a:gd name="adj2" fmla="val 52707"/>
            </a:avLst>
          </a:prstGeom>
          <a:solidFill>
            <a:srgbClr val="FFFFFF"/>
          </a:solidFill>
          <a:ln w="9525">
            <a:noFill/>
            <a:miter lim="800000"/>
            <a:headEnd/>
            <a:tailEnd/>
          </a:ln>
          <a:effectLst/>
        </p:spPr>
        <p:txBody>
          <a:bodyPr wrap="none" anchor="ctr"/>
          <a:lstStyle/>
          <a:p>
            <a:endParaRPr lang="en-US"/>
          </a:p>
        </p:txBody>
      </p:sp>
      <p:sp>
        <p:nvSpPr>
          <p:cNvPr id="21515" name="AutoShape 11"/>
          <p:cNvSpPr>
            <a:spLocks noChangeArrowheads="1"/>
          </p:cNvSpPr>
          <p:nvPr/>
        </p:nvSpPr>
        <p:spPr bwMode="gray">
          <a:xfrm>
            <a:off x="2614613" y="4981575"/>
            <a:ext cx="469900" cy="371475"/>
          </a:xfrm>
          <a:prstGeom prst="rightArrow">
            <a:avLst>
              <a:gd name="adj1" fmla="val 50000"/>
              <a:gd name="adj2" fmla="val 52707"/>
            </a:avLst>
          </a:prstGeom>
          <a:solidFill>
            <a:srgbClr val="FFFFFF"/>
          </a:solidFill>
          <a:ln w="9525">
            <a:noFill/>
            <a:miter lim="800000"/>
            <a:headEnd/>
            <a:tailEnd/>
          </a:ln>
          <a:effectLst/>
        </p:spPr>
        <p:txBody>
          <a:bodyPr wrap="none" anchor="ctr"/>
          <a:lstStyle/>
          <a:p>
            <a:endParaRPr lang="en-US"/>
          </a:p>
        </p:txBody>
      </p:sp>
      <p:grpSp>
        <p:nvGrpSpPr>
          <p:cNvPr id="21517" name="Group 13"/>
          <p:cNvGrpSpPr>
            <a:grpSpLocks/>
          </p:cNvGrpSpPr>
          <p:nvPr/>
        </p:nvGrpSpPr>
        <p:grpSpPr bwMode="auto">
          <a:xfrm>
            <a:off x="390525" y="4448175"/>
            <a:ext cx="2238375" cy="1330325"/>
            <a:chOff x="471" y="272"/>
            <a:chExt cx="1161" cy="1539"/>
          </a:xfrm>
        </p:grpSpPr>
        <p:sp>
          <p:nvSpPr>
            <p:cNvPr id="21518" name="Oval 14"/>
            <p:cNvSpPr>
              <a:spLocks noChangeArrowheads="1"/>
            </p:cNvSpPr>
            <p:nvPr/>
          </p:nvSpPr>
          <p:spPr bwMode="ltGray">
            <a:xfrm>
              <a:off x="471" y="1438"/>
              <a:ext cx="1159" cy="362"/>
            </a:xfrm>
            <a:prstGeom prst="ellipse">
              <a:avLst/>
            </a:prstGeom>
            <a:gradFill rotWithShape="1">
              <a:gsLst>
                <a:gs pos="0">
                  <a:srgbClr val="C1CF9D"/>
                </a:gs>
                <a:gs pos="50000">
                  <a:srgbClr val="C1CF9D">
                    <a:gamma/>
                    <a:tint val="42353"/>
                    <a:invGamma/>
                  </a:srgbClr>
                </a:gs>
                <a:gs pos="100000">
                  <a:srgbClr val="C1CF9D"/>
                </a:gs>
              </a:gsLst>
              <a:lin ang="0" scaled="1"/>
            </a:gradFill>
            <a:ln w="9525" algn="ctr">
              <a:noFill/>
              <a:round/>
              <a:headEnd/>
              <a:tailEnd/>
            </a:ln>
            <a:effectLst/>
          </p:spPr>
          <p:txBody>
            <a:bodyPr wrap="none" anchor="ctr"/>
            <a:lstStyle/>
            <a:p>
              <a:endParaRPr lang="en-US"/>
            </a:p>
          </p:txBody>
        </p:sp>
        <p:sp>
          <p:nvSpPr>
            <p:cNvPr id="21519" name="AutoShape 15"/>
            <p:cNvSpPr>
              <a:spLocks noChangeArrowheads="1"/>
            </p:cNvSpPr>
            <p:nvPr/>
          </p:nvSpPr>
          <p:spPr bwMode="ltGray">
            <a:xfrm>
              <a:off x="473" y="272"/>
              <a:ext cx="1159" cy="1539"/>
            </a:xfrm>
            <a:prstGeom prst="can">
              <a:avLst>
                <a:gd name="adj" fmla="val 33197"/>
              </a:avLst>
            </a:prstGeom>
            <a:gradFill rotWithShape="1">
              <a:gsLst>
                <a:gs pos="0">
                  <a:schemeClr val="accent1">
                    <a:gamma/>
                    <a:shade val="46275"/>
                    <a:invGamma/>
                  </a:schemeClr>
                </a:gs>
                <a:gs pos="50000">
                  <a:schemeClr val="accent1">
                    <a:alpha val="50000"/>
                  </a:schemeClr>
                </a:gs>
                <a:gs pos="100000">
                  <a:schemeClr val="accent1">
                    <a:gamma/>
                    <a:shade val="46275"/>
                    <a:invGamma/>
                  </a:schemeClr>
                </a:gs>
              </a:gsLst>
              <a:lin ang="0" scaled="1"/>
            </a:gradFill>
            <a:ln w="9525">
              <a:noFill/>
              <a:round/>
              <a:headEnd/>
              <a:tailEnd/>
            </a:ln>
            <a:effectLst/>
          </p:spPr>
          <p:txBody>
            <a:bodyPr wrap="none" anchor="ctr"/>
            <a:lstStyle/>
            <a:p>
              <a:endParaRPr lang="en-US"/>
            </a:p>
          </p:txBody>
        </p:sp>
      </p:grpSp>
      <p:grpSp>
        <p:nvGrpSpPr>
          <p:cNvPr id="21520" name="Group 16"/>
          <p:cNvGrpSpPr>
            <a:grpSpLocks/>
          </p:cNvGrpSpPr>
          <p:nvPr/>
        </p:nvGrpSpPr>
        <p:grpSpPr bwMode="auto">
          <a:xfrm>
            <a:off x="390525" y="3373437"/>
            <a:ext cx="2238375" cy="1330325"/>
            <a:chOff x="471" y="272"/>
            <a:chExt cx="1161" cy="1539"/>
          </a:xfrm>
        </p:grpSpPr>
        <p:sp>
          <p:nvSpPr>
            <p:cNvPr id="21521" name="Oval 17"/>
            <p:cNvSpPr>
              <a:spLocks noChangeArrowheads="1"/>
            </p:cNvSpPr>
            <p:nvPr/>
          </p:nvSpPr>
          <p:spPr bwMode="ltGray">
            <a:xfrm>
              <a:off x="471" y="1438"/>
              <a:ext cx="1159" cy="362"/>
            </a:xfrm>
            <a:prstGeom prst="ellipse">
              <a:avLst/>
            </a:prstGeom>
            <a:gradFill rotWithShape="1">
              <a:gsLst>
                <a:gs pos="0">
                  <a:srgbClr val="C1CF9D"/>
                </a:gs>
                <a:gs pos="50000">
                  <a:srgbClr val="C1CF9D">
                    <a:gamma/>
                    <a:tint val="42353"/>
                    <a:invGamma/>
                  </a:srgbClr>
                </a:gs>
                <a:gs pos="100000">
                  <a:srgbClr val="C1CF9D"/>
                </a:gs>
              </a:gsLst>
              <a:lin ang="0" scaled="1"/>
            </a:gradFill>
            <a:ln w="9525" algn="ctr">
              <a:noFill/>
              <a:round/>
              <a:headEnd/>
              <a:tailEnd/>
            </a:ln>
            <a:effectLst/>
          </p:spPr>
          <p:txBody>
            <a:bodyPr wrap="none" anchor="ctr"/>
            <a:lstStyle/>
            <a:p>
              <a:endParaRPr lang="en-US"/>
            </a:p>
          </p:txBody>
        </p:sp>
        <p:sp>
          <p:nvSpPr>
            <p:cNvPr id="21522" name="AutoShape 18"/>
            <p:cNvSpPr>
              <a:spLocks noChangeArrowheads="1"/>
            </p:cNvSpPr>
            <p:nvPr/>
          </p:nvSpPr>
          <p:spPr bwMode="ltGray">
            <a:xfrm>
              <a:off x="473" y="272"/>
              <a:ext cx="1159" cy="1539"/>
            </a:xfrm>
            <a:prstGeom prst="can">
              <a:avLst>
                <a:gd name="adj" fmla="val 33197"/>
              </a:avLst>
            </a:prstGeom>
            <a:gradFill rotWithShape="1">
              <a:gsLst>
                <a:gs pos="0">
                  <a:schemeClr val="folHlink">
                    <a:gamma/>
                    <a:shade val="46275"/>
                    <a:invGamma/>
                  </a:schemeClr>
                </a:gs>
                <a:gs pos="50000">
                  <a:schemeClr val="folHlink">
                    <a:alpha val="50000"/>
                  </a:schemeClr>
                </a:gs>
                <a:gs pos="100000">
                  <a:schemeClr val="folHlink">
                    <a:gamma/>
                    <a:shade val="46275"/>
                    <a:invGamma/>
                  </a:schemeClr>
                </a:gs>
              </a:gsLst>
              <a:lin ang="0" scaled="1"/>
            </a:gradFill>
            <a:ln w="9525">
              <a:noFill/>
              <a:round/>
              <a:headEnd/>
              <a:tailEnd/>
            </a:ln>
            <a:effectLst/>
          </p:spPr>
          <p:txBody>
            <a:bodyPr wrap="none" anchor="ctr"/>
            <a:lstStyle/>
            <a:p>
              <a:endParaRPr lang="en-US"/>
            </a:p>
          </p:txBody>
        </p:sp>
      </p:grpSp>
      <p:grpSp>
        <p:nvGrpSpPr>
          <p:cNvPr id="21523" name="Group 19"/>
          <p:cNvGrpSpPr>
            <a:grpSpLocks/>
          </p:cNvGrpSpPr>
          <p:nvPr/>
        </p:nvGrpSpPr>
        <p:grpSpPr bwMode="auto">
          <a:xfrm>
            <a:off x="390525" y="2286000"/>
            <a:ext cx="2238375" cy="1330325"/>
            <a:chOff x="471" y="272"/>
            <a:chExt cx="1161" cy="1539"/>
          </a:xfrm>
        </p:grpSpPr>
        <p:sp>
          <p:nvSpPr>
            <p:cNvPr id="21524" name="Oval 20"/>
            <p:cNvSpPr>
              <a:spLocks noChangeArrowheads="1"/>
            </p:cNvSpPr>
            <p:nvPr/>
          </p:nvSpPr>
          <p:spPr bwMode="ltGray">
            <a:xfrm>
              <a:off x="471" y="1438"/>
              <a:ext cx="1159" cy="362"/>
            </a:xfrm>
            <a:prstGeom prst="ellipse">
              <a:avLst/>
            </a:prstGeom>
            <a:gradFill rotWithShape="1">
              <a:gsLst>
                <a:gs pos="0">
                  <a:srgbClr val="C1CF9D"/>
                </a:gs>
                <a:gs pos="50000">
                  <a:srgbClr val="C1CF9D">
                    <a:gamma/>
                    <a:tint val="42353"/>
                    <a:invGamma/>
                  </a:srgbClr>
                </a:gs>
                <a:gs pos="100000">
                  <a:srgbClr val="C1CF9D"/>
                </a:gs>
              </a:gsLst>
              <a:lin ang="0" scaled="1"/>
            </a:gradFill>
            <a:ln w="9525" algn="ctr">
              <a:noFill/>
              <a:round/>
              <a:headEnd/>
              <a:tailEnd/>
            </a:ln>
            <a:effectLst/>
          </p:spPr>
          <p:txBody>
            <a:bodyPr wrap="none" anchor="ctr"/>
            <a:lstStyle/>
            <a:p>
              <a:endParaRPr lang="en-US"/>
            </a:p>
          </p:txBody>
        </p:sp>
        <p:sp>
          <p:nvSpPr>
            <p:cNvPr id="21525" name="AutoShape 21"/>
            <p:cNvSpPr>
              <a:spLocks noChangeArrowheads="1"/>
            </p:cNvSpPr>
            <p:nvPr/>
          </p:nvSpPr>
          <p:spPr bwMode="ltGray">
            <a:xfrm>
              <a:off x="473" y="272"/>
              <a:ext cx="1159" cy="1539"/>
            </a:xfrm>
            <a:prstGeom prst="can">
              <a:avLst>
                <a:gd name="adj" fmla="val 33197"/>
              </a:avLst>
            </a:prstGeom>
            <a:gradFill rotWithShape="1">
              <a:gsLst>
                <a:gs pos="0">
                  <a:schemeClr val="accent2">
                    <a:gamma/>
                    <a:shade val="46275"/>
                    <a:invGamma/>
                  </a:schemeClr>
                </a:gs>
                <a:gs pos="50000">
                  <a:schemeClr val="accent2">
                    <a:alpha val="50000"/>
                  </a:schemeClr>
                </a:gs>
                <a:gs pos="100000">
                  <a:schemeClr val="accent2">
                    <a:gamma/>
                    <a:shade val="46275"/>
                    <a:invGamma/>
                  </a:schemeClr>
                </a:gs>
              </a:gsLst>
              <a:lin ang="0" scaled="1"/>
            </a:gradFill>
            <a:ln w="9525">
              <a:noFill/>
              <a:round/>
              <a:headEnd/>
              <a:tailEnd/>
            </a:ln>
            <a:effectLst/>
          </p:spPr>
          <p:txBody>
            <a:bodyPr wrap="none" anchor="ctr"/>
            <a:lstStyle/>
            <a:p>
              <a:endParaRPr lang="en-US"/>
            </a:p>
          </p:txBody>
        </p:sp>
      </p:grpSp>
      <p:sp>
        <p:nvSpPr>
          <p:cNvPr id="21526" name="Text Box 22"/>
          <p:cNvSpPr txBox="1">
            <a:spLocks noChangeArrowheads="1"/>
          </p:cNvSpPr>
          <p:nvPr/>
        </p:nvSpPr>
        <p:spPr bwMode="black">
          <a:xfrm>
            <a:off x="381000" y="2682875"/>
            <a:ext cx="2230438" cy="830997"/>
          </a:xfrm>
          <a:prstGeom prst="rect">
            <a:avLst/>
          </a:prstGeom>
          <a:noFill/>
          <a:ln w="9525" algn="ctr">
            <a:noFill/>
            <a:miter lim="800000"/>
            <a:headEnd/>
            <a:tailEnd/>
          </a:ln>
          <a:effectLst>
            <a:outerShdw dist="17961" dir="2700000" algn="ctr" rotWithShape="0">
              <a:srgbClr val="003300">
                <a:alpha val="50000"/>
              </a:srgbClr>
            </a:outerShdw>
          </a:effectLst>
        </p:spPr>
        <p:txBody>
          <a:bodyPr wrap="square">
            <a:spAutoFit/>
          </a:bodyPr>
          <a:lstStyle/>
          <a:p>
            <a:pPr>
              <a:spcBef>
                <a:spcPct val="50000"/>
              </a:spcBef>
            </a:pPr>
            <a:r>
              <a:rPr lang="en-US" sz="2400" b="1">
                <a:solidFill>
                  <a:srgbClr val="FFFFFF"/>
                </a:solidFill>
                <a:cs typeface="Arial" charset="0"/>
              </a:rPr>
              <a:t>  Nội dung chương trình</a:t>
            </a:r>
          </a:p>
        </p:txBody>
      </p:sp>
      <p:sp>
        <p:nvSpPr>
          <p:cNvPr id="21527" name="Text Box 23"/>
          <p:cNvSpPr txBox="1">
            <a:spLocks noChangeArrowheads="1"/>
          </p:cNvSpPr>
          <p:nvPr/>
        </p:nvSpPr>
        <p:spPr bwMode="black">
          <a:xfrm>
            <a:off x="460375" y="3797300"/>
            <a:ext cx="2074863" cy="830997"/>
          </a:xfrm>
          <a:prstGeom prst="rect">
            <a:avLst/>
          </a:prstGeom>
          <a:noFill/>
          <a:ln w="9525" algn="ctr">
            <a:noFill/>
            <a:miter lim="800000"/>
            <a:headEnd/>
            <a:tailEnd/>
          </a:ln>
          <a:effectLst>
            <a:outerShdw dist="17961" dir="2700000" algn="ctr" rotWithShape="0">
              <a:srgbClr val="003300">
                <a:alpha val="50000"/>
              </a:srgbClr>
            </a:outerShdw>
          </a:effectLst>
        </p:spPr>
        <p:txBody>
          <a:bodyPr>
            <a:spAutoFit/>
          </a:bodyPr>
          <a:lstStyle/>
          <a:p>
            <a:pPr>
              <a:spcBef>
                <a:spcPct val="50000"/>
              </a:spcBef>
            </a:pPr>
            <a:r>
              <a:rPr lang="en-US" sz="2400" b="1">
                <a:solidFill>
                  <a:srgbClr val="FFFFFF"/>
                </a:solidFill>
                <a:cs typeface="Arial" charset="0"/>
              </a:rPr>
              <a:t>  Kiểm tra Thi cử</a:t>
            </a:r>
          </a:p>
        </p:txBody>
      </p:sp>
      <p:sp>
        <p:nvSpPr>
          <p:cNvPr id="21528" name="Text Box 24"/>
          <p:cNvSpPr txBox="1">
            <a:spLocks noChangeArrowheads="1"/>
          </p:cNvSpPr>
          <p:nvPr/>
        </p:nvSpPr>
        <p:spPr bwMode="black">
          <a:xfrm>
            <a:off x="460375" y="4876800"/>
            <a:ext cx="2074863" cy="830997"/>
          </a:xfrm>
          <a:prstGeom prst="rect">
            <a:avLst/>
          </a:prstGeom>
          <a:noFill/>
          <a:ln w="9525" algn="ctr">
            <a:noFill/>
            <a:miter lim="800000"/>
            <a:headEnd/>
            <a:tailEnd/>
          </a:ln>
          <a:effectLst>
            <a:outerShdw dist="17961" dir="2700000" algn="ctr" rotWithShape="0">
              <a:srgbClr val="003300">
                <a:alpha val="50000"/>
              </a:srgbClr>
            </a:outerShdw>
          </a:effectLst>
        </p:spPr>
        <p:txBody>
          <a:bodyPr>
            <a:spAutoFit/>
          </a:bodyPr>
          <a:lstStyle/>
          <a:p>
            <a:pPr>
              <a:spcBef>
                <a:spcPct val="50000"/>
              </a:spcBef>
            </a:pPr>
            <a:r>
              <a:rPr lang="en-US" sz="2400" b="1">
                <a:solidFill>
                  <a:srgbClr val="FFFFFF"/>
                </a:solidFill>
                <a:cs typeface="Arial" charset="0"/>
              </a:rPr>
              <a:t>  Điều kiện triển khai</a:t>
            </a:r>
          </a:p>
        </p:txBody>
      </p:sp>
      <p:sp>
        <p:nvSpPr>
          <p:cNvPr id="25" name="Rectangle 24"/>
          <p:cNvSpPr/>
          <p:nvPr/>
        </p:nvSpPr>
        <p:spPr bwMode="auto">
          <a:xfrm>
            <a:off x="228600" y="6542628"/>
            <a:ext cx="1676400" cy="152400"/>
          </a:xfrm>
          <a:prstGeom prst="rect">
            <a:avLst/>
          </a:prstGeom>
          <a:solidFill>
            <a:srgbClr val="357DA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6" name="Text Box 9"/>
          <p:cNvSpPr txBox="1">
            <a:spLocks noChangeArrowheads="1"/>
          </p:cNvSpPr>
          <p:nvPr/>
        </p:nvSpPr>
        <p:spPr bwMode="gray">
          <a:xfrm>
            <a:off x="674687" y="1371600"/>
            <a:ext cx="5451475" cy="400110"/>
          </a:xfrm>
          <a:prstGeom prst="rect">
            <a:avLst/>
          </a:prstGeom>
          <a:noFill/>
          <a:ln w="9525" algn="ctr">
            <a:noFill/>
            <a:miter lim="800000"/>
            <a:headEnd/>
            <a:tailEnd/>
          </a:ln>
          <a:effectLst/>
        </p:spPr>
        <p:txBody>
          <a:bodyPr wrap="square">
            <a:spAutoFit/>
          </a:bodyPr>
          <a:lstStyle/>
          <a:p>
            <a:pPr algn="l" eaLnBrk="0" hangingPunct="0"/>
            <a:r>
              <a:rPr lang="en-US" sz="2000" b="1">
                <a:solidFill>
                  <a:srgbClr val="000000"/>
                </a:solidFill>
                <a:cs typeface="Arial" charset="0"/>
              </a:rPr>
              <a:t>2. Các phương pháp dạy học tích cực</a:t>
            </a:r>
          </a:p>
        </p:txBody>
      </p:sp>
      <p:sp>
        <p:nvSpPr>
          <p:cNvPr id="27" name="Rectangle 12"/>
          <p:cNvSpPr>
            <a:spLocks noChangeArrowheads="1"/>
          </p:cNvSpPr>
          <p:nvPr/>
        </p:nvSpPr>
        <p:spPr bwMode="gray">
          <a:xfrm>
            <a:off x="685800" y="5867400"/>
            <a:ext cx="6858000" cy="397032"/>
          </a:xfrm>
          <a:prstGeom prst="rect">
            <a:avLst/>
          </a:prstGeom>
          <a:noFill/>
          <a:ln w="9525" algn="ctr">
            <a:noFill/>
            <a:miter lim="800000"/>
            <a:headEnd/>
            <a:tailEnd/>
          </a:ln>
          <a:effectLst/>
        </p:spPr>
        <p:txBody>
          <a:bodyPr wrap="square">
            <a:spAutoFit/>
          </a:bodyPr>
          <a:lstStyle/>
          <a:p>
            <a:pPr algn="l" eaLnBrk="0" hangingPunct="0">
              <a:lnSpc>
                <a:spcPct val="110000"/>
              </a:lnSpc>
            </a:pPr>
            <a:r>
              <a:rPr lang="en-US">
                <a:solidFill>
                  <a:srgbClr val="000000"/>
                </a:solidFill>
                <a:cs typeface="Arial" charset="0"/>
              </a:rPr>
              <a:t>-&gt; Những bước chạy đà chủ động, tích cực cho đổi mới giáo dục</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10433" y="3886200"/>
            <a:ext cx="2633567" cy="1754614"/>
          </a:xfrm>
          <a:prstGeom prst="rect">
            <a:avLst/>
          </a:prstGeom>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9043" r="7168"/>
          <a:stretch/>
        </p:blipFill>
        <p:spPr>
          <a:xfrm>
            <a:off x="-76200" y="3276600"/>
            <a:ext cx="3110847" cy="2743200"/>
          </a:xfrm>
          <a:prstGeom prst="rect">
            <a:avLst/>
          </a:prstGeom>
        </p:spPr>
      </p:pic>
      <p:sp>
        <p:nvSpPr>
          <p:cNvPr id="8194" name="Rectangle 2"/>
          <p:cNvSpPr>
            <a:spLocks noGrp="1" noChangeArrowheads="1"/>
          </p:cNvSpPr>
          <p:nvPr>
            <p:ph type="title"/>
          </p:nvPr>
        </p:nvSpPr>
        <p:spPr/>
        <p:txBody>
          <a:bodyPr/>
          <a:lstStyle/>
          <a:p>
            <a:r>
              <a:rPr lang="en-US" sz="3600"/>
              <a:t>I. TỔNG QUAN</a:t>
            </a:r>
            <a:endParaRPr lang="en-US"/>
          </a:p>
        </p:txBody>
      </p:sp>
      <p:sp>
        <p:nvSpPr>
          <p:cNvPr id="8195" name="Rectangle 3"/>
          <p:cNvSpPr>
            <a:spLocks noGrp="1" noChangeArrowheads="1"/>
          </p:cNvSpPr>
          <p:nvPr>
            <p:ph type="body" sz="half" idx="1"/>
          </p:nvPr>
        </p:nvSpPr>
        <p:spPr>
          <a:xfrm>
            <a:off x="685800" y="1817688"/>
            <a:ext cx="8077200" cy="1535112"/>
          </a:xfrm>
        </p:spPr>
        <p:txBody>
          <a:bodyPr/>
          <a:lstStyle/>
          <a:p>
            <a:pPr marL="0" indent="0">
              <a:buSzPct val="90000"/>
              <a:buNone/>
            </a:pPr>
            <a:r>
              <a:rPr lang="en-US" sz="3000" b="1"/>
              <a:t>STEM: một phương pháp chủ đạo           của giáo dục thế giới trong giai đoạn   Cách mạng công nghiệp lần 4</a:t>
            </a:r>
            <a:endParaRPr lang="en-US" sz="2000"/>
          </a:p>
        </p:txBody>
      </p:sp>
      <p:sp>
        <p:nvSpPr>
          <p:cNvPr id="2" name="Rectangle 1"/>
          <p:cNvSpPr/>
          <p:nvPr/>
        </p:nvSpPr>
        <p:spPr bwMode="auto">
          <a:xfrm>
            <a:off x="228600" y="6542628"/>
            <a:ext cx="1676400" cy="152400"/>
          </a:xfrm>
          <a:prstGeom prst="rect">
            <a:avLst/>
          </a:prstGeom>
          <a:solidFill>
            <a:srgbClr val="357DA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6" name="Text Box 9"/>
          <p:cNvSpPr txBox="1">
            <a:spLocks noChangeArrowheads="1"/>
          </p:cNvSpPr>
          <p:nvPr/>
        </p:nvSpPr>
        <p:spPr bwMode="gray">
          <a:xfrm>
            <a:off x="674687" y="1371600"/>
            <a:ext cx="6259513" cy="400110"/>
          </a:xfrm>
          <a:prstGeom prst="rect">
            <a:avLst/>
          </a:prstGeom>
          <a:noFill/>
          <a:ln w="9525" algn="ctr">
            <a:noFill/>
            <a:miter lim="800000"/>
            <a:headEnd/>
            <a:tailEnd/>
          </a:ln>
          <a:effectLst/>
        </p:spPr>
        <p:txBody>
          <a:bodyPr wrap="square">
            <a:spAutoFit/>
          </a:bodyPr>
          <a:lstStyle/>
          <a:p>
            <a:pPr algn="l" eaLnBrk="0" hangingPunct="0"/>
            <a:r>
              <a:rPr lang="en-US" sz="2000" b="1">
                <a:solidFill>
                  <a:srgbClr val="000000"/>
                </a:solidFill>
                <a:cs typeface="Arial" charset="0"/>
              </a:rPr>
              <a:t>3. Phương pháp Giáo dục STEM (GD STEM)</a:t>
            </a:r>
          </a:p>
        </p:txBody>
      </p:sp>
      <p:sp>
        <p:nvSpPr>
          <p:cNvPr id="8" name="Rectangle 3"/>
          <p:cNvSpPr txBox="1">
            <a:spLocks noChangeArrowheads="1"/>
          </p:cNvSpPr>
          <p:nvPr/>
        </p:nvSpPr>
        <p:spPr bwMode="gray">
          <a:xfrm>
            <a:off x="2514600" y="3886200"/>
            <a:ext cx="6553200" cy="2590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rgbClr val="000000"/>
                </a:solidFill>
                <a:latin typeface="+mn-lt"/>
                <a:ea typeface="+mn-ea"/>
                <a:cs typeface="+mn-cs"/>
              </a:defRPr>
            </a:lvl1pPr>
            <a:lvl2pPr marL="742950" indent="-285750" algn="l" rtl="0" eaLnBrk="1" fontAlgn="base" hangingPunct="1">
              <a:spcBef>
                <a:spcPct val="20000"/>
              </a:spcBef>
              <a:spcAft>
                <a:spcPct val="0"/>
              </a:spcAft>
              <a:buChar char="–"/>
              <a:defRPr sz="2800">
                <a:solidFill>
                  <a:srgbClr val="000000"/>
                </a:solidFill>
                <a:latin typeface="+mn-lt"/>
              </a:defRPr>
            </a:lvl2pPr>
            <a:lvl3pPr marL="1143000" indent="-228600" algn="l" rtl="0" eaLnBrk="1" fontAlgn="base" hangingPunct="1">
              <a:spcBef>
                <a:spcPct val="20000"/>
              </a:spcBef>
              <a:spcAft>
                <a:spcPct val="0"/>
              </a:spcAft>
              <a:buChar char="•"/>
              <a:defRPr sz="2400">
                <a:solidFill>
                  <a:srgbClr val="000000"/>
                </a:solidFill>
                <a:latin typeface="+mn-lt"/>
              </a:defRPr>
            </a:lvl3pPr>
            <a:lvl4pPr marL="1600200" indent="-228600" algn="l" rtl="0" eaLnBrk="1" fontAlgn="base" hangingPunct="1">
              <a:spcBef>
                <a:spcPct val="20000"/>
              </a:spcBef>
              <a:spcAft>
                <a:spcPct val="0"/>
              </a:spcAft>
              <a:buChar char="–"/>
              <a:defRPr sz="2000">
                <a:solidFill>
                  <a:srgbClr val="000000"/>
                </a:solidFill>
                <a:latin typeface="+mn-lt"/>
              </a:defRPr>
            </a:lvl4pPr>
            <a:lvl5pPr marL="2057400" indent="-228600" algn="l" rtl="0" eaLnBrk="1" fontAlgn="base" hangingPunct="1">
              <a:spcBef>
                <a:spcPct val="20000"/>
              </a:spcBef>
              <a:spcAft>
                <a:spcPct val="0"/>
              </a:spcAft>
              <a:buChar char="»"/>
              <a:defRPr sz="2000">
                <a:solidFill>
                  <a:srgbClr val="000000"/>
                </a:solidFill>
                <a:latin typeface="+mn-lt"/>
              </a:defRPr>
            </a:lvl5pPr>
            <a:lvl6pPr marL="2514600" indent="-228600" algn="l" rtl="0" eaLnBrk="1" fontAlgn="base" hangingPunct="1">
              <a:spcBef>
                <a:spcPct val="20000"/>
              </a:spcBef>
              <a:spcAft>
                <a:spcPct val="0"/>
              </a:spcAft>
              <a:buChar char="»"/>
              <a:defRPr sz="2000">
                <a:solidFill>
                  <a:srgbClr val="000000"/>
                </a:solidFill>
                <a:latin typeface="+mn-lt"/>
              </a:defRPr>
            </a:lvl6pPr>
            <a:lvl7pPr marL="2971800" indent="-228600" algn="l" rtl="0" eaLnBrk="1" fontAlgn="base" hangingPunct="1">
              <a:spcBef>
                <a:spcPct val="20000"/>
              </a:spcBef>
              <a:spcAft>
                <a:spcPct val="0"/>
              </a:spcAft>
              <a:buChar char="»"/>
              <a:defRPr sz="2000">
                <a:solidFill>
                  <a:srgbClr val="000000"/>
                </a:solidFill>
                <a:latin typeface="+mn-lt"/>
              </a:defRPr>
            </a:lvl7pPr>
            <a:lvl8pPr marL="3429000" indent="-228600" algn="l" rtl="0" eaLnBrk="1" fontAlgn="base" hangingPunct="1">
              <a:spcBef>
                <a:spcPct val="20000"/>
              </a:spcBef>
              <a:spcAft>
                <a:spcPct val="0"/>
              </a:spcAft>
              <a:buChar char="»"/>
              <a:defRPr sz="2000">
                <a:solidFill>
                  <a:srgbClr val="000000"/>
                </a:solidFill>
                <a:latin typeface="+mn-lt"/>
              </a:defRPr>
            </a:lvl8pPr>
            <a:lvl9pPr marL="3886200" indent="-228600" algn="l" rtl="0" eaLnBrk="1" fontAlgn="base" hangingPunct="1">
              <a:spcBef>
                <a:spcPct val="20000"/>
              </a:spcBef>
              <a:spcAft>
                <a:spcPct val="0"/>
              </a:spcAft>
              <a:buChar char="»"/>
              <a:defRPr sz="2000">
                <a:solidFill>
                  <a:srgbClr val="000000"/>
                </a:solidFill>
                <a:latin typeface="+mn-lt"/>
              </a:defRPr>
            </a:lvl9pPr>
          </a:lstStyle>
          <a:p>
            <a:pPr marL="457200" lvl="1" indent="0" algn="just">
              <a:buFontTx/>
              <a:buNone/>
            </a:pPr>
            <a:r>
              <a:rPr lang="en-US" sz="2000" b="1"/>
              <a:t>Bill Gates: </a:t>
            </a:r>
            <a:r>
              <a:rPr lang="en-US" sz="2000"/>
              <a:t>“</a:t>
            </a:r>
            <a:r>
              <a:rPr lang="en-US" sz="2000" i="1"/>
              <a:t>Chúng ta không thể duy trì được nền kinh tế dẫn đầu toàn cầu trừ khi chúng ta xây dựng được lực lượng lao động có kiến thức và kỹ năng để sáng tạo… Chúng ta cũng không thể duy trì được một nền kinh tế sáng tạo trừ khi chúng ta có những công dân được đào tạo tốt về toán học, khoa học và công nghệ, kỹ thuật.</a:t>
            </a:r>
            <a:r>
              <a:rPr lang="en-US" sz="2000"/>
              <a: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sz="3600"/>
              <a:t>I. TỔNG QUAN</a:t>
            </a:r>
            <a:endParaRPr lang="en-US"/>
          </a:p>
        </p:txBody>
      </p:sp>
      <p:sp>
        <p:nvSpPr>
          <p:cNvPr id="8195" name="Rectangle 3"/>
          <p:cNvSpPr>
            <a:spLocks noGrp="1" noChangeArrowheads="1"/>
          </p:cNvSpPr>
          <p:nvPr>
            <p:ph type="body" sz="half" idx="1"/>
          </p:nvPr>
        </p:nvSpPr>
        <p:spPr>
          <a:xfrm>
            <a:off x="457200" y="5170488"/>
            <a:ext cx="8305800" cy="1535112"/>
          </a:xfrm>
        </p:spPr>
        <p:txBody>
          <a:bodyPr/>
          <a:lstStyle/>
          <a:p>
            <a:pPr marL="0" indent="0">
              <a:buSzPct val="90000"/>
              <a:buNone/>
            </a:pPr>
            <a:r>
              <a:rPr lang="en-US" sz="3000" b="1"/>
              <a:t>STEM: Hiểu thế nào </a:t>
            </a:r>
            <a:r>
              <a:rPr lang="en-US" sz="2400"/>
              <a:t>cho</a:t>
            </a:r>
            <a:r>
              <a:rPr lang="en-US" sz="3000" b="1"/>
              <a:t> ĐÚNG?</a:t>
            </a:r>
          </a:p>
          <a:p>
            <a:pPr marL="0" indent="0">
              <a:buSzPct val="90000"/>
              <a:buNone/>
            </a:pPr>
            <a:r>
              <a:rPr lang="en-US" sz="3000" b="1"/>
              <a:t>            Thực hiện thế nào </a:t>
            </a:r>
            <a:r>
              <a:rPr lang="en-US" sz="2400"/>
              <a:t>cho</a:t>
            </a:r>
            <a:r>
              <a:rPr lang="en-US" sz="3000" b="1"/>
              <a:t> CÓ HIỆU QUẢ?</a:t>
            </a:r>
            <a:endParaRPr lang="en-US" sz="2000"/>
          </a:p>
        </p:txBody>
      </p:sp>
      <p:sp>
        <p:nvSpPr>
          <p:cNvPr id="2" name="Rectangle 1"/>
          <p:cNvSpPr/>
          <p:nvPr/>
        </p:nvSpPr>
        <p:spPr bwMode="auto">
          <a:xfrm>
            <a:off x="228600" y="6542628"/>
            <a:ext cx="1676400" cy="152400"/>
          </a:xfrm>
          <a:prstGeom prst="rect">
            <a:avLst/>
          </a:prstGeom>
          <a:solidFill>
            <a:srgbClr val="357DA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6" name="Text Box 9"/>
          <p:cNvSpPr txBox="1">
            <a:spLocks noChangeArrowheads="1"/>
          </p:cNvSpPr>
          <p:nvPr/>
        </p:nvSpPr>
        <p:spPr bwMode="gray">
          <a:xfrm>
            <a:off x="674687" y="1371600"/>
            <a:ext cx="6259513" cy="400110"/>
          </a:xfrm>
          <a:prstGeom prst="rect">
            <a:avLst/>
          </a:prstGeom>
          <a:noFill/>
          <a:ln w="9525" algn="ctr">
            <a:noFill/>
            <a:miter lim="800000"/>
            <a:headEnd/>
            <a:tailEnd/>
          </a:ln>
          <a:effectLst/>
        </p:spPr>
        <p:txBody>
          <a:bodyPr wrap="square">
            <a:spAutoFit/>
          </a:bodyPr>
          <a:lstStyle/>
          <a:p>
            <a:pPr algn="l" eaLnBrk="0" hangingPunct="0"/>
            <a:r>
              <a:rPr lang="en-US" sz="2000" b="1">
                <a:solidFill>
                  <a:srgbClr val="000000"/>
                </a:solidFill>
                <a:cs typeface="Arial" charset="0"/>
              </a:rPr>
              <a:t>3. Phương pháp Giáo dục STEM (GD STEM)</a:t>
            </a:r>
          </a:p>
        </p:txBody>
      </p:sp>
      <p:sp>
        <p:nvSpPr>
          <p:cNvPr id="8" name="Rectangle 3"/>
          <p:cNvSpPr txBox="1">
            <a:spLocks noChangeArrowheads="1"/>
          </p:cNvSpPr>
          <p:nvPr/>
        </p:nvSpPr>
        <p:spPr bwMode="gray">
          <a:xfrm>
            <a:off x="-152400" y="1752600"/>
            <a:ext cx="6553200" cy="3505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rgbClr val="000000"/>
                </a:solidFill>
                <a:latin typeface="+mn-lt"/>
                <a:ea typeface="+mn-ea"/>
                <a:cs typeface="+mn-cs"/>
              </a:defRPr>
            </a:lvl1pPr>
            <a:lvl2pPr marL="742950" indent="-285750" algn="l" rtl="0" eaLnBrk="1" fontAlgn="base" hangingPunct="1">
              <a:spcBef>
                <a:spcPct val="20000"/>
              </a:spcBef>
              <a:spcAft>
                <a:spcPct val="0"/>
              </a:spcAft>
              <a:buChar char="–"/>
              <a:defRPr sz="2800">
                <a:solidFill>
                  <a:srgbClr val="000000"/>
                </a:solidFill>
                <a:latin typeface="+mn-lt"/>
              </a:defRPr>
            </a:lvl2pPr>
            <a:lvl3pPr marL="1143000" indent="-228600" algn="l" rtl="0" eaLnBrk="1" fontAlgn="base" hangingPunct="1">
              <a:spcBef>
                <a:spcPct val="20000"/>
              </a:spcBef>
              <a:spcAft>
                <a:spcPct val="0"/>
              </a:spcAft>
              <a:buChar char="•"/>
              <a:defRPr sz="2400">
                <a:solidFill>
                  <a:srgbClr val="000000"/>
                </a:solidFill>
                <a:latin typeface="+mn-lt"/>
              </a:defRPr>
            </a:lvl3pPr>
            <a:lvl4pPr marL="1600200" indent="-228600" algn="l" rtl="0" eaLnBrk="1" fontAlgn="base" hangingPunct="1">
              <a:spcBef>
                <a:spcPct val="20000"/>
              </a:spcBef>
              <a:spcAft>
                <a:spcPct val="0"/>
              </a:spcAft>
              <a:buChar char="–"/>
              <a:defRPr sz="2000">
                <a:solidFill>
                  <a:srgbClr val="000000"/>
                </a:solidFill>
                <a:latin typeface="+mn-lt"/>
              </a:defRPr>
            </a:lvl4pPr>
            <a:lvl5pPr marL="2057400" indent="-228600" algn="l" rtl="0" eaLnBrk="1" fontAlgn="base" hangingPunct="1">
              <a:spcBef>
                <a:spcPct val="20000"/>
              </a:spcBef>
              <a:spcAft>
                <a:spcPct val="0"/>
              </a:spcAft>
              <a:buChar char="»"/>
              <a:defRPr sz="2000">
                <a:solidFill>
                  <a:srgbClr val="000000"/>
                </a:solidFill>
                <a:latin typeface="+mn-lt"/>
              </a:defRPr>
            </a:lvl5pPr>
            <a:lvl6pPr marL="2514600" indent="-228600" algn="l" rtl="0" eaLnBrk="1" fontAlgn="base" hangingPunct="1">
              <a:spcBef>
                <a:spcPct val="20000"/>
              </a:spcBef>
              <a:spcAft>
                <a:spcPct val="0"/>
              </a:spcAft>
              <a:buChar char="»"/>
              <a:defRPr sz="2000">
                <a:solidFill>
                  <a:srgbClr val="000000"/>
                </a:solidFill>
                <a:latin typeface="+mn-lt"/>
              </a:defRPr>
            </a:lvl6pPr>
            <a:lvl7pPr marL="2971800" indent="-228600" algn="l" rtl="0" eaLnBrk="1" fontAlgn="base" hangingPunct="1">
              <a:spcBef>
                <a:spcPct val="20000"/>
              </a:spcBef>
              <a:spcAft>
                <a:spcPct val="0"/>
              </a:spcAft>
              <a:buChar char="»"/>
              <a:defRPr sz="2000">
                <a:solidFill>
                  <a:srgbClr val="000000"/>
                </a:solidFill>
                <a:latin typeface="+mn-lt"/>
              </a:defRPr>
            </a:lvl7pPr>
            <a:lvl8pPr marL="3429000" indent="-228600" algn="l" rtl="0" eaLnBrk="1" fontAlgn="base" hangingPunct="1">
              <a:spcBef>
                <a:spcPct val="20000"/>
              </a:spcBef>
              <a:spcAft>
                <a:spcPct val="0"/>
              </a:spcAft>
              <a:buChar char="»"/>
              <a:defRPr sz="2000">
                <a:solidFill>
                  <a:srgbClr val="000000"/>
                </a:solidFill>
                <a:latin typeface="+mn-lt"/>
              </a:defRPr>
            </a:lvl8pPr>
            <a:lvl9pPr marL="3886200" indent="-228600" algn="l" rtl="0" eaLnBrk="1" fontAlgn="base" hangingPunct="1">
              <a:spcBef>
                <a:spcPct val="20000"/>
              </a:spcBef>
              <a:spcAft>
                <a:spcPct val="0"/>
              </a:spcAft>
              <a:buChar char="»"/>
              <a:defRPr sz="2000">
                <a:solidFill>
                  <a:srgbClr val="000000"/>
                </a:solidFill>
                <a:latin typeface="+mn-lt"/>
              </a:defRPr>
            </a:lvl9pPr>
          </a:lstStyle>
          <a:p>
            <a:pPr marL="457200" lvl="1" indent="0" algn="just">
              <a:buFontTx/>
              <a:buNone/>
            </a:pPr>
            <a:r>
              <a:rPr lang="en-US" sz="2000" b="1"/>
              <a:t>Chỉ thị 16/CT-TTg (04/5/2017):</a:t>
            </a:r>
            <a:r>
              <a:rPr lang="en-US" sz="2000"/>
              <a:t> </a:t>
            </a:r>
            <a:r>
              <a:rPr lang="vi-VN" sz="2000" i="1"/>
              <a:t>Thay đổi mạnh mẽ các chính sách, nội dung, phương pháp giáo dục và dạy nghề nhằm tạo ra nguồn nhân lực có khả năng tiếp nhận các xu thế công nghệ sản xuất mới, trong đó cần tập trung vào thúc đẩy đào tạo về khoa học, công nghệ, kỹ thuật và toán học (STEM), ngoại ngữ, tin học trong chương trình giáo dục phổ thông</a:t>
            </a:r>
            <a:r>
              <a:rPr lang="en-US" sz="2000" i="1"/>
              <a:t>… </a:t>
            </a:r>
            <a:r>
              <a:rPr lang="vi-VN" sz="2000" i="1"/>
              <a:t>Thúc đẩy triển khai giáo dục về khoa học, công nghệ, kỹ thuật và toán học (STEM) trong chương trình giáo dục phổ thông; tổ chức thí điểm tại một số trường phổ thông ngay từ năm học 2017 - 2018.</a:t>
            </a:r>
            <a:endParaRPr lang="en-US" sz="200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800" y="2286000"/>
            <a:ext cx="2743200" cy="2743200"/>
          </a:xfrm>
          <a:prstGeom prst="rect">
            <a:avLst/>
          </a:prstGeom>
        </p:spPr>
      </p:pic>
    </p:spTree>
    <p:extLst>
      <p:ext uri="{BB962C8B-B14F-4D97-AF65-F5344CB8AC3E}">
        <p14:creationId xmlns:p14="http://schemas.microsoft.com/office/powerpoint/2010/main" val="790937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sz="3600"/>
              <a:t>II. THẾ NÀO LÀ GD STEM</a:t>
            </a:r>
            <a:endParaRPr lang="en-US"/>
          </a:p>
        </p:txBody>
      </p:sp>
      <p:sp>
        <p:nvSpPr>
          <p:cNvPr id="2" name="Rectangle 1"/>
          <p:cNvSpPr/>
          <p:nvPr/>
        </p:nvSpPr>
        <p:spPr bwMode="auto">
          <a:xfrm>
            <a:off x="228600" y="6542628"/>
            <a:ext cx="1676400" cy="152400"/>
          </a:xfrm>
          <a:prstGeom prst="rect">
            <a:avLst/>
          </a:prstGeom>
          <a:solidFill>
            <a:srgbClr val="357DA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6" name="Text Box 9"/>
          <p:cNvSpPr txBox="1">
            <a:spLocks noChangeArrowheads="1"/>
          </p:cNvSpPr>
          <p:nvPr/>
        </p:nvSpPr>
        <p:spPr bwMode="gray">
          <a:xfrm>
            <a:off x="674687" y="1371600"/>
            <a:ext cx="6259513" cy="400110"/>
          </a:xfrm>
          <a:prstGeom prst="rect">
            <a:avLst/>
          </a:prstGeom>
          <a:noFill/>
          <a:ln w="9525" algn="ctr">
            <a:noFill/>
            <a:miter lim="800000"/>
            <a:headEnd/>
            <a:tailEnd/>
          </a:ln>
          <a:effectLst/>
        </p:spPr>
        <p:txBody>
          <a:bodyPr wrap="square">
            <a:spAutoFit/>
          </a:bodyPr>
          <a:lstStyle/>
          <a:p>
            <a:pPr algn="l" eaLnBrk="0" hangingPunct="0"/>
            <a:r>
              <a:rPr lang="en-US" sz="2000" b="1">
                <a:solidFill>
                  <a:srgbClr val="000000"/>
                </a:solidFill>
                <a:cs typeface="Arial" charset="0"/>
              </a:rPr>
              <a:t>1. Nội dung cơ bản của GD STEM</a:t>
            </a:r>
          </a:p>
        </p:txBody>
      </p:sp>
      <p:sp>
        <p:nvSpPr>
          <p:cNvPr id="8" name="Rectangle 3"/>
          <p:cNvSpPr txBox="1">
            <a:spLocks noChangeArrowheads="1"/>
          </p:cNvSpPr>
          <p:nvPr/>
        </p:nvSpPr>
        <p:spPr bwMode="gray">
          <a:xfrm>
            <a:off x="-152400" y="1828800"/>
            <a:ext cx="6553200" cy="3886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rgbClr val="000000"/>
                </a:solidFill>
                <a:latin typeface="+mn-lt"/>
                <a:ea typeface="+mn-ea"/>
                <a:cs typeface="+mn-cs"/>
              </a:defRPr>
            </a:lvl1pPr>
            <a:lvl2pPr marL="742950" indent="-285750" algn="l" rtl="0" eaLnBrk="1" fontAlgn="base" hangingPunct="1">
              <a:spcBef>
                <a:spcPct val="20000"/>
              </a:spcBef>
              <a:spcAft>
                <a:spcPct val="0"/>
              </a:spcAft>
              <a:buChar char="–"/>
              <a:defRPr sz="2800">
                <a:solidFill>
                  <a:srgbClr val="000000"/>
                </a:solidFill>
                <a:latin typeface="+mn-lt"/>
              </a:defRPr>
            </a:lvl2pPr>
            <a:lvl3pPr marL="1143000" indent="-228600" algn="l" rtl="0" eaLnBrk="1" fontAlgn="base" hangingPunct="1">
              <a:spcBef>
                <a:spcPct val="20000"/>
              </a:spcBef>
              <a:spcAft>
                <a:spcPct val="0"/>
              </a:spcAft>
              <a:buChar char="•"/>
              <a:defRPr sz="2400">
                <a:solidFill>
                  <a:srgbClr val="000000"/>
                </a:solidFill>
                <a:latin typeface="+mn-lt"/>
              </a:defRPr>
            </a:lvl3pPr>
            <a:lvl4pPr marL="1600200" indent="-228600" algn="l" rtl="0" eaLnBrk="1" fontAlgn="base" hangingPunct="1">
              <a:spcBef>
                <a:spcPct val="20000"/>
              </a:spcBef>
              <a:spcAft>
                <a:spcPct val="0"/>
              </a:spcAft>
              <a:buChar char="–"/>
              <a:defRPr sz="2000">
                <a:solidFill>
                  <a:srgbClr val="000000"/>
                </a:solidFill>
                <a:latin typeface="+mn-lt"/>
              </a:defRPr>
            </a:lvl4pPr>
            <a:lvl5pPr marL="2057400" indent="-228600" algn="l" rtl="0" eaLnBrk="1" fontAlgn="base" hangingPunct="1">
              <a:spcBef>
                <a:spcPct val="20000"/>
              </a:spcBef>
              <a:spcAft>
                <a:spcPct val="0"/>
              </a:spcAft>
              <a:buChar char="»"/>
              <a:defRPr sz="2000">
                <a:solidFill>
                  <a:srgbClr val="000000"/>
                </a:solidFill>
                <a:latin typeface="+mn-lt"/>
              </a:defRPr>
            </a:lvl5pPr>
            <a:lvl6pPr marL="2514600" indent="-228600" algn="l" rtl="0" eaLnBrk="1" fontAlgn="base" hangingPunct="1">
              <a:spcBef>
                <a:spcPct val="20000"/>
              </a:spcBef>
              <a:spcAft>
                <a:spcPct val="0"/>
              </a:spcAft>
              <a:buChar char="»"/>
              <a:defRPr sz="2000">
                <a:solidFill>
                  <a:srgbClr val="000000"/>
                </a:solidFill>
                <a:latin typeface="+mn-lt"/>
              </a:defRPr>
            </a:lvl6pPr>
            <a:lvl7pPr marL="2971800" indent="-228600" algn="l" rtl="0" eaLnBrk="1" fontAlgn="base" hangingPunct="1">
              <a:spcBef>
                <a:spcPct val="20000"/>
              </a:spcBef>
              <a:spcAft>
                <a:spcPct val="0"/>
              </a:spcAft>
              <a:buChar char="»"/>
              <a:defRPr sz="2000">
                <a:solidFill>
                  <a:srgbClr val="000000"/>
                </a:solidFill>
                <a:latin typeface="+mn-lt"/>
              </a:defRPr>
            </a:lvl7pPr>
            <a:lvl8pPr marL="3429000" indent="-228600" algn="l" rtl="0" eaLnBrk="1" fontAlgn="base" hangingPunct="1">
              <a:spcBef>
                <a:spcPct val="20000"/>
              </a:spcBef>
              <a:spcAft>
                <a:spcPct val="0"/>
              </a:spcAft>
              <a:buChar char="»"/>
              <a:defRPr sz="2000">
                <a:solidFill>
                  <a:srgbClr val="000000"/>
                </a:solidFill>
                <a:latin typeface="+mn-lt"/>
              </a:defRPr>
            </a:lvl8pPr>
            <a:lvl9pPr marL="3886200" indent="-228600" algn="l" rtl="0" eaLnBrk="1" fontAlgn="base" hangingPunct="1">
              <a:spcBef>
                <a:spcPct val="20000"/>
              </a:spcBef>
              <a:spcAft>
                <a:spcPct val="0"/>
              </a:spcAft>
              <a:buChar char="»"/>
              <a:defRPr sz="2000">
                <a:solidFill>
                  <a:srgbClr val="000000"/>
                </a:solidFill>
                <a:latin typeface="+mn-lt"/>
              </a:defRPr>
            </a:lvl9pPr>
          </a:lstStyle>
          <a:p>
            <a:pPr marL="457200" lvl="1" indent="0" algn="just">
              <a:buNone/>
            </a:pPr>
            <a:r>
              <a:rPr lang="en-US" sz="2000" b="1"/>
              <a:t>Hiệp hội các giáo viên dạy khoa học quốc gia Mỹ (National Science Teachers Association – NSTA) định nghĩa: </a:t>
            </a:r>
            <a:r>
              <a:rPr lang="en-US" sz="2000"/>
              <a:t>“</a:t>
            </a:r>
            <a:r>
              <a:rPr lang="en-US" sz="2000" i="1"/>
              <a:t>Giáo dục STEM là một cách tiếp cận liên ngành trong quá trình học, trong đó các khái niệm học thuật mang tính nguyên tắc được lồng ghép với các bài học trong thế giới thực, ở đó các học sinh áp dụng các kiến thức về khoa học, công nghệ, kỹ thuật và toán vào các bối cảnh cụ thể, giúp kết nối giữa trường học, cộng đồng, nơi làm việc và các tổ chức toàn cầu, từ đó phát triển các năng lực trong lĩnh vực STEM và cùng với đó có thể cạnh tranh trong nền kinh kế mới.</a:t>
            </a:r>
            <a:r>
              <a:rPr lang="en-US" sz="2000"/>
              <a:t>”</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276" y="2564876"/>
            <a:ext cx="2540524" cy="2540524"/>
          </a:xfrm>
          <a:prstGeom prst="rect">
            <a:avLst/>
          </a:prstGeom>
        </p:spPr>
      </p:pic>
    </p:spTree>
    <p:extLst>
      <p:ext uri="{BB962C8B-B14F-4D97-AF65-F5344CB8AC3E}">
        <p14:creationId xmlns:p14="http://schemas.microsoft.com/office/powerpoint/2010/main" val="32807830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37300" y="2679700"/>
            <a:ext cx="2882900" cy="2882900"/>
          </a:xfrm>
          <a:prstGeom prst="rect">
            <a:avLst/>
          </a:prstGeom>
        </p:spPr>
      </p:pic>
      <p:sp>
        <p:nvSpPr>
          <p:cNvPr id="17411" name="Rectangle 3"/>
          <p:cNvSpPr>
            <a:spLocks noGrp="1" noChangeArrowheads="1"/>
          </p:cNvSpPr>
          <p:nvPr>
            <p:ph type="title"/>
          </p:nvPr>
        </p:nvSpPr>
        <p:spPr/>
        <p:txBody>
          <a:bodyPr/>
          <a:lstStyle/>
          <a:p>
            <a:r>
              <a:rPr lang="en-US" sz="3600"/>
              <a:t>II. THẾ NÀO LÀ GD STEM</a:t>
            </a:r>
            <a:endParaRPr lang="en-US"/>
          </a:p>
        </p:txBody>
      </p:sp>
      <p:sp>
        <p:nvSpPr>
          <p:cNvPr id="17412" name="AutoShape 4"/>
          <p:cNvSpPr>
            <a:spLocks noChangeArrowheads="1"/>
          </p:cNvSpPr>
          <p:nvPr/>
        </p:nvSpPr>
        <p:spPr bwMode="gray">
          <a:xfrm>
            <a:off x="3802063" y="2932113"/>
            <a:ext cx="2713037" cy="2574925"/>
          </a:xfrm>
          <a:prstGeom prst="homePlate">
            <a:avLst>
              <a:gd name="adj" fmla="val 26341"/>
            </a:avLst>
          </a:prstGeom>
          <a:gradFill rotWithShape="1">
            <a:gsLst>
              <a:gs pos="0">
                <a:srgbClr val="C0C0C0">
                  <a:gamma/>
                  <a:tint val="14118"/>
                  <a:invGamma/>
                </a:srgbClr>
              </a:gs>
              <a:gs pos="100000">
                <a:srgbClr val="C0C0C0"/>
              </a:gs>
            </a:gsLst>
            <a:lin ang="2700000" scaled="1"/>
          </a:gradFill>
          <a:ln w="12700" algn="ctr">
            <a:noFill/>
            <a:prstDash val="dash"/>
            <a:miter lim="800000"/>
            <a:headEnd/>
            <a:tailEnd/>
          </a:ln>
          <a:effectLst>
            <a:outerShdw dist="71842" dir="2700000" algn="ctr" rotWithShape="0">
              <a:srgbClr val="808080">
                <a:alpha val="50000"/>
              </a:srgbClr>
            </a:outerShdw>
          </a:effectLst>
        </p:spPr>
        <p:txBody>
          <a:bodyPr wrap="none" anchor="ctr"/>
          <a:lstStyle/>
          <a:p>
            <a:endParaRPr lang="en-US"/>
          </a:p>
        </p:txBody>
      </p:sp>
      <p:sp>
        <p:nvSpPr>
          <p:cNvPr id="17413" name="AutoShape 5"/>
          <p:cNvSpPr>
            <a:spLocks noChangeArrowheads="1"/>
          </p:cNvSpPr>
          <p:nvPr/>
        </p:nvSpPr>
        <p:spPr bwMode="gray">
          <a:xfrm>
            <a:off x="1765300" y="2933700"/>
            <a:ext cx="2809875" cy="2574925"/>
          </a:xfrm>
          <a:prstGeom prst="homePlate">
            <a:avLst>
              <a:gd name="adj" fmla="val 27281"/>
            </a:avLst>
          </a:prstGeom>
          <a:gradFill rotWithShape="1">
            <a:gsLst>
              <a:gs pos="0">
                <a:schemeClr val="hlink">
                  <a:gamma/>
                  <a:tint val="0"/>
                  <a:invGamma/>
                </a:schemeClr>
              </a:gs>
              <a:gs pos="100000">
                <a:schemeClr val="hlink"/>
              </a:gs>
            </a:gsLst>
            <a:lin ang="18900000" scaled="1"/>
          </a:gradFill>
          <a:ln w="12700" algn="ctr">
            <a:noFill/>
            <a:prstDash val="dash"/>
            <a:miter lim="800000"/>
            <a:headEnd/>
            <a:tailEnd/>
          </a:ln>
          <a:effectLst>
            <a:outerShdw dist="71842" dir="2700000" algn="ctr" rotWithShape="0">
              <a:srgbClr val="808080">
                <a:alpha val="50000"/>
              </a:srgbClr>
            </a:outerShdw>
          </a:effectLst>
        </p:spPr>
        <p:txBody>
          <a:bodyPr wrap="none" anchor="ctr"/>
          <a:lstStyle/>
          <a:p>
            <a:endParaRPr lang="en-US"/>
          </a:p>
        </p:txBody>
      </p:sp>
      <p:sp>
        <p:nvSpPr>
          <p:cNvPr id="17414" name="Freeform 6"/>
          <p:cNvSpPr>
            <a:spLocks/>
          </p:cNvSpPr>
          <p:nvPr/>
        </p:nvSpPr>
        <p:spPr bwMode="gray">
          <a:xfrm>
            <a:off x="1555750" y="2633663"/>
            <a:ext cx="4425950" cy="517525"/>
          </a:xfrm>
          <a:custGeom>
            <a:avLst/>
            <a:gdLst/>
            <a:ahLst/>
            <a:cxnLst>
              <a:cxn ang="0">
                <a:pos x="0" y="0"/>
              </a:cxn>
              <a:cxn ang="0">
                <a:pos x="87" y="267"/>
              </a:cxn>
              <a:cxn ang="0">
                <a:pos x="3454" y="267"/>
              </a:cxn>
              <a:cxn ang="0">
                <a:pos x="3292" y="8"/>
              </a:cxn>
              <a:cxn ang="0">
                <a:pos x="0" y="0"/>
              </a:cxn>
            </a:cxnLst>
            <a:rect l="0" t="0" r="r" b="b"/>
            <a:pathLst>
              <a:path w="3454" h="267">
                <a:moveTo>
                  <a:pt x="0" y="0"/>
                </a:moveTo>
                <a:lnTo>
                  <a:pt x="87" y="267"/>
                </a:lnTo>
                <a:lnTo>
                  <a:pt x="3454" y="267"/>
                </a:lnTo>
                <a:lnTo>
                  <a:pt x="3292" y="8"/>
                </a:lnTo>
                <a:lnTo>
                  <a:pt x="0" y="0"/>
                </a:lnTo>
                <a:close/>
              </a:path>
            </a:pathLst>
          </a:custGeom>
          <a:gradFill rotWithShape="1">
            <a:gsLst>
              <a:gs pos="0">
                <a:schemeClr val="accent2"/>
              </a:gs>
              <a:gs pos="100000">
                <a:schemeClr val="accent2">
                  <a:gamma/>
                  <a:shade val="46275"/>
                  <a:invGamma/>
                </a:schemeClr>
              </a:gs>
            </a:gsLst>
            <a:lin ang="5400000" scaled="1"/>
          </a:gradFill>
          <a:ln w="12700" cap="flat" cmpd="sng">
            <a:noFill/>
            <a:prstDash val="dash"/>
            <a:round/>
            <a:headEnd type="none" w="med" len="med"/>
            <a:tailEnd type="none" w="med" len="med"/>
          </a:ln>
          <a:effectLst/>
        </p:spPr>
        <p:txBody>
          <a:bodyPr/>
          <a:lstStyle/>
          <a:p>
            <a:endParaRPr lang="en-US"/>
          </a:p>
        </p:txBody>
      </p:sp>
      <p:sp>
        <p:nvSpPr>
          <p:cNvPr id="17415" name="AutoShape 7"/>
          <p:cNvSpPr>
            <a:spLocks noChangeArrowheads="1"/>
          </p:cNvSpPr>
          <p:nvPr/>
        </p:nvSpPr>
        <p:spPr bwMode="ltGray">
          <a:xfrm>
            <a:off x="304800" y="2632075"/>
            <a:ext cx="2400300" cy="2895600"/>
          </a:xfrm>
          <a:prstGeom prst="homePlate">
            <a:avLst>
              <a:gd name="adj" fmla="val 25000"/>
            </a:avLst>
          </a:prstGeom>
          <a:gradFill rotWithShape="1">
            <a:gsLst>
              <a:gs pos="0">
                <a:schemeClr val="accent1"/>
              </a:gs>
              <a:gs pos="100000">
                <a:schemeClr val="accent1">
                  <a:gamma/>
                  <a:shade val="69804"/>
                  <a:invGamma/>
                </a:schemeClr>
              </a:gs>
            </a:gsLst>
            <a:lin ang="2700000" scaled="1"/>
          </a:gradFill>
          <a:ln w="12700" algn="ctr">
            <a:noFill/>
            <a:prstDash val="dash"/>
            <a:miter lim="800000"/>
            <a:headEnd/>
            <a:tailEnd/>
          </a:ln>
          <a:effectLst>
            <a:outerShdw dist="56796" dir="3806097" algn="ctr" rotWithShape="0">
              <a:srgbClr val="808080">
                <a:alpha val="50000"/>
              </a:srgbClr>
            </a:outerShdw>
          </a:effectLst>
        </p:spPr>
        <p:txBody>
          <a:bodyPr wrap="none" anchor="ctr"/>
          <a:lstStyle/>
          <a:p>
            <a:endParaRPr lang="en-US"/>
          </a:p>
        </p:txBody>
      </p:sp>
      <p:sp>
        <p:nvSpPr>
          <p:cNvPr id="17416" name="Rectangle 8"/>
          <p:cNvSpPr>
            <a:spLocks noChangeArrowheads="1"/>
          </p:cNvSpPr>
          <p:nvPr/>
        </p:nvSpPr>
        <p:spPr bwMode="black">
          <a:xfrm>
            <a:off x="454025" y="2971800"/>
            <a:ext cx="1824038" cy="2246769"/>
          </a:xfrm>
          <a:prstGeom prst="rect">
            <a:avLst/>
          </a:prstGeom>
          <a:noFill/>
          <a:ln w="9525" algn="ctr">
            <a:noFill/>
            <a:miter lim="800000"/>
            <a:headEnd/>
            <a:tailEnd/>
          </a:ln>
          <a:effectLst/>
        </p:spPr>
        <p:txBody>
          <a:bodyPr>
            <a:spAutoFit/>
          </a:bodyPr>
          <a:lstStyle/>
          <a:p>
            <a:r>
              <a:rPr lang="en-US" sz="2000" b="1">
                <a:solidFill>
                  <a:srgbClr val="FFFFFF"/>
                </a:solidFill>
                <a:cs typeface="Arial" charset="0"/>
              </a:rPr>
              <a:t>Học tập thông qua các đề tài, các bài học, các chủ đề có nội dung thực tiễn</a:t>
            </a:r>
          </a:p>
        </p:txBody>
      </p:sp>
      <p:sp>
        <p:nvSpPr>
          <p:cNvPr id="17417" name="Rectangle 9"/>
          <p:cNvSpPr>
            <a:spLocks noChangeArrowheads="1"/>
          </p:cNvSpPr>
          <p:nvPr/>
        </p:nvSpPr>
        <p:spPr bwMode="white">
          <a:xfrm>
            <a:off x="2243138" y="2679700"/>
            <a:ext cx="3497262" cy="369332"/>
          </a:xfrm>
          <a:prstGeom prst="rect">
            <a:avLst/>
          </a:prstGeom>
          <a:noFill/>
          <a:ln w="9525" algn="ctr">
            <a:noFill/>
            <a:miter lim="800000"/>
            <a:headEnd/>
            <a:tailEnd/>
          </a:ln>
          <a:effectLst/>
        </p:spPr>
        <p:txBody>
          <a:bodyPr>
            <a:spAutoFit/>
          </a:bodyPr>
          <a:lstStyle/>
          <a:p>
            <a:r>
              <a:rPr lang="en-US" b="1">
                <a:solidFill>
                  <a:srgbClr val="FFFFFF"/>
                </a:solidFill>
                <a:cs typeface="Arial" charset="0"/>
              </a:rPr>
              <a:t>Đề cao tính tích hợp, liên môn</a:t>
            </a:r>
          </a:p>
        </p:txBody>
      </p:sp>
      <p:sp>
        <p:nvSpPr>
          <p:cNvPr id="17418" name="Rectangle 10"/>
          <p:cNvSpPr>
            <a:spLocks noChangeArrowheads="1"/>
          </p:cNvSpPr>
          <p:nvPr/>
        </p:nvSpPr>
        <p:spPr bwMode="auto">
          <a:xfrm>
            <a:off x="4457700" y="3276600"/>
            <a:ext cx="1905000" cy="2031325"/>
          </a:xfrm>
          <a:prstGeom prst="rect">
            <a:avLst/>
          </a:prstGeom>
          <a:noFill/>
          <a:ln w="9525" algn="ctr">
            <a:noFill/>
            <a:miter lim="800000"/>
            <a:headEnd/>
            <a:tailEnd/>
          </a:ln>
          <a:effectLst/>
        </p:spPr>
        <p:txBody>
          <a:bodyPr wrap="square">
            <a:spAutoFit/>
          </a:bodyPr>
          <a:lstStyle/>
          <a:p>
            <a:r>
              <a:rPr lang="en-US" b="1">
                <a:solidFill>
                  <a:srgbClr val="111111"/>
                </a:solidFill>
                <a:cs typeface="Arial" charset="0"/>
              </a:rPr>
              <a:t>Xem trọng        hoạt động   thực hành, phương pháp mô hình          và phối hợp đồng đội</a:t>
            </a:r>
          </a:p>
        </p:txBody>
      </p:sp>
      <p:sp>
        <p:nvSpPr>
          <p:cNvPr id="17419" name="Rectangle 11"/>
          <p:cNvSpPr>
            <a:spLocks noChangeArrowheads="1"/>
          </p:cNvSpPr>
          <p:nvPr/>
        </p:nvSpPr>
        <p:spPr bwMode="auto">
          <a:xfrm>
            <a:off x="762000" y="1751013"/>
            <a:ext cx="6477000" cy="430887"/>
          </a:xfrm>
          <a:prstGeom prst="rect">
            <a:avLst/>
          </a:prstGeom>
          <a:noFill/>
          <a:ln w="9525" algn="ctr">
            <a:noFill/>
            <a:miter lim="800000"/>
            <a:headEnd/>
            <a:tailEnd/>
          </a:ln>
          <a:effectLst/>
        </p:spPr>
        <p:txBody>
          <a:bodyPr>
            <a:spAutoFit/>
          </a:bodyPr>
          <a:lstStyle/>
          <a:p>
            <a:pPr algn="l" eaLnBrk="0" hangingPunct="0">
              <a:lnSpc>
                <a:spcPct val="110000"/>
              </a:lnSpc>
            </a:pPr>
            <a:r>
              <a:rPr lang="en-US">
                <a:solidFill>
                  <a:srgbClr val="000000"/>
                </a:solidFill>
              </a:rPr>
              <a:t>Rút ra từ định nghĩa về GD STEM cùa NSTA:</a:t>
            </a:r>
            <a:endParaRPr lang="en-US" sz="2000">
              <a:solidFill>
                <a:srgbClr val="000000"/>
              </a:solidFill>
              <a:cs typeface="Arial" charset="0"/>
            </a:endParaRPr>
          </a:p>
        </p:txBody>
      </p:sp>
      <p:sp>
        <p:nvSpPr>
          <p:cNvPr id="17420" name="Rectangle 12"/>
          <p:cNvSpPr>
            <a:spLocks noChangeArrowheads="1"/>
          </p:cNvSpPr>
          <p:nvPr/>
        </p:nvSpPr>
        <p:spPr bwMode="auto">
          <a:xfrm>
            <a:off x="2552700" y="3276600"/>
            <a:ext cx="1670050" cy="2031325"/>
          </a:xfrm>
          <a:prstGeom prst="rect">
            <a:avLst/>
          </a:prstGeom>
          <a:noFill/>
          <a:ln w="9525" algn="ctr">
            <a:noFill/>
            <a:miter lim="800000"/>
            <a:headEnd/>
            <a:tailEnd/>
          </a:ln>
          <a:effectLst/>
        </p:spPr>
        <p:txBody>
          <a:bodyPr>
            <a:spAutoFit/>
          </a:bodyPr>
          <a:lstStyle/>
          <a:p>
            <a:r>
              <a:rPr lang="en-US" b="1">
                <a:solidFill>
                  <a:srgbClr val="111111"/>
                </a:solidFill>
                <a:cs typeface="Arial" charset="0"/>
              </a:rPr>
              <a:t>Hình thành kiến thức,   kỹ năng      về S.T.E.M thông qua việc vận dụng chúng</a:t>
            </a:r>
          </a:p>
        </p:txBody>
      </p:sp>
      <p:sp>
        <p:nvSpPr>
          <p:cNvPr id="13" name="Rectangle 12"/>
          <p:cNvSpPr/>
          <p:nvPr/>
        </p:nvSpPr>
        <p:spPr bwMode="auto">
          <a:xfrm>
            <a:off x="228600" y="6542628"/>
            <a:ext cx="1676400" cy="152400"/>
          </a:xfrm>
          <a:prstGeom prst="rect">
            <a:avLst/>
          </a:prstGeom>
          <a:solidFill>
            <a:srgbClr val="357DA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4" name="Text Box 9"/>
          <p:cNvSpPr txBox="1">
            <a:spLocks noChangeArrowheads="1"/>
          </p:cNvSpPr>
          <p:nvPr/>
        </p:nvSpPr>
        <p:spPr bwMode="gray">
          <a:xfrm>
            <a:off x="674687" y="1371600"/>
            <a:ext cx="6259513" cy="400110"/>
          </a:xfrm>
          <a:prstGeom prst="rect">
            <a:avLst/>
          </a:prstGeom>
          <a:noFill/>
          <a:ln w="9525" algn="ctr">
            <a:noFill/>
            <a:miter lim="800000"/>
            <a:headEnd/>
            <a:tailEnd/>
          </a:ln>
          <a:effectLst/>
        </p:spPr>
        <p:txBody>
          <a:bodyPr wrap="square">
            <a:spAutoFit/>
          </a:bodyPr>
          <a:lstStyle/>
          <a:p>
            <a:pPr algn="l" eaLnBrk="0" hangingPunct="0"/>
            <a:r>
              <a:rPr lang="en-US" sz="2000" b="1">
                <a:solidFill>
                  <a:srgbClr val="000000"/>
                </a:solidFill>
                <a:cs typeface="Arial" charset="0"/>
              </a:rPr>
              <a:t>2. Các đặc điểm cơ bản của GD STEM</a:t>
            </a:r>
          </a:p>
        </p:txBody>
      </p:sp>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Hướng dẫn triển khai phương pháp giáo dục STEM trong trường trung học       tại TP.HCM                             &quot;/&gt;&lt;property id=&quot;20307&quot; value=&quot;256&quot;/&gt;&lt;/object&gt;&lt;object type=&quot;3&quot; unique_id=&quot;10005&quot;&gt;&lt;property id=&quot;20148&quot; value=&quot;5&quot;/&gt;&lt;property id=&quot;20300&quot; value=&quot;Slide 4 - &amp;quot;I. TỔNG QUAN&amp;quot;&quot;/&gt;&lt;property id=&quot;20307&quot; value=&quot;258&quot;/&gt;&lt;/object&gt;&lt;object type=&quot;3&quot; unique_id=&quot;10006&quot;&gt;&lt;property id=&quot;20148&quot; value=&quot;5&quot;/&gt;&lt;property id=&quot;20300&quot; value=&quot;Slide 6 - &amp;quot;I. TỔNG QUAN&amp;quot;&quot;/&gt;&lt;property id=&quot;20307&quot; value=&quot;259&quot;/&gt;&lt;/object&gt;&lt;object type=&quot;3&quot; unique_id=&quot;10008&quot;&gt;&lt;property id=&quot;20148&quot; value=&quot;5&quot;/&gt;&lt;property id=&quot;20300&quot; value=&quot;Slide 2 - &amp;quot;I. TỔNG QUAN&amp;quot;&quot;/&gt;&lt;property id=&quot;20307&quot; value=&quot;262&quot;/&gt;&lt;/object&gt;&lt;object type=&quot;3&quot; unique_id=&quot;10009&quot;&gt;&lt;property id=&quot;20148&quot; value=&quot;5&quot;/&gt;&lt;property id=&quot;20300&quot; value=&quot;Slide 11 - &amp;quot;III. BIỆN PHÁP TRIỂN KHAI&amp;quot;&quot;/&gt;&lt;property id=&quot;20307&quot; value=&quot;263&quot;/&gt;&lt;/object&gt;&lt;object type=&quot;3&quot; unique_id=&quot;10011&quot;&gt;&lt;property id=&quot;20148&quot; value=&quot;5&quot;/&gt;&lt;property id=&quot;20300&quot; value=&quot;Slide 9 - &amp;quot;II. THẾ NÀO LÀ GD STEM&amp;quot;&quot;/&gt;&lt;property id=&quot;20307&quot; value=&quot;266&quot;/&gt;&lt;/object&gt;&lt;object type=&quot;3&quot; unique_id=&quot;10013&quot;&gt;&lt;property id=&quot;20148&quot; value=&quot;5&quot;/&gt;&lt;property id=&quot;20300&quot; value=&quot;Slide 28 - &amp;quot;III. BIỆN PHÁP TRIỂN KHAI&amp;quot;&quot;/&gt;&lt;property id=&quot;20307&quot; value=&quot;268&quot;/&gt;&lt;/object&gt;&lt;object type=&quot;3&quot; unique_id=&quot;10015&quot;&gt;&lt;property id=&quot;20148&quot; value=&quot;5&quot;/&gt;&lt;property id=&quot;20300&quot; value=&quot;Slide 5 - &amp;quot;I. TỔNG QUAN&amp;quot;&quot;/&gt;&lt;property id=&quot;20307&quot; value=&quot;270&quot;/&gt;&lt;/object&gt;&lt;object type=&quot;3&quot; unique_id=&quot;10016&quot;&gt;&lt;property id=&quot;20148&quot; value=&quot;5&quot;/&gt;&lt;property id=&quot;20300&quot; value=&quot;Slide 14 - &amp;quot;III. BIỆN PHÁP TRIỂN KHAI&amp;quot;&quot;/&gt;&lt;property id=&quot;20307&quot; value=&quot;272&quot;/&gt;&lt;/object&gt;&lt;object type=&quot;3&quot; unique_id=&quot;10017&quot;&gt;&lt;property id=&quot;20148&quot; value=&quot;5&quot;/&gt;&lt;property id=&quot;20300&quot; value=&quot;Slide 3 - &amp;quot;I. TỔNG QUAN&amp;quot;&quot;/&gt;&lt;property id=&quot;20307&quot; value=&quot;273&quot;/&gt;&lt;/object&gt;&lt;object type=&quot;3&quot; unique_id=&quot;10019&quot;&gt;&lt;property id=&quot;20148&quot; value=&quot;5&quot;/&gt;&lt;property id=&quot;20300&quot; value=&quot;Slide 10 - &amp;quot;II. THẾ NÀO LÀ GD STEM&amp;quot;&quot;/&gt;&lt;property id=&quot;20307&quot; value=&quot;275&quot;/&gt;&lt;/object&gt;&lt;object type=&quot;3&quot; unique_id=&quot;10023&quot;&gt;&lt;property id=&quot;20148&quot; value=&quot;5&quot;/&gt;&lt;property id=&quot;20300&quot; value=&quot;Slide 29 - &amp;quot;Cám ơn đã theo dõi       và                                 Chúc thành công!&amp;quot;&quot;/&gt;&lt;property id=&quot;20307&quot; value=&quot;286&quot;/&gt;&lt;/object&gt;&lt;object type=&quot;3&quot; unique_id=&quot;10046&quot;&gt;&lt;property id=&quot;20148&quot; value=&quot;5&quot;/&gt;&lt;property id=&quot;20300&quot; value=&quot;Slide 7 - &amp;quot;I. TỔNG QUAN&amp;quot;&quot;/&gt;&lt;property id=&quot;20307&quot; value=&quot;287&quot;/&gt;&lt;/object&gt;&lt;object type=&quot;3&quot; unique_id=&quot;10070&quot;&gt;&lt;property id=&quot;20148&quot; value=&quot;5&quot;/&gt;&lt;property id=&quot;20300&quot; value=&quot;Slide 8 - &amp;quot;II. THẾ NÀO LÀ GD STEM&amp;quot;&quot;/&gt;&lt;property id=&quot;20307&quot; value=&quot;288&quot;/&gt;&lt;/object&gt;&lt;object type=&quot;3&quot; unique_id=&quot;10119&quot;&gt;&lt;property id=&quot;20148&quot; value=&quot;5&quot;/&gt;&lt;property id=&quot;20300&quot; value=&quot;Slide 12 - &amp;quot;III. BIỆN PHÁP TRIỂN KHAI&amp;quot;&quot;/&gt;&lt;property id=&quot;20307&quot; value=&quot;289&quot;/&gt;&lt;/object&gt;&lt;object type=&quot;3&quot; unique_id=&quot;10120&quot;&gt;&lt;property id=&quot;20148&quot; value=&quot;5&quot;/&gt;&lt;property id=&quot;20300&quot; value=&quot;Slide 13 - &amp;quot;III. BIỆN PHÁP TRIỂN KHAI&amp;quot;&quot;/&gt;&lt;property id=&quot;20307&quot; value=&quot;290&quot;/&gt;&lt;/object&gt;&lt;object type=&quot;3&quot; unique_id=&quot;10251&quot;&gt;&lt;property id=&quot;20148&quot; value=&quot;5&quot;/&gt;&lt;property id=&quot;20300&quot; value=&quot;Slide 15 - &amp;quot;III. BIỆN PHÁP TRIỂN KHAI&amp;quot;&quot;/&gt;&lt;property id=&quot;20307&quot; value=&quot;291&quot;/&gt;&lt;/object&gt;&lt;object type=&quot;3&quot; unique_id=&quot;10252&quot;&gt;&lt;property id=&quot;20148&quot; value=&quot;5&quot;/&gt;&lt;property id=&quot;20300&quot; value=&quot;Slide 16 - &amp;quot;III. BIỆN PHÁP TRIỂN KHAI&amp;quot;&quot;/&gt;&lt;property id=&quot;20307&quot; value=&quot;292&quot;/&gt;&lt;/object&gt;&lt;object type=&quot;3&quot; unique_id=&quot;10561&quot;&gt;&lt;property id=&quot;20148&quot; value=&quot;5&quot;/&gt;&lt;property id=&quot;20300&quot; value=&quot;Slide 17 - &amp;quot;III. BIỆN PHÁP TRIỂN KHAI&amp;quot;&quot;/&gt;&lt;property id=&quot;20307&quot; value=&quot;293&quot;/&gt;&lt;/object&gt;&lt;object type=&quot;3&quot; unique_id=&quot;10562&quot;&gt;&lt;property id=&quot;20148&quot; value=&quot;5&quot;/&gt;&lt;property id=&quot;20300&quot; value=&quot;Slide 18 - &amp;quot;III. BIỆN PHÁP TRIỂN KHAI&amp;quot;&quot;/&gt;&lt;property id=&quot;20307&quot; value=&quot;294&quot;/&gt;&lt;/object&gt;&lt;object type=&quot;3&quot; unique_id=&quot;10563&quot;&gt;&lt;property id=&quot;20148&quot; value=&quot;5&quot;/&gt;&lt;property id=&quot;20300&quot; value=&quot;Slide 19 - &amp;quot;III. BIỆN PHÁP TRIỂN KHAI&amp;quot;&quot;/&gt;&lt;property id=&quot;20307&quot; value=&quot;295&quot;/&gt;&lt;/object&gt;&lt;object type=&quot;3&quot; unique_id=&quot;10564&quot;&gt;&lt;property id=&quot;20148&quot; value=&quot;5&quot;/&gt;&lt;property id=&quot;20300&quot; value=&quot;Slide 20 - &amp;quot;III. BIỆN PHÁP TRIỂN KHAI&amp;quot;&quot;/&gt;&lt;property id=&quot;20307&quot; value=&quot;296&quot;/&gt;&lt;/object&gt;&lt;object type=&quot;3&quot; unique_id=&quot;10565&quot;&gt;&lt;property id=&quot;20148&quot; value=&quot;5&quot;/&gt;&lt;property id=&quot;20300&quot; value=&quot;Slide 21 - &amp;quot;III. BIỆN PHÁP TRIỂN KHAI&amp;quot;&quot;/&gt;&lt;property id=&quot;20307&quot; value=&quot;297&quot;/&gt;&lt;/object&gt;&lt;object type=&quot;3&quot; unique_id=&quot;10566&quot;&gt;&lt;property id=&quot;20148&quot; value=&quot;5&quot;/&gt;&lt;property id=&quot;20300&quot; value=&quot;Slide 22 - &amp;quot;III. BIỆN PHÁP TRIỂN KHAI&amp;quot;&quot;/&gt;&lt;property id=&quot;20307&quot; value=&quot;298&quot;/&gt;&lt;/object&gt;&lt;object type=&quot;3&quot; unique_id=&quot;10567&quot;&gt;&lt;property id=&quot;20148&quot; value=&quot;5&quot;/&gt;&lt;property id=&quot;20300&quot; value=&quot;Slide 23 - &amp;quot;III. BIỆN PHÁP TRIỂN KHAI&amp;quot;&quot;/&gt;&lt;property id=&quot;20307&quot; value=&quot;299&quot;/&gt;&lt;/object&gt;&lt;object type=&quot;3&quot; unique_id=&quot;10568&quot;&gt;&lt;property id=&quot;20148&quot; value=&quot;5&quot;/&gt;&lt;property id=&quot;20300&quot; value=&quot;Slide 24 - &amp;quot;III. BIỆN PHÁP TRIỂN KHAI&amp;quot;&quot;/&gt;&lt;property id=&quot;20307&quot; value=&quot;300&quot;/&gt;&lt;/object&gt;&lt;object type=&quot;3&quot; unique_id=&quot;10569&quot;&gt;&lt;property id=&quot;20148&quot; value=&quot;5&quot;/&gt;&lt;property id=&quot;20300&quot; value=&quot;Slide 25 - &amp;quot;III. BIỆN PHÁP TRIỂN KHAI&amp;quot;&quot;/&gt;&lt;property id=&quot;20307&quot; value=&quot;301&quot;/&gt;&lt;/object&gt;&lt;object type=&quot;3&quot; unique_id=&quot;10628&quot;&gt;&lt;property id=&quot;20148&quot; value=&quot;5&quot;/&gt;&lt;property id=&quot;20300&quot; value=&quot;Slide 26 - &amp;quot;III. BIỆN PHÁP TRIỂN KHAI&amp;quot;&quot;/&gt;&lt;property id=&quot;20307&quot; value=&quot;302&quot;/&gt;&lt;/object&gt;&lt;object type=&quot;3&quot; unique_id=&quot;10629&quot;&gt;&lt;property id=&quot;20148&quot; value=&quot;5&quot;/&gt;&lt;property id=&quot;20300&quot; value=&quot;Slide 27 - &amp;quot;III. BIỆN PHÁP TRIỂN KHAI&amp;quot;&quot;/&gt;&lt;property id=&quot;20307&quot; value=&quot;303&quot;/&gt;&lt;/objec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574TGp_natural_light">
  <a:themeElements>
    <a:clrScheme name="Default Design 2">
      <a:dk1>
        <a:srgbClr val="808080"/>
      </a:dk1>
      <a:lt1>
        <a:srgbClr val="9BD3E5"/>
      </a:lt1>
      <a:dk2>
        <a:srgbClr val="357DA9"/>
      </a:dk2>
      <a:lt2>
        <a:srgbClr val="101C56"/>
      </a:lt2>
      <a:accent1>
        <a:srgbClr val="58BECC"/>
      </a:accent1>
      <a:accent2>
        <a:srgbClr val="8A5BDF"/>
      </a:accent2>
      <a:accent3>
        <a:srgbClr val="AEBFD1"/>
      </a:accent3>
      <a:accent4>
        <a:srgbClr val="84B4C3"/>
      </a:accent4>
      <a:accent5>
        <a:srgbClr val="B4DBE2"/>
      </a:accent5>
      <a:accent6>
        <a:srgbClr val="7D52CA"/>
      </a:accent6>
      <a:hlink>
        <a:srgbClr val="6ECC4C"/>
      </a:hlink>
      <a:folHlink>
        <a:srgbClr val="DD693B"/>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1">
          <a:blip xmlns:r="http://schemas.openxmlformats.org/officeDocument/2006/relationships" r:embed="rId1"/>
          <a:srcRect/>
          <a:stretch>
            <a:fillRect/>
          </a:stretch>
        </a:blip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blipFill dpi="0" rotWithShape="1">
          <a:blip xmlns:r="http://schemas.openxmlformats.org/officeDocument/2006/relationships" r:embed="rId1"/>
          <a:srcRect/>
          <a:stretch>
            <a:fillRect/>
          </a:stretch>
        </a:blip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808080"/>
        </a:dk1>
        <a:lt1>
          <a:srgbClr val="EADCC0"/>
        </a:lt1>
        <a:dk2>
          <a:srgbClr val="F97407"/>
        </a:dk2>
        <a:lt2>
          <a:srgbClr val="E65D00"/>
        </a:lt2>
        <a:accent1>
          <a:srgbClr val="FBCF2D"/>
        </a:accent1>
        <a:accent2>
          <a:srgbClr val="5C8CDA"/>
        </a:accent2>
        <a:accent3>
          <a:srgbClr val="FBBCAA"/>
        </a:accent3>
        <a:accent4>
          <a:srgbClr val="C8BCA4"/>
        </a:accent4>
        <a:accent5>
          <a:srgbClr val="FDE4AD"/>
        </a:accent5>
        <a:accent6>
          <a:srgbClr val="537EC5"/>
        </a:accent6>
        <a:hlink>
          <a:srgbClr val="87D242"/>
        </a:hlink>
        <a:folHlink>
          <a:srgbClr val="DA6478"/>
        </a:folHlink>
      </a:clrScheme>
      <a:clrMap bg1="dk2" tx1="lt1" bg2="dk1" tx2="lt2" accent1="accent1" accent2="accent2" accent3="accent3" accent4="accent4" accent5="accent5" accent6="accent6" hlink="hlink" folHlink="folHlink"/>
    </a:extraClrScheme>
    <a:extraClrScheme>
      <a:clrScheme name="Default Design 2">
        <a:dk1>
          <a:srgbClr val="808080"/>
        </a:dk1>
        <a:lt1>
          <a:srgbClr val="9BD3E5"/>
        </a:lt1>
        <a:dk2>
          <a:srgbClr val="357DA9"/>
        </a:dk2>
        <a:lt2>
          <a:srgbClr val="101C56"/>
        </a:lt2>
        <a:accent1>
          <a:srgbClr val="58BECC"/>
        </a:accent1>
        <a:accent2>
          <a:srgbClr val="8A5BDF"/>
        </a:accent2>
        <a:accent3>
          <a:srgbClr val="AEBFD1"/>
        </a:accent3>
        <a:accent4>
          <a:srgbClr val="84B4C3"/>
        </a:accent4>
        <a:accent5>
          <a:srgbClr val="B4DBE2"/>
        </a:accent5>
        <a:accent6>
          <a:srgbClr val="7D52CA"/>
        </a:accent6>
        <a:hlink>
          <a:srgbClr val="6ECC4C"/>
        </a:hlink>
        <a:folHlink>
          <a:srgbClr val="DD693B"/>
        </a:folHlink>
      </a:clrScheme>
      <a:clrMap bg1="dk2" tx1="lt1" bg2="dk1" tx2="lt2" accent1="accent1" accent2="accent2" accent3="accent3" accent4="accent4" accent5="accent5" accent6="accent6" hlink="hlink" folHlink="folHlink"/>
    </a:extraClrScheme>
    <a:extraClrScheme>
      <a:clrScheme name="Default Design 3">
        <a:dk1>
          <a:srgbClr val="808080"/>
        </a:dk1>
        <a:lt1>
          <a:srgbClr val="DDE89A"/>
        </a:lt1>
        <a:dk2>
          <a:srgbClr val="329A2A"/>
        </a:dk2>
        <a:lt2>
          <a:srgbClr val="185E25"/>
        </a:lt2>
        <a:accent1>
          <a:srgbClr val="80CB35"/>
        </a:accent1>
        <a:accent2>
          <a:srgbClr val="518CD3"/>
        </a:accent2>
        <a:accent3>
          <a:srgbClr val="ADCAAC"/>
        </a:accent3>
        <a:accent4>
          <a:srgbClr val="BDC683"/>
        </a:accent4>
        <a:accent5>
          <a:srgbClr val="C0E2AE"/>
        </a:accent5>
        <a:accent6>
          <a:srgbClr val="497EBF"/>
        </a:accent6>
        <a:hlink>
          <a:srgbClr val="E15D7C"/>
        </a:hlink>
        <a:folHlink>
          <a:srgbClr val="DB9153"/>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574TGp_natural_light</Template>
  <TotalTime>467</TotalTime>
  <Words>2165</Words>
  <PresentationFormat>On-screen Show (4:3)</PresentationFormat>
  <Paragraphs>189</Paragraphs>
  <Slides>30</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Arial Black</vt:lpstr>
      <vt:lpstr>Times New Roman</vt:lpstr>
      <vt:lpstr>Verdana</vt:lpstr>
      <vt:lpstr>574TGp_natural_light</vt:lpstr>
      <vt:lpstr>Hướng dẫn triển khai phương pháp giáo dục STEM trong trường trung học       tại TP.HCM                             từ năm học 2017-2018</vt:lpstr>
      <vt:lpstr>I. TỔNG QUAN</vt:lpstr>
      <vt:lpstr>I. TỔNG QUAN</vt:lpstr>
      <vt:lpstr>I. TỔNG QUAN</vt:lpstr>
      <vt:lpstr>I. TỔNG QUAN</vt:lpstr>
      <vt:lpstr>I. TỔNG QUAN</vt:lpstr>
      <vt:lpstr>I. TỔNG QUAN</vt:lpstr>
      <vt:lpstr>II. THẾ NÀO LÀ GD STEM</vt:lpstr>
      <vt:lpstr>II. THẾ NÀO LÀ GD STEM</vt:lpstr>
      <vt:lpstr>II. THẾ NÀO LÀ GD STEM</vt:lpstr>
      <vt:lpstr>III. BIỆN PHÁP TRIỂN KHAI</vt:lpstr>
      <vt:lpstr>III. BIỆN PHÁP TRIỂN KHAI</vt:lpstr>
      <vt:lpstr>III. BIỆN PHÁP TRIỂN KHAI</vt:lpstr>
      <vt:lpstr>III. BIỆN PHÁP TRIỂN KHAI</vt:lpstr>
      <vt:lpstr>III. BIỆN PHÁP TRIỂN KHAI</vt:lpstr>
      <vt:lpstr>III. BIỆN PHÁP TRIỂN KHAI</vt:lpstr>
      <vt:lpstr>III. BIỆN PHÁP TRIỂN KHAI</vt:lpstr>
      <vt:lpstr>III. BIỆN PHÁP TRIỂN KHAI</vt:lpstr>
      <vt:lpstr>III. BIỆN PHÁP TRIỂN KHAI</vt:lpstr>
      <vt:lpstr>III. BIỆN PHÁP TRIỂN KHAI</vt:lpstr>
      <vt:lpstr>III. BIỆN PHÁP TRIỂN KHAI</vt:lpstr>
      <vt:lpstr>III. BIỆN PHÁP TRIỂN KHAI</vt:lpstr>
      <vt:lpstr>III. BIỆN PHÁP TRIỂN KHAI</vt:lpstr>
      <vt:lpstr>III. BIỆN PHÁP TRIỂN KHAI</vt:lpstr>
      <vt:lpstr>III. BIỆN PHÁP TRIỂN KHAI</vt:lpstr>
      <vt:lpstr>III. BIỆN PHÁP TRIỂN KHAI</vt:lpstr>
      <vt:lpstr>III. BIỆN PHÁP TRIỂN KHAI</vt:lpstr>
      <vt:lpstr>III. BIỆN PHÁP TRIỂN KHAI</vt:lpstr>
      <vt:lpstr>III. BIỆN PHÁP TRIỂN KHAI</vt:lpstr>
      <vt:lpstr>Cám ơn đã theo dõi       và                                 Chúc thành công!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cp:lastPrinted>2017-09-08T07:20:51Z</cp:lastPrinted>
  <dcterms:created xsi:type="dcterms:W3CDTF">2017-08-19T13:16:23Z</dcterms:created>
  <dcterms:modified xsi:type="dcterms:W3CDTF">2020-10-14T05:57:45Z</dcterms:modified>
</cp:coreProperties>
</file>