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8" r:id="rId2"/>
    <p:sldId id="259" r:id="rId3"/>
    <p:sldId id="265" r:id="rId4"/>
    <p:sldId id="267" r:id="rId5"/>
    <p:sldId id="268" r:id="rId6"/>
    <p:sldId id="273" r:id="rId7"/>
    <p:sldId id="275" r:id="rId8"/>
    <p:sldId id="269" r:id="rId9"/>
    <p:sldId id="274" r:id="rId10"/>
    <p:sldId id="276" r:id="rId11"/>
    <p:sldId id="277" r:id="rId12"/>
    <p:sldId id="294" r:id="rId13"/>
    <p:sldId id="270" r:id="rId14"/>
    <p:sldId id="282" r:id="rId15"/>
    <p:sldId id="288" r:id="rId16"/>
    <p:sldId id="271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1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baseline="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600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  <a:endParaRPr lang="en-US" sz="46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  <a:endParaRPr lang="en-US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  <dgm:t>
        <a:bodyPr/>
        <a:lstStyle/>
        <a:p>
          <a:endParaRPr lang="en-US"/>
        </a:p>
      </dgm:t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</dgm:ptLst>
  <dgm:cxnLst>
    <dgm:cxn modelId="{EB7236F9-57EA-4EC0-AF06-E92318F32066}" type="presOf" srcId="{AC07D704-575D-4A1C-A374-37B269DE6897}" destId="{1DE31885-5ED7-4E70-A967-37E5C9F2BEF1}" srcOrd="0" destOrd="0" presId="urn:microsoft.com/office/officeart/2008/layout/VerticalCurvedList"/>
    <dgm:cxn modelId="{0CB929E1-5D5A-42C0-B9CA-2292368A7275}" type="presOf" srcId="{0EE7355E-07DE-4D89-888E-E095ECABE1F4}" destId="{BA2B45A6-4BB5-4801-91E0-1DB584162715}" srcOrd="0" destOrd="0" presId="urn:microsoft.com/office/officeart/2008/layout/VerticalCurvedList"/>
    <dgm:cxn modelId="{AB5EB9D7-FDF9-4674-B800-860F565C9DE7}" type="presOf" srcId="{C224D878-C607-4A95-BED4-1AAC924F24FF}" destId="{A2996119-2DA3-45F5-AD3E-53B1C63DDEB1}" srcOrd="0" destOrd="0" presId="urn:microsoft.com/office/officeart/2008/layout/VerticalCurvedList"/>
    <dgm:cxn modelId="{967126C4-2AFE-477E-BBF2-E5DE08216FAA}" type="presOf" srcId="{89108CDD-4529-4925-A282-61E105D4A6E6}" destId="{31D8A031-4955-4F37-B8A6-1229E92A5563}" srcOrd="0" destOrd="0" presId="urn:microsoft.com/office/officeart/2008/layout/VerticalCurvedList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FFCD5760-0631-41E7-96AA-608F1D276526}" type="presOf" srcId="{90943CDC-A09C-4306-BF14-0D4389D1D6F2}" destId="{F0E6FBE1-2438-4E0A-AA4B-6CAD0CEDC4A7}" srcOrd="0" destOrd="0" presId="urn:microsoft.com/office/officeart/2008/layout/VerticalCurvedList"/>
    <dgm:cxn modelId="{21C952B1-9B6A-495A-9BFE-2B5D5997221E}" type="presOf" srcId="{8F86471A-DEF2-43FF-BE31-CA4414A5BA6B}" destId="{DF13C595-8746-4445-8FBF-CD135AB7515D}" srcOrd="0" destOrd="0" presId="urn:microsoft.com/office/officeart/2008/layout/VerticalCurvedList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177E6986-83E4-487B-AB7B-B2E7FEDD84AF}" type="presParOf" srcId="{1DE31885-5ED7-4E70-A967-37E5C9F2BEF1}" destId="{75B73369-D209-42CF-8ECF-3ED9EEBFD0AE}" srcOrd="0" destOrd="0" presId="urn:microsoft.com/office/officeart/2008/layout/VerticalCurvedList"/>
    <dgm:cxn modelId="{3896ECB1-FB55-4F94-9188-05F5CF058200}" type="presParOf" srcId="{75B73369-D209-42CF-8ECF-3ED9EEBFD0AE}" destId="{3AA9A3C4-0A86-4379-8724-68DCC6DA0EA0}" srcOrd="0" destOrd="0" presId="urn:microsoft.com/office/officeart/2008/layout/VerticalCurvedList"/>
    <dgm:cxn modelId="{04D9546C-FB99-4E33-A44E-7BBEEBA07EDC}" type="presParOf" srcId="{3AA9A3C4-0A86-4379-8724-68DCC6DA0EA0}" destId="{BDF39809-8B8E-40B0-AF6F-0DEBEF1D470D}" srcOrd="0" destOrd="0" presId="urn:microsoft.com/office/officeart/2008/layout/VerticalCurvedList"/>
    <dgm:cxn modelId="{3E62416B-3C2E-4DA7-ACC0-F58DC36AC3F3}" type="presParOf" srcId="{3AA9A3C4-0A86-4379-8724-68DCC6DA0EA0}" destId="{BA2B45A6-4BB5-4801-91E0-1DB584162715}" srcOrd="1" destOrd="0" presId="urn:microsoft.com/office/officeart/2008/layout/VerticalCurvedList"/>
    <dgm:cxn modelId="{0354DE59-1267-4D7E-8E3A-8CDE5BE64C8C}" type="presParOf" srcId="{3AA9A3C4-0A86-4379-8724-68DCC6DA0EA0}" destId="{3C11FCCB-59A9-4D77-9952-154D2A56F602}" srcOrd="2" destOrd="0" presId="urn:microsoft.com/office/officeart/2008/layout/VerticalCurvedList"/>
    <dgm:cxn modelId="{2CE7105B-30C5-4920-A20A-60BF1620C66E}" type="presParOf" srcId="{3AA9A3C4-0A86-4379-8724-68DCC6DA0EA0}" destId="{9CEA5887-70B8-4AF6-9626-9947E2C711C6}" srcOrd="3" destOrd="0" presId="urn:microsoft.com/office/officeart/2008/layout/VerticalCurvedList"/>
    <dgm:cxn modelId="{996D6EB6-DCE4-47A8-A856-C110A3D0DE85}" type="presParOf" srcId="{75B73369-D209-42CF-8ECF-3ED9EEBFD0AE}" destId="{DF13C595-8746-4445-8FBF-CD135AB7515D}" srcOrd="1" destOrd="0" presId="urn:microsoft.com/office/officeart/2008/layout/VerticalCurvedList"/>
    <dgm:cxn modelId="{915F425D-7A94-4B9E-9D04-D13BCDAE7BF3}" type="presParOf" srcId="{75B73369-D209-42CF-8ECF-3ED9EEBFD0AE}" destId="{ACFACA5C-CDB5-4EDC-B5C3-8ED6728935B3}" srcOrd="2" destOrd="0" presId="urn:microsoft.com/office/officeart/2008/layout/VerticalCurvedList"/>
    <dgm:cxn modelId="{6FEB251B-708B-49E0-A0CA-98D7D2E1DAFC}" type="presParOf" srcId="{ACFACA5C-CDB5-4EDC-B5C3-8ED6728935B3}" destId="{B1115D98-9530-46C5-9C0B-7C4470A81EB0}" srcOrd="0" destOrd="0" presId="urn:microsoft.com/office/officeart/2008/layout/VerticalCurvedList"/>
    <dgm:cxn modelId="{F7B4FE9F-8D0D-4B5B-B951-615406690F6A}" type="presParOf" srcId="{75B73369-D209-42CF-8ECF-3ED9EEBFD0AE}" destId="{F0E6FBE1-2438-4E0A-AA4B-6CAD0CEDC4A7}" srcOrd="3" destOrd="0" presId="urn:microsoft.com/office/officeart/2008/layout/VerticalCurvedList"/>
    <dgm:cxn modelId="{84EA2E0E-228C-4A04-84F8-CF3F64027F23}" type="presParOf" srcId="{75B73369-D209-42CF-8ECF-3ED9EEBFD0AE}" destId="{0F4ED544-79BE-4601-A719-C75F58E05309}" srcOrd="4" destOrd="0" presId="urn:microsoft.com/office/officeart/2008/layout/VerticalCurvedList"/>
    <dgm:cxn modelId="{B2475979-C167-4919-B10F-079E25623398}" type="presParOf" srcId="{0F4ED544-79BE-4601-A719-C75F58E05309}" destId="{6A3B8F1E-6AD6-4109-BF47-042405A5AD60}" srcOrd="0" destOrd="0" presId="urn:microsoft.com/office/officeart/2008/layout/VerticalCurvedList"/>
    <dgm:cxn modelId="{1AC9D085-1F7C-484E-9D52-2078DCADE987}" type="presParOf" srcId="{75B73369-D209-42CF-8ECF-3ED9EEBFD0AE}" destId="{31D8A031-4955-4F37-B8A6-1229E92A5563}" srcOrd="5" destOrd="0" presId="urn:microsoft.com/office/officeart/2008/layout/VerticalCurvedList"/>
    <dgm:cxn modelId="{2C391FE2-7DC8-4A39-B86D-FCC04E3FE5AB}" type="presParOf" srcId="{75B73369-D209-42CF-8ECF-3ED9EEBFD0AE}" destId="{FACAB91B-B4F4-4559-912C-01333AB5F9DB}" srcOrd="6" destOrd="0" presId="urn:microsoft.com/office/officeart/2008/layout/VerticalCurvedList"/>
    <dgm:cxn modelId="{E53E4004-9CB5-4C99-AD3B-2B766DE7E558}" type="presParOf" srcId="{FACAB91B-B4F4-4559-912C-01333AB5F9DB}" destId="{7D9E8A38-6439-4730-8AB7-510A288AEB00}" srcOrd="0" destOrd="0" presId="urn:microsoft.com/office/officeart/2008/layout/VerticalCurvedList"/>
    <dgm:cxn modelId="{1CF2A674-4AF0-4B3B-8074-48CD12DAE571}" type="presParOf" srcId="{75B73369-D209-42CF-8ECF-3ED9EEBFD0AE}" destId="{A2996119-2DA3-45F5-AD3E-53B1C63DDEB1}" srcOrd="7" destOrd="0" presId="urn:microsoft.com/office/officeart/2008/layout/VerticalCurvedList"/>
    <dgm:cxn modelId="{6650F3F3-008A-42BD-9BDC-36423E25BBF0}" type="presParOf" srcId="{75B73369-D209-42CF-8ECF-3ED9EEBFD0AE}" destId="{F81DE186-25F2-4606-83DC-94443288F46F}" srcOrd="8" destOrd="0" presId="urn:microsoft.com/office/officeart/2008/layout/VerticalCurvedList"/>
    <dgm:cxn modelId="{0A36C5F8-E60B-4928-A614-B621517988CB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6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  <dgm:t>
        <a:bodyPr/>
        <a:lstStyle/>
        <a:p>
          <a:endParaRPr lang="en-US"/>
        </a:p>
      </dgm:t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</dgm:ptLst>
  <dgm:cxnLst>
    <dgm:cxn modelId="{611FA9B1-A67C-4BF3-9B2F-E5D7E33AAB23}" type="presOf" srcId="{C224D878-C607-4A95-BED4-1AAC924F24FF}" destId="{A2996119-2DA3-45F5-AD3E-53B1C63DDEB1}" srcOrd="0" destOrd="0" presId="urn:microsoft.com/office/officeart/2008/layout/VerticalCurvedList"/>
    <dgm:cxn modelId="{2C0AA63C-83D2-448F-9D65-C3EFDA4FEAB3}" type="presOf" srcId="{AC07D704-575D-4A1C-A374-37B269DE6897}" destId="{1DE31885-5ED7-4E70-A967-37E5C9F2BEF1}" srcOrd="0" destOrd="0" presId="urn:microsoft.com/office/officeart/2008/layout/VerticalCurvedList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193F34A4-4899-4913-B089-66791B7FE885}" type="presOf" srcId="{89108CDD-4529-4925-A282-61E105D4A6E6}" destId="{31D8A031-4955-4F37-B8A6-1229E92A5563}" srcOrd="0" destOrd="0" presId="urn:microsoft.com/office/officeart/2008/layout/VerticalCurvedList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0EA9A28C-4894-4B25-956D-851C072EE573}" type="presOf" srcId="{90943CDC-A09C-4306-BF14-0D4389D1D6F2}" destId="{F0E6FBE1-2438-4E0A-AA4B-6CAD0CEDC4A7}" srcOrd="0" destOrd="0" presId="urn:microsoft.com/office/officeart/2008/layout/VerticalCurvedList"/>
    <dgm:cxn modelId="{20A61691-3253-4494-8281-B36B9A9AA5F4}" type="presOf" srcId="{0EE7355E-07DE-4D89-888E-E095ECABE1F4}" destId="{BA2B45A6-4BB5-4801-91E0-1DB584162715}" srcOrd="0" destOrd="0" presId="urn:microsoft.com/office/officeart/2008/layout/VerticalCurvedList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FA9AB89F-273E-4214-8FF0-5AB0CB63B3EC}" type="presOf" srcId="{8F86471A-DEF2-43FF-BE31-CA4414A5BA6B}" destId="{DF13C595-8746-4445-8FBF-CD135AB7515D}" srcOrd="0" destOrd="0" presId="urn:microsoft.com/office/officeart/2008/layout/VerticalCurvedList"/>
    <dgm:cxn modelId="{CB7FAE8B-0DD7-4E71-A379-EDA6FC8E6D9A}" type="presParOf" srcId="{1DE31885-5ED7-4E70-A967-37E5C9F2BEF1}" destId="{75B73369-D209-42CF-8ECF-3ED9EEBFD0AE}" srcOrd="0" destOrd="0" presId="urn:microsoft.com/office/officeart/2008/layout/VerticalCurvedList"/>
    <dgm:cxn modelId="{D35ABD8C-B2B4-415C-9747-F9E964A6FA48}" type="presParOf" srcId="{75B73369-D209-42CF-8ECF-3ED9EEBFD0AE}" destId="{3AA9A3C4-0A86-4379-8724-68DCC6DA0EA0}" srcOrd="0" destOrd="0" presId="urn:microsoft.com/office/officeart/2008/layout/VerticalCurvedList"/>
    <dgm:cxn modelId="{C05886F6-B4A2-4FA8-8D0F-526BECCFB8DF}" type="presParOf" srcId="{3AA9A3C4-0A86-4379-8724-68DCC6DA0EA0}" destId="{BDF39809-8B8E-40B0-AF6F-0DEBEF1D470D}" srcOrd="0" destOrd="0" presId="urn:microsoft.com/office/officeart/2008/layout/VerticalCurvedList"/>
    <dgm:cxn modelId="{260DCA6F-3B2C-4EE7-B11B-8A4A99F4CC90}" type="presParOf" srcId="{3AA9A3C4-0A86-4379-8724-68DCC6DA0EA0}" destId="{BA2B45A6-4BB5-4801-91E0-1DB584162715}" srcOrd="1" destOrd="0" presId="urn:microsoft.com/office/officeart/2008/layout/VerticalCurvedList"/>
    <dgm:cxn modelId="{85E8EF5B-82E3-4146-8198-42767E6A2C30}" type="presParOf" srcId="{3AA9A3C4-0A86-4379-8724-68DCC6DA0EA0}" destId="{3C11FCCB-59A9-4D77-9952-154D2A56F602}" srcOrd="2" destOrd="0" presId="urn:microsoft.com/office/officeart/2008/layout/VerticalCurvedList"/>
    <dgm:cxn modelId="{A33FC192-FB53-4981-BA9A-C3613F2B65F7}" type="presParOf" srcId="{3AA9A3C4-0A86-4379-8724-68DCC6DA0EA0}" destId="{9CEA5887-70B8-4AF6-9626-9947E2C711C6}" srcOrd="3" destOrd="0" presId="urn:microsoft.com/office/officeart/2008/layout/VerticalCurvedList"/>
    <dgm:cxn modelId="{0C1B68BB-A6B2-4F44-BF10-2CAB0706B609}" type="presParOf" srcId="{75B73369-D209-42CF-8ECF-3ED9EEBFD0AE}" destId="{DF13C595-8746-4445-8FBF-CD135AB7515D}" srcOrd="1" destOrd="0" presId="urn:microsoft.com/office/officeart/2008/layout/VerticalCurvedList"/>
    <dgm:cxn modelId="{D60BEEFE-B1B6-4A40-8DCE-BB5A04BD3440}" type="presParOf" srcId="{75B73369-D209-42CF-8ECF-3ED9EEBFD0AE}" destId="{ACFACA5C-CDB5-4EDC-B5C3-8ED6728935B3}" srcOrd="2" destOrd="0" presId="urn:microsoft.com/office/officeart/2008/layout/VerticalCurvedList"/>
    <dgm:cxn modelId="{3610A866-EA36-40E8-8C0F-3BF113DE7D51}" type="presParOf" srcId="{ACFACA5C-CDB5-4EDC-B5C3-8ED6728935B3}" destId="{B1115D98-9530-46C5-9C0B-7C4470A81EB0}" srcOrd="0" destOrd="0" presId="urn:microsoft.com/office/officeart/2008/layout/VerticalCurvedList"/>
    <dgm:cxn modelId="{E0614CF6-2D3D-43E6-B365-B2FB157F3ACA}" type="presParOf" srcId="{75B73369-D209-42CF-8ECF-3ED9EEBFD0AE}" destId="{F0E6FBE1-2438-4E0A-AA4B-6CAD0CEDC4A7}" srcOrd="3" destOrd="0" presId="urn:microsoft.com/office/officeart/2008/layout/VerticalCurvedList"/>
    <dgm:cxn modelId="{8C65EEC4-3405-48AD-94CB-DD78C360F5CD}" type="presParOf" srcId="{75B73369-D209-42CF-8ECF-3ED9EEBFD0AE}" destId="{0F4ED544-79BE-4601-A719-C75F58E05309}" srcOrd="4" destOrd="0" presId="urn:microsoft.com/office/officeart/2008/layout/VerticalCurvedList"/>
    <dgm:cxn modelId="{8C8D39D1-5E96-4BA1-B79E-3718AD94D6A7}" type="presParOf" srcId="{0F4ED544-79BE-4601-A719-C75F58E05309}" destId="{6A3B8F1E-6AD6-4109-BF47-042405A5AD60}" srcOrd="0" destOrd="0" presId="urn:microsoft.com/office/officeart/2008/layout/VerticalCurvedList"/>
    <dgm:cxn modelId="{D4EA2B05-E44A-4863-BB74-BB2F043C4785}" type="presParOf" srcId="{75B73369-D209-42CF-8ECF-3ED9EEBFD0AE}" destId="{31D8A031-4955-4F37-B8A6-1229E92A5563}" srcOrd="5" destOrd="0" presId="urn:microsoft.com/office/officeart/2008/layout/VerticalCurvedList"/>
    <dgm:cxn modelId="{3BC76ACA-695C-451A-878F-488B65F2431F}" type="presParOf" srcId="{75B73369-D209-42CF-8ECF-3ED9EEBFD0AE}" destId="{FACAB91B-B4F4-4559-912C-01333AB5F9DB}" srcOrd="6" destOrd="0" presId="urn:microsoft.com/office/officeart/2008/layout/VerticalCurvedList"/>
    <dgm:cxn modelId="{61296E0B-50C3-40DC-AD58-0457CC175070}" type="presParOf" srcId="{FACAB91B-B4F4-4559-912C-01333AB5F9DB}" destId="{7D9E8A38-6439-4730-8AB7-510A288AEB00}" srcOrd="0" destOrd="0" presId="urn:microsoft.com/office/officeart/2008/layout/VerticalCurvedList"/>
    <dgm:cxn modelId="{0C8C23D0-F61E-4E35-9593-BA0188016FA7}" type="presParOf" srcId="{75B73369-D209-42CF-8ECF-3ED9EEBFD0AE}" destId="{A2996119-2DA3-45F5-AD3E-53B1C63DDEB1}" srcOrd="7" destOrd="0" presId="urn:microsoft.com/office/officeart/2008/layout/VerticalCurvedList"/>
    <dgm:cxn modelId="{816BB17A-48BB-471A-8892-73E58A06AE79}" type="presParOf" srcId="{75B73369-D209-42CF-8ECF-3ED9EEBFD0AE}" destId="{F81DE186-25F2-4606-83DC-94443288F46F}" srcOrd="8" destOrd="0" presId="urn:microsoft.com/office/officeart/2008/layout/VerticalCurvedList"/>
    <dgm:cxn modelId="{37AF204E-A37E-4066-B295-06DC575822EE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baseline="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600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  <a:endParaRPr lang="en-US" sz="46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  <a:endParaRPr lang="en-US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  <dgm:t>
        <a:bodyPr/>
        <a:lstStyle/>
        <a:p>
          <a:endParaRPr lang="en-US"/>
        </a:p>
      </dgm:t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</dgm:ptLst>
  <dgm:cxnLst>
    <dgm:cxn modelId="{8C58B5E3-121F-4574-8F34-17BFA73C6B8B}" type="presOf" srcId="{8F86471A-DEF2-43FF-BE31-CA4414A5BA6B}" destId="{DF13C595-8746-4445-8FBF-CD135AB7515D}" srcOrd="0" destOrd="0" presId="urn:microsoft.com/office/officeart/2008/layout/VerticalCurvedList"/>
    <dgm:cxn modelId="{C9DBCA41-4AAB-444D-BF2D-66F12E640B84}" type="presOf" srcId="{C224D878-C607-4A95-BED4-1AAC924F24FF}" destId="{A2996119-2DA3-45F5-AD3E-53B1C63DDEB1}" srcOrd="0" destOrd="0" presId="urn:microsoft.com/office/officeart/2008/layout/VerticalCurvedList"/>
    <dgm:cxn modelId="{001E1F55-E1E9-458B-A3E9-0F6C7C4C65D6}" type="presOf" srcId="{89108CDD-4529-4925-A282-61E105D4A6E6}" destId="{31D8A031-4955-4F37-B8A6-1229E92A5563}" srcOrd="0" destOrd="0" presId="urn:microsoft.com/office/officeart/2008/layout/VerticalCurvedList"/>
    <dgm:cxn modelId="{64E4EC78-59FC-4F38-ADE1-8B1D6ABADA39}" type="presOf" srcId="{90943CDC-A09C-4306-BF14-0D4389D1D6F2}" destId="{F0E6FBE1-2438-4E0A-AA4B-6CAD0CEDC4A7}" srcOrd="0" destOrd="0" presId="urn:microsoft.com/office/officeart/2008/layout/VerticalCurvedList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5C9F07BD-C117-4933-836F-55D9B8FA3C3E}" type="presOf" srcId="{AC07D704-575D-4A1C-A374-37B269DE6897}" destId="{1DE31885-5ED7-4E70-A967-37E5C9F2BEF1}" srcOrd="0" destOrd="0" presId="urn:microsoft.com/office/officeart/2008/layout/VerticalCurvedList"/>
    <dgm:cxn modelId="{166FFA8A-2114-4E43-A78C-7C67E374B993}" type="presOf" srcId="{0EE7355E-07DE-4D89-888E-E095ECABE1F4}" destId="{BA2B45A6-4BB5-4801-91E0-1DB584162715}" srcOrd="0" destOrd="0" presId="urn:microsoft.com/office/officeart/2008/layout/VerticalCurvedList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18C18BAA-F6DF-4ED5-BC2A-A10924DF4A2B}" type="presParOf" srcId="{1DE31885-5ED7-4E70-A967-37E5C9F2BEF1}" destId="{75B73369-D209-42CF-8ECF-3ED9EEBFD0AE}" srcOrd="0" destOrd="0" presId="urn:microsoft.com/office/officeart/2008/layout/VerticalCurvedList"/>
    <dgm:cxn modelId="{1887FBA0-4553-414C-BC4C-8BC3B9124A45}" type="presParOf" srcId="{75B73369-D209-42CF-8ECF-3ED9EEBFD0AE}" destId="{3AA9A3C4-0A86-4379-8724-68DCC6DA0EA0}" srcOrd="0" destOrd="0" presId="urn:microsoft.com/office/officeart/2008/layout/VerticalCurvedList"/>
    <dgm:cxn modelId="{FA339910-8CA9-48CE-BA6A-47E87484DB60}" type="presParOf" srcId="{3AA9A3C4-0A86-4379-8724-68DCC6DA0EA0}" destId="{BDF39809-8B8E-40B0-AF6F-0DEBEF1D470D}" srcOrd="0" destOrd="0" presId="urn:microsoft.com/office/officeart/2008/layout/VerticalCurvedList"/>
    <dgm:cxn modelId="{8E03FAFE-5CB3-4665-977A-496C6FD032A7}" type="presParOf" srcId="{3AA9A3C4-0A86-4379-8724-68DCC6DA0EA0}" destId="{BA2B45A6-4BB5-4801-91E0-1DB584162715}" srcOrd="1" destOrd="0" presId="urn:microsoft.com/office/officeart/2008/layout/VerticalCurvedList"/>
    <dgm:cxn modelId="{859504EC-9F5E-4480-B87B-4B71EE5D95A1}" type="presParOf" srcId="{3AA9A3C4-0A86-4379-8724-68DCC6DA0EA0}" destId="{3C11FCCB-59A9-4D77-9952-154D2A56F602}" srcOrd="2" destOrd="0" presId="urn:microsoft.com/office/officeart/2008/layout/VerticalCurvedList"/>
    <dgm:cxn modelId="{B0FEF8BA-97A8-4636-A513-6FFC14DE69D5}" type="presParOf" srcId="{3AA9A3C4-0A86-4379-8724-68DCC6DA0EA0}" destId="{9CEA5887-70B8-4AF6-9626-9947E2C711C6}" srcOrd="3" destOrd="0" presId="urn:microsoft.com/office/officeart/2008/layout/VerticalCurvedList"/>
    <dgm:cxn modelId="{D7E976C8-3805-4D01-81C8-0B4FA4A7FCAC}" type="presParOf" srcId="{75B73369-D209-42CF-8ECF-3ED9EEBFD0AE}" destId="{DF13C595-8746-4445-8FBF-CD135AB7515D}" srcOrd="1" destOrd="0" presId="urn:microsoft.com/office/officeart/2008/layout/VerticalCurvedList"/>
    <dgm:cxn modelId="{E2559E9D-902E-4AFF-B1FF-436C4564F82D}" type="presParOf" srcId="{75B73369-D209-42CF-8ECF-3ED9EEBFD0AE}" destId="{ACFACA5C-CDB5-4EDC-B5C3-8ED6728935B3}" srcOrd="2" destOrd="0" presId="urn:microsoft.com/office/officeart/2008/layout/VerticalCurvedList"/>
    <dgm:cxn modelId="{CECA720C-D879-4B4F-89B2-6340D2754168}" type="presParOf" srcId="{ACFACA5C-CDB5-4EDC-B5C3-8ED6728935B3}" destId="{B1115D98-9530-46C5-9C0B-7C4470A81EB0}" srcOrd="0" destOrd="0" presId="urn:microsoft.com/office/officeart/2008/layout/VerticalCurvedList"/>
    <dgm:cxn modelId="{BBC860B4-43E4-492A-8D23-4BC4AE724987}" type="presParOf" srcId="{75B73369-D209-42CF-8ECF-3ED9EEBFD0AE}" destId="{F0E6FBE1-2438-4E0A-AA4B-6CAD0CEDC4A7}" srcOrd="3" destOrd="0" presId="urn:microsoft.com/office/officeart/2008/layout/VerticalCurvedList"/>
    <dgm:cxn modelId="{B6E88AFF-D700-4626-A5C6-6B729548B91A}" type="presParOf" srcId="{75B73369-D209-42CF-8ECF-3ED9EEBFD0AE}" destId="{0F4ED544-79BE-4601-A719-C75F58E05309}" srcOrd="4" destOrd="0" presId="urn:microsoft.com/office/officeart/2008/layout/VerticalCurvedList"/>
    <dgm:cxn modelId="{497AE97A-1E1C-4E13-8F4E-4D2CA30D6ACA}" type="presParOf" srcId="{0F4ED544-79BE-4601-A719-C75F58E05309}" destId="{6A3B8F1E-6AD6-4109-BF47-042405A5AD60}" srcOrd="0" destOrd="0" presId="urn:microsoft.com/office/officeart/2008/layout/VerticalCurvedList"/>
    <dgm:cxn modelId="{001B4515-44DF-49DC-BA03-E301BECC2C76}" type="presParOf" srcId="{75B73369-D209-42CF-8ECF-3ED9EEBFD0AE}" destId="{31D8A031-4955-4F37-B8A6-1229E92A5563}" srcOrd="5" destOrd="0" presId="urn:microsoft.com/office/officeart/2008/layout/VerticalCurvedList"/>
    <dgm:cxn modelId="{E6902F67-ACEB-46D3-A786-84312C749F53}" type="presParOf" srcId="{75B73369-D209-42CF-8ECF-3ED9EEBFD0AE}" destId="{FACAB91B-B4F4-4559-912C-01333AB5F9DB}" srcOrd="6" destOrd="0" presId="urn:microsoft.com/office/officeart/2008/layout/VerticalCurvedList"/>
    <dgm:cxn modelId="{17223AA8-18E1-409F-BCE1-5297BE893168}" type="presParOf" srcId="{FACAB91B-B4F4-4559-912C-01333AB5F9DB}" destId="{7D9E8A38-6439-4730-8AB7-510A288AEB00}" srcOrd="0" destOrd="0" presId="urn:microsoft.com/office/officeart/2008/layout/VerticalCurvedList"/>
    <dgm:cxn modelId="{6C2E9D67-0D18-44AE-B309-A33FF95D30F4}" type="presParOf" srcId="{75B73369-D209-42CF-8ECF-3ED9EEBFD0AE}" destId="{A2996119-2DA3-45F5-AD3E-53B1C63DDEB1}" srcOrd="7" destOrd="0" presId="urn:microsoft.com/office/officeart/2008/layout/VerticalCurvedList"/>
    <dgm:cxn modelId="{13BAC122-C1F9-4E03-887A-026B782F15E3}" type="presParOf" srcId="{75B73369-D209-42CF-8ECF-3ED9EEBFD0AE}" destId="{F81DE186-25F2-4606-83DC-94443288F46F}" srcOrd="8" destOrd="0" presId="urn:microsoft.com/office/officeart/2008/layout/VerticalCurvedList"/>
    <dgm:cxn modelId="{02E8D71B-B7DF-4DEA-9850-6C6510264D6D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600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  <a:endParaRPr lang="en-US" sz="46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  <dgm:t>
        <a:bodyPr/>
        <a:lstStyle/>
        <a:p>
          <a:endParaRPr lang="en-US"/>
        </a:p>
      </dgm:t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</dgm:ptLst>
  <dgm:cxnLst>
    <dgm:cxn modelId="{E34408B9-77B0-48D7-8502-E19BDC689B31}" type="presOf" srcId="{AC07D704-575D-4A1C-A374-37B269DE6897}" destId="{1DE31885-5ED7-4E70-A967-37E5C9F2BEF1}" srcOrd="0" destOrd="0" presId="urn:microsoft.com/office/officeart/2008/layout/VerticalCurvedList"/>
    <dgm:cxn modelId="{BBE48F3E-BC98-4041-B391-B377F2D62C09}" type="presOf" srcId="{0EE7355E-07DE-4D89-888E-E095ECABE1F4}" destId="{BA2B45A6-4BB5-4801-91E0-1DB584162715}" srcOrd="0" destOrd="0" presId="urn:microsoft.com/office/officeart/2008/layout/VerticalCurvedList"/>
    <dgm:cxn modelId="{569E6E20-EF5B-4B81-9791-57001C639A62}" type="presOf" srcId="{C224D878-C607-4A95-BED4-1AAC924F24FF}" destId="{A2996119-2DA3-45F5-AD3E-53B1C63DDEB1}" srcOrd="0" destOrd="0" presId="urn:microsoft.com/office/officeart/2008/layout/VerticalCurvedList"/>
    <dgm:cxn modelId="{61EF13DD-3FC4-4F81-BC2D-183C8FB30A93}" type="presOf" srcId="{89108CDD-4529-4925-A282-61E105D4A6E6}" destId="{31D8A031-4955-4F37-B8A6-1229E92A5563}" srcOrd="0" destOrd="0" presId="urn:microsoft.com/office/officeart/2008/layout/VerticalCurvedList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6014031F-CA69-4781-8CAC-88502D424A87}" type="presOf" srcId="{90943CDC-A09C-4306-BF14-0D4389D1D6F2}" destId="{F0E6FBE1-2438-4E0A-AA4B-6CAD0CEDC4A7}" srcOrd="0" destOrd="0" presId="urn:microsoft.com/office/officeart/2008/layout/VerticalCurvedList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CC333060-ED81-4FD8-BAA3-063D2296D62E}" type="presOf" srcId="{8F86471A-DEF2-43FF-BE31-CA4414A5BA6B}" destId="{DF13C595-8746-4445-8FBF-CD135AB7515D}" srcOrd="0" destOrd="0" presId="urn:microsoft.com/office/officeart/2008/layout/VerticalCurvedList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110E2400-8FC7-4FD0-839E-5C4E15307E7A}" type="presParOf" srcId="{1DE31885-5ED7-4E70-A967-37E5C9F2BEF1}" destId="{75B73369-D209-42CF-8ECF-3ED9EEBFD0AE}" srcOrd="0" destOrd="0" presId="urn:microsoft.com/office/officeart/2008/layout/VerticalCurvedList"/>
    <dgm:cxn modelId="{1E200230-97F2-4BE4-86C6-B5435F376903}" type="presParOf" srcId="{75B73369-D209-42CF-8ECF-3ED9EEBFD0AE}" destId="{3AA9A3C4-0A86-4379-8724-68DCC6DA0EA0}" srcOrd="0" destOrd="0" presId="urn:microsoft.com/office/officeart/2008/layout/VerticalCurvedList"/>
    <dgm:cxn modelId="{EFB7CB3D-D921-4FCB-9A7C-FC2B2D9F52A1}" type="presParOf" srcId="{3AA9A3C4-0A86-4379-8724-68DCC6DA0EA0}" destId="{BDF39809-8B8E-40B0-AF6F-0DEBEF1D470D}" srcOrd="0" destOrd="0" presId="urn:microsoft.com/office/officeart/2008/layout/VerticalCurvedList"/>
    <dgm:cxn modelId="{041EBC8E-BD39-49F0-ADC5-69596F54321E}" type="presParOf" srcId="{3AA9A3C4-0A86-4379-8724-68DCC6DA0EA0}" destId="{BA2B45A6-4BB5-4801-91E0-1DB584162715}" srcOrd="1" destOrd="0" presId="urn:microsoft.com/office/officeart/2008/layout/VerticalCurvedList"/>
    <dgm:cxn modelId="{BE4F675B-1356-4D74-93D0-05E7C3877343}" type="presParOf" srcId="{3AA9A3C4-0A86-4379-8724-68DCC6DA0EA0}" destId="{3C11FCCB-59A9-4D77-9952-154D2A56F602}" srcOrd="2" destOrd="0" presId="urn:microsoft.com/office/officeart/2008/layout/VerticalCurvedList"/>
    <dgm:cxn modelId="{3E02F09B-FE3B-44FC-BD0C-AD88DEC44375}" type="presParOf" srcId="{3AA9A3C4-0A86-4379-8724-68DCC6DA0EA0}" destId="{9CEA5887-70B8-4AF6-9626-9947E2C711C6}" srcOrd="3" destOrd="0" presId="urn:microsoft.com/office/officeart/2008/layout/VerticalCurvedList"/>
    <dgm:cxn modelId="{06DFF5B5-5D38-47B4-A4A4-5A2422D451D3}" type="presParOf" srcId="{75B73369-D209-42CF-8ECF-3ED9EEBFD0AE}" destId="{DF13C595-8746-4445-8FBF-CD135AB7515D}" srcOrd="1" destOrd="0" presId="urn:microsoft.com/office/officeart/2008/layout/VerticalCurvedList"/>
    <dgm:cxn modelId="{1BDC907C-9129-4D26-971D-F3252F87CEB2}" type="presParOf" srcId="{75B73369-D209-42CF-8ECF-3ED9EEBFD0AE}" destId="{ACFACA5C-CDB5-4EDC-B5C3-8ED6728935B3}" srcOrd="2" destOrd="0" presId="urn:microsoft.com/office/officeart/2008/layout/VerticalCurvedList"/>
    <dgm:cxn modelId="{B1CBA032-C632-41B2-9E3D-1D152BB19016}" type="presParOf" srcId="{ACFACA5C-CDB5-4EDC-B5C3-8ED6728935B3}" destId="{B1115D98-9530-46C5-9C0B-7C4470A81EB0}" srcOrd="0" destOrd="0" presId="urn:microsoft.com/office/officeart/2008/layout/VerticalCurvedList"/>
    <dgm:cxn modelId="{42D2C846-4D5B-4461-84D5-7E7809F23311}" type="presParOf" srcId="{75B73369-D209-42CF-8ECF-3ED9EEBFD0AE}" destId="{F0E6FBE1-2438-4E0A-AA4B-6CAD0CEDC4A7}" srcOrd="3" destOrd="0" presId="urn:microsoft.com/office/officeart/2008/layout/VerticalCurvedList"/>
    <dgm:cxn modelId="{9D0CEEAD-9E87-4DE8-854D-30227E99B140}" type="presParOf" srcId="{75B73369-D209-42CF-8ECF-3ED9EEBFD0AE}" destId="{0F4ED544-79BE-4601-A719-C75F58E05309}" srcOrd="4" destOrd="0" presId="urn:microsoft.com/office/officeart/2008/layout/VerticalCurvedList"/>
    <dgm:cxn modelId="{9CA8FA93-5925-43EB-9B78-9C42D2072733}" type="presParOf" srcId="{0F4ED544-79BE-4601-A719-C75F58E05309}" destId="{6A3B8F1E-6AD6-4109-BF47-042405A5AD60}" srcOrd="0" destOrd="0" presId="urn:microsoft.com/office/officeart/2008/layout/VerticalCurvedList"/>
    <dgm:cxn modelId="{2802935E-5BFE-40CC-9C7D-F0B98EBFAD16}" type="presParOf" srcId="{75B73369-D209-42CF-8ECF-3ED9EEBFD0AE}" destId="{31D8A031-4955-4F37-B8A6-1229E92A5563}" srcOrd="5" destOrd="0" presId="urn:microsoft.com/office/officeart/2008/layout/VerticalCurvedList"/>
    <dgm:cxn modelId="{921B5A95-754E-4850-BD47-D86704BFA901}" type="presParOf" srcId="{75B73369-D209-42CF-8ECF-3ED9EEBFD0AE}" destId="{FACAB91B-B4F4-4559-912C-01333AB5F9DB}" srcOrd="6" destOrd="0" presId="urn:microsoft.com/office/officeart/2008/layout/VerticalCurvedList"/>
    <dgm:cxn modelId="{85F7592B-C891-4ADA-AED8-532A6E1728B2}" type="presParOf" srcId="{FACAB91B-B4F4-4559-912C-01333AB5F9DB}" destId="{7D9E8A38-6439-4730-8AB7-510A288AEB00}" srcOrd="0" destOrd="0" presId="urn:microsoft.com/office/officeart/2008/layout/VerticalCurvedList"/>
    <dgm:cxn modelId="{B201D48F-758B-4FEC-BA90-D0C540AF19D0}" type="presParOf" srcId="{75B73369-D209-42CF-8ECF-3ED9EEBFD0AE}" destId="{A2996119-2DA3-45F5-AD3E-53B1C63DDEB1}" srcOrd="7" destOrd="0" presId="urn:microsoft.com/office/officeart/2008/layout/VerticalCurvedList"/>
    <dgm:cxn modelId="{25C26B68-4486-4AE7-914B-AEB84ED40829}" type="presParOf" srcId="{75B73369-D209-42CF-8ECF-3ED9EEBFD0AE}" destId="{F81DE186-25F2-4606-83DC-94443288F46F}" srcOrd="8" destOrd="0" presId="urn:microsoft.com/office/officeart/2008/layout/VerticalCurvedList"/>
    <dgm:cxn modelId="{F22BAC52-03BB-4CBD-AB91-B21EA36B9E81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baseline="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600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  <a:endParaRPr lang="en-US" sz="46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  <a:endParaRPr lang="en-US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  <dgm:t>
        <a:bodyPr/>
        <a:lstStyle/>
        <a:p>
          <a:endParaRPr lang="en-US"/>
        </a:p>
      </dgm:t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</dgm:ptLst>
  <dgm:cxnLst>
    <dgm:cxn modelId="{AFE23FF8-3B8C-4FBE-BB18-85B9D72C5F20}" type="presOf" srcId="{90943CDC-A09C-4306-BF14-0D4389D1D6F2}" destId="{F0E6FBE1-2438-4E0A-AA4B-6CAD0CEDC4A7}" srcOrd="0" destOrd="0" presId="urn:microsoft.com/office/officeart/2008/layout/VerticalCurvedList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118829BA-60EC-46CA-93A8-862737F99732}" type="presOf" srcId="{0EE7355E-07DE-4D89-888E-E095ECABE1F4}" destId="{BA2B45A6-4BB5-4801-91E0-1DB584162715}" srcOrd="0" destOrd="0" presId="urn:microsoft.com/office/officeart/2008/layout/VerticalCurvedList"/>
    <dgm:cxn modelId="{5B811311-B5E7-4E94-B528-EE6CB8352563}" type="presOf" srcId="{89108CDD-4529-4925-A282-61E105D4A6E6}" destId="{31D8A031-4955-4F37-B8A6-1229E92A5563}" srcOrd="0" destOrd="0" presId="urn:microsoft.com/office/officeart/2008/layout/VerticalCurvedList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ACF83832-DB94-4BD7-8638-9152BAB65687}" type="presOf" srcId="{C224D878-C607-4A95-BED4-1AAC924F24FF}" destId="{A2996119-2DA3-45F5-AD3E-53B1C63DDEB1}" srcOrd="0" destOrd="0" presId="urn:microsoft.com/office/officeart/2008/layout/VerticalCurvedList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124D5926-C5EF-49B4-A7A0-D10F4316DE07}" type="presOf" srcId="{8F86471A-DEF2-43FF-BE31-CA4414A5BA6B}" destId="{DF13C595-8746-4445-8FBF-CD135AB7515D}" srcOrd="0" destOrd="0" presId="urn:microsoft.com/office/officeart/2008/layout/VerticalCurvedList"/>
    <dgm:cxn modelId="{66A4802D-D43E-40E5-AFB6-C2D8F8368153}" type="presOf" srcId="{AC07D704-575D-4A1C-A374-37B269DE6897}" destId="{1DE31885-5ED7-4E70-A967-37E5C9F2BEF1}" srcOrd="0" destOrd="0" presId="urn:microsoft.com/office/officeart/2008/layout/VerticalCurvedList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0B785C3B-E2D6-40B5-A02A-D77F0C048487}" type="presParOf" srcId="{1DE31885-5ED7-4E70-A967-37E5C9F2BEF1}" destId="{75B73369-D209-42CF-8ECF-3ED9EEBFD0AE}" srcOrd="0" destOrd="0" presId="urn:microsoft.com/office/officeart/2008/layout/VerticalCurvedList"/>
    <dgm:cxn modelId="{968129EA-C0B2-44D8-BB1C-09DA975AD615}" type="presParOf" srcId="{75B73369-D209-42CF-8ECF-3ED9EEBFD0AE}" destId="{3AA9A3C4-0A86-4379-8724-68DCC6DA0EA0}" srcOrd="0" destOrd="0" presId="urn:microsoft.com/office/officeart/2008/layout/VerticalCurvedList"/>
    <dgm:cxn modelId="{62DC4D5B-F79F-42F5-BEFA-0EDC27AEABA9}" type="presParOf" srcId="{3AA9A3C4-0A86-4379-8724-68DCC6DA0EA0}" destId="{BDF39809-8B8E-40B0-AF6F-0DEBEF1D470D}" srcOrd="0" destOrd="0" presId="urn:microsoft.com/office/officeart/2008/layout/VerticalCurvedList"/>
    <dgm:cxn modelId="{6CE613AF-D4A6-4AFD-92A6-887C03AF8E0F}" type="presParOf" srcId="{3AA9A3C4-0A86-4379-8724-68DCC6DA0EA0}" destId="{BA2B45A6-4BB5-4801-91E0-1DB584162715}" srcOrd="1" destOrd="0" presId="urn:microsoft.com/office/officeart/2008/layout/VerticalCurvedList"/>
    <dgm:cxn modelId="{B3E1F26C-432E-424C-BE4C-0F2F2F13A55F}" type="presParOf" srcId="{3AA9A3C4-0A86-4379-8724-68DCC6DA0EA0}" destId="{3C11FCCB-59A9-4D77-9952-154D2A56F602}" srcOrd="2" destOrd="0" presId="urn:microsoft.com/office/officeart/2008/layout/VerticalCurvedList"/>
    <dgm:cxn modelId="{EDDD0AB6-69EC-4C69-B724-90C80D91E1BA}" type="presParOf" srcId="{3AA9A3C4-0A86-4379-8724-68DCC6DA0EA0}" destId="{9CEA5887-70B8-4AF6-9626-9947E2C711C6}" srcOrd="3" destOrd="0" presId="urn:microsoft.com/office/officeart/2008/layout/VerticalCurvedList"/>
    <dgm:cxn modelId="{E3BBA4AF-ACA3-440D-8DDA-8310BA26CFCA}" type="presParOf" srcId="{75B73369-D209-42CF-8ECF-3ED9EEBFD0AE}" destId="{DF13C595-8746-4445-8FBF-CD135AB7515D}" srcOrd="1" destOrd="0" presId="urn:microsoft.com/office/officeart/2008/layout/VerticalCurvedList"/>
    <dgm:cxn modelId="{760DB819-8945-4D3B-875B-1CA8D5DF8CE8}" type="presParOf" srcId="{75B73369-D209-42CF-8ECF-3ED9EEBFD0AE}" destId="{ACFACA5C-CDB5-4EDC-B5C3-8ED6728935B3}" srcOrd="2" destOrd="0" presId="urn:microsoft.com/office/officeart/2008/layout/VerticalCurvedList"/>
    <dgm:cxn modelId="{E1285409-4D3C-4D1F-8737-347C9E21042F}" type="presParOf" srcId="{ACFACA5C-CDB5-4EDC-B5C3-8ED6728935B3}" destId="{B1115D98-9530-46C5-9C0B-7C4470A81EB0}" srcOrd="0" destOrd="0" presId="urn:microsoft.com/office/officeart/2008/layout/VerticalCurvedList"/>
    <dgm:cxn modelId="{5DEB3814-8063-483B-8467-6877CFE10D02}" type="presParOf" srcId="{75B73369-D209-42CF-8ECF-3ED9EEBFD0AE}" destId="{F0E6FBE1-2438-4E0A-AA4B-6CAD0CEDC4A7}" srcOrd="3" destOrd="0" presId="urn:microsoft.com/office/officeart/2008/layout/VerticalCurvedList"/>
    <dgm:cxn modelId="{26E255DF-8219-4FCE-A1BB-B31DD7D1CCCF}" type="presParOf" srcId="{75B73369-D209-42CF-8ECF-3ED9EEBFD0AE}" destId="{0F4ED544-79BE-4601-A719-C75F58E05309}" srcOrd="4" destOrd="0" presId="urn:microsoft.com/office/officeart/2008/layout/VerticalCurvedList"/>
    <dgm:cxn modelId="{90C02AB9-FFA9-4B25-8ED3-3D7FBE4D0D03}" type="presParOf" srcId="{0F4ED544-79BE-4601-A719-C75F58E05309}" destId="{6A3B8F1E-6AD6-4109-BF47-042405A5AD60}" srcOrd="0" destOrd="0" presId="urn:microsoft.com/office/officeart/2008/layout/VerticalCurvedList"/>
    <dgm:cxn modelId="{57E2B04F-A1E8-4065-9F3B-F5378760949A}" type="presParOf" srcId="{75B73369-D209-42CF-8ECF-3ED9EEBFD0AE}" destId="{31D8A031-4955-4F37-B8A6-1229E92A5563}" srcOrd="5" destOrd="0" presId="urn:microsoft.com/office/officeart/2008/layout/VerticalCurvedList"/>
    <dgm:cxn modelId="{6B519F3D-D661-4DCA-861E-FA2FE12010D9}" type="presParOf" srcId="{75B73369-D209-42CF-8ECF-3ED9EEBFD0AE}" destId="{FACAB91B-B4F4-4559-912C-01333AB5F9DB}" srcOrd="6" destOrd="0" presId="urn:microsoft.com/office/officeart/2008/layout/VerticalCurvedList"/>
    <dgm:cxn modelId="{1B05AD53-E268-4886-9C64-84E62481129E}" type="presParOf" srcId="{FACAB91B-B4F4-4559-912C-01333AB5F9DB}" destId="{7D9E8A38-6439-4730-8AB7-510A288AEB00}" srcOrd="0" destOrd="0" presId="urn:microsoft.com/office/officeart/2008/layout/VerticalCurvedList"/>
    <dgm:cxn modelId="{8BD3A1FA-6207-4193-A679-32E3CBD7741B}" type="presParOf" srcId="{75B73369-D209-42CF-8ECF-3ED9EEBFD0AE}" destId="{A2996119-2DA3-45F5-AD3E-53B1C63DDEB1}" srcOrd="7" destOrd="0" presId="urn:microsoft.com/office/officeart/2008/layout/VerticalCurvedList"/>
    <dgm:cxn modelId="{D9431BDD-9CB0-4C31-9CD2-AA75A036750E}" type="presParOf" srcId="{75B73369-D209-42CF-8ECF-3ED9EEBFD0AE}" destId="{F81DE186-25F2-4606-83DC-94443288F46F}" srcOrd="8" destOrd="0" presId="urn:microsoft.com/office/officeart/2008/layout/VerticalCurvedList"/>
    <dgm:cxn modelId="{74BF8616-2D36-4F7E-BEE0-DF331A4F055F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baseline="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6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  <dgm:t>
        <a:bodyPr/>
        <a:lstStyle/>
        <a:p>
          <a:endParaRPr lang="en-US"/>
        </a:p>
      </dgm:t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</dgm:ptLst>
  <dgm:cxnLst>
    <dgm:cxn modelId="{882243B7-559C-45CA-9CA0-0AE291D98947}" type="presOf" srcId="{89108CDD-4529-4925-A282-61E105D4A6E6}" destId="{31D8A031-4955-4F37-B8A6-1229E92A5563}" srcOrd="0" destOrd="0" presId="urn:microsoft.com/office/officeart/2008/layout/VerticalCurvedList"/>
    <dgm:cxn modelId="{2697346A-0949-42F3-AA39-1BE5B6A243C3}" type="presOf" srcId="{AC07D704-575D-4A1C-A374-37B269DE6897}" destId="{1DE31885-5ED7-4E70-A967-37E5C9F2BEF1}" srcOrd="0" destOrd="0" presId="urn:microsoft.com/office/officeart/2008/layout/VerticalCurvedList"/>
    <dgm:cxn modelId="{E7678726-43B9-4A7C-BAF0-791D8E2754D1}" type="presOf" srcId="{90943CDC-A09C-4306-BF14-0D4389D1D6F2}" destId="{F0E6FBE1-2438-4E0A-AA4B-6CAD0CEDC4A7}" srcOrd="0" destOrd="0" presId="urn:microsoft.com/office/officeart/2008/layout/VerticalCurvedList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5B467AF5-8264-4665-BE16-0EF350FBF783}" type="presOf" srcId="{8F86471A-DEF2-43FF-BE31-CA4414A5BA6B}" destId="{DF13C595-8746-4445-8FBF-CD135AB7515D}" srcOrd="0" destOrd="0" presId="urn:microsoft.com/office/officeart/2008/layout/VerticalCurvedList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CE8CC186-6A0F-40BF-9BD6-F048B375B8F8}" type="presOf" srcId="{C224D878-C607-4A95-BED4-1AAC924F24FF}" destId="{A2996119-2DA3-45F5-AD3E-53B1C63DDEB1}" srcOrd="0" destOrd="0" presId="urn:microsoft.com/office/officeart/2008/layout/VerticalCurvedList"/>
    <dgm:cxn modelId="{8A313946-4003-48DE-AB42-DAECFEC5C59A}" type="presOf" srcId="{0EE7355E-07DE-4D89-888E-E095ECABE1F4}" destId="{BA2B45A6-4BB5-4801-91E0-1DB584162715}" srcOrd="0" destOrd="0" presId="urn:microsoft.com/office/officeart/2008/layout/VerticalCurvedList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7348A5AB-F0BB-43F9-8B10-3581DA2657B2}" type="presParOf" srcId="{1DE31885-5ED7-4E70-A967-37E5C9F2BEF1}" destId="{75B73369-D209-42CF-8ECF-3ED9EEBFD0AE}" srcOrd="0" destOrd="0" presId="urn:microsoft.com/office/officeart/2008/layout/VerticalCurvedList"/>
    <dgm:cxn modelId="{E3E778CC-9B44-4E4D-BAF7-D094A936355D}" type="presParOf" srcId="{75B73369-D209-42CF-8ECF-3ED9EEBFD0AE}" destId="{3AA9A3C4-0A86-4379-8724-68DCC6DA0EA0}" srcOrd="0" destOrd="0" presId="urn:microsoft.com/office/officeart/2008/layout/VerticalCurvedList"/>
    <dgm:cxn modelId="{0A5AE27A-484F-4DE9-B36D-7BEA1DB96DDF}" type="presParOf" srcId="{3AA9A3C4-0A86-4379-8724-68DCC6DA0EA0}" destId="{BDF39809-8B8E-40B0-AF6F-0DEBEF1D470D}" srcOrd="0" destOrd="0" presId="urn:microsoft.com/office/officeart/2008/layout/VerticalCurvedList"/>
    <dgm:cxn modelId="{629C5A6B-8591-4506-A162-307E57C915AB}" type="presParOf" srcId="{3AA9A3C4-0A86-4379-8724-68DCC6DA0EA0}" destId="{BA2B45A6-4BB5-4801-91E0-1DB584162715}" srcOrd="1" destOrd="0" presId="urn:microsoft.com/office/officeart/2008/layout/VerticalCurvedList"/>
    <dgm:cxn modelId="{D675DA49-C50A-4506-BD6B-307FFA861734}" type="presParOf" srcId="{3AA9A3C4-0A86-4379-8724-68DCC6DA0EA0}" destId="{3C11FCCB-59A9-4D77-9952-154D2A56F602}" srcOrd="2" destOrd="0" presId="urn:microsoft.com/office/officeart/2008/layout/VerticalCurvedList"/>
    <dgm:cxn modelId="{3E37E3AA-F38E-400A-AFCC-E6A04CA2FDB0}" type="presParOf" srcId="{3AA9A3C4-0A86-4379-8724-68DCC6DA0EA0}" destId="{9CEA5887-70B8-4AF6-9626-9947E2C711C6}" srcOrd="3" destOrd="0" presId="urn:microsoft.com/office/officeart/2008/layout/VerticalCurvedList"/>
    <dgm:cxn modelId="{EF5802DE-0D99-44AE-AA97-E2B5461681C5}" type="presParOf" srcId="{75B73369-D209-42CF-8ECF-3ED9EEBFD0AE}" destId="{DF13C595-8746-4445-8FBF-CD135AB7515D}" srcOrd="1" destOrd="0" presId="urn:microsoft.com/office/officeart/2008/layout/VerticalCurvedList"/>
    <dgm:cxn modelId="{001499CD-CD1F-440B-BF83-1B37F629B7EC}" type="presParOf" srcId="{75B73369-D209-42CF-8ECF-3ED9EEBFD0AE}" destId="{ACFACA5C-CDB5-4EDC-B5C3-8ED6728935B3}" srcOrd="2" destOrd="0" presId="urn:microsoft.com/office/officeart/2008/layout/VerticalCurvedList"/>
    <dgm:cxn modelId="{B7A0FBC3-5890-4001-8B76-EF8971EE5652}" type="presParOf" srcId="{ACFACA5C-CDB5-4EDC-B5C3-8ED6728935B3}" destId="{B1115D98-9530-46C5-9C0B-7C4470A81EB0}" srcOrd="0" destOrd="0" presId="urn:microsoft.com/office/officeart/2008/layout/VerticalCurvedList"/>
    <dgm:cxn modelId="{D6728537-FDC7-4793-B0C9-53CC082E6674}" type="presParOf" srcId="{75B73369-D209-42CF-8ECF-3ED9EEBFD0AE}" destId="{F0E6FBE1-2438-4E0A-AA4B-6CAD0CEDC4A7}" srcOrd="3" destOrd="0" presId="urn:microsoft.com/office/officeart/2008/layout/VerticalCurvedList"/>
    <dgm:cxn modelId="{6957160C-0644-47F4-9E09-378842B6C712}" type="presParOf" srcId="{75B73369-D209-42CF-8ECF-3ED9EEBFD0AE}" destId="{0F4ED544-79BE-4601-A719-C75F58E05309}" srcOrd="4" destOrd="0" presId="urn:microsoft.com/office/officeart/2008/layout/VerticalCurvedList"/>
    <dgm:cxn modelId="{CD164408-2A5D-4E5D-969F-AFAD9EC6EF58}" type="presParOf" srcId="{0F4ED544-79BE-4601-A719-C75F58E05309}" destId="{6A3B8F1E-6AD6-4109-BF47-042405A5AD60}" srcOrd="0" destOrd="0" presId="urn:microsoft.com/office/officeart/2008/layout/VerticalCurvedList"/>
    <dgm:cxn modelId="{0B7F99F4-8930-415C-B78E-1A0D1A9C8961}" type="presParOf" srcId="{75B73369-D209-42CF-8ECF-3ED9EEBFD0AE}" destId="{31D8A031-4955-4F37-B8A6-1229E92A5563}" srcOrd="5" destOrd="0" presId="urn:microsoft.com/office/officeart/2008/layout/VerticalCurvedList"/>
    <dgm:cxn modelId="{F0A7353C-ADEB-42A0-8946-B2794A01C22F}" type="presParOf" srcId="{75B73369-D209-42CF-8ECF-3ED9EEBFD0AE}" destId="{FACAB91B-B4F4-4559-912C-01333AB5F9DB}" srcOrd="6" destOrd="0" presId="urn:microsoft.com/office/officeart/2008/layout/VerticalCurvedList"/>
    <dgm:cxn modelId="{C8C9A153-61C2-474A-BD3F-5251DE63A2E7}" type="presParOf" srcId="{FACAB91B-B4F4-4559-912C-01333AB5F9DB}" destId="{7D9E8A38-6439-4730-8AB7-510A288AEB00}" srcOrd="0" destOrd="0" presId="urn:microsoft.com/office/officeart/2008/layout/VerticalCurvedList"/>
    <dgm:cxn modelId="{791D8096-0506-4CBD-9EC3-A8BED010417D}" type="presParOf" srcId="{75B73369-D209-42CF-8ECF-3ED9EEBFD0AE}" destId="{A2996119-2DA3-45F5-AD3E-53B1C63DDEB1}" srcOrd="7" destOrd="0" presId="urn:microsoft.com/office/officeart/2008/layout/VerticalCurvedList"/>
    <dgm:cxn modelId="{BCF13135-86A7-4A85-AF6F-0E00006C283D}" type="presParOf" srcId="{75B73369-D209-42CF-8ECF-3ED9EEBFD0AE}" destId="{F81DE186-25F2-4606-83DC-94443288F46F}" srcOrd="8" destOrd="0" presId="urn:microsoft.com/office/officeart/2008/layout/VerticalCurvedList"/>
    <dgm:cxn modelId="{BE394DE6-EC1E-4928-B2BB-46EFBE40E246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baseline="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600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  <a:endParaRPr lang="en-US" sz="46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sz="4800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  <a:endParaRPr lang="en-US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  <dgm:t>
        <a:bodyPr/>
        <a:lstStyle/>
        <a:p>
          <a:endParaRPr lang="en-US"/>
        </a:p>
      </dgm:t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</dgm:ptLst>
  <dgm:cxnLst>
    <dgm:cxn modelId="{12F74140-14B1-46E8-B1F7-4D6EF711FF45}" type="presOf" srcId="{8F86471A-DEF2-43FF-BE31-CA4414A5BA6B}" destId="{DF13C595-8746-4445-8FBF-CD135AB7515D}" srcOrd="0" destOrd="0" presId="urn:microsoft.com/office/officeart/2008/layout/VerticalCurvedList"/>
    <dgm:cxn modelId="{AE6CDC48-E019-4693-9529-53DAE554FEDD}" type="presOf" srcId="{0EE7355E-07DE-4D89-888E-E095ECABE1F4}" destId="{BA2B45A6-4BB5-4801-91E0-1DB584162715}" srcOrd="0" destOrd="0" presId="urn:microsoft.com/office/officeart/2008/layout/VerticalCurvedList"/>
    <dgm:cxn modelId="{E28C0366-EA16-4BE8-9C69-8A094C62C859}" type="presOf" srcId="{90943CDC-A09C-4306-BF14-0D4389D1D6F2}" destId="{F0E6FBE1-2438-4E0A-AA4B-6CAD0CEDC4A7}" srcOrd="0" destOrd="0" presId="urn:microsoft.com/office/officeart/2008/layout/VerticalCurvedList"/>
    <dgm:cxn modelId="{AC42AA0A-EA17-47CA-8DD8-A76D652482ED}" type="presOf" srcId="{C224D878-C607-4A95-BED4-1AAC924F24FF}" destId="{A2996119-2DA3-45F5-AD3E-53B1C63DDEB1}" srcOrd="0" destOrd="0" presId="urn:microsoft.com/office/officeart/2008/layout/VerticalCurvedList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15033824-F83C-4AD0-ACAE-7AD5DE7FEE75}" type="presOf" srcId="{AC07D704-575D-4A1C-A374-37B269DE6897}" destId="{1DE31885-5ED7-4E70-A967-37E5C9F2BEF1}" srcOrd="0" destOrd="0" presId="urn:microsoft.com/office/officeart/2008/layout/VerticalCurvedList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429A6748-A5EA-4F59-A6FE-BB47EA1BEC86}" type="presOf" srcId="{89108CDD-4529-4925-A282-61E105D4A6E6}" destId="{31D8A031-4955-4F37-B8A6-1229E92A5563}" srcOrd="0" destOrd="0" presId="urn:microsoft.com/office/officeart/2008/layout/VerticalCurvedList"/>
    <dgm:cxn modelId="{08582A41-1050-453F-AFFA-F0B3E2D68820}" type="presParOf" srcId="{1DE31885-5ED7-4E70-A967-37E5C9F2BEF1}" destId="{75B73369-D209-42CF-8ECF-3ED9EEBFD0AE}" srcOrd="0" destOrd="0" presId="urn:microsoft.com/office/officeart/2008/layout/VerticalCurvedList"/>
    <dgm:cxn modelId="{60B4AE77-A5D0-4FA6-AF85-CBCD1AEDEBB8}" type="presParOf" srcId="{75B73369-D209-42CF-8ECF-3ED9EEBFD0AE}" destId="{3AA9A3C4-0A86-4379-8724-68DCC6DA0EA0}" srcOrd="0" destOrd="0" presId="urn:microsoft.com/office/officeart/2008/layout/VerticalCurvedList"/>
    <dgm:cxn modelId="{E6B03F11-0029-4B46-8E25-3B005DAE35EA}" type="presParOf" srcId="{3AA9A3C4-0A86-4379-8724-68DCC6DA0EA0}" destId="{BDF39809-8B8E-40B0-AF6F-0DEBEF1D470D}" srcOrd="0" destOrd="0" presId="urn:microsoft.com/office/officeart/2008/layout/VerticalCurvedList"/>
    <dgm:cxn modelId="{86B99ADC-6102-4AEE-9D56-E10057A9E780}" type="presParOf" srcId="{3AA9A3C4-0A86-4379-8724-68DCC6DA0EA0}" destId="{BA2B45A6-4BB5-4801-91E0-1DB584162715}" srcOrd="1" destOrd="0" presId="urn:microsoft.com/office/officeart/2008/layout/VerticalCurvedList"/>
    <dgm:cxn modelId="{7A12C9D6-4DF5-438D-8443-F7479760E034}" type="presParOf" srcId="{3AA9A3C4-0A86-4379-8724-68DCC6DA0EA0}" destId="{3C11FCCB-59A9-4D77-9952-154D2A56F602}" srcOrd="2" destOrd="0" presId="urn:microsoft.com/office/officeart/2008/layout/VerticalCurvedList"/>
    <dgm:cxn modelId="{18B5B6D6-1F60-40DB-9F32-80B2FFF0FD3A}" type="presParOf" srcId="{3AA9A3C4-0A86-4379-8724-68DCC6DA0EA0}" destId="{9CEA5887-70B8-4AF6-9626-9947E2C711C6}" srcOrd="3" destOrd="0" presId="urn:microsoft.com/office/officeart/2008/layout/VerticalCurvedList"/>
    <dgm:cxn modelId="{00268395-5D6B-414B-99E5-F74044B504AB}" type="presParOf" srcId="{75B73369-D209-42CF-8ECF-3ED9EEBFD0AE}" destId="{DF13C595-8746-4445-8FBF-CD135AB7515D}" srcOrd="1" destOrd="0" presId="urn:microsoft.com/office/officeart/2008/layout/VerticalCurvedList"/>
    <dgm:cxn modelId="{D991722F-0346-4AAE-BA44-D0CE69E90BE2}" type="presParOf" srcId="{75B73369-D209-42CF-8ECF-3ED9EEBFD0AE}" destId="{ACFACA5C-CDB5-4EDC-B5C3-8ED6728935B3}" srcOrd="2" destOrd="0" presId="urn:microsoft.com/office/officeart/2008/layout/VerticalCurvedList"/>
    <dgm:cxn modelId="{E2D5A662-371D-43F4-862A-28DC0A2A97C2}" type="presParOf" srcId="{ACFACA5C-CDB5-4EDC-B5C3-8ED6728935B3}" destId="{B1115D98-9530-46C5-9C0B-7C4470A81EB0}" srcOrd="0" destOrd="0" presId="urn:microsoft.com/office/officeart/2008/layout/VerticalCurvedList"/>
    <dgm:cxn modelId="{4FE41034-BB9C-429A-A776-28D3A4B42F3F}" type="presParOf" srcId="{75B73369-D209-42CF-8ECF-3ED9EEBFD0AE}" destId="{F0E6FBE1-2438-4E0A-AA4B-6CAD0CEDC4A7}" srcOrd="3" destOrd="0" presId="urn:microsoft.com/office/officeart/2008/layout/VerticalCurvedList"/>
    <dgm:cxn modelId="{3917602F-5613-4EF2-AEA6-4E85AB28B8DE}" type="presParOf" srcId="{75B73369-D209-42CF-8ECF-3ED9EEBFD0AE}" destId="{0F4ED544-79BE-4601-A719-C75F58E05309}" srcOrd="4" destOrd="0" presId="urn:microsoft.com/office/officeart/2008/layout/VerticalCurvedList"/>
    <dgm:cxn modelId="{0DD0D7D0-82A6-48FB-BCA3-AA01E8249CA8}" type="presParOf" srcId="{0F4ED544-79BE-4601-A719-C75F58E05309}" destId="{6A3B8F1E-6AD6-4109-BF47-042405A5AD60}" srcOrd="0" destOrd="0" presId="urn:microsoft.com/office/officeart/2008/layout/VerticalCurvedList"/>
    <dgm:cxn modelId="{BAB4D682-C695-4277-A12A-F6B61A68EA3E}" type="presParOf" srcId="{75B73369-D209-42CF-8ECF-3ED9EEBFD0AE}" destId="{31D8A031-4955-4F37-B8A6-1229E92A5563}" srcOrd="5" destOrd="0" presId="urn:microsoft.com/office/officeart/2008/layout/VerticalCurvedList"/>
    <dgm:cxn modelId="{B71411ED-220C-456A-A523-F1AE07DB4EE9}" type="presParOf" srcId="{75B73369-D209-42CF-8ECF-3ED9EEBFD0AE}" destId="{FACAB91B-B4F4-4559-912C-01333AB5F9DB}" srcOrd="6" destOrd="0" presId="urn:microsoft.com/office/officeart/2008/layout/VerticalCurvedList"/>
    <dgm:cxn modelId="{9CFACCBA-1249-45D6-8B53-2FD5F4EA3D8C}" type="presParOf" srcId="{FACAB91B-B4F4-4559-912C-01333AB5F9DB}" destId="{7D9E8A38-6439-4730-8AB7-510A288AEB00}" srcOrd="0" destOrd="0" presId="urn:microsoft.com/office/officeart/2008/layout/VerticalCurvedList"/>
    <dgm:cxn modelId="{1866B820-E2A2-43B3-B884-F4602A810FE6}" type="presParOf" srcId="{75B73369-D209-42CF-8ECF-3ED9EEBFD0AE}" destId="{A2996119-2DA3-45F5-AD3E-53B1C63DDEB1}" srcOrd="7" destOrd="0" presId="urn:microsoft.com/office/officeart/2008/layout/VerticalCurvedList"/>
    <dgm:cxn modelId="{8ACD495F-E04E-480D-8845-A628C785907E}" type="presParOf" srcId="{75B73369-D209-42CF-8ECF-3ED9EEBFD0AE}" destId="{F81DE186-25F2-4606-83DC-94443288F46F}" srcOrd="8" destOrd="0" presId="urn:microsoft.com/office/officeart/2008/layout/VerticalCurvedList"/>
    <dgm:cxn modelId="{7E13CBD8-6A3C-4BD2-865C-D06CDBC742B4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C07D704-575D-4A1C-A374-37B269DE6897}" type="doc">
      <dgm:prSet loTypeId="urn:microsoft.com/office/officeart/2008/layout/VerticalCurvedList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108CDD-4529-4925-A282-61E105D4A6E6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1428FEE7-CB62-490A-9D1D-7E50C51D5D9B}" type="sibTrans" cxnId="{1D63ACA9-8772-434E-901A-C2D1F8826020}">
      <dgm:prSet/>
      <dgm:spPr/>
      <dgm:t>
        <a:bodyPr/>
        <a:lstStyle/>
        <a:p>
          <a:endParaRPr lang="en-US"/>
        </a:p>
      </dgm:t>
    </dgm:pt>
    <dgm:pt modelId="{40824FD6-3383-4D56-A096-9E6EFD6EA01D}" type="parTrans" cxnId="{1D63ACA9-8772-434E-901A-C2D1F8826020}">
      <dgm:prSet/>
      <dgm:spPr/>
      <dgm:t>
        <a:bodyPr/>
        <a:lstStyle/>
        <a:p>
          <a:endParaRPr lang="en-US"/>
        </a:p>
      </dgm:t>
    </dgm:pt>
    <dgm:pt modelId="{90943CDC-A09C-4306-BF14-0D4389D1D6F2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6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4EACE778-A5EB-4CD8-B85C-C83B1A2D2D60}" type="sibTrans" cxnId="{E63E9983-1A4F-4448-8414-96BBDBF5E4EC}">
      <dgm:prSet/>
      <dgm:spPr/>
      <dgm:t>
        <a:bodyPr/>
        <a:lstStyle/>
        <a:p>
          <a:endParaRPr lang="en-US"/>
        </a:p>
      </dgm:t>
    </dgm:pt>
    <dgm:pt modelId="{50B8F214-EDEF-4ECB-9475-E5918515F22F}" type="parTrans" cxnId="{E63E9983-1A4F-4448-8414-96BBDBF5E4EC}">
      <dgm:prSet/>
      <dgm:spPr/>
      <dgm:t>
        <a:bodyPr/>
        <a:lstStyle/>
        <a:p>
          <a:endParaRPr lang="en-US"/>
        </a:p>
      </dgm:t>
    </dgm:pt>
    <dgm:pt modelId="{8F86471A-DEF2-43FF-BE31-CA4414A5BA6B}">
      <dgm:prSet phldrT="[Text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endParaRPr lang="en-US" sz="4800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0EE7355E-07DE-4D89-888E-E095ECABE1F4}" type="sibTrans" cxnId="{D3CA56D8-73D7-4C9F-8AD2-686CBC9EF14F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931BCDB-623F-411C-9AFB-7B84C3C642A3}" type="parTrans" cxnId="{D3CA56D8-73D7-4C9F-8AD2-686CBC9EF14F}">
      <dgm:prSet/>
      <dgm:spPr/>
      <dgm:t>
        <a:bodyPr/>
        <a:lstStyle/>
        <a:p>
          <a:endParaRPr lang="en-US"/>
        </a:p>
      </dgm:t>
    </dgm:pt>
    <dgm:pt modelId="{C224D878-C607-4A95-BED4-1AAC924F24FF}">
      <dgm:prSet phldrT="[Text]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</dgm:spPr>
      <dgm:t>
        <a:bodyPr/>
        <a:lstStyle/>
        <a:p>
          <a:r>
            <a:rPr lang="en-US" b="1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  <a:endParaRPr lang="en-US" b="1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gm:t>
    </dgm:pt>
    <dgm:pt modelId="{C6EED769-1EDF-480E-988F-279D343C99C4}" type="parTrans" cxnId="{5A91E170-F1DD-46BC-9C75-5141086731EF}">
      <dgm:prSet/>
      <dgm:spPr/>
      <dgm:t>
        <a:bodyPr/>
        <a:lstStyle/>
        <a:p>
          <a:endParaRPr lang="en-US"/>
        </a:p>
      </dgm:t>
    </dgm:pt>
    <dgm:pt modelId="{B68C05E0-23F5-403F-AB0F-A3D1998B01A8}" type="sibTrans" cxnId="{5A91E170-F1DD-46BC-9C75-5141086731EF}">
      <dgm:prSet/>
      <dgm:spPr/>
      <dgm:t>
        <a:bodyPr/>
        <a:lstStyle/>
        <a:p>
          <a:endParaRPr lang="en-US"/>
        </a:p>
      </dgm:t>
    </dgm:pt>
    <dgm:pt modelId="{1DE31885-5ED7-4E70-A967-37E5C9F2BEF1}" type="pres">
      <dgm:prSet presAssocID="{AC07D704-575D-4A1C-A374-37B269DE68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5B73369-D209-42CF-8ECF-3ED9EEBFD0AE}" type="pres">
      <dgm:prSet presAssocID="{AC07D704-575D-4A1C-A374-37B269DE6897}" presName="Name1" presStyleCnt="0"/>
      <dgm:spPr/>
    </dgm:pt>
    <dgm:pt modelId="{3AA9A3C4-0A86-4379-8724-68DCC6DA0EA0}" type="pres">
      <dgm:prSet presAssocID="{AC07D704-575D-4A1C-A374-37B269DE6897}" presName="cycle" presStyleCnt="0"/>
      <dgm:spPr/>
    </dgm:pt>
    <dgm:pt modelId="{BDF39809-8B8E-40B0-AF6F-0DEBEF1D470D}" type="pres">
      <dgm:prSet presAssocID="{AC07D704-575D-4A1C-A374-37B269DE6897}" presName="srcNode" presStyleLbl="node1" presStyleIdx="0" presStyleCnt="4"/>
      <dgm:spPr/>
    </dgm:pt>
    <dgm:pt modelId="{BA2B45A6-4BB5-4801-91E0-1DB584162715}" type="pres">
      <dgm:prSet presAssocID="{AC07D704-575D-4A1C-A374-37B269DE6897}" presName="conn" presStyleLbl="parChTrans1D2" presStyleIdx="0" presStyleCnt="1"/>
      <dgm:spPr/>
      <dgm:t>
        <a:bodyPr/>
        <a:lstStyle/>
        <a:p>
          <a:endParaRPr lang="en-US"/>
        </a:p>
      </dgm:t>
    </dgm:pt>
    <dgm:pt modelId="{3C11FCCB-59A9-4D77-9952-154D2A56F602}" type="pres">
      <dgm:prSet presAssocID="{AC07D704-575D-4A1C-A374-37B269DE6897}" presName="extraNode" presStyleLbl="node1" presStyleIdx="0" presStyleCnt="4"/>
      <dgm:spPr/>
    </dgm:pt>
    <dgm:pt modelId="{9CEA5887-70B8-4AF6-9626-9947E2C711C6}" type="pres">
      <dgm:prSet presAssocID="{AC07D704-575D-4A1C-A374-37B269DE6897}" presName="dstNode" presStyleLbl="node1" presStyleIdx="0" presStyleCnt="4"/>
      <dgm:spPr/>
    </dgm:pt>
    <dgm:pt modelId="{DF13C595-8746-4445-8FBF-CD135AB7515D}" type="pres">
      <dgm:prSet presAssocID="{8F86471A-DEF2-43FF-BE31-CA4414A5BA6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ACA5C-CDB5-4EDC-B5C3-8ED6728935B3}" type="pres">
      <dgm:prSet presAssocID="{8F86471A-DEF2-43FF-BE31-CA4414A5BA6B}" presName="accent_1" presStyleCnt="0"/>
      <dgm:spPr/>
    </dgm:pt>
    <dgm:pt modelId="{B1115D98-9530-46C5-9C0B-7C4470A81EB0}" type="pres">
      <dgm:prSet presAssocID="{8F86471A-DEF2-43FF-BE31-CA4414A5BA6B}" presName="accentRepeatNode" presStyleLbl="solidFgAcc1" presStyleIdx="0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F0E6FBE1-2438-4E0A-AA4B-6CAD0CEDC4A7}" type="pres">
      <dgm:prSet presAssocID="{90943CDC-A09C-4306-BF14-0D4389D1D6F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4ED544-79BE-4601-A719-C75F58E05309}" type="pres">
      <dgm:prSet presAssocID="{90943CDC-A09C-4306-BF14-0D4389D1D6F2}" presName="accent_2" presStyleCnt="0"/>
      <dgm:spPr/>
    </dgm:pt>
    <dgm:pt modelId="{6A3B8F1E-6AD6-4109-BF47-042405A5AD60}" type="pres">
      <dgm:prSet presAssocID="{90943CDC-A09C-4306-BF14-0D4389D1D6F2}" presName="accentRepeatNode" presStyleLbl="solidFgAcc1" presStyleIdx="1" presStyleCnt="4" custLinFactNeighborX="-454" custLinFactNeighborY="1220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31D8A031-4955-4F37-B8A6-1229E92A5563}" type="pres">
      <dgm:prSet presAssocID="{89108CDD-4529-4925-A282-61E105D4A6E6}" presName="text_3" presStyleLbl="node1" presStyleIdx="2" presStyleCnt="4" custLinFactNeighborX="-436" custLinFactNeighborY="3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CAB91B-B4F4-4559-912C-01333AB5F9DB}" type="pres">
      <dgm:prSet presAssocID="{89108CDD-4529-4925-A282-61E105D4A6E6}" presName="accent_3" presStyleCnt="0"/>
      <dgm:spPr/>
    </dgm:pt>
    <dgm:pt modelId="{7D9E8A38-6439-4730-8AB7-510A288AEB00}" type="pres">
      <dgm:prSet presAssocID="{89108CDD-4529-4925-A282-61E105D4A6E6}" presName="accentRepeatNode" presStyleLbl="solidFgAcc1" presStyleIdx="2" presStyleCnt="4"/>
      <dgm:spPr>
        <a:gradFill flip="none" rotWithShape="1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2996119-2DA3-45F5-AD3E-53B1C63DDEB1}" type="pres">
      <dgm:prSet presAssocID="{C224D878-C607-4A95-BED4-1AAC924F24F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1DE186-25F2-4606-83DC-94443288F46F}" type="pres">
      <dgm:prSet presAssocID="{C224D878-C607-4A95-BED4-1AAC924F24FF}" presName="accent_4" presStyleCnt="0"/>
      <dgm:spPr/>
    </dgm:pt>
    <dgm:pt modelId="{F0336048-1E14-4AE2-B04F-620DC68DA7EC}" type="pres">
      <dgm:prSet presAssocID="{C224D878-C607-4A95-BED4-1AAC924F24FF}" presName="accentRepeatNode" presStyleLbl="solidFgAcc1" presStyleIdx="3" presStyleCnt="4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</dgm:ptLst>
  <dgm:cxnLst>
    <dgm:cxn modelId="{7305D1C8-AE15-44FE-83C1-0320C0EF9CBF}" type="presOf" srcId="{AC07D704-575D-4A1C-A374-37B269DE6897}" destId="{1DE31885-5ED7-4E70-A967-37E5C9F2BEF1}" srcOrd="0" destOrd="0" presId="urn:microsoft.com/office/officeart/2008/layout/VerticalCurvedList"/>
    <dgm:cxn modelId="{1CD4F9F3-1966-4B22-BC88-6ED0A442496B}" type="presOf" srcId="{89108CDD-4529-4925-A282-61E105D4A6E6}" destId="{31D8A031-4955-4F37-B8A6-1229E92A5563}" srcOrd="0" destOrd="0" presId="urn:microsoft.com/office/officeart/2008/layout/VerticalCurvedList"/>
    <dgm:cxn modelId="{1D63ACA9-8772-434E-901A-C2D1F8826020}" srcId="{AC07D704-575D-4A1C-A374-37B269DE6897}" destId="{89108CDD-4529-4925-A282-61E105D4A6E6}" srcOrd="2" destOrd="0" parTransId="{40824FD6-3383-4D56-A096-9E6EFD6EA01D}" sibTransId="{1428FEE7-CB62-490A-9D1D-7E50C51D5D9B}"/>
    <dgm:cxn modelId="{CD9B8602-C0E1-45B9-BE47-650A9FC74821}" type="presOf" srcId="{8F86471A-DEF2-43FF-BE31-CA4414A5BA6B}" destId="{DF13C595-8746-4445-8FBF-CD135AB7515D}" srcOrd="0" destOrd="0" presId="urn:microsoft.com/office/officeart/2008/layout/VerticalCurvedList"/>
    <dgm:cxn modelId="{E9909164-DFB1-4414-9EB3-67FD6D7BDA29}" type="presOf" srcId="{C224D878-C607-4A95-BED4-1AAC924F24FF}" destId="{A2996119-2DA3-45F5-AD3E-53B1C63DDEB1}" srcOrd="0" destOrd="0" presId="urn:microsoft.com/office/officeart/2008/layout/VerticalCurvedList"/>
    <dgm:cxn modelId="{5A91E170-F1DD-46BC-9C75-5141086731EF}" srcId="{AC07D704-575D-4A1C-A374-37B269DE6897}" destId="{C224D878-C607-4A95-BED4-1AAC924F24FF}" srcOrd="3" destOrd="0" parTransId="{C6EED769-1EDF-480E-988F-279D343C99C4}" sibTransId="{B68C05E0-23F5-403F-AB0F-A3D1998B01A8}"/>
    <dgm:cxn modelId="{E63E9983-1A4F-4448-8414-96BBDBF5E4EC}" srcId="{AC07D704-575D-4A1C-A374-37B269DE6897}" destId="{90943CDC-A09C-4306-BF14-0D4389D1D6F2}" srcOrd="1" destOrd="0" parTransId="{50B8F214-EDEF-4ECB-9475-E5918515F22F}" sibTransId="{4EACE778-A5EB-4CD8-B85C-C83B1A2D2D60}"/>
    <dgm:cxn modelId="{0121F029-8FD8-4D90-BC36-ACC9663E9D96}" type="presOf" srcId="{90943CDC-A09C-4306-BF14-0D4389D1D6F2}" destId="{F0E6FBE1-2438-4E0A-AA4B-6CAD0CEDC4A7}" srcOrd="0" destOrd="0" presId="urn:microsoft.com/office/officeart/2008/layout/VerticalCurvedList"/>
    <dgm:cxn modelId="{AD3BF637-7E88-4C18-BA97-BADBC378DC0A}" type="presOf" srcId="{0EE7355E-07DE-4D89-888E-E095ECABE1F4}" destId="{BA2B45A6-4BB5-4801-91E0-1DB584162715}" srcOrd="0" destOrd="0" presId="urn:microsoft.com/office/officeart/2008/layout/VerticalCurvedList"/>
    <dgm:cxn modelId="{D3CA56D8-73D7-4C9F-8AD2-686CBC9EF14F}" srcId="{AC07D704-575D-4A1C-A374-37B269DE6897}" destId="{8F86471A-DEF2-43FF-BE31-CA4414A5BA6B}" srcOrd="0" destOrd="0" parTransId="{D931BCDB-623F-411C-9AFB-7B84C3C642A3}" sibTransId="{0EE7355E-07DE-4D89-888E-E095ECABE1F4}"/>
    <dgm:cxn modelId="{3623065B-38BD-40D3-A23E-3429BE3EBE3B}" type="presParOf" srcId="{1DE31885-5ED7-4E70-A967-37E5C9F2BEF1}" destId="{75B73369-D209-42CF-8ECF-3ED9EEBFD0AE}" srcOrd="0" destOrd="0" presId="urn:microsoft.com/office/officeart/2008/layout/VerticalCurvedList"/>
    <dgm:cxn modelId="{5157C835-8987-42C6-BA5D-8AC3BA7A7EA1}" type="presParOf" srcId="{75B73369-D209-42CF-8ECF-3ED9EEBFD0AE}" destId="{3AA9A3C4-0A86-4379-8724-68DCC6DA0EA0}" srcOrd="0" destOrd="0" presId="urn:microsoft.com/office/officeart/2008/layout/VerticalCurvedList"/>
    <dgm:cxn modelId="{58BF9B3D-6E56-48F4-AD4A-73088FDE1364}" type="presParOf" srcId="{3AA9A3C4-0A86-4379-8724-68DCC6DA0EA0}" destId="{BDF39809-8B8E-40B0-AF6F-0DEBEF1D470D}" srcOrd="0" destOrd="0" presId="urn:microsoft.com/office/officeart/2008/layout/VerticalCurvedList"/>
    <dgm:cxn modelId="{189A102E-F937-4056-9B3C-E17E886B1725}" type="presParOf" srcId="{3AA9A3C4-0A86-4379-8724-68DCC6DA0EA0}" destId="{BA2B45A6-4BB5-4801-91E0-1DB584162715}" srcOrd="1" destOrd="0" presId="urn:microsoft.com/office/officeart/2008/layout/VerticalCurvedList"/>
    <dgm:cxn modelId="{F7FB4DFD-4CBC-4F4B-9AF2-2A1E36C57B67}" type="presParOf" srcId="{3AA9A3C4-0A86-4379-8724-68DCC6DA0EA0}" destId="{3C11FCCB-59A9-4D77-9952-154D2A56F602}" srcOrd="2" destOrd="0" presId="urn:microsoft.com/office/officeart/2008/layout/VerticalCurvedList"/>
    <dgm:cxn modelId="{D8F30BA7-A023-4919-B46D-49E968CC1A19}" type="presParOf" srcId="{3AA9A3C4-0A86-4379-8724-68DCC6DA0EA0}" destId="{9CEA5887-70B8-4AF6-9626-9947E2C711C6}" srcOrd="3" destOrd="0" presId="urn:microsoft.com/office/officeart/2008/layout/VerticalCurvedList"/>
    <dgm:cxn modelId="{5BC6C185-37D1-42EB-B3EF-AA7799D63BBD}" type="presParOf" srcId="{75B73369-D209-42CF-8ECF-3ED9EEBFD0AE}" destId="{DF13C595-8746-4445-8FBF-CD135AB7515D}" srcOrd="1" destOrd="0" presId="urn:microsoft.com/office/officeart/2008/layout/VerticalCurvedList"/>
    <dgm:cxn modelId="{F2FAD110-44A9-4907-AACA-2E6A578224CA}" type="presParOf" srcId="{75B73369-D209-42CF-8ECF-3ED9EEBFD0AE}" destId="{ACFACA5C-CDB5-4EDC-B5C3-8ED6728935B3}" srcOrd="2" destOrd="0" presId="urn:microsoft.com/office/officeart/2008/layout/VerticalCurvedList"/>
    <dgm:cxn modelId="{E4190174-2C1E-4D05-A609-0862EB64FBCC}" type="presParOf" srcId="{ACFACA5C-CDB5-4EDC-B5C3-8ED6728935B3}" destId="{B1115D98-9530-46C5-9C0B-7C4470A81EB0}" srcOrd="0" destOrd="0" presId="urn:microsoft.com/office/officeart/2008/layout/VerticalCurvedList"/>
    <dgm:cxn modelId="{7EF45B0A-BA78-4A7A-9AD0-ED8CC8CAB9EC}" type="presParOf" srcId="{75B73369-D209-42CF-8ECF-3ED9EEBFD0AE}" destId="{F0E6FBE1-2438-4E0A-AA4B-6CAD0CEDC4A7}" srcOrd="3" destOrd="0" presId="urn:microsoft.com/office/officeart/2008/layout/VerticalCurvedList"/>
    <dgm:cxn modelId="{C6ACD6EC-7FF5-4009-B574-05E54F5272A4}" type="presParOf" srcId="{75B73369-D209-42CF-8ECF-3ED9EEBFD0AE}" destId="{0F4ED544-79BE-4601-A719-C75F58E05309}" srcOrd="4" destOrd="0" presId="urn:microsoft.com/office/officeart/2008/layout/VerticalCurvedList"/>
    <dgm:cxn modelId="{2EC1E563-7CE8-4EF1-9887-F181FB76BDA2}" type="presParOf" srcId="{0F4ED544-79BE-4601-A719-C75F58E05309}" destId="{6A3B8F1E-6AD6-4109-BF47-042405A5AD60}" srcOrd="0" destOrd="0" presId="urn:microsoft.com/office/officeart/2008/layout/VerticalCurvedList"/>
    <dgm:cxn modelId="{0297DC21-EBFC-4D8E-A85D-2E466A4F57C6}" type="presParOf" srcId="{75B73369-D209-42CF-8ECF-3ED9EEBFD0AE}" destId="{31D8A031-4955-4F37-B8A6-1229E92A5563}" srcOrd="5" destOrd="0" presId="urn:microsoft.com/office/officeart/2008/layout/VerticalCurvedList"/>
    <dgm:cxn modelId="{E3714D68-BF4C-444D-BDFC-02B6FE9B4FE7}" type="presParOf" srcId="{75B73369-D209-42CF-8ECF-3ED9EEBFD0AE}" destId="{FACAB91B-B4F4-4559-912C-01333AB5F9DB}" srcOrd="6" destOrd="0" presId="urn:microsoft.com/office/officeart/2008/layout/VerticalCurvedList"/>
    <dgm:cxn modelId="{87BA8DA4-A630-4E09-B6F9-F6580400A5F6}" type="presParOf" srcId="{FACAB91B-B4F4-4559-912C-01333AB5F9DB}" destId="{7D9E8A38-6439-4730-8AB7-510A288AEB00}" srcOrd="0" destOrd="0" presId="urn:microsoft.com/office/officeart/2008/layout/VerticalCurvedList"/>
    <dgm:cxn modelId="{64043E50-8657-4421-A44F-89F1CDE556C7}" type="presParOf" srcId="{75B73369-D209-42CF-8ECF-3ED9EEBFD0AE}" destId="{A2996119-2DA3-45F5-AD3E-53B1C63DDEB1}" srcOrd="7" destOrd="0" presId="urn:microsoft.com/office/officeart/2008/layout/VerticalCurvedList"/>
    <dgm:cxn modelId="{1FAD3D38-0F14-408E-A64A-265920AD5790}" type="presParOf" srcId="{75B73369-D209-42CF-8ECF-3ED9EEBFD0AE}" destId="{F81DE186-25F2-4606-83DC-94443288F46F}" srcOrd="8" destOrd="0" presId="urn:microsoft.com/office/officeart/2008/layout/VerticalCurvedList"/>
    <dgm:cxn modelId="{9F4663B7-2229-42C8-AC95-74FAE79436F0}" type="presParOf" srcId="{F81DE186-25F2-4606-83DC-94443288F46F}" destId="{F0336048-1E14-4AE2-B04F-620DC68DA7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  <a:endParaRPr lang="en-US" sz="46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kern="1200" baseline="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  <a:endParaRPr lang="en-US" sz="51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6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  <a:endParaRPr lang="en-US" sz="46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kern="1200" baseline="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  <a:endParaRPr lang="en-US" sz="51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  <a:endParaRPr lang="en-US" sz="46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  <a:endParaRPr lang="en-US" sz="46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kern="1200" baseline="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  <a:endParaRPr lang="en-US" sz="51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6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kern="1200" baseline="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TỰ NHIÊN</a:t>
          </a: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ĐỜI SỐNG</a:t>
          </a:r>
          <a:endParaRPr lang="en-US" sz="46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KHOA</a:t>
          </a:r>
          <a:r>
            <a:rPr lang="en-US" sz="4800" b="1" kern="1200" baseline="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 HỌC – KĨ THUẬT</a:t>
          </a: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  <a:endParaRPr lang="en-US" sz="51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45A6-4BB5-4801-91E0-1DB584162715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3C595-8746-4445-8FBF-CD135AB7515D}">
      <dsp:nvSpPr>
        <dsp:cNvPr id="0" name=""/>
        <dsp:cNvSpPr/>
      </dsp:nvSpPr>
      <dsp:spPr>
        <a:xfrm>
          <a:off x="711068" y="486235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235"/>
        <a:ext cx="7580040" cy="972976"/>
      </dsp:txXfrm>
    </dsp:sp>
    <dsp:sp modelId="{B1115D98-9530-46C5-9C0B-7C4470A81EB0}">
      <dsp:nvSpPr>
        <dsp:cNvPr id="0" name=""/>
        <dsp:cNvSpPr/>
      </dsp:nvSpPr>
      <dsp:spPr>
        <a:xfrm>
          <a:off x="102958" y="364613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E6FBE1-2438-4E0A-AA4B-6CAD0CEDC4A7}">
      <dsp:nvSpPr>
        <dsp:cNvPr id="0" name=""/>
        <dsp:cNvSpPr/>
      </dsp:nvSpPr>
      <dsp:spPr>
        <a:xfrm>
          <a:off x="1268898" y="1945952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16840" rIns="116840" bIns="11684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6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68898" y="1945952"/>
        <a:ext cx="7022211" cy="972976"/>
      </dsp:txXfrm>
    </dsp:sp>
    <dsp:sp modelId="{6A3B8F1E-6AD6-4109-BF47-042405A5AD60}">
      <dsp:nvSpPr>
        <dsp:cNvPr id="0" name=""/>
        <dsp:cNvSpPr/>
      </dsp:nvSpPr>
      <dsp:spPr>
        <a:xfrm>
          <a:off x="655266" y="1839168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8A031-4955-4F37-B8A6-1229E92A5563}">
      <dsp:nvSpPr>
        <dsp:cNvPr id="0" name=""/>
        <dsp:cNvSpPr/>
      </dsp:nvSpPr>
      <dsp:spPr>
        <a:xfrm>
          <a:off x="1238281" y="3441271"/>
          <a:ext cx="7022211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1238281" y="3441271"/>
        <a:ext cx="7022211" cy="972976"/>
      </dsp:txXfrm>
    </dsp:sp>
    <dsp:sp modelId="{7D9E8A38-6439-4730-8AB7-510A288AEB00}">
      <dsp:nvSpPr>
        <dsp:cNvPr id="0" name=""/>
        <dsp:cNvSpPr/>
      </dsp:nvSpPr>
      <dsp:spPr>
        <a:xfrm>
          <a:off x="660788" y="3284048"/>
          <a:ext cx="1216220" cy="1216220"/>
        </a:xfrm>
        <a:prstGeom prst="ellipse">
          <a:avLst/>
        </a:prstGeom>
        <a:gradFill flip="none" rotWithShape="1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996119-2DA3-45F5-AD3E-53B1C63DDEB1}">
      <dsp:nvSpPr>
        <dsp:cNvPr id="0" name=""/>
        <dsp:cNvSpPr/>
      </dsp:nvSpPr>
      <dsp:spPr>
        <a:xfrm>
          <a:off x="711068" y="4865388"/>
          <a:ext cx="7580040" cy="972976"/>
        </a:xfrm>
        <a:prstGeom prst="rect">
          <a:avLst/>
        </a:prstGeom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206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300" tIns="129540" rIns="129540" bIns="12954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 smtClean="0">
              <a:ln>
                <a:solidFill>
                  <a:srgbClr val="00B050"/>
                </a:solidFill>
              </a:ln>
              <a:solidFill>
                <a:srgbClr val="FFFF00"/>
              </a:solidFill>
            </a:rPr>
            <a:t>TRÒ CHƠI</a:t>
          </a:r>
          <a:endParaRPr lang="en-US" sz="5100" b="1" kern="1200" dirty="0">
            <a:ln>
              <a:solidFill>
                <a:srgbClr val="00B050"/>
              </a:solidFill>
            </a:ln>
            <a:solidFill>
              <a:srgbClr val="FFFF00"/>
            </a:solidFill>
          </a:endParaRPr>
        </a:p>
      </dsp:txBody>
      <dsp:txXfrm>
        <a:off x="711068" y="4865388"/>
        <a:ext cx="7580040" cy="972976"/>
      </dsp:txXfrm>
    </dsp:sp>
    <dsp:sp modelId="{F0336048-1E14-4AE2-B04F-620DC68DA7EC}">
      <dsp:nvSpPr>
        <dsp:cNvPr id="0" name=""/>
        <dsp:cNvSpPr/>
      </dsp:nvSpPr>
      <dsp:spPr>
        <a:xfrm>
          <a:off x="102958" y="4743766"/>
          <a:ext cx="1216220" cy="121622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17F02-631A-419D-91E7-8F7C6E948BA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E4C77-BD86-4083-B635-565AB993F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6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D:\Education\Trung hoc Thuc hanh\General\Data\10 - Luc hap dan\img\111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723900"/>
            <a:ext cx="8724901" cy="6134100"/>
          </a:xfrm>
          <a:prstGeom prst="rect">
            <a:avLst/>
          </a:prstGeom>
          <a:noFill/>
        </p:spPr>
      </p:pic>
      <p:pic>
        <p:nvPicPr>
          <p:cNvPr id="3180" name="Picture 108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0"/>
            <a:ext cx="4724400" cy="4724400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457200" y="6553200"/>
            <a:ext cx="838200" cy="16827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2971800" y="6550025"/>
            <a:ext cx="1143000" cy="155575"/>
          </a:xfrm>
        </p:spPr>
        <p:txBody>
          <a:bodyPr/>
          <a:lstStyle>
            <a:lvl1pPr algn="ctr">
              <a:defRPr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001000" y="228600"/>
            <a:ext cx="914400" cy="185738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77" name="Oval 105"/>
          <p:cNvSpPr>
            <a:spLocks noChangeArrowheads="1"/>
          </p:cNvSpPr>
          <p:nvPr/>
        </p:nvSpPr>
        <p:spPr bwMode="gray">
          <a:xfrm>
            <a:off x="3810000" y="2971800"/>
            <a:ext cx="700088" cy="700088"/>
          </a:xfrm>
          <a:prstGeom prst="ellipse">
            <a:avLst/>
          </a:prstGeom>
          <a:solidFill>
            <a:srgbClr val="FFFFFF">
              <a:alpha val="14999"/>
            </a:srgbClr>
          </a:solidFill>
          <a:ln w="9525">
            <a:solidFill>
              <a:srgbClr val="FFFFFF">
                <a:alpha val="3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8" name="Oval 106"/>
          <p:cNvSpPr>
            <a:spLocks noChangeArrowheads="1"/>
          </p:cNvSpPr>
          <p:nvPr/>
        </p:nvSpPr>
        <p:spPr bwMode="gray">
          <a:xfrm>
            <a:off x="4495800" y="4054475"/>
            <a:ext cx="300038" cy="303213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9" name="Oval 107"/>
          <p:cNvSpPr>
            <a:spLocks noChangeArrowheads="1"/>
          </p:cNvSpPr>
          <p:nvPr/>
        </p:nvSpPr>
        <p:spPr bwMode="gray">
          <a:xfrm>
            <a:off x="304800" y="5410200"/>
            <a:ext cx="247650" cy="250825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181" name="Picture 109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09800"/>
            <a:ext cx="1676400" cy="1676400"/>
          </a:xfrm>
          <a:prstGeom prst="rect">
            <a:avLst/>
          </a:prstGeom>
          <a:noFill/>
        </p:spPr>
      </p:pic>
      <p:sp>
        <p:nvSpPr>
          <p:cNvPr id="3192" name="Rectangle 120"/>
          <p:cNvSpPr>
            <a:spLocks noChangeArrowheads="1"/>
          </p:cNvSpPr>
          <p:nvPr userDrawn="1"/>
        </p:nvSpPr>
        <p:spPr bwMode="gray">
          <a:xfrm>
            <a:off x="0" y="0"/>
            <a:ext cx="9144000" cy="1600200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990600"/>
            <a:ext cx="8229600" cy="1143000"/>
          </a:xfrm>
        </p:spPr>
        <p:txBody>
          <a:bodyPr/>
          <a:lstStyle>
            <a:lvl1pPr algn="r">
              <a:defRPr sz="600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219200" y="2438400"/>
            <a:ext cx="7543800" cy="365125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800" b="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6096000" y="5486400"/>
            <a:ext cx="1333500" cy="1447800"/>
            <a:chOff x="5905500" y="5486400"/>
            <a:chExt cx="1333500" cy="1447800"/>
          </a:xfrm>
        </p:grpSpPr>
        <p:pic>
          <p:nvPicPr>
            <p:cNvPr id="6" name="Picture 6" descr="D:\Education\Trung hoc Thuc hanh\General\Data\10 - Luc hap dan\img\gl1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81700" y="5638800"/>
              <a:ext cx="1143000" cy="1143000"/>
            </a:xfrm>
            <a:prstGeom prst="rect">
              <a:avLst/>
            </a:prstGeom>
            <a:noFill/>
          </p:spPr>
        </p:pic>
        <p:pic>
          <p:nvPicPr>
            <p:cNvPr id="23" name="Picture 110" descr="season_2"/>
            <p:cNvPicPr>
              <a:picLocks noChangeArrowheads="1"/>
            </p:cNvPicPr>
            <p:nvPr userDrawn="1"/>
          </p:nvPicPr>
          <p:blipFill>
            <a:blip r:embed="rId5"/>
            <a:srcRect l="53087" t="15094" r="12962" b="45284"/>
            <a:stretch>
              <a:fillRect/>
            </a:stretch>
          </p:blipFill>
          <p:spPr bwMode="gray">
            <a:xfrm>
              <a:off x="5905500" y="5486400"/>
              <a:ext cx="1333500" cy="1447800"/>
            </a:xfrm>
            <a:prstGeom prst="rect">
              <a:avLst/>
            </a:prstGeom>
            <a:noFill/>
          </p:spPr>
        </p:pic>
      </p:grpSp>
      <p:grpSp>
        <p:nvGrpSpPr>
          <p:cNvPr id="25" name="Group 24"/>
          <p:cNvGrpSpPr/>
          <p:nvPr userDrawn="1"/>
        </p:nvGrpSpPr>
        <p:grpSpPr>
          <a:xfrm>
            <a:off x="7658100" y="5486400"/>
            <a:ext cx="1333500" cy="1447800"/>
            <a:chOff x="7467600" y="5486400"/>
            <a:chExt cx="1333500" cy="1447800"/>
          </a:xfrm>
        </p:grpSpPr>
        <p:pic>
          <p:nvPicPr>
            <p:cNvPr id="5" name="Picture 5" descr="D:\Education\Trung hoc Thuc hanh\General\Data\10 - Luc hap dan\img\nt1.png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62850" y="5638800"/>
              <a:ext cx="1143000" cy="1143000"/>
            </a:xfrm>
            <a:prstGeom prst="rect">
              <a:avLst/>
            </a:prstGeom>
            <a:noFill/>
          </p:spPr>
        </p:pic>
        <p:pic>
          <p:nvPicPr>
            <p:cNvPr id="24" name="Picture 110" descr="season_2"/>
            <p:cNvPicPr>
              <a:picLocks noChangeArrowheads="1"/>
            </p:cNvPicPr>
            <p:nvPr userDrawn="1"/>
          </p:nvPicPr>
          <p:blipFill>
            <a:blip r:embed="rId5"/>
            <a:srcRect l="53087" t="15094" r="12962" b="45284"/>
            <a:stretch>
              <a:fillRect/>
            </a:stretch>
          </p:blipFill>
          <p:spPr bwMode="gray">
            <a:xfrm>
              <a:off x="7467600" y="5486400"/>
              <a:ext cx="1333500" cy="1447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54000"/>
            <a:ext cx="2095500" cy="607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54000"/>
            <a:ext cx="6134100" cy="607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4000"/>
            <a:ext cx="83820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28600" y="1143000"/>
            <a:ext cx="8382000" cy="51816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6470650"/>
            <a:ext cx="2514600" cy="320675"/>
          </a:xfr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77000"/>
            <a:ext cx="1981200" cy="2984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494463"/>
            <a:ext cx="685800" cy="292100"/>
          </a:xfr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1148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143000"/>
            <a:ext cx="41148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Rectangle 95"/>
          <p:cNvSpPr>
            <a:spLocks noChangeArrowheads="1"/>
          </p:cNvSpPr>
          <p:nvPr/>
        </p:nvSpPr>
        <p:spPr bwMode="gray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76600" y="6470650"/>
            <a:ext cx="2514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3300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77000"/>
            <a:ext cx="19812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94463"/>
            <a:ext cx="685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33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38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5" name="Line 91"/>
          <p:cNvSpPr>
            <a:spLocks noChangeShapeType="1"/>
          </p:cNvSpPr>
          <p:nvPr/>
        </p:nvSpPr>
        <p:spPr bwMode="auto">
          <a:xfrm>
            <a:off x="228600" y="990600"/>
            <a:ext cx="6096000" cy="0"/>
          </a:xfrm>
          <a:prstGeom prst="line">
            <a:avLst/>
          </a:prstGeom>
          <a:noFill/>
          <a:ln w="19050" cap="rnd">
            <a:solidFill>
              <a:schemeClr val="tx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228600" y="254000"/>
            <a:ext cx="8382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2051" name="Picture 3" descr="D:\Education\Trung hoc Thuc hanh\General\Data\10 - Luc hap dan\img\333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762000"/>
            <a:ext cx="8724901" cy="6134100"/>
          </a:xfrm>
          <a:prstGeom prst="rect">
            <a:avLst/>
          </a:prstGeom>
          <a:noFill/>
        </p:spPr>
      </p:pic>
      <p:grpSp>
        <p:nvGrpSpPr>
          <p:cNvPr id="28" name="Group 27"/>
          <p:cNvGrpSpPr/>
          <p:nvPr/>
        </p:nvGrpSpPr>
        <p:grpSpPr>
          <a:xfrm>
            <a:off x="7376160" y="533400"/>
            <a:ext cx="723900" cy="785949"/>
            <a:chOff x="7391400" y="533400"/>
            <a:chExt cx="723900" cy="785949"/>
          </a:xfrm>
        </p:grpSpPr>
        <p:pic>
          <p:nvPicPr>
            <p:cNvPr id="21" name="Picture 6" descr="D:\Education\Trung hoc Thuc hanh\General\Data\10 - Luc hap dan\img\gl1.png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432766" y="616131"/>
              <a:ext cx="620486" cy="620486"/>
            </a:xfrm>
            <a:prstGeom prst="rect">
              <a:avLst/>
            </a:prstGeom>
            <a:noFill/>
          </p:spPr>
        </p:pic>
        <p:pic>
          <p:nvPicPr>
            <p:cNvPr id="22" name="Picture 110" descr="season_2"/>
            <p:cNvPicPr>
              <a:picLocks noChangeArrowheads="1"/>
            </p:cNvPicPr>
            <p:nvPr userDrawn="1"/>
          </p:nvPicPr>
          <p:blipFill>
            <a:blip r:embed="rId16"/>
            <a:srcRect l="53087" t="15094" r="12962" b="45284"/>
            <a:stretch>
              <a:fillRect/>
            </a:stretch>
          </p:blipFill>
          <p:spPr bwMode="gray">
            <a:xfrm>
              <a:off x="7391400" y="533400"/>
              <a:ext cx="723900" cy="785949"/>
            </a:xfrm>
            <a:prstGeom prst="rect">
              <a:avLst/>
            </a:prstGeom>
            <a:noFill/>
          </p:spPr>
        </p:pic>
      </p:grpSp>
      <p:grpSp>
        <p:nvGrpSpPr>
          <p:cNvPr id="23" name="Group 22"/>
          <p:cNvGrpSpPr/>
          <p:nvPr/>
        </p:nvGrpSpPr>
        <p:grpSpPr>
          <a:xfrm>
            <a:off x="8115300" y="533400"/>
            <a:ext cx="723900" cy="785949"/>
            <a:chOff x="7467600" y="5486400"/>
            <a:chExt cx="1333500" cy="1447800"/>
          </a:xfrm>
        </p:grpSpPr>
        <p:pic>
          <p:nvPicPr>
            <p:cNvPr id="24" name="Picture 5" descr="D:\Education\Trung hoc Thuc hanh\General\Data\10 - Luc hap dan\img\nt1.png"/>
            <p:cNvPicPr>
              <a:picLocks noChangeAspect="1" noChangeArrowheads="1"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562850" y="5638800"/>
              <a:ext cx="1143000" cy="1143000"/>
            </a:xfrm>
            <a:prstGeom prst="rect">
              <a:avLst/>
            </a:prstGeom>
            <a:noFill/>
          </p:spPr>
        </p:pic>
        <p:pic>
          <p:nvPicPr>
            <p:cNvPr id="25" name="Picture 110" descr="season_2"/>
            <p:cNvPicPr>
              <a:picLocks noChangeArrowheads="1"/>
            </p:cNvPicPr>
            <p:nvPr userDrawn="1"/>
          </p:nvPicPr>
          <p:blipFill>
            <a:blip r:embed="rId16"/>
            <a:srcRect l="53087" t="15094" r="12962" b="45284"/>
            <a:stretch>
              <a:fillRect/>
            </a:stretch>
          </p:blipFill>
          <p:spPr bwMode="gray">
            <a:xfrm>
              <a:off x="7467600" y="5486400"/>
              <a:ext cx="1333500" cy="1447800"/>
            </a:xfrm>
            <a:prstGeom prst="rect">
              <a:avLst/>
            </a:prstGeom>
            <a:noFill/>
          </p:spPr>
        </p:pic>
      </p:grpSp>
      <p:grpSp>
        <p:nvGrpSpPr>
          <p:cNvPr id="27" name="Group 26"/>
          <p:cNvGrpSpPr/>
          <p:nvPr/>
        </p:nvGrpSpPr>
        <p:grpSpPr>
          <a:xfrm>
            <a:off x="6629401" y="533400"/>
            <a:ext cx="731520" cy="799864"/>
            <a:chOff x="6261652" y="1586948"/>
            <a:chExt cx="1333500" cy="1447799"/>
          </a:xfrm>
        </p:grpSpPr>
        <p:pic>
          <p:nvPicPr>
            <p:cNvPr id="2052" name="Picture 4" descr="D:\Education\Trung hoc Thuc hanh\General\Data\10 - Luc hap dan\img\nt3.png"/>
            <p:cNvPicPr>
              <a:picLocks noChangeAspect="1" noChangeArrowheads="1"/>
            </p:cNvPicPr>
            <p:nvPr userDrawn="1"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324600" y="1752600"/>
              <a:ext cx="1143000" cy="1143000"/>
            </a:xfrm>
            <a:prstGeom prst="rect">
              <a:avLst/>
            </a:prstGeom>
            <a:noFill/>
          </p:spPr>
        </p:pic>
        <p:pic>
          <p:nvPicPr>
            <p:cNvPr id="26" name="Picture 110" descr="season_2"/>
            <p:cNvPicPr>
              <a:picLocks noChangeArrowheads="1"/>
            </p:cNvPicPr>
            <p:nvPr userDrawn="1"/>
          </p:nvPicPr>
          <p:blipFill>
            <a:blip r:embed="rId16"/>
            <a:srcRect l="53087" t="15094" r="12962" b="45284"/>
            <a:stretch>
              <a:fillRect/>
            </a:stretch>
          </p:blipFill>
          <p:spPr bwMode="gray">
            <a:xfrm>
              <a:off x="6261652" y="1586948"/>
              <a:ext cx="1333500" cy="1447799"/>
            </a:xfrm>
            <a:prstGeom prst="rect">
              <a:avLst/>
            </a:prstGeom>
            <a:noFill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\FreeTimer\FreeTimer.ex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4.wmf"/><Relationship Id="rId7" Type="http://schemas.openxmlformats.org/officeDocument/2006/relationships/image" Target="../media/image20.wm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2.wmf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1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Education\Trung hoc Thuc hanh\General\Data\10 - Luc hap dan\img\Solar_sys.jpg"/>
          <p:cNvPicPr>
            <a:picLocks noChangeAspect="1" noChangeArrowheads="1"/>
          </p:cNvPicPr>
          <p:nvPr/>
        </p:nvPicPr>
        <p:blipFill>
          <a:blip r:embed="rId2"/>
          <a:srcRect t="-2273" r="14394"/>
          <a:stretch>
            <a:fillRect/>
          </a:stretch>
        </p:blipFill>
        <p:spPr bwMode="auto">
          <a:xfrm>
            <a:off x="-1" y="-152400"/>
            <a:ext cx="9144001" cy="7010400"/>
          </a:xfrm>
          <a:prstGeom prst="rect">
            <a:avLst/>
          </a:prstGeom>
          <a:noFill/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black">
          <a:xfrm>
            <a:off x="228600" y="1447800"/>
            <a:ext cx="899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  <a:defRPr/>
            </a:pPr>
            <a:endParaRPr kumimoji="0" lang="en-US" sz="5400" b="1" i="0" u="none" strike="noStrike" kern="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II. Định luật vạn vật hấp dẫn</a:t>
            </a:r>
            <a:endParaRPr lang="en-US" sz="3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982496"/>
            <a:ext cx="8915400" cy="1524000"/>
          </a:xfrm>
        </p:spPr>
        <p:txBody>
          <a:bodyPr/>
          <a:lstStyle/>
          <a:p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3000" b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</a:t>
            </a:r>
            <a:r>
              <a:rPr lang="en-US" sz="3000" b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1675351" y="3733800"/>
            <a:ext cx="5165931" cy="1227754"/>
            <a:chOff x="1600200" y="5554046"/>
            <a:chExt cx="5165931" cy="1227754"/>
          </a:xfrm>
        </p:grpSpPr>
        <p:sp>
          <p:nvSpPr>
            <p:cNvPr id="32" name="Freeform 7"/>
            <p:cNvSpPr>
              <a:spLocks/>
            </p:cNvSpPr>
            <p:nvPr/>
          </p:nvSpPr>
          <p:spPr bwMode="gray">
            <a:xfrm>
              <a:off x="1600200" y="5664605"/>
              <a:ext cx="1726151" cy="1040995"/>
            </a:xfrm>
            <a:custGeom>
              <a:avLst/>
              <a:gdLst>
                <a:gd name="connsiteX0" fmla="*/ 6436 w 6438"/>
                <a:gd name="connsiteY0" fmla="*/ 605 h 4329"/>
                <a:gd name="connsiteX1" fmla="*/ 6438 w 6438"/>
                <a:gd name="connsiteY1" fmla="*/ 4325 h 4329"/>
                <a:gd name="connsiteX2" fmla="*/ 1752 w 6438"/>
                <a:gd name="connsiteY2" fmla="*/ 4329 h 4329"/>
                <a:gd name="connsiteX3" fmla="*/ 4 w 6438"/>
                <a:gd name="connsiteY3" fmla="*/ 3351 h 4329"/>
                <a:gd name="connsiteX4" fmla="*/ 670 w 6438"/>
                <a:gd name="connsiteY4" fmla="*/ 0 h 4329"/>
                <a:gd name="connsiteX5" fmla="*/ 3098 w 6438"/>
                <a:gd name="connsiteY5" fmla="*/ 7 h 4329"/>
                <a:gd name="connsiteX6" fmla="*/ 6436 w 6438"/>
                <a:gd name="connsiteY6" fmla="*/ 605 h 4329"/>
                <a:gd name="connsiteX0" fmla="*/ 6436 w 6438"/>
                <a:gd name="connsiteY0" fmla="*/ 605 h 5195"/>
                <a:gd name="connsiteX1" fmla="*/ 6438 w 6438"/>
                <a:gd name="connsiteY1" fmla="*/ 4325 h 5195"/>
                <a:gd name="connsiteX2" fmla="*/ 1752 w 6438"/>
                <a:gd name="connsiteY2" fmla="*/ 5195 h 5195"/>
                <a:gd name="connsiteX3" fmla="*/ 4 w 6438"/>
                <a:gd name="connsiteY3" fmla="*/ 3351 h 5195"/>
                <a:gd name="connsiteX4" fmla="*/ 670 w 6438"/>
                <a:gd name="connsiteY4" fmla="*/ 0 h 5195"/>
                <a:gd name="connsiteX5" fmla="*/ 3098 w 6438"/>
                <a:gd name="connsiteY5" fmla="*/ 7 h 5195"/>
                <a:gd name="connsiteX6" fmla="*/ 6436 w 6438"/>
                <a:gd name="connsiteY6" fmla="*/ 605 h 5195"/>
                <a:gd name="connsiteX0" fmla="*/ 6436 w 6437"/>
                <a:gd name="connsiteY0" fmla="*/ 605 h 5195"/>
                <a:gd name="connsiteX1" fmla="*/ 5759 w 6437"/>
                <a:gd name="connsiteY1" fmla="*/ 4325 h 5195"/>
                <a:gd name="connsiteX2" fmla="*/ 1752 w 6437"/>
                <a:gd name="connsiteY2" fmla="*/ 5195 h 5195"/>
                <a:gd name="connsiteX3" fmla="*/ 4 w 6437"/>
                <a:gd name="connsiteY3" fmla="*/ 3351 h 5195"/>
                <a:gd name="connsiteX4" fmla="*/ 670 w 6437"/>
                <a:gd name="connsiteY4" fmla="*/ 0 h 5195"/>
                <a:gd name="connsiteX5" fmla="*/ 3098 w 6437"/>
                <a:gd name="connsiteY5" fmla="*/ 7 h 5195"/>
                <a:gd name="connsiteX6" fmla="*/ 6436 w 6437"/>
                <a:gd name="connsiteY6" fmla="*/ 605 h 5195"/>
                <a:gd name="connsiteX0" fmla="*/ 7454 w 7455"/>
                <a:gd name="connsiteY0" fmla="*/ 605 h 5195"/>
                <a:gd name="connsiteX1" fmla="*/ 5759 w 7455"/>
                <a:gd name="connsiteY1" fmla="*/ 4325 h 5195"/>
                <a:gd name="connsiteX2" fmla="*/ 1752 w 7455"/>
                <a:gd name="connsiteY2" fmla="*/ 5195 h 5195"/>
                <a:gd name="connsiteX3" fmla="*/ 4 w 7455"/>
                <a:gd name="connsiteY3" fmla="*/ 3351 h 5195"/>
                <a:gd name="connsiteX4" fmla="*/ 670 w 7455"/>
                <a:gd name="connsiteY4" fmla="*/ 0 h 5195"/>
                <a:gd name="connsiteX5" fmla="*/ 3098 w 7455"/>
                <a:gd name="connsiteY5" fmla="*/ 7 h 5195"/>
                <a:gd name="connsiteX6" fmla="*/ 7454 w 7455"/>
                <a:gd name="connsiteY6" fmla="*/ 605 h 5195"/>
                <a:gd name="connsiteX0" fmla="*/ 7454 w 7455"/>
                <a:gd name="connsiteY0" fmla="*/ 697 h 5287"/>
                <a:gd name="connsiteX1" fmla="*/ 5759 w 7455"/>
                <a:gd name="connsiteY1" fmla="*/ 4417 h 5287"/>
                <a:gd name="connsiteX2" fmla="*/ 1752 w 7455"/>
                <a:gd name="connsiteY2" fmla="*/ 5287 h 5287"/>
                <a:gd name="connsiteX3" fmla="*/ 4 w 7455"/>
                <a:gd name="connsiteY3" fmla="*/ 3443 h 5287"/>
                <a:gd name="connsiteX4" fmla="*/ 670 w 7455"/>
                <a:gd name="connsiteY4" fmla="*/ 92 h 5287"/>
                <a:gd name="connsiteX5" fmla="*/ 3098 w 7455"/>
                <a:gd name="connsiteY5" fmla="*/ 99 h 5287"/>
                <a:gd name="connsiteX6" fmla="*/ 3158 w 7455"/>
                <a:gd name="connsiteY6" fmla="*/ 1535 h 5287"/>
                <a:gd name="connsiteX7" fmla="*/ 7454 w 7455"/>
                <a:gd name="connsiteY7" fmla="*/ 697 h 5287"/>
                <a:gd name="connsiteX0" fmla="*/ 7454 w 7455"/>
                <a:gd name="connsiteY0" fmla="*/ 1162 h 5752"/>
                <a:gd name="connsiteX1" fmla="*/ 5759 w 7455"/>
                <a:gd name="connsiteY1" fmla="*/ 4882 h 5752"/>
                <a:gd name="connsiteX2" fmla="*/ 1752 w 7455"/>
                <a:gd name="connsiteY2" fmla="*/ 5752 h 5752"/>
                <a:gd name="connsiteX3" fmla="*/ 4 w 7455"/>
                <a:gd name="connsiteY3" fmla="*/ 3908 h 5752"/>
                <a:gd name="connsiteX4" fmla="*/ 670 w 7455"/>
                <a:gd name="connsiteY4" fmla="*/ 557 h 5752"/>
                <a:gd name="connsiteX5" fmla="*/ 3098 w 7455"/>
                <a:gd name="connsiteY5" fmla="*/ 564 h 5752"/>
                <a:gd name="connsiteX6" fmla="*/ 3158 w 7455"/>
                <a:gd name="connsiteY6" fmla="*/ 2000 h 5752"/>
                <a:gd name="connsiteX7" fmla="*/ 7454 w 7455"/>
                <a:gd name="connsiteY7" fmla="*/ 1162 h 5752"/>
                <a:gd name="connsiteX0" fmla="*/ 7454 w 7455"/>
                <a:gd name="connsiteY0" fmla="*/ 1162 h 5752"/>
                <a:gd name="connsiteX1" fmla="*/ 5759 w 7455"/>
                <a:gd name="connsiteY1" fmla="*/ 4882 h 5752"/>
                <a:gd name="connsiteX2" fmla="*/ 1752 w 7455"/>
                <a:gd name="connsiteY2" fmla="*/ 5752 h 5752"/>
                <a:gd name="connsiteX3" fmla="*/ 4 w 7455"/>
                <a:gd name="connsiteY3" fmla="*/ 3908 h 5752"/>
                <a:gd name="connsiteX4" fmla="*/ 670 w 7455"/>
                <a:gd name="connsiteY4" fmla="*/ 557 h 5752"/>
                <a:gd name="connsiteX5" fmla="*/ 3098 w 7455"/>
                <a:gd name="connsiteY5" fmla="*/ 564 h 5752"/>
                <a:gd name="connsiteX6" fmla="*/ 3158 w 7455"/>
                <a:gd name="connsiteY6" fmla="*/ 2000 h 5752"/>
                <a:gd name="connsiteX7" fmla="*/ 7454 w 7455"/>
                <a:gd name="connsiteY7" fmla="*/ 1162 h 5752"/>
                <a:gd name="connsiteX0" fmla="*/ 7454 w 7455"/>
                <a:gd name="connsiteY0" fmla="*/ 1162 h 5752"/>
                <a:gd name="connsiteX1" fmla="*/ 5759 w 7455"/>
                <a:gd name="connsiteY1" fmla="*/ 4882 h 5752"/>
                <a:gd name="connsiteX2" fmla="*/ 1752 w 7455"/>
                <a:gd name="connsiteY2" fmla="*/ 5752 h 5752"/>
                <a:gd name="connsiteX3" fmla="*/ 4 w 7455"/>
                <a:gd name="connsiteY3" fmla="*/ 3908 h 5752"/>
                <a:gd name="connsiteX4" fmla="*/ 670 w 7455"/>
                <a:gd name="connsiteY4" fmla="*/ 557 h 5752"/>
                <a:gd name="connsiteX5" fmla="*/ 3098 w 7455"/>
                <a:gd name="connsiteY5" fmla="*/ 564 h 5752"/>
                <a:gd name="connsiteX6" fmla="*/ 3158 w 7455"/>
                <a:gd name="connsiteY6" fmla="*/ 2000 h 5752"/>
                <a:gd name="connsiteX7" fmla="*/ 7454 w 7455"/>
                <a:gd name="connsiteY7" fmla="*/ 1162 h 5752"/>
                <a:gd name="connsiteX0" fmla="*/ 7685 w 7686"/>
                <a:gd name="connsiteY0" fmla="*/ 1162 h 5752"/>
                <a:gd name="connsiteX1" fmla="*/ 5990 w 7686"/>
                <a:gd name="connsiteY1" fmla="*/ 4882 h 5752"/>
                <a:gd name="connsiteX2" fmla="*/ 1983 w 7686"/>
                <a:gd name="connsiteY2" fmla="*/ 5752 h 5752"/>
                <a:gd name="connsiteX3" fmla="*/ 235 w 7686"/>
                <a:gd name="connsiteY3" fmla="*/ 3908 h 5752"/>
                <a:gd name="connsiteX4" fmla="*/ 901 w 7686"/>
                <a:gd name="connsiteY4" fmla="*/ 557 h 5752"/>
                <a:gd name="connsiteX5" fmla="*/ 3329 w 7686"/>
                <a:gd name="connsiteY5" fmla="*/ 564 h 5752"/>
                <a:gd name="connsiteX6" fmla="*/ 3389 w 7686"/>
                <a:gd name="connsiteY6" fmla="*/ 2000 h 5752"/>
                <a:gd name="connsiteX7" fmla="*/ 7685 w 7686"/>
                <a:gd name="connsiteY7" fmla="*/ 1162 h 5752"/>
                <a:gd name="connsiteX0" fmla="*/ 7685 w 7686"/>
                <a:gd name="connsiteY0" fmla="*/ 1162 h 5914"/>
                <a:gd name="connsiteX1" fmla="*/ 5990 w 7686"/>
                <a:gd name="connsiteY1" fmla="*/ 4882 h 5914"/>
                <a:gd name="connsiteX2" fmla="*/ 1983 w 7686"/>
                <a:gd name="connsiteY2" fmla="*/ 5752 h 5914"/>
                <a:gd name="connsiteX3" fmla="*/ 235 w 7686"/>
                <a:gd name="connsiteY3" fmla="*/ 3908 h 5914"/>
                <a:gd name="connsiteX4" fmla="*/ 901 w 7686"/>
                <a:gd name="connsiteY4" fmla="*/ 557 h 5914"/>
                <a:gd name="connsiteX5" fmla="*/ 3329 w 7686"/>
                <a:gd name="connsiteY5" fmla="*/ 564 h 5914"/>
                <a:gd name="connsiteX6" fmla="*/ 3389 w 7686"/>
                <a:gd name="connsiteY6" fmla="*/ 2000 h 5914"/>
                <a:gd name="connsiteX7" fmla="*/ 7685 w 7686"/>
                <a:gd name="connsiteY7" fmla="*/ 1162 h 5914"/>
                <a:gd name="connsiteX0" fmla="*/ 7685 w 7686"/>
                <a:gd name="connsiteY0" fmla="*/ 1162 h 5914"/>
                <a:gd name="connsiteX1" fmla="*/ 5990 w 7686"/>
                <a:gd name="connsiteY1" fmla="*/ 4882 h 5914"/>
                <a:gd name="connsiteX2" fmla="*/ 1983 w 7686"/>
                <a:gd name="connsiteY2" fmla="*/ 5752 h 5914"/>
                <a:gd name="connsiteX3" fmla="*/ 235 w 7686"/>
                <a:gd name="connsiteY3" fmla="*/ 3908 h 5914"/>
                <a:gd name="connsiteX4" fmla="*/ 901 w 7686"/>
                <a:gd name="connsiteY4" fmla="*/ 557 h 5914"/>
                <a:gd name="connsiteX5" fmla="*/ 3329 w 7686"/>
                <a:gd name="connsiteY5" fmla="*/ 564 h 5914"/>
                <a:gd name="connsiteX6" fmla="*/ 3389 w 7686"/>
                <a:gd name="connsiteY6" fmla="*/ 2000 h 5914"/>
                <a:gd name="connsiteX7" fmla="*/ 7685 w 7686"/>
                <a:gd name="connsiteY7" fmla="*/ 1162 h 5914"/>
                <a:gd name="connsiteX0" fmla="*/ 7685 w 7686"/>
                <a:gd name="connsiteY0" fmla="*/ 1162 h 5914"/>
                <a:gd name="connsiteX1" fmla="*/ 5990 w 7686"/>
                <a:gd name="connsiteY1" fmla="*/ 4882 h 5914"/>
                <a:gd name="connsiteX2" fmla="*/ 1983 w 7686"/>
                <a:gd name="connsiteY2" fmla="*/ 5752 h 5914"/>
                <a:gd name="connsiteX3" fmla="*/ 235 w 7686"/>
                <a:gd name="connsiteY3" fmla="*/ 3908 h 5914"/>
                <a:gd name="connsiteX4" fmla="*/ 901 w 7686"/>
                <a:gd name="connsiteY4" fmla="*/ 557 h 5914"/>
                <a:gd name="connsiteX5" fmla="*/ 3329 w 7686"/>
                <a:gd name="connsiteY5" fmla="*/ 564 h 5914"/>
                <a:gd name="connsiteX6" fmla="*/ 3389 w 7686"/>
                <a:gd name="connsiteY6" fmla="*/ 2000 h 5914"/>
                <a:gd name="connsiteX7" fmla="*/ 7685 w 7686"/>
                <a:gd name="connsiteY7" fmla="*/ 1162 h 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86" h="5914">
                  <a:moveTo>
                    <a:pt x="7685" y="1162"/>
                  </a:moveTo>
                  <a:cubicBezTo>
                    <a:pt x="7686" y="3021"/>
                    <a:pt x="5990" y="4882"/>
                    <a:pt x="5990" y="4882"/>
                  </a:cubicBezTo>
                  <a:cubicBezTo>
                    <a:pt x="5040" y="5647"/>
                    <a:pt x="2942" y="5914"/>
                    <a:pt x="1983" y="5752"/>
                  </a:cubicBezTo>
                  <a:cubicBezTo>
                    <a:pt x="1219" y="5232"/>
                    <a:pt x="231" y="3906"/>
                    <a:pt x="235" y="3908"/>
                  </a:cubicBezTo>
                  <a:cubicBezTo>
                    <a:pt x="231" y="2791"/>
                    <a:pt x="0" y="1818"/>
                    <a:pt x="901" y="557"/>
                  </a:cubicBezTo>
                  <a:cubicBezTo>
                    <a:pt x="1417" y="0"/>
                    <a:pt x="2914" y="323"/>
                    <a:pt x="3329" y="564"/>
                  </a:cubicBezTo>
                  <a:cubicBezTo>
                    <a:pt x="3744" y="588"/>
                    <a:pt x="2663" y="1900"/>
                    <a:pt x="3389" y="2000"/>
                  </a:cubicBezTo>
                  <a:cubicBezTo>
                    <a:pt x="4115" y="2100"/>
                    <a:pt x="7252" y="465"/>
                    <a:pt x="7685" y="1162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>
              <a:noFill/>
              <a:round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/>
            <a:lstStyle/>
            <a:p>
              <a:endParaRPr lang="en-US">
                <a:latin typeface="Cambria" pitchFamily="18" charset="0"/>
              </a:endParaRPr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gray">
            <a:xfrm>
              <a:off x="5029200" y="5554046"/>
              <a:ext cx="1736931" cy="1227754"/>
            </a:xfrm>
            <a:custGeom>
              <a:avLst/>
              <a:gdLst>
                <a:gd name="connsiteX0" fmla="*/ 6436 w 6438"/>
                <a:gd name="connsiteY0" fmla="*/ 605 h 4329"/>
                <a:gd name="connsiteX1" fmla="*/ 6438 w 6438"/>
                <a:gd name="connsiteY1" fmla="*/ 4325 h 4329"/>
                <a:gd name="connsiteX2" fmla="*/ 1752 w 6438"/>
                <a:gd name="connsiteY2" fmla="*/ 4329 h 4329"/>
                <a:gd name="connsiteX3" fmla="*/ 4 w 6438"/>
                <a:gd name="connsiteY3" fmla="*/ 3351 h 4329"/>
                <a:gd name="connsiteX4" fmla="*/ 670 w 6438"/>
                <a:gd name="connsiteY4" fmla="*/ 0 h 4329"/>
                <a:gd name="connsiteX5" fmla="*/ 3098 w 6438"/>
                <a:gd name="connsiteY5" fmla="*/ 7 h 4329"/>
                <a:gd name="connsiteX6" fmla="*/ 6436 w 6438"/>
                <a:gd name="connsiteY6" fmla="*/ 605 h 4329"/>
                <a:gd name="connsiteX0" fmla="*/ 6436 w 6438"/>
                <a:gd name="connsiteY0" fmla="*/ 605 h 5195"/>
                <a:gd name="connsiteX1" fmla="*/ 6438 w 6438"/>
                <a:gd name="connsiteY1" fmla="*/ 4325 h 5195"/>
                <a:gd name="connsiteX2" fmla="*/ 1752 w 6438"/>
                <a:gd name="connsiteY2" fmla="*/ 5195 h 5195"/>
                <a:gd name="connsiteX3" fmla="*/ 4 w 6438"/>
                <a:gd name="connsiteY3" fmla="*/ 3351 h 5195"/>
                <a:gd name="connsiteX4" fmla="*/ 670 w 6438"/>
                <a:gd name="connsiteY4" fmla="*/ 0 h 5195"/>
                <a:gd name="connsiteX5" fmla="*/ 3098 w 6438"/>
                <a:gd name="connsiteY5" fmla="*/ 7 h 5195"/>
                <a:gd name="connsiteX6" fmla="*/ 6436 w 6438"/>
                <a:gd name="connsiteY6" fmla="*/ 605 h 5195"/>
                <a:gd name="connsiteX0" fmla="*/ 6436 w 6437"/>
                <a:gd name="connsiteY0" fmla="*/ 605 h 5195"/>
                <a:gd name="connsiteX1" fmla="*/ 5759 w 6437"/>
                <a:gd name="connsiteY1" fmla="*/ 4325 h 5195"/>
                <a:gd name="connsiteX2" fmla="*/ 1752 w 6437"/>
                <a:gd name="connsiteY2" fmla="*/ 5195 h 5195"/>
                <a:gd name="connsiteX3" fmla="*/ 4 w 6437"/>
                <a:gd name="connsiteY3" fmla="*/ 3351 h 5195"/>
                <a:gd name="connsiteX4" fmla="*/ 670 w 6437"/>
                <a:gd name="connsiteY4" fmla="*/ 0 h 5195"/>
                <a:gd name="connsiteX5" fmla="*/ 3098 w 6437"/>
                <a:gd name="connsiteY5" fmla="*/ 7 h 5195"/>
                <a:gd name="connsiteX6" fmla="*/ 6436 w 6437"/>
                <a:gd name="connsiteY6" fmla="*/ 605 h 5195"/>
                <a:gd name="connsiteX0" fmla="*/ 7454 w 7455"/>
                <a:gd name="connsiteY0" fmla="*/ 605 h 5195"/>
                <a:gd name="connsiteX1" fmla="*/ 5759 w 7455"/>
                <a:gd name="connsiteY1" fmla="*/ 4325 h 5195"/>
                <a:gd name="connsiteX2" fmla="*/ 1752 w 7455"/>
                <a:gd name="connsiteY2" fmla="*/ 5195 h 5195"/>
                <a:gd name="connsiteX3" fmla="*/ 4 w 7455"/>
                <a:gd name="connsiteY3" fmla="*/ 3351 h 5195"/>
                <a:gd name="connsiteX4" fmla="*/ 670 w 7455"/>
                <a:gd name="connsiteY4" fmla="*/ 0 h 5195"/>
                <a:gd name="connsiteX5" fmla="*/ 3098 w 7455"/>
                <a:gd name="connsiteY5" fmla="*/ 7 h 5195"/>
                <a:gd name="connsiteX6" fmla="*/ 7454 w 7455"/>
                <a:gd name="connsiteY6" fmla="*/ 605 h 5195"/>
                <a:gd name="connsiteX0" fmla="*/ 7454 w 7455"/>
                <a:gd name="connsiteY0" fmla="*/ 697 h 5287"/>
                <a:gd name="connsiteX1" fmla="*/ 5759 w 7455"/>
                <a:gd name="connsiteY1" fmla="*/ 4417 h 5287"/>
                <a:gd name="connsiteX2" fmla="*/ 1752 w 7455"/>
                <a:gd name="connsiteY2" fmla="*/ 5287 h 5287"/>
                <a:gd name="connsiteX3" fmla="*/ 4 w 7455"/>
                <a:gd name="connsiteY3" fmla="*/ 3443 h 5287"/>
                <a:gd name="connsiteX4" fmla="*/ 670 w 7455"/>
                <a:gd name="connsiteY4" fmla="*/ 92 h 5287"/>
                <a:gd name="connsiteX5" fmla="*/ 3098 w 7455"/>
                <a:gd name="connsiteY5" fmla="*/ 99 h 5287"/>
                <a:gd name="connsiteX6" fmla="*/ 3158 w 7455"/>
                <a:gd name="connsiteY6" fmla="*/ 1535 h 5287"/>
                <a:gd name="connsiteX7" fmla="*/ 7454 w 7455"/>
                <a:gd name="connsiteY7" fmla="*/ 697 h 5287"/>
                <a:gd name="connsiteX0" fmla="*/ 7454 w 7455"/>
                <a:gd name="connsiteY0" fmla="*/ 1162 h 5752"/>
                <a:gd name="connsiteX1" fmla="*/ 5759 w 7455"/>
                <a:gd name="connsiteY1" fmla="*/ 4882 h 5752"/>
                <a:gd name="connsiteX2" fmla="*/ 1752 w 7455"/>
                <a:gd name="connsiteY2" fmla="*/ 5752 h 5752"/>
                <a:gd name="connsiteX3" fmla="*/ 4 w 7455"/>
                <a:gd name="connsiteY3" fmla="*/ 3908 h 5752"/>
                <a:gd name="connsiteX4" fmla="*/ 670 w 7455"/>
                <a:gd name="connsiteY4" fmla="*/ 557 h 5752"/>
                <a:gd name="connsiteX5" fmla="*/ 3098 w 7455"/>
                <a:gd name="connsiteY5" fmla="*/ 564 h 5752"/>
                <a:gd name="connsiteX6" fmla="*/ 3158 w 7455"/>
                <a:gd name="connsiteY6" fmla="*/ 2000 h 5752"/>
                <a:gd name="connsiteX7" fmla="*/ 7454 w 7455"/>
                <a:gd name="connsiteY7" fmla="*/ 1162 h 5752"/>
                <a:gd name="connsiteX0" fmla="*/ 7454 w 7455"/>
                <a:gd name="connsiteY0" fmla="*/ 1162 h 5752"/>
                <a:gd name="connsiteX1" fmla="*/ 5759 w 7455"/>
                <a:gd name="connsiteY1" fmla="*/ 4882 h 5752"/>
                <a:gd name="connsiteX2" fmla="*/ 1752 w 7455"/>
                <a:gd name="connsiteY2" fmla="*/ 5752 h 5752"/>
                <a:gd name="connsiteX3" fmla="*/ 4 w 7455"/>
                <a:gd name="connsiteY3" fmla="*/ 3908 h 5752"/>
                <a:gd name="connsiteX4" fmla="*/ 670 w 7455"/>
                <a:gd name="connsiteY4" fmla="*/ 557 h 5752"/>
                <a:gd name="connsiteX5" fmla="*/ 3098 w 7455"/>
                <a:gd name="connsiteY5" fmla="*/ 564 h 5752"/>
                <a:gd name="connsiteX6" fmla="*/ 3158 w 7455"/>
                <a:gd name="connsiteY6" fmla="*/ 2000 h 5752"/>
                <a:gd name="connsiteX7" fmla="*/ 7454 w 7455"/>
                <a:gd name="connsiteY7" fmla="*/ 1162 h 5752"/>
                <a:gd name="connsiteX0" fmla="*/ 7454 w 7455"/>
                <a:gd name="connsiteY0" fmla="*/ 1162 h 5752"/>
                <a:gd name="connsiteX1" fmla="*/ 5759 w 7455"/>
                <a:gd name="connsiteY1" fmla="*/ 4882 h 5752"/>
                <a:gd name="connsiteX2" fmla="*/ 1752 w 7455"/>
                <a:gd name="connsiteY2" fmla="*/ 5752 h 5752"/>
                <a:gd name="connsiteX3" fmla="*/ 4 w 7455"/>
                <a:gd name="connsiteY3" fmla="*/ 3908 h 5752"/>
                <a:gd name="connsiteX4" fmla="*/ 670 w 7455"/>
                <a:gd name="connsiteY4" fmla="*/ 557 h 5752"/>
                <a:gd name="connsiteX5" fmla="*/ 3098 w 7455"/>
                <a:gd name="connsiteY5" fmla="*/ 564 h 5752"/>
                <a:gd name="connsiteX6" fmla="*/ 3158 w 7455"/>
                <a:gd name="connsiteY6" fmla="*/ 2000 h 5752"/>
                <a:gd name="connsiteX7" fmla="*/ 7454 w 7455"/>
                <a:gd name="connsiteY7" fmla="*/ 1162 h 5752"/>
                <a:gd name="connsiteX0" fmla="*/ 7685 w 7686"/>
                <a:gd name="connsiteY0" fmla="*/ 1162 h 5752"/>
                <a:gd name="connsiteX1" fmla="*/ 5990 w 7686"/>
                <a:gd name="connsiteY1" fmla="*/ 4882 h 5752"/>
                <a:gd name="connsiteX2" fmla="*/ 1983 w 7686"/>
                <a:gd name="connsiteY2" fmla="*/ 5752 h 5752"/>
                <a:gd name="connsiteX3" fmla="*/ 235 w 7686"/>
                <a:gd name="connsiteY3" fmla="*/ 3908 h 5752"/>
                <a:gd name="connsiteX4" fmla="*/ 901 w 7686"/>
                <a:gd name="connsiteY4" fmla="*/ 557 h 5752"/>
                <a:gd name="connsiteX5" fmla="*/ 3329 w 7686"/>
                <a:gd name="connsiteY5" fmla="*/ 564 h 5752"/>
                <a:gd name="connsiteX6" fmla="*/ 3389 w 7686"/>
                <a:gd name="connsiteY6" fmla="*/ 2000 h 5752"/>
                <a:gd name="connsiteX7" fmla="*/ 7685 w 7686"/>
                <a:gd name="connsiteY7" fmla="*/ 1162 h 5752"/>
                <a:gd name="connsiteX0" fmla="*/ 7685 w 7686"/>
                <a:gd name="connsiteY0" fmla="*/ 1162 h 5914"/>
                <a:gd name="connsiteX1" fmla="*/ 5990 w 7686"/>
                <a:gd name="connsiteY1" fmla="*/ 4882 h 5914"/>
                <a:gd name="connsiteX2" fmla="*/ 1983 w 7686"/>
                <a:gd name="connsiteY2" fmla="*/ 5752 h 5914"/>
                <a:gd name="connsiteX3" fmla="*/ 235 w 7686"/>
                <a:gd name="connsiteY3" fmla="*/ 3908 h 5914"/>
                <a:gd name="connsiteX4" fmla="*/ 901 w 7686"/>
                <a:gd name="connsiteY4" fmla="*/ 557 h 5914"/>
                <a:gd name="connsiteX5" fmla="*/ 3329 w 7686"/>
                <a:gd name="connsiteY5" fmla="*/ 564 h 5914"/>
                <a:gd name="connsiteX6" fmla="*/ 3389 w 7686"/>
                <a:gd name="connsiteY6" fmla="*/ 2000 h 5914"/>
                <a:gd name="connsiteX7" fmla="*/ 7685 w 7686"/>
                <a:gd name="connsiteY7" fmla="*/ 1162 h 5914"/>
                <a:gd name="connsiteX0" fmla="*/ 7685 w 7686"/>
                <a:gd name="connsiteY0" fmla="*/ 1162 h 5914"/>
                <a:gd name="connsiteX1" fmla="*/ 5990 w 7686"/>
                <a:gd name="connsiteY1" fmla="*/ 4882 h 5914"/>
                <a:gd name="connsiteX2" fmla="*/ 1983 w 7686"/>
                <a:gd name="connsiteY2" fmla="*/ 5752 h 5914"/>
                <a:gd name="connsiteX3" fmla="*/ 235 w 7686"/>
                <a:gd name="connsiteY3" fmla="*/ 3908 h 5914"/>
                <a:gd name="connsiteX4" fmla="*/ 901 w 7686"/>
                <a:gd name="connsiteY4" fmla="*/ 557 h 5914"/>
                <a:gd name="connsiteX5" fmla="*/ 3329 w 7686"/>
                <a:gd name="connsiteY5" fmla="*/ 564 h 5914"/>
                <a:gd name="connsiteX6" fmla="*/ 3389 w 7686"/>
                <a:gd name="connsiteY6" fmla="*/ 2000 h 5914"/>
                <a:gd name="connsiteX7" fmla="*/ 7685 w 7686"/>
                <a:gd name="connsiteY7" fmla="*/ 1162 h 5914"/>
                <a:gd name="connsiteX0" fmla="*/ 7685 w 7686"/>
                <a:gd name="connsiteY0" fmla="*/ 1162 h 5914"/>
                <a:gd name="connsiteX1" fmla="*/ 5990 w 7686"/>
                <a:gd name="connsiteY1" fmla="*/ 4882 h 5914"/>
                <a:gd name="connsiteX2" fmla="*/ 1983 w 7686"/>
                <a:gd name="connsiteY2" fmla="*/ 5752 h 5914"/>
                <a:gd name="connsiteX3" fmla="*/ 235 w 7686"/>
                <a:gd name="connsiteY3" fmla="*/ 3908 h 5914"/>
                <a:gd name="connsiteX4" fmla="*/ 901 w 7686"/>
                <a:gd name="connsiteY4" fmla="*/ 557 h 5914"/>
                <a:gd name="connsiteX5" fmla="*/ 3329 w 7686"/>
                <a:gd name="connsiteY5" fmla="*/ 564 h 5914"/>
                <a:gd name="connsiteX6" fmla="*/ 3389 w 7686"/>
                <a:gd name="connsiteY6" fmla="*/ 2000 h 5914"/>
                <a:gd name="connsiteX7" fmla="*/ 7685 w 7686"/>
                <a:gd name="connsiteY7" fmla="*/ 1162 h 5914"/>
                <a:gd name="connsiteX0" fmla="*/ 7733 w 7734"/>
                <a:gd name="connsiteY0" fmla="*/ 1162 h 5914"/>
                <a:gd name="connsiteX1" fmla="*/ 6038 w 7734"/>
                <a:gd name="connsiteY1" fmla="*/ 4882 h 5914"/>
                <a:gd name="connsiteX2" fmla="*/ 2031 w 7734"/>
                <a:gd name="connsiteY2" fmla="*/ 5752 h 5914"/>
                <a:gd name="connsiteX3" fmla="*/ 283 w 7734"/>
                <a:gd name="connsiteY3" fmla="*/ 3908 h 5914"/>
                <a:gd name="connsiteX4" fmla="*/ 1349 w 7734"/>
                <a:gd name="connsiteY4" fmla="*/ 2597 h 5914"/>
                <a:gd name="connsiteX5" fmla="*/ 949 w 7734"/>
                <a:gd name="connsiteY5" fmla="*/ 557 h 5914"/>
                <a:gd name="connsiteX6" fmla="*/ 3377 w 7734"/>
                <a:gd name="connsiteY6" fmla="*/ 564 h 5914"/>
                <a:gd name="connsiteX7" fmla="*/ 3437 w 7734"/>
                <a:gd name="connsiteY7" fmla="*/ 2000 h 5914"/>
                <a:gd name="connsiteX8" fmla="*/ 7733 w 7734"/>
                <a:gd name="connsiteY8" fmla="*/ 1162 h 5914"/>
                <a:gd name="connsiteX0" fmla="*/ 7733 w 7734"/>
                <a:gd name="connsiteY0" fmla="*/ 1859 h 6611"/>
                <a:gd name="connsiteX1" fmla="*/ 6038 w 7734"/>
                <a:gd name="connsiteY1" fmla="*/ 5579 h 6611"/>
                <a:gd name="connsiteX2" fmla="*/ 2031 w 7734"/>
                <a:gd name="connsiteY2" fmla="*/ 6449 h 6611"/>
                <a:gd name="connsiteX3" fmla="*/ 283 w 7734"/>
                <a:gd name="connsiteY3" fmla="*/ 4605 h 6611"/>
                <a:gd name="connsiteX4" fmla="*/ 1349 w 7734"/>
                <a:gd name="connsiteY4" fmla="*/ 3294 h 6611"/>
                <a:gd name="connsiteX5" fmla="*/ 949 w 7734"/>
                <a:gd name="connsiteY5" fmla="*/ 1254 h 6611"/>
                <a:gd name="connsiteX6" fmla="*/ 3377 w 7734"/>
                <a:gd name="connsiteY6" fmla="*/ 1261 h 6611"/>
                <a:gd name="connsiteX7" fmla="*/ 5133 w 7734"/>
                <a:gd name="connsiteY7" fmla="*/ 100 h 6611"/>
                <a:gd name="connsiteX8" fmla="*/ 7733 w 7734"/>
                <a:gd name="connsiteY8" fmla="*/ 1859 h 6611"/>
                <a:gd name="connsiteX0" fmla="*/ 7733 w 7734"/>
                <a:gd name="connsiteY0" fmla="*/ 1859 h 6611"/>
                <a:gd name="connsiteX1" fmla="*/ 4681 w 7734"/>
                <a:gd name="connsiteY1" fmla="*/ 3414 h 6611"/>
                <a:gd name="connsiteX2" fmla="*/ 2031 w 7734"/>
                <a:gd name="connsiteY2" fmla="*/ 6449 h 6611"/>
                <a:gd name="connsiteX3" fmla="*/ 283 w 7734"/>
                <a:gd name="connsiteY3" fmla="*/ 4605 h 6611"/>
                <a:gd name="connsiteX4" fmla="*/ 1349 w 7734"/>
                <a:gd name="connsiteY4" fmla="*/ 3294 h 6611"/>
                <a:gd name="connsiteX5" fmla="*/ 949 w 7734"/>
                <a:gd name="connsiteY5" fmla="*/ 1254 h 6611"/>
                <a:gd name="connsiteX6" fmla="*/ 3377 w 7734"/>
                <a:gd name="connsiteY6" fmla="*/ 1261 h 6611"/>
                <a:gd name="connsiteX7" fmla="*/ 5133 w 7734"/>
                <a:gd name="connsiteY7" fmla="*/ 100 h 6611"/>
                <a:gd name="connsiteX8" fmla="*/ 7733 w 7734"/>
                <a:gd name="connsiteY8" fmla="*/ 1859 h 6611"/>
                <a:gd name="connsiteX0" fmla="*/ 7733 w 7734"/>
                <a:gd name="connsiteY0" fmla="*/ 1859 h 6975"/>
                <a:gd name="connsiteX1" fmla="*/ 4681 w 7734"/>
                <a:gd name="connsiteY1" fmla="*/ 3414 h 6975"/>
                <a:gd name="connsiteX2" fmla="*/ 4063 w 7734"/>
                <a:gd name="connsiteY2" fmla="*/ 6469 h 6975"/>
                <a:gd name="connsiteX3" fmla="*/ 2031 w 7734"/>
                <a:gd name="connsiteY3" fmla="*/ 6449 h 6975"/>
                <a:gd name="connsiteX4" fmla="*/ 283 w 7734"/>
                <a:gd name="connsiteY4" fmla="*/ 4605 h 6975"/>
                <a:gd name="connsiteX5" fmla="*/ 1349 w 7734"/>
                <a:gd name="connsiteY5" fmla="*/ 3294 h 6975"/>
                <a:gd name="connsiteX6" fmla="*/ 949 w 7734"/>
                <a:gd name="connsiteY6" fmla="*/ 1254 h 6975"/>
                <a:gd name="connsiteX7" fmla="*/ 3377 w 7734"/>
                <a:gd name="connsiteY7" fmla="*/ 1261 h 6975"/>
                <a:gd name="connsiteX8" fmla="*/ 5133 w 7734"/>
                <a:gd name="connsiteY8" fmla="*/ 100 h 6975"/>
                <a:gd name="connsiteX9" fmla="*/ 7733 w 7734"/>
                <a:gd name="connsiteY9" fmla="*/ 1859 h 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34" h="6975">
                  <a:moveTo>
                    <a:pt x="7733" y="1859"/>
                  </a:moveTo>
                  <a:cubicBezTo>
                    <a:pt x="7734" y="3718"/>
                    <a:pt x="4681" y="3414"/>
                    <a:pt x="4681" y="3414"/>
                  </a:cubicBezTo>
                  <a:cubicBezTo>
                    <a:pt x="3787" y="4182"/>
                    <a:pt x="4505" y="5963"/>
                    <a:pt x="4063" y="6469"/>
                  </a:cubicBezTo>
                  <a:cubicBezTo>
                    <a:pt x="3621" y="6975"/>
                    <a:pt x="2378" y="6760"/>
                    <a:pt x="2031" y="6449"/>
                  </a:cubicBezTo>
                  <a:cubicBezTo>
                    <a:pt x="1267" y="5929"/>
                    <a:pt x="279" y="4603"/>
                    <a:pt x="283" y="4605"/>
                  </a:cubicBezTo>
                  <a:cubicBezTo>
                    <a:pt x="0" y="4296"/>
                    <a:pt x="1238" y="3852"/>
                    <a:pt x="1349" y="3294"/>
                  </a:cubicBezTo>
                  <a:cubicBezTo>
                    <a:pt x="1460" y="2736"/>
                    <a:pt x="441" y="1809"/>
                    <a:pt x="949" y="1254"/>
                  </a:cubicBezTo>
                  <a:cubicBezTo>
                    <a:pt x="1465" y="697"/>
                    <a:pt x="2962" y="1020"/>
                    <a:pt x="3377" y="1261"/>
                  </a:cubicBezTo>
                  <a:cubicBezTo>
                    <a:pt x="3792" y="1285"/>
                    <a:pt x="4407" y="0"/>
                    <a:pt x="5133" y="100"/>
                  </a:cubicBezTo>
                  <a:cubicBezTo>
                    <a:pt x="5859" y="200"/>
                    <a:pt x="7300" y="1162"/>
                    <a:pt x="7733" y="1859"/>
                  </a:cubicBez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/>
            <a:lstStyle/>
            <a:p>
              <a:endParaRPr lang="en-US">
                <a:latin typeface="Cambria" pitchFamily="18" charset="0"/>
              </a:endParaRPr>
            </a:p>
          </p:txBody>
        </p:sp>
        <p:pic>
          <p:nvPicPr>
            <p:cNvPr id="34" name="Picture 8" descr="C:\Users\Pierre\Desktop\Picture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10000" y="5791200"/>
              <a:ext cx="978655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81000" y="1008082"/>
            <a:ext cx="434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u="sng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0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0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II. Định luật vạn vật hấp dẫn</a:t>
            </a:r>
            <a:endParaRPr lang="en-US" sz="3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0"/>
            <a:ext cx="8382000" cy="2667000"/>
          </a:xfrm>
        </p:spPr>
        <p:txBody>
          <a:bodyPr/>
          <a:lstStyle/>
          <a:p>
            <a:pPr>
              <a:buNone/>
            </a:pPr>
            <a:r>
              <a:rPr lang="en-US" sz="2400" dirty="0" err="1" smtClean="0">
                <a:latin typeface="Cambria" pitchFamily="18" charset="0"/>
              </a:rPr>
              <a:t>Đặc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điểm</a:t>
            </a:r>
            <a:endParaRPr lang="en-US" sz="2400" dirty="0" smtClean="0">
              <a:latin typeface="Cambria" pitchFamily="18" charset="0"/>
            </a:endParaRPr>
          </a:p>
          <a:p>
            <a:r>
              <a:rPr lang="en-US" sz="2400" b="0" dirty="0" err="1" smtClean="0">
                <a:latin typeface="Cambria" pitchFamily="18" charset="0"/>
              </a:rPr>
              <a:t>Điểm</a:t>
            </a:r>
            <a:r>
              <a:rPr lang="en-US" sz="2400" b="0" dirty="0" smtClean="0">
                <a:latin typeface="Cambria" pitchFamily="18" charset="0"/>
              </a:rPr>
              <a:t> </a:t>
            </a:r>
            <a:r>
              <a:rPr lang="en-US" sz="2400" b="0" dirty="0" err="1" smtClean="0">
                <a:latin typeface="Cambria" pitchFamily="18" charset="0"/>
              </a:rPr>
              <a:t>đặt</a:t>
            </a:r>
            <a:r>
              <a:rPr lang="en-US" sz="2400" b="0" dirty="0" smtClean="0">
                <a:latin typeface="Cambria" pitchFamily="18" charset="0"/>
              </a:rPr>
              <a:t>: </a:t>
            </a:r>
            <a:r>
              <a:rPr lang="en-US" sz="2400" b="0" dirty="0" err="1" smtClean="0">
                <a:latin typeface="Cambria" pitchFamily="18" charset="0"/>
              </a:rPr>
              <a:t>đặt</a:t>
            </a:r>
            <a:r>
              <a:rPr lang="en-US" sz="2400" b="0" dirty="0" smtClean="0">
                <a:latin typeface="Cambria" pitchFamily="18" charset="0"/>
              </a:rPr>
              <a:t> </a:t>
            </a:r>
            <a:r>
              <a:rPr lang="en-US" sz="2400" b="0" dirty="0" err="1" smtClean="0">
                <a:latin typeface="Cambria" pitchFamily="18" charset="0"/>
              </a:rPr>
              <a:t>tại</a:t>
            </a:r>
            <a:r>
              <a:rPr lang="en-US" sz="2400" b="0" dirty="0" smtClean="0">
                <a:latin typeface="Cambria" pitchFamily="18" charset="0"/>
              </a:rPr>
              <a:t> </a:t>
            </a:r>
            <a:r>
              <a:rPr lang="en-US" sz="2400" b="0" dirty="0" err="1" smtClean="0">
                <a:latin typeface="Cambria" pitchFamily="18" charset="0"/>
              </a:rPr>
              <a:t>chất</a:t>
            </a:r>
            <a:r>
              <a:rPr lang="en-US" sz="2400" b="0" dirty="0" smtClean="0">
                <a:latin typeface="Cambria" pitchFamily="18" charset="0"/>
              </a:rPr>
              <a:t> </a:t>
            </a:r>
            <a:r>
              <a:rPr lang="en-US" sz="2400" b="0" dirty="0" err="1" smtClean="0">
                <a:latin typeface="Cambria" pitchFamily="18" charset="0"/>
              </a:rPr>
              <a:t>điểm</a:t>
            </a:r>
            <a:r>
              <a:rPr lang="en-US" sz="2400" b="0" dirty="0" smtClean="0">
                <a:latin typeface="Cambria" pitchFamily="18" charset="0"/>
              </a:rPr>
              <a:t>.</a:t>
            </a:r>
          </a:p>
          <a:p>
            <a:r>
              <a:rPr lang="en-US" sz="2400" b="0" dirty="0" err="1" smtClean="0">
                <a:latin typeface="Cambria" pitchFamily="18" charset="0"/>
              </a:rPr>
              <a:t>Phương</a:t>
            </a:r>
            <a:r>
              <a:rPr lang="en-US" sz="2400" b="0" dirty="0" smtClean="0">
                <a:latin typeface="Cambria" pitchFamily="18" charset="0"/>
              </a:rPr>
              <a:t>: </a:t>
            </a:r>
            <a:r>
              <a:rPr lang="en-US" sz="2400" b="0" dirty="0" err="1">
                <a:latin typeface="Cambria" pitchFamily="18" charset="0"/>
              </a:rPr>
              <a:t>n</a:t>
            </a:r>
            <a:r>
              <a:rPr lang="en-US" sz="2400" b="0" dirty="0" err="1" smtClean="0">
                <a:latin typeface="Cambria" pitchFamily="18" charset="0"/>
              </a:rPr>
              <a:t>ằm</a:t>
            </a:r>
            <a:r>
              <a:rPr lang="en-US" sz="2400" b="0" dirty="0" smtClean="0">
                <a:latin typeface="Cambria" pitchFamily="18" charset="0"/>
              </a:rPr>
              <a:t> </a:t>
            </a:r>
            <a:r>
              <a:rPr lang="en-US" sz="2400" b="0" dirty="0" err="1" smtClean="0">
                <a:latin typeface="Cambria" pitchFamily="18" charset="0"/>
              </a:rPr>
              <a:t>trên</a:t>
            </a:r>
            <a:r>
              <a:rPr lang="en-US" sz="2400" b="0" dirty="0" smtClean="0">
                <a:latin typeface="Cambria" pitchFamily="18" charset="0"/>
              </a:rPr>
              <a:t> </a:t>
            </a:r>
            <a:r>
              <a:rPr lang="en-US" sz="2400" b="0" dirty="0" err="1" smtClean="0">
                <a:latin typeface="Cambria" pitchFamily="18" charset="0"/>
              </a:rPr>
              <a:t>đường</a:t>
            </a:r>
            <a:r>
              <a:rPr lang="en-US" sz="2400" b="0" dirty="0" smtClean="0">
                <a:latin typeface="Cambria" pitchFamily="18" charset="0"/>
              </a:rPr>
              <a:t> </a:t>
            </a:r>
            <a:r>
              <a:rPr lang="en-US" sz="2400" b="0" dirty="0" err="1" smtClean="0">
                <a:latin typeface="Cambria" pitchFamily="18" charset="0"/>
              </a:rPr>
              <a:t>thẳng</a:t>
            </a:r>
            <a:r>
              <a:rPr lang="en-US" sz="2400" b="0" dirty="0" smtClean="0">
                <a:latin typeface="Cambria" pitchFamily="18" charset="0"/>
              </a:rPr>
              <a:t> </a:t>
            </a:r>
            <a:r>
              <a:rPr lang="en-US" sz="2400" b="0" dirty="0" err="1" smtClean="0">
                <a:latin typeface="Cambria" pitchFamily="18" charset="0"/>
              </a:rPr>
              <a:t>nối</a:t>
            </a:r>
            <a:r>
              <a:rPr lang="en-US" sz="2400" b="0" dirty="0" smtClean="0">
                <a:latin typeface="Cambria" pitchFamily="18" charset="0"/>
              </a:rPr>
              <a:t> </a:t>
            </a:r>
            <a:r>
              <a:rPr lang="en-US" sz="2400" b="0" dirty="0" err="1" smtClean="0">
                <a:latin typeface="Cambria" pitchFamily="18" charset="0"/>
              </a:rPr>
              <a:t>tâm</a:t>
            </a:r>
            <a:r>
              <a:rPr lang="en-US" sz="2400" b="0" dirty="0" smtClean="0">
                <a:latin typeface="Cambria" pitchFamily="18" charset="0"/>
              </a:rPr>
              <a:t> </a:t>
            </a:r>
            <a:r>
              <a:rPr lang="en-US" sz="2400" b="0" dirty="0" err="1" smtClean="0">
                <a:latin typeface="Cambria" pitchFamily="18" charset="0"/>
              </a:rPr>
              <a:t>của</a:t>
            </a:r>
            <a:r>
              <a:rPr lang="en-US" sz="2400" b="0" dirty="0" smtClean="0">
                <a:latin typeface="Cambria" pitchFamily="18" charset="0"/>
              </a:rPr>
              <a:t> </a:t>
            </a:r>
            <a:r>
              <a:rPr lang="en-US" sz="2400" b="0" dirty="0" err="1" smtClean="0">
                <a:latin typeface="Cambria" pitchFamily="18" charset="0"/>
              </a:rPr>
              <a:t>hai</a:t>
            </a:r>
            <a:r>
              <a:rPr lang="en-US" sz="2400" b="0" dirty="0" smtClean="0">
                <a:latin typeface="Cambria" pitchFamily="18" charset="0"/>
              </a:rPr>
              <a:t> </a:t>
            </a:r>
            <a:r>
              <a:rPr lang="en-US" sz="2400" b="0" dirty="0" err="1" smtClean="0">
                <a:latin typeface="Cambria" pitchFamily="18" charset="0"/>
              </a:rPr>
              <a:t>chất</a:t>
            </a:r>
            <a:r>
              <a:rPr lang="en-US" sz="2400" b="0" dirty="0" smtClean="0">
                <a:latin typeface="Cambria" pitchFamily="18" charset="0"/>
              </a:rPr>
              <a:t> </a:t>
            </a:r>
            <a:r>
              <a:rPr lang="en-US" sz="2400" b="0" dirty="0" err="1" smtClean="0">
                <a:latin typeface="Cambria" pitchFamily="18" charset="0"/>
              </a:rPr>
              <a:t>điểm</a:t>
            </a:r>
            <a:r>
              <a:rPr lang="en-US" sz="2400" b="0" dirty="0" smtClean="0">
                <a:latin typeface="Cambria" pitchFamily="18" charset="0"/>
              </a:rPr>
              <a:t>.</a:t>
            </a:r>
          </a:p>
          <a:p>
            <a:r>
              <a:rPr lang="en-US" sz="2400" b="0" dirty="0" err="1" smtClean="0">
                <a:latin typeface="Cambria" pitchFamily="18" charset="0"/>
              </a:rPr>
              <a:t>Chiều</a:t>
            </a:r>
            <a:r>
              <a:rPr lang="en-US" sz="2400" b="0" dirty="0" smtClean="0">
                <a:latin typeface="Cambria" pitchFamily="18" charset="0"/>
              </a:rPr>
              <a:t>: </a:t>
            </a:r>
            <a:r>
              <a:rPr lang="en-US" sz="2400" b="0" dirty="0" err="1">
                <a:latin typeface="Cambria" pitchFamily="18" charset="0"/>
              </a:rPr>
              <a:t>l</a:t>
            </a:r>
            <a:r>
              <a:rPr lang="en-US" sz="2400" b="0" dirty="0" err="1" smtClean="0">
                <a:latin typeface="Cambria" pitchFamily="18" charset="0"/>
              </a:rPr>
              <a:t>à</a:t>
            </a:r>
            <a:r>
              <a:rPr lang="en-US" sz="2400" b="0" dirty="0" smtClean="0">
                <a:latin typeface="Cambria" pitchFamily="18" charset="0"/>
              </a:rPr>
              <a:t> </a:t>
            </a:r>
            <a:r>
              <a:rPr lang="en-US" sz="2400" b="0" dirty="0" err="1" smtClean="0">
                <a:latin typeface="Cambria" pitchFamily="18" charset="0"/>
              </a:rPr>
              <a:t>lực</a:t>
            </a:r>
            <a:r>
              <a:rPr lang="en-US" sz="2400" b="0" dirty="0" smtClean="0">
                <a:latin typeface="Cambria" pitchFamily="18" charset="0"/>
              </a:rPr>
              <a:t> </a:t>
            </a:r>
            <a:r>
              <a:rPr lang="en-US" sz="2400" b="0" dirty="0" err="1" smtClean="0">
                <a:latin typeface="Cambria" pitchFamily="18" charset="0"/>
              </a:rPr>
              <a:t>hút</a:t>
            </a:r>
            <a:r>
              <a:rPr lang="en-US" sz="2400" b="0" dirty="0" smtClean="0">
                <a:latin typeface="Cambria" pitchFamily="18" charset="0"/>
              </a:rPr>
              <a:t>.</a:t>
            </a:r>
          </a:p>
          <a:p>
            <a:r>
              <a:rPr lang="en-US" sz="2400" b="0" dirty="0" err="1" smtClean="0">
                <a:latin typeface="Cambria" pitchFamily="18" charset="0"/>
              </a:rPr>
              <a:t>Độ</a:t>
            </a:r>
            <a:r>
              <a:rPr lang="en-US" sz="2400" b="0" dirty="0" smtClean="0">
                <a:latin typeface="Cambria" pitchFamily="18" charset="0"/>
              </a:rPr>
              <a:t> </a:t>
            </a:r>
            <a:r>
              <a:rPr lang="en-US" sz="2400" b="0" dirty="0" err="1" smtClean="0">
                <a:latin typeface="Cambria" pitchFamily="18" charset="0"/>
              </a:rPr>
              <a:t>lớn</a:t>
            </a:r>
            <a:r>
              <a:rPr lang="en-US" sz="2400" b="0" dirty="0" smtClean="0">
                <a:latin typeface="Cambria" pitchFamily="18" charset="0"/>
              </a:rPr>
              <a:t>: </a:t>
            </a:r>
            <a:endParaRPr lang="en-US" sz="2400" b="0" dirty="0">
              <a:latin typeface="Cambria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30"/>
          <p:cNvGrpSpPr/>
          <p:nvPr/>
        </p:nvGrpSpPr>
        <p:grpSpPr>
          <a:xfrm>
            <a:off x="228600" y="1478260"/>
            <a:ext cx="8915400" cy="2026940"/>
            <a:chOff x="228600" y="1478260"/>
            <a:chExt cx="8915400" cy="2026940"/>
          </a:xfrm>
        </p:grpSpPr>
        <p:grpSp>
          <p:nvGrpSpPr>
            <p:cNvPr id="9" name="Group 26"/>
            <p:cNvGrpSpPr/>
            <p:nvPr/>
          </p:nvGrpSpPr>
          <p:grpSpPr>
            <a:xfrm>
              <a:off x="3505200" y="1478260"/>
              <a:ext cx="5638800" cy="2026940"/>
              <a:chOff x="1524000" y="4540161"/>
              <a:chExt cx="5638800" cy="2026940"/>
            </a:xfrm>
          </p:grpSpPr>
          <p:sp>
            <p:nvSpPr>
              <p:cNvPr id="4" name="Line 2"/>
              <p:cNvSpPr>
                <a:spLocks noChangeShapeType="1"/>
              </p:cNvSpPr>
              <p:nvPr/>
            </p:nvSpPr>
            <p:spPr bwMode="auto">
              <a:xfrm flipH="1">
                <a:off x="2606675" y="6124486"/>
                <a:ext cx="3476625" cy="0"/>
              </a:xfrm>
              <a:prstGeom prst="line">
                <a:avLst/>
              </a:prstGeom>
              <a:noFill/>
              <a:ln w="57150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Line 3"/>
              <p:cNvSpPr>
                <a:spLocks noChangeShapeType="1"/>
              </p:cNvSpPr>
              <p:nvPr/>
            </p:nvSpPr>
            <p:spPr bwMode="auto">
              <a:xfrm>
                <a:off x="2619375" y="5200561"/>
                <a:ext cx="3463925" cy="0"/>
              </a:xfrm>
              <a:prstGeom prst="line">
                <a:avLst/>
              </a:prstGeom>
              <a:noFill/>
              <a:ln w="12700">
                <a:solidFill>
                  <a:schemeClr val="hlink"/>
                </a:solidFill>
                <a:prstDash val="dash"/>
                <a:round/>
                <a:headEnd type="none" w="sm" len="sm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" name="Group 4"/>
              <p:cNvGrpSpPr>
                <a:grpSpLocks/>
              </p:cNvGrpSpPr>
              <p:nvPr/>
            </p:nvGrpSpPr>
            <p:grpSpPr bwMode="auto">
              <a:xfrm>
                <a:off x="2159000" y="4763999"/>
                <a:ext cx="871538" cy="1536700"/>
                <a:chOff x="612" y="2863"/>
                <a:chExt cx="684" cy="1206"/>
              </a:xfrm>
            </p:grpSpPr>
            <p:sp>
              <p:nvSpPr>
                <p:cNvPr id="7" name="Oval 5"/>
                <p:cNvSpPr>
                  <a:spLocks noChangeArrowheads="1"/>
                </p:cNvSpPr>
                <p:nvPr/>
              </p:nvSpPr>
              <p:spPr bwMode="auto">
                <a:xfrm>
                  <a:off x="612" y="2863"/>
                  <a:ext cx="684" cy="6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76200">
                  <a:noFill/>
                  <a:round/>
                  <a:headEnd type="none" w="sm" len="sm"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" name="Line 6"/>
                <p:cNvSpPr>
                  <a:spLocks noChangeShapeType="1"/>
                </p:cNvSpPr>
                <p:nvPr/>
              </p:nvSpPr>
              <p:spPr bwMode="auto">
                <a:xfrm>
                  <a:off x="957" y="3207"/>
                  <a:ext cx="0" cy="862"/>
                </a:xfrm>
                <a:prstGeom prst="line">
                  <a:avLst/>
                </a:prstGeom>
                <a:noFill/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  <a:prstDash val="dash"/>
                  <a:round/>
                  <a:headEnd type="none" w="sm" len="sm"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9"/>
              <p:cNvGrpSpPr>
                <a:grpSpLocks/>
              </p:cNvGrpSpPr>
              <p:nvPr/>
            </p:nvGrpSpPr>
            <p:grpSpPr bwMode="auto">
              <a:xfrm>
                <a:off x="5817585" y="4941114"/>
                <a:ext cx="466349" cy="1359584"/>
                <a:chOff x="4215" y="3002"/>
                <a:chExt cx="366" cy="1067"/>
              </a:xfrm>
            </p:grpSpPr>
            <p:sp>
              <p:nvSpPr>
                <p:cNvPr id="10" name="Oval 10"/>
                <p:cNvSpPr>
                  <a:spLocks noChangeArrowheads="1"/>
                </p:cNvSpPr>
                <p:nvPr/>
              </p:nvSpPr>
              <p:spPr bwMode="auto">
                <a:xfrm>
                  <a:off x="4215" y="3002"/>
                  <a:ext cx="366" cy="36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9900"/>
                    </a:gs>
                    <a:gs pos="100000">
                      <a:srgbClr val="6699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76200">
                  <a:noFill/>
                  <a:round/>
                  <a:headEnd type="none" w="sm" len="sm"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" name="Line 11"/>
                <p:cNvSpPr>
                  <a:spLocks noChangeShapeType="1"/>
                </p:cNvSpPr>
                <p:nvPr/>
              </p:nvSpPr>
              <p:spPr bwMode="auto">
                <a:xfrm>
                  <a:off x="4413" y="3207"/>
                  <a:ext cx="0" cy="862"/>
                </a:xfrm>
                <a:prstGeom prst="line">
                  <a:avLst/>
                </a:prstGeom>
                <a:ln w="28575">
                  <a:prstDash val="dash"/>
                  <a:headEnd type="none" w="sm" len="sm"/>
                  <a:tailE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>
                <a:off x="2620963" y="5197386"/>
                <a:ext cx="950912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5073650" y="5197386"/>
                <a:ext cx="950913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" name="Group 14"/>
              <p:cNvGrpSpPr>
                <a:grpSpLocks/>
              </p:cNvGrpSpPr>
              <p:nvPr/>
            </p:nvGrpSpPr>
            <p:grpSpPr bwMode="auto">
              <a:xfrm>
                <a:off x="3163891" y="5403762"/>
                <a:ext cx="512763" cy="369888"/>
                <a:chOff x="1701" y="1875"/>
                <a:chExt cx="323" cy="233"/>
              </a:xfrm>
            </p:grpSpPr>
            <p:sp>
              <p:nvSpPr>
                <p:cNvPr id="1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701" y="1875"/>
                  <a:ext cx="323" cy="233"/>
                </a:xfrm>
                <a:prstGeom prst="rect">
                  <a:avLst/>
                </a:prstGeom>
                <a:noFill/>
                <a:ln w="76200">
                  <a:noFill/>
                  <a:miter lim="800000"/>
                  <a:headEnd type="none" w="sm" len="sm"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mtClean="0">
                      <a:solidFill>
                        <a:srgbClr val="FF0000"/>
                      </a:solidFill>
                    </a:rPr>
                    <a:t>F</a:t>
                  </a:r>
                  <a:r>
                    <a:rPr lang="en-US" baseline="-25000" smtClean="0">
                      <a:solidFill>
                        <a:srgbClr val="FF0000"/>
                      </a:solidFill>
                    </a:rPr>
                    <a:t>21</a:t>
                  </a:r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6" name="Line 16"/>
                <p:cNvSpPr>
                  <a:spLocks noChangeShapeType="1"/>
                </p:cNvSpPr>
                <p:nvPr/>
              </p:nvSpPr>
              <p:spPr bwMode="auto">
                <a:xfrm>
                  <a:off x="1734" y="1884"/>
                  <a:ext cx="282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" name="Rectangle 20"/>
              <p:cNvSpPr>
                <a:spLocks noChangeArrowheads="1"/>
              </p:cNvSpPr>
              <p:nvPr/>
            </p:nvSpPr>
            <p:spPr bwMode="auto">
              <a:xfrm>
                <a:off x="4151313" y="6105436"/>
                <a:ext cx="336952" cy="461665"/>
              </a:xfrm>
              <a:prstGeom prst="rect">
                <a:avLst/>
              </a:prstGeom>
              <a:noFill/>
              <a:ln w="76200">
                <a:noFill/>
                <a:miter lim="800000"/>
                <a:headEnd type="none" w="sm" len="sm"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b="1" i="1" smtClean="0">
                    <a:solidFill>
                      <a:srgbClr val="0070C0"/>
                    </a:solidFill>
                  </a:rPr>
                  <a:t>r</a:t>
                </a:r>
                <a:endParaRPr lang="en-US" sz="3200" b="1" i="1">
                  <a:solidFill>
                    <a:srgbClr val="0070C0"/>
                  </a:solidFill>
                </a:endParaRPr>
              </a:p>
            </p:txBody>
          </p:sp>
          <p:sp>
            <p:nvSpPr>
              <p:cNvPr id="18" name="Text Box 22"/>
              <p:cNvSpPr txBox="1">
                <a:spLocks noChangeArrowheads="1"/>
              </p:cNvSpPr>
              <p:nvPr/>
            </p:nvSpPr>
            <p:spPr bwMode="auto">
              <a:xfrm>
                <a:off x="1524000" y="4540161"/>
                <a:ext cx="533400" cy="400110"/>
              </a:xfrm>
              <a:prstGeom prst="rect">
                <a:avLst/>
              </a:prstGeom>
              <a:noFill/>
              <a:ln w="76200">
                <a:noFill/>
                <a:miter lim="800000"/>
                <a:headEnd type="none" w="sm" len="sm"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>
                    <a:solidFill>
                      <a:schemeClr val="accent2"/>
                    </a:solidFill>
                    <a:latin typeface="Cambria" pitchFamily="18" charset="0"/>
                  </a:rPr>
                  <a:t>m</a:t>
                </a:r>
                <a:r>
                  <a:rPr lang="en-US" sz="2000" b="1" baseline="-25000">
                    <a:solidFill>
                      <a:schemeClr val="accent2"/>
                    </a:solidFill>
                    <a:latin typeface="Cambria" pitchFamily="18" charset="0"/>
                  </a:rPr>
                  <a:t>1</a:t>
                </a:r>
                <a:endParaRPr lang="en-US" sz="2000" b="1">
                  <a:solidFill>
                    <a:schemeClr val="accent2"/>
                  </a:solidFill>
                  <a:latin typeface="Cambria" pitchFamily="18" charset="0"/>
                </a:endParaRPr>
              </a:p>
            </p:txBody>
          </p:sp>
          <p:sp>
            <p:nvSpPr>
              <p:cNvPr id="19" name="Text Box 23"/>
              <p:cNvSpPr txBox="1">
                <a:spLocks noChangeArrowheads="1"/>
              </p:cNvSpPr>
              <p:nvPr/>
            </p:nvSpPr>
            <p:spPr bwMode="auto">
              <a:xfrm>
                <a:off x="6554788" y="4540161"/>
                <a:ext cx="608012" cy="400110"/>
              </a:xfrm>
              <a:prstGeom prst="rect">
                <a:avLst/>
              </a:prstGeom>
              <a:noFill/>
              <a:ln w="76200">
                <a:noFill/>
                <a:miter lim="800000"/>
                <a:headEnd type="none" w="sm" len="sm"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>
                    <a:solidFill>
                      <a:srgbClr val="669900"/>
                    </a:solidFill>
                    <a:latin typeface="Cambria" pitchFamily="18" charset="0"/>
                  </a:rPr>
                  <a:t>m</a:t>
                </a:r>
                <a:r>
                  <a:rPr lang="en-US" sz="2000" b="1" baseline="-25000">
                    <a:solidFill>
                      <a:srgbClr val="669900"/>
                    </a:solidFill>
                    <a:latin typeface="Cambria" pitchFamily="18" charset="0"/>
                  </a:rPr>
                  <a:t>2</a:t>
                </a:r>
                <a:endParaRPr lang="en-US" sz="2000" b="1">
                  <a:solidFill>
                    <a:srgbClr val="669900"/>
                  </a:solidFill>
                  <a:latin typeface="Cambria" pitchFamily="18" charset="0"/>
                </a:endParaRPr>
              </a:p>
            </p:txBody>
          </p:sp>
          <p:grpSp>
            <p:nvGrpSpPr>
              <p:cNvPr id="24" name="Group 33"/>
              <p:cNvGrpSpPr>
                <a:grpSpLocks/>
              </p:cNvGrpSpPr>
              <p:nvPr/>
            </p:nvGrpSpPr>
            <p:grpSpPr bwMode="auto">
              <a:xfrm>
                <a:off x="4687890" y="5403762"/>
                <a:ext cx="512763" cy="369888"/>
                <a:chOff x="1701" y="1875"/>
                <a:chExt cx="323" cy="233"/>
              </a:xfrm>
            </p:grpSpPr>
            <p:sp>
              <p:nvSpPr>
                <p:cNvPr id="21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701" y="1875"/>
                  <a:ext cx="323" cy="233"/>
                </a:xfrm>
                <a:prstGeom prst="rect">
                  <a:avLst/>
                </a:prstGeom>
                <a:noFill/>
                <a:ln w="76200">
                  <a:noFill/>
                  <a:miter lim="800000"/>
                  <a:headEnd type="none" w="sm" len="sm"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mtClean="0">
                      <a:solidFill>
                        <a:srgbClr val="FF0000"/>
                      </a:solidFill>
                    </a:rPr>
                    <a:t>F</a:t>
                  </a:r>
                  <a:r>
                    <a:rPr lang="en-US" baseline="-25000" smtClean="0">
                      <a:solidFill>
                        <a:srgbClr val="FF0000"/>
                      </a:solidFill>
                    </a:rPr>
                    <a:t>12</a:t>
                  </a:r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2" name="Line 35"/>
                <p:cNvSpPr>
                  <a:spLocks noChangeShapeType="1"/>
                </p:cNvSpPr>
                <p:nvPr/>
              </p:nvSpPr>
              <p:spPr bwMode="auto">
                <a:xfrm>
                  <a:off x="1734" y="1884"/>
                  <a:ext cx="282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5" name="Group 30"/>
            <p:cNvGrpSpPr/>
            <p:nvPr/>
          </p:nvGrpSpPr>
          <p:grpSpPr>
            <a:xfrm>
              <a:off x="228600" y="1752600"/>
              <a:ext cx="3124200" cy="1143000"/>
              <a:chOff x="2743200" y="3171825"/>
              <a:chExt cx="3124200" cy="1143000"/>
            </a:xfrm>
          </p:grpSpPr>
          <p:graphicFrame>
            <p:nvGraphicFramePr>
              <p:cNvPr id="3075" name="Object 3"/>
              <p:cNvGraphicFramePr>
                <a:graphicFrameLocks noChangeAspect="1"/>
              </p:cNvGraphicFramePr>
              <p:nvPr/>
            </p:nvGraphicFramePr>
            <p:xfrm>
              <a:off x="3048000" y="3200400"/>
              <a:ext cx="2402205" cy="1114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42" r:id="rId3" imgW="927100" imgH="431800" progId="">
                      <p:embed/>
                    </p:oleObj>
                  </mc:Choice>
                  <mc:Fallback>
                    <p:oleObj r:id="rId3" imgW="927100" imgH="431800" progId="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48000" y="3200400"/>
                            <a:ext cx="2402205" cy="11144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Rectangle 29"/>
              <p:cNvSpPr/>
              <p:nvPr/>
            </p:nvSpPr>
            <p:spPr>
              <a:xfrm>
                <a:off x="2743200" y="3171825"/>
                <a:ext cx="3124200" cy="1143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35" name="Object 3"/>
          <p:cNvGraphicFramePr>
            <a:graphicFrameLocks noChangeAspect="1"/>
          </p:cNvGraphicFramePr>
          <p:nvPr/>
        </p:nvGraphicFramePr>
        <p:xfrm>
          <a:off x="1905000" y="5486400"/>
          <a:ext cx="1447800" cy="671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3" r:id="rId5" imgW="927100" imgH="431800" progId="">
                  <p:embed/>
                </p:oleObj>
              </mc:Choice>
              <mc:Fallback>
                <p:oleObj r:id="rId5" imgW="927100" imgH="4318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486400"/>
                        <a:ext cx="1447800" cy="6716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382000" cy="25908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000" u="sng" dirty="0" err="1" smtClean="0">
                <a:solidFill>
                  <a:srgbClr val="C00000"/>
                </a:solidFill>
              </a:rPr>
              <a:t>Áp</a:t>
            </a:r>
            <a:r>
              <a:rPr lang="en-US" sz="3000" u="sng" dirty="0" smtClean="0">
                <a:solidFill>
                  <a:srgbClr val="C00000"/>
                </a:solidFill>
              </a:rPr>
              <a:t> </a:t>
            </a:r>
            <a:r>
              <a:rPr lang="en-US" sz="3000" u="sng" dirty="0" err="1" smtClean="0">
                <a:solidFill>
                  <a:srgbClr val="C00000"/>
                </a:solidFill>
              </a:rPr>
              <a:t>dụng</a:t>
            </a:r>
            <a:r>
              <a:rPr lang="en-US" sz="3000" u="sng" dirty="0" smtClean="0">
                <a:solidFill>
                  <a:srgbClr val="C00000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en-US" sz="3000" dirty="0" err="1" smtClean="0"/>
              <a:t>Tính</a:t>
            </a:r>
            <a:r>
              <a:rPr lang="en-US" sz="3000" dirty="0" smtClean="0"/>
              <a:t> </a:t>
            </a:r>
            <a:r>
              <a:rPr lang="en-US" sz="3000" dirty="0" err="1" smtClean="0"/>
              <a:t>trọng</a:t>
            </a:r>
            <a:r>
              <a:rPr lang="en-US" sz="3000" dirty="0" smtClean="0"/>
              <a:t> </a:t>
            </a:r>
            <a:r>
              <a:rPr lang="en-US" sz="3000" dirty="0" err="1" smtClean="0"/>
              <a:t>lượng</a:t>
            </a:r>
            <a:r>
              <a:rPr lang="en-US" sz="3000" dirty="0" smtClean="0"/>
              <a:t> </a:t>
            </a:r>
            <a:r>
              <a:rPr lang="en-US" sz="3000" dirty="0" err="1" smtClean="0"/>
              <a:t>của</a:t>
            </a:r>
            <a:r>
              <a:rPr lang="en-US" sz="3000" dirty="0" smtClean="0"/>
              <a:t> </a:t>
            </a:r>
            <a:r>
              <a:rPr lang="en-US" sz="3000" dirty="0" err="1" smtClean="0"/>
              <a:t>vật</a:t>
            </a:r>
            <a:r>
              <a:rPr lang="en-US" sz="3000" dirty="0" smtClean="0"/>
              <a:t> 50 kg </a:t>
            </a:r>
            <a:r>
              <a:rPr lang="en-US" sz="3000" dirty="0" err="1" smtClean="0"/>
              <a:t>đặt</a:t>
            </a:r>
            <a:r>
              <a:rPr lang="en-US" sz="3000" dirty="0" smtClean="0"/>
              <a:t> </a:t>
            </a:r>
            <a:r>
              <a:rPr lang="en-US" sz="3000" dirty="0" err="1" smtClean="0"/>
              <a:t>cách</a:t>
            </a:r>
            <a:r>
              <a:rPr lang="en-US" sz="3000" dirty="0" smtClean="0"/>
              <a:t> </a:t>
            </a:r>
            <a:r>
              <a:rPr lang="en-US" sz="3000" dirty="0" err="1" smtClean="0"/>
              <a:t>mặt</a:t>
            </a:r>
            <a:r>
              <a:rPr lang="en-US" sz="3000" dirty="0" smtClean="0"/>
              <a:t> </a:t>
            </a:r>
            <a:r>
              <a:rPr lang="en-US" sz="3000" dirty="0" err="1" smtClean="0"/>
              <a:t>đất</a:t>
            </a:r>
            <a:r>
              <a:rPr lang="en-US" sz="3000" dirty="0" smtClean="0"/>
              <a:t> 2m. </a:t>
            </a:r>
            <a:r>
              <a:rPr lang="en-US" sz="3000" dirty="0" err="1" smtClean="0"/>
              <a:t>Biết</a:t>
            </a:r>
            <a:r>
              <a:rPr lang="en-US" sz="3000" dirty="0" smtClean="0"/>
              <a:t> </a:t>
            </a:r>
            <a:r>
              <a:rPr lang="en-US" sz="3000" dirty="0" err="1" smtClean="0"/>
              <a:t>khối</a:t>
            </a:r>
            <a:r>
              <a:rPr lang="en-US" sz="3000" dirty="0" smtClean="0"/>
              <a:t> </a:t>
            </a:r>
            <a:r>
              <a:rPr lang="en-US" sz="3000" dirty="0" err="1" smtClean="0"/>
              <a:t>lượng</a:t>
            </a:r>
            <a:r>
              <a:rPr lang="en-US" sz="3000" dirty="0" smtClean="0"/>
              <a:t> </a:t>
            </a:r>
            <a:r>
              <a:rPr lang="en-US" sz="3000" dirty="0" err="1" smtClean="0"/>
              <a:t>Trái</a:t>
            </a:r>
            <a:r>
              <a:rPr lang="en-US" sz="3000" dirty="0" smtClean="0"/>
              <a:t> </a:t>
            </a:r>
            <a:r>
              <a:rPr lang="en-US" sz="3000" dirty="0" err="1" smtClean="0"/>
              <a:t>Đất</a:t>
            </a:r>
            <a:r>
              <a:rPr lang="en-US" sz="3000" dirty="0" smtClean="0"/>
              <a:t> </a:t>
            </a:r>
            <a:r>
              <a:rPr lang="en-US" sz="3000" dirty="0" err="1" smtClean="0"/>
              <a:t>là</a:t>
            </a:r>
            <a:r>
              <a:rPr lang="en-US" sz="3000" dirty="0" smtClean="0"/>
              <a:t> 6.10</a:t>
            </a:r>
            <a:r>
              <a:rPr lang="en-US" sz="3000" baseline="30000" dirty="0" smtClean="0"/>
              <a:t>24</a:t>
            </a:r>
            <a:r>
              <a:rPr lang="en-US" sz="3000" dirty="0" smtClean="0"/>
              <a:t>kg, </a:t>
            </a:r>
            <a:r>
              <a:rPr lang="en-US" sz="3000" dirty="0" err="1" smtClean="0"/>
              <a:t>bán</a:t>
            </a:r>
            <a:r>
              <a:rPr lang="en-US" sz="3000" dirty="0" smtClean="0"/>
              <a:t> </a:t>
            </a:r>
            <a:r>
              <a:rPr lang="en-US" sz="3000" dirty="0" err="1" smtClean="0"/>
              <a:t>kính</a:t>
            </a:r>
            <a:r>
              <a:rPr lang="en-US" sz="3000" dirty="0" smtClean="0"/>
              <a:t> </a:t>
            </a:r>
            <a:r>
              <a:rPr lang="en-US" sz="3000" dirty="0" err="1" smtClean="0"/>
              <a:t>Trái</a:t>
            </a:r>
            <a:r>
              <a:rPr lang="en-US" sz="3000" dirty="0" smtClean="0"/>
              <a:t> </a:t>
            </a:r>
            <a:r>
              <a:rPr lang="en-US" sz="3000" dirty="0" err="1" smtClean="0"/>
              <a:t>đất</a:t>
            </a:r>
            <a:r>
              <a:rPr lang="en-US" sz="3000" dirty="0" smtClean="0"/>
              <a:t> </a:t>
            </a:r>
            <a:r>
              <a:rPr lang="en-US" sz="3000" dirty="0" err="1" smtClean="0"/>
              <a:t>là</a:t>
            </a:r>
            <a:r>
              <a:rPr lang="en-US" sz="3000" dirty="0" smtClean="0"/>
              <a:t> 6400km.</a:t>
            </a:r>
            <a:endParaRPr lang="en-US" sz="3000" dirty="0"/>
          </a:p>
        </p:txBody>
      </p:sp>
      <p:sp>
        <p:nvSpPr>
          <p:cNvPr id="4" name="Action Button: Forward or Next 3">
            <a:hlinkClick r:id="rId2" action="ppaction://program" highlightClick="1"/>
          </p:cNvPr>
          <p:cNvSpPr/>
          <p:nvPr/>
        </p:nvSpPr>
        <p:spPr>
          <a:xfrm>
            <a:off x="8305800" y="5715000"/>
            <a:ext cx="812800" cy="1143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0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1403348" y="1905000"/>
            <a:ext cx="3549650" cy="538162"/>
            <a:chOff x="720" y="1005"/>
            <a:chExt cx="2236" cy="339"/>
          </a:xfrm>
        </p:grpSpPr>
        <p:sp>
          <p:nvSpPr>
            <p:cNvPr id="64" name="AutoShape 5"/>
            <p:cNvSpPr>
              <a:spLocks noChangeArrowheads="1"/>
            </p:cNvSpPr>
            <p:nvPr/>
          </p:nvSpPr>
          <p:spPr bwMode="gray">
            <a:xfrm>
              <a:off x="903" y="1005"/>
              <a:ext cx="2053" cy="3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4" name="Group 64"/>
            <p:cNvGrpSpPr>
              <a:grpSpLocks/>
            </p:cNvGrpSpPr>
            <p:nvPr/>
          </p:nvGrpSpPr>
          <p:grpSpPr bwMode="auto">
            <a:xfrm>
              <a:off x="720" y="1028"/>
              <a:ext cx="316" cy="316"/>
              <a:chOff x="720" y="1172"/>
              <a:chExt cx="316" cy="316"/>
            </a:xfrm>
          </p:grpSpPr>
          <p:sp>
            <p:nvSpPr>
              <p:cNvPr id="68" name="Oval 7"/>
              <p:cNvSpPr>
                <a:spLocks noChangeArrowheads="1"/>
              </p:cNvSpPr>
              <p:nvPr/>
            </p:nvSpPr>
            <p:spPr bwMode="gray">
              <a:xfrm>
                <a:off x="720" y="1172"/>
                <a:ext cx="316" cy="31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Oval 8"/>
              <p:cNvSpPr>
                <a:spLocks noChangeArrowheads="1"/>
              </p:cNvSpPr>
              <p:nvPr/>
            </p:nvSpPr>
            <p:spPr bwMode="gray">
              <a:xfrm>
                <a:off x="768" y="1221"/>
                <a:ext cx="220" cy="22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6" name="Text Box 10"/>
            <p:cNvSpPr txBox="1">
              <a:spLocks noChangeArrowheads="1"/>
            </p:cNvSpPr>
            <p:nvPr/>
          </p:nvSpPr>
          <p:spPr bwMode="gray">
            <a:xfrm>
              <a:off x="775" y="1077"/>
              <a:ext cx="21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67" name="Text Box 11"/>
            <p:cNvSpPr txBox="1">
              <a:spLocks noChangeArrowheads="1"/>
            </p:cNvSpPr>
            <p:nvPr/>
          </p:nvSpPr>
          <p:spPr bwMode="gray">
            <a:xfrm>
              <a:off x="1036" y="1059"/>
              <a:ext cx="11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Lực hấp dẫn</a:t>
              </a:r>
            </a:p>
          </p:txBody>
        </p:sp>
      </p:grp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1219198" y="4957762"/>
            <a:ext cx="5791200" cy="539751"/>
            <a:chOff x="1981199" y="3657608"/>
            <a:chExt cx="5791201" cy="539751"/>
          </a:xfrm>
        </p:grpSpPr>
        <p:grpSp>
          <p:nvGrpSpPr>
            <p:cNvPr id="8" name="Group 44"/>
            <p:cNvGrpSpPr>
              <a:grpSpLocks/>
            </p:cNvGrpSpPr>
            <p:nvPr/>
          </p:nvGrpSpPr>
          <p:grpSpPr bwMode="auto">
            <a:xfrm>
              <a:off x="1981199" y="3657608"/>
              <a:ext cx="5791201" cy="539751"/>
              <a:chOff x="1200" y="2634"/>
              <a:chExt cx="3648" cy="340"/>
            </a:xfrm>
          </p:grpSpPr>
          <p:sp>
            <p:nvSpPr>
              <p:cNvPr id="101" name="AutoShape 24"/>
              <p:cNvSpPr>
                <a:spLocks noChangeArrowheads="1"/>
              </p:cNvSpPr>
              <p:nvPr/>
            </p:nvSpPr>
            <p:spPr bwMode="gray">
              <a:xfrm>
                <a:off x="1417" y="2634"/>
                <a:ext cx="3431" cy="33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92D050">
                      <a:tint val="66000"/>
                      <a:satMod val="160000"/>
                    </a:srgbClr>
                  </a:gs>
                  <a:gs pos="50000">
                    <a:srgbClr val="92D050">
                      <a:tint val="44500"/>
                      <a:satMod val="160000"/>
                    </a:srgbClr>
                  </a:gs>
                  <a:gs pos="100000">
                    <a:srgbClr val="92D05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2" name="Text Box 25"/>
              <p:cNvSpPr txBox="1">
                <a:spLocks noChangeArrowheads="1"/>
              </p:cNvSpPr>
              <p:nvPr/>
            </p:nvSpPr>
            <p:spPr bwMode="gray">
              <a:xfrm>
                <a:off x="1536" y="2688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b="1"/>
              </a:p>
            </p:txBody>
          </p:sp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>
                <a:off x="1200" y="2658"/>
                <a:ext cx="316" cy="316"/>
                <a:chOff x="980" y="1412"/>
                <a:chExt cx="316" cy="316"/>
              </a:xfrm>
            </p:grpSpPr>
            <p:sp>
              <p:nvSpPr>
                <p:cNvPr id="105" name="Oval 2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rgbClr val="FF0000"/>
                  </a:solidFill>
                  <a:headEnd/>
                  <a:tailEnd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" name="Oval 2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4" name="Text Box 29"/>
              <p:cNvSpPr txBox="1">
                <a:spLocks noChangeArrowheads="1"/>
              </p:cNvSpPr>
              <p:nvPr/>
            </p:nvSpPr>
            <p:spPr bwMode="gray">
              <a:xfrm>
                <a:off x="1257" y="2706"/>
                <a:ext cx="219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smtClean="0">
                    <a:solidFill>
                      <a:srgbClr val="0070C0"/>
                    </a:solidFill>
                  </a:rPr>
                  <a:t>*</a:t>
                </a:r>
              </a:p>
            </p:txBody>
          </p:sp>
        </p:grpSp>
        <p:sp>
          <p:nvSpPr>
            <p:cNvPr id="100" name="Rectangle 53"/>
            <p:cNvSpPr>
              <a:spLocks noChangeArrowheads="1"/>
            </p:cNvSpPr>
            <p:nvPr/>
          </p:nvSpPr>
          <p:spPr bwMode="auto">
            <a:xfrm>
              <a:off x="2590800" y="3733800"/>
              <a:ext cx="49039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Giá trị của định luật vạn vật hấp dẫn</a:t>
              </a:r>
            </a:p>
          </p:txBody>
        </p:sp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1904998" y="2924174"/>
            <a:ext cx="4419600" cy="533400"/>
            <a:chOff x="1104" y="1488"/>
            <a:chExt cx="2784" cy="336"/>
          </a:xfrm>
        </p:grpSpPr>
        <p:sp>
          <p:nvSpPr>
            <p:cNvPr id="71" name="AutoShape 4"/>
            <p:cNvSpPr>
              <a:spLocks noChangeArrowheads="1"/>
            </p:cNvSpPr>
            <p:nvPr/>
          </p:nvSpPr>
          <p:spPr bwMode="gray">
            <a:xfrm>
              <a:off x="1321" y="1488"/>
              <a:ext cx="2567" cy="33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2" name="Text Box 12"/>
            <p:cNvSpPr txBox="1">
              <a:spLocks noChangeArrowheads="1"/>
            </p:cNvSpPr>
            <p:nvPr/>
          </p:nvSpPr>
          <p:spPr bwMode="gray">
            <a:xfrm>
              <a:off x="1440" y="1542"/>
              <a:ext cx="222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Định luật vạn vật hấp dẫn</a:t>
              </a:r>
              <a:endParaRPr lang="en-US" b="1">
                <a:solidFill>
                  <a:srgbClr val="0070C0"/>
                </a:solidFill>
              </a:endParaRPr>
            </a:p>
          </p:txBody>
        </p:sp>
        <p:grpSp>
          <p:nvGrpSpPr>
            <p:cNvPr id="11" name="Group 72"/>
            <p:cNvGrpSpPr>
              <a:grpSpLocks/>
            </p:cNvGrpSpPr>
            <p:nvPr/>
          </p:nvGrpSpPr>
          <p:grpSpPr bwMode="auto">
            <a:xfrm>
              <a:off x="1104" y="1508"/>
              <a:ext cx="316" cy="316"/>
              <a:chOff x="884" y="1192"/>
              <a:chExt cx="316" cy="316"/>
            </a:xfrm>
          </p:grpSpPr>
          <p:sp>
            <p:nvSpPr>
              <p:cNvPr id="75" name="Oval 15"/>
              <p:cNvSpPr>
                <a:spLocks noChangeArrowheads="1"/>
              </p:cNvSpPr>
              <p:nvPr/>
            </p:nvSpPr>
            <p:spPr bwMode="gray">
              <a:xfrm>
                <a:off x="884" y="1192"/>
                <a:ext cx="316" cy="31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6" name="Oval 16"/>
              <p:cNvSpPr>
                <a:spLocks noChangeArrowheads="1"/>
              </p:cNvSpPr>
              <p:nvPr/>
            </p:nvSpPr>
            <p:spPr bwMode="gray">
              <a:xfrm>
                <a:off x="932" y="1236"/>
                <a:ext cx="220" cy="22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" name="Text Box 17"/>
            <p:cNvSpPr txBox="1">
              <a:spLocks noChangeArrowheads="1"/>
            </p:cNvSpPr>
            <p:nvPr/>
          </p:nvSpPr>
          <p:spPr bwMode="gray">
            <a:xfrm>
              <a:off x="1152" y="1536"/>
              <a:ext cx="21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2</a:t>
              </a:r>
            </a:p>
          </p:txBody>
        </p:sp>
      </p:grpSp>
      <p:sp>
        <p:nvSpPr>
          <p:cNvPr id="35" name="Freeform 7"/>
          <p:cNvSpPr>
            <a:spLocks/>
          </p:cNvSpPr>
          <p:nvPr/>
        </p:nvSpPr>
        <p:spPr bwMode="gray">
          <a:xfrm>
            <a:off x="0" y="0"/>
            <a:ext cx="9156700" cy="687228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mbria" pitchFamily="18" charset="0"/>
            </a:endParaRPr>
          </a:p>
        </p:txBody>
      </p:sp>
      <p:pic>
        <p:nvPicPr>
          <p:cNvPr id="1026" name="Picture 2" descr="D:\Education\Trung hoc Thuc hanh\General\Data\10 - Luc hap dan\img\sun.png"/>
          <p:cNvPicPr>
            <a:picLocks noChangeAspect="1" noChangeArrowheads="1"/>
          </p:cNvPicPr>
          <p:nvPr/>
        </p:nvPicPr>
        <p:blipFill>
          <a:blip r:embed="rId2"/>
          <a:srcRect l="53196"/>
          <a:stretch>
            <a:fillRect/>
          </a:stretch>
        </p:blipFill>
        <p:spPr bwMode="auto">
          <a:xfrm>
            <a:off x="0" y="1219200"/>
            <a:ext cx="2438400" cy="4914900"/>
          </a:xfrm>
          <a:prstGeom prst="rect">
            <a:avLst/>
          </a:prstGeom>
          <a:noFill/>
        </p:spPr>
      </p:pic>
      <p:sp>
        <p:nvSpPr>
          <p:cNvPr id="60" name="AutoShape 2"/>
          <p:cNvSpPr>
            <a:spLocks noChangeArrowheads="1"/>
          </p:cNvSpPr>
          <p:nvPr/>
        </p:nvSpPr>
        <p:spPr bwMode="gray">
          <a:xfrm rot="5400000">
            <a:off x="-2220913" y="1447800"/>
            <a:ext cx="4430713" cy="4430713"/>
          </a:xfrm>
          <a:custGeom>
            <a:avLst/>
            <a:gdLst>
              <a:gd name="T0" fmla="*/ 2147483647 w 21600"/>
              <a:gd name="T1" fmla="*/ 0 h 21600"/>
              <a:gd name="T2" fmla="*/ 139820246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0099FF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1828798" y="3938586"/>
            <a:ext cx="6629402" cy="538163"/>
            <a:chOff x="1289" y="2160"/>
            <a:chExt cx="4176" cy="339"/>
          </a:xfrm>
        </p:grpSpPr>
        <p:sp>
          <p:nvSpPr>
            <p:cNvPr id="78" name="AutoShape 18"/>
            <p:cNvSpPr>
              <a:spLocks noChangeArrowheads="1"/>
            </p:cNvSpPr>
            <p:nvPr/>
          </p:nvSpPr>
          <p:spPr bwMode="gray">
            <a:xfrm>
              <a:off x="1472" y="2160"/>
              <a:ext cx="3993" cy="3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1289" y="2183"/>
              <a:ext cx="316" cy="316"/>
              <a:chOff x="980" y="1412"/>
              <a:chExt cx="316" cy="316"/>
            </a:xfrm>
          </p:grpSpPr>
          <p:sp>
            <p:nvSpPr>
              <p:cNvPr id="82" name="Oval 20"/>
              <p:cNvSpPr>
                <a:spLocks noChangeArrowheads="1"/>
              </p:cNvSpPr>
              <p:nvPr/>
            </p:nvSpPr>
            <p:spPr bwMode="gray">
              <a:xfrm>
                <a:off x="980" y="1412"/>
                <a:ext cx="316" cy="31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3" name="Oval 21"/>
              <p:cNvSpPr>
                <a:spLocks noChangeArrowheads="1"/>
              </p:cNvSpPr>
              <p:nvPr/>
            </p:nvSpPr>
            <p:spPr bwMode="gray">
              <a:xfrm>
                <a:off x="1028" y="1461"/>
                <a:ext cx="220" cy="22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" name="Text Box 22"/>
            <p:cNvSpPr txBox="1">
              <a:spLocks noChangeArrowheads="1"/>
            </p:cNvSpPr>
            <p:nvPr/>
          </p:nvSpPr>
          <p:spPr bwMode="gray">
            <a:xfrm>
              <a:off x="1344" y="2232"/>
              <a:ext cx="21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3</a:t>
              </a:r>
            </a:p>
          </p:txBody>
        </p:sp>
        <p:sp>
          <p:nvSpPr>
            <p:cNvPr id="81" name="Text Box 23"/>
            <p:cNvSpPr txBox="1">
              <a:spLocks noChangeArrowheads="1"/>
            </p:cNvSpPr>
            <p:nvPr/>
          </p:nvSpPr>
          <p:spPr bwMode="gray">
            <a:xfrm>
              <a:off x="1605" y="2214"/>
              <a:ext cx="38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Trọng lực là trường hợp riêng của lực hấp dẫn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2406"/>
            <a:ext cx="6324600" cy="715963"/>
          </a:xfrm>
        </p:spPr>
        <p:txBody>
          <a:bodyPr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9" descr="GLOBE"/>
          <p:cNvPicPr>
            <a:picLocks noChangeAspect="1" noChangeArrowheads="1"/>
          </p:cNvPicPr>
          <p:nvPr/>
        </p:nvPicPr>
        <p:blipFill>
          <a:blip r:embed="rId3">
            <a:lum bright="-42000"/>
          </a:blip>
          <a:srcRect r="19455" b="39986"/>
          <a:stretch>
            <a:fillRect/>
          </a:stretch>
        </p:blipFill>
        <p:spPr bwMode="auto">
          <a:xfrm>
            <a:off x="5867400" y="4412020"/>
            <a:ext cx="3276600" cy="2445980"/>
          </a:xfrm>
          <a:prstGeom prst="rect">
            <a:avLst/>
          </a:prstGeom>
          <a:noFill/>
        </p:spPr>
      </p:pic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7391400" y="1600200"/>
            <a:ext cx="871537" cy="871561"/>
          </a:xfrm>
          <a:prstGeom prst="ellipse">
            <a:avLst/>
          </a:prstGeom>
          <a:gradFill rotWithShape="1">
            <a:gsLst>
              <a:gs pos="0">
                <a:srgbClr val="669900"/>
              </a:gs>
              <a:gs pos="100000">
                <a:srgbClr val="6699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noFill/>
            <a:round/>
            <a:headEnd type="none" w="sm" len="sm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7848600" y="2121932"/>
            <a:ext cx="46108" cy="138326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162800" y="3213100"/>
            <a:ext cx="447675" cy="369332"/>
            <a:chOff x="7086600" y="2743200"/>
            <a:chExt cx="447675" cy="369332"/>
          </a:xfrm>
        </p:grpSpPr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7143472" y="2743200"/>
              <a:ext cx="324128" cy="369332"/>
            </a:xfrm>
            <a:prstGeom prst="rect">
              <a:avLst/>
            </a:prstGeom>
            <a:noFill/>
            <a:ln w="76200">
              <a:noFill/>
              <a:miter lim="800000"/>
              <a:headEnd type="none" w="sm" len="sm"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P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Line 16"/>
            <p:cNvSpPr>
              <a:spLocks noChangeShapeType="1"/>
            </p:cNvSpPr>
            <p:nvPr/>
          </p:nvSpPr>
          <p:spPr bwMode="auto">
            <a:xfrm>
              <a:off x="7086600" y="2743200"/>
              <a:ext cx="4476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8229600" y="1447800"/>
            <a:ext cx="533400" cy="400110"/>
          </a:xfrm>
          <a:prstGeom prst="rect">
            <a:avLst/>
          </a:prstGeom>
          <a:noFill/>
          <a:ln w="76200">
            <a:noFill/>
            <a:miter lim="800000"/>
            <a:headEnd type="none" w="sm" len="sm"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669900"/>
                </a:solidFill>
                <a:latin typeface="Cambria" pitchFamily="18" charset="0"/>
              </a:rPr>
              <a:t>m</a:t>
            </a:r>
            <a:r>
              <a:rPr lang="en-US" sz="2000" b="1" baseline="-25000">
                <a:solidFill>
                  <a:srgbClr val="669900"/>
                </a:solidFill>
                <a:latin typeface="Cambria" pitchFamily="18" charset="0"/>
              </a:rPr>
              <a:t>2</a:t>
            </a:r>
            <a:endParaRPr lang="en-US" sz="2000" b="1">
              <a:solidFill>
                <a:srgbClr val="669900"/>
              </a:solidFill>
              <a:latin typeface="Cambria" pitchFamily="18" charset="0"/>
            </a:endParaRPr>
          </a:p>
        </p:txBody>
      </p:sp>
      <p:sp>
        <p:nvSpPr>
          <p:cNvPr id="11" name="Rectangle 110"/>
          <p:cNvSpPr>
            <a:spLocks noChangeArrowheads="1"/>
          </p:cNvSpPr>
          <p:nvPr/>
        </p:nvSpPr>
        <p:spPr bwMode="auto">
          <a:xfrm>
            <a:off x="8051800" y="2936101"/>
            <a:ext cx="10358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Cambria" pitchFamily="18" charset="0"/>
              </a:rPr>
              <a:t>Lực</a:t>
            </a:r>
          </a:p>
          <a:p>
            <a:r>
              <a:rPr lang="en-US" b="1" smtClean="0">
                <a:solidFill>
                  <a:srgbClr val="FF0000"/>
                </a:solidFill>
                <a:latin typeface="Cambria" pitchFamily="18" charset="0"/>
              </a:rPr>
              <a:t>hấp dẫn</a:t>
            </a:r>
            <a:endParaRPr lang="en-US" sz="2000" b="1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90500" y="1152525"/>
            <a:ext cx="6515100" cy="1873250"/>
          </a:xfrm>
        </p:spPr>
        <p:txBody>
          <a:bodyPr/>
          <a:lstStyle/>
          <a:p>
            <a:pPr algn="just"/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30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FR" sz="30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fr-FR" sz="30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41487" y="3464127"/>
            <a:ext cx="3146425" cy="1752600"/>
            <a:chOff x="663575" y="3200400"/>
            <a:chExt cx="2770188" cy="1366044"/>
          </a:xfrm>
        </p:grpSpPr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663575" y="3200400"/>
            <a:ext cx="2770188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87" name="Equation" r:id="rId4" imgW="1523880" imgH="419040" progId="Equation.3">
                    <p:embed/>
                  </p:oleObj>
                </mc:Choice>
                <mc:Fallback>
                  <p:oleObj name="Equation" r:id="rId4" imgW="1523880" imgH="41904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575" y="3200400"/>
                          <a:ext cx="2770188" cy="762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663575" y="4196557"/>
            <a:ext cx="900113" cy="369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88" name="Equation" r:id="rId6" imgW="495000" imgH="203040" progId="Equation.3">
                    <p:embed/>
                  </p:oleObj>
                </mc:Choice>
                <mc:Fallback>
                  <p:oleObj name="Equation" r:id="rId6" imgW="495000" imgH="2030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575" y="4196557"/>
                          <a:ext cx="900113" cy="3698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818979"/>
              </p:ext>
            </p:extLst>
          </p:nvPr>
        </p:nvGraphicFramePr>
        <p:xfrm>
          <a:off x="753010" y="5791199"/>
          <a:ext cx="1708150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89" name="Equation" r:id="rId8" imgW="939600" imgH="419040" progId="Equation.3">
                  <p:embed/>
                </p:oleObj>
              </mc:Choice>
              <mc:Fallback>
                <p:oleObj name="Equation" r:id="rId8" imgW="939600" imgH="4190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010" y="5791199"/>
                        <a:ext cx="1708150" cy="71596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272117"/>
              </p:ext>
            </p:extLst>
          </p:nvPr>
        </p:nvGraphicFramePr>
        <p:xfrm>
          <a:off x="3006724" y="5791200"/>
          <a:ext cx="235267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90" name="Equation" r:id="rId10" imgW="1295280" imgH="393480" progId="Equation.3">
                  <p:embed/>
                </p:oleObj>
              </mc:Choice>
              <mc:Fallback>
                <p:oleObj name="Equation" r:id="rId10" imgW="129528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724" y="5791200"/>
                        <a:ext cx="2352675" cy="71596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2" descr="D:\Education\Trung hoc Thuc hanh\General\Data\10 - Luc hap dan\img\Picture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58200" y="4032655"/>
            <a:ext cx="601510" cy="6155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82000" cy="715963"/>
          </a:xfrm>
        </p:spPr>
        <p:txBody>
          <a:bodyPr/>
          <a:lstStyle/>
          <a:p>
            <a:r>
              <a:rPr lang="en-US" sz="1800" smtClean="0">
                <a:solidFill>
                  <a:srgbClr val="0070C0"/>
                </a:solidFill>
              </a:rPr>
              <a:t>III. Trọng lực là trường hợp riêng của lực hấp dẫn</a:t>
            </a:r>
            <a:endParaRPr lang="en-US" sz="1800"/>
          </a:p>
        </p:txBody>
      </p:sp>
      <p:pic>
        <p:nvPicPr>
          <p:cNvPr id="4" name="Picture 49" descr="GLOBE"/>
          <p:cNvPicPr>
            <a:picLocks noChangeAspect="1" noChangeArrowheads="1"/>
          </p:cNvPicPr>
          <p:nvPr/>
        </p:nvPicPr>
        <p:blipFill>
          <a:blip r:embed="rId2">
            <a:lum bright="-42000"/>
          </a:blip>
          <a:srcRect r="19455" b="39986"/>
          <a:stretch>
            <a:fillRect/>
          </a:stretch>
        </p:blipFill>
        <p:spPr bwMode="auto">
          <a:xfrm>
            <a:off x="5867400" y="4412020"/>
            <a:ext cx="3276600" cy="2445980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2596060" y="2895600"/>
            <a:ext cx="3271340" cy="1524000"/>
            <a:chOff x="2667000" y="2819400"/>
            <a:chExt cx="3271340" cy="1524000"/>
          </a:xfrm>
        </p:grpSpPr>
        <p:sp>
          <p:nvSpPr>
            <p:cNvPr id="5" name="Oval 10"/>
            <p:cNvSpPr>
              <a:spLocks noChangeArrowheads="1"/>
            </p:cNvSpPr>
            <p:nvPr/>
          </p:nvSpPr>
          <p:spPr bwMode="auto">
            <a:xfrm>
              <a:off x="2667000" y="2819400"/>
              <a:ext cx="871537" cy="871561"/>
            </a:xfrm>
            <a:prstGeom prst="ellipse">
              <a:avLst/>
            </a:prstGeom>
            <a:gradFill rotWithShape="1">
              <a:gsLst>
                <a:gs pos="0">
                  <a:srgbClr val="669900"/>
                </a:gs>
                <a:gs pos="100000">
                  <a:srgbClr val="66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76200">
              <a:noFill/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12"/>
            <p:cNvSpPr>
              <a:spLocks noChangeShapeType="1"/>
            </p:cNvSpPr>
            <p:nvPr/>
          </p:nvSpPr>
          <p:spPr bwMode="auto">
            <a:xfrm>
              <a:off x="3124200" y="3276600"/>
              <a:ext cx="1600200" cy="10668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110"/>
            <p:cNvSpPr>
              <a:spLocks noChangeArrowheads="1"/>
            </p:cNvSpPr>
            <p:nvPr/>
          </p:nvSpPr>
          <p:spPr bwMode="auto">
            <a:xfrm>
              <a:off x="3810000" y="2895600"/>
              <a:ext cx="212834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FF0000"/>
                  </a:solidFill>
                  <a:latin typeface="Cambria" pitchFamily="18" charset="0"/>
                </a:rPr>
                <a:t>Lực hấp dẫn </a:t>
              </a:r>
            </a:p>
            <a:p>
              <a:r>
                <a:rPr lang="en-US" b="1" smtClean="0">
                  <a:solidFill>
                    <a:srgbClr val="FF0000"/>
                  </a:solidFill>
                  <a:latin typeface="Cambria" pitchFamily="18" charset="0"/>
                </a:rPr>
                <a:t>do Trái đất hút vật</a:t>
              </a:r>
              <a:endParaRPr lang="en-US" sz="2000" b="1">
                <a:solidFill>
                  <a:srgbClr val="FF0000"/>
                </a:solidFill>
                <a:latin typeface="Cambria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581400" y="5257800"/>
            <a:ext cx="4191000" cy="1332131"/>
            <a:chOff x="3581400" y="5257800"/>
            <a:chExt cx="4191000" cy="1332131"/>
          </a:xfrm>
        </p:grpSpPr>
        <p:sp>
          <p:nvSpPr>
            <p:cNvPr id="20" name="Line 12"/>
            <p:cNvSpPr>
              <a:spLocks noChangeShapeType="1"/>
            </p:cNvSpPr>
            <p:nvPr/>
          </p:nvSpPr>
          <p:spPr bwMode="auto">
            <a:xfrm>
              <a:off x="6172200" y="5257800"/>
              <a:ext cx="1600200" cy="10668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110"/>
            <p:cNvSpPr>
              <a:spLocks noChangeArrowheads="1"/>
            </p:cNvSpPr>
            <p:nvPr/>
          </p:nvSpPr>
          <p:spPr bwMode="auto">
            <a:xfrm>
              <a:off x="3581400" y="5943600"/>
              <a:ext cx="223093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FF0000"/>
                  </a:solidFill>
                  <a:latin typeface="Cambria" pitchFamily="18" charset="0"/>
                </a:rPr>
                <a:t>Lực hấp dẫn</a:t>
              </a:r>
            </a:p>
            <a:p>
              <a:r>
                <a:rPr lang="en-US" b="1" smtClean="0">
                  <a:solidFill>
                    <a:srgbClr val="FF0000"/>
                  </a:solidFill>
                  <a:latin typeface="Cambria" pitchFamily="18" charset="0"/>
                </a:rPr>
                <a:t>do  vật hút Trái đất</a:t>
              </a:r>
              <a:endParaRPr lang="en-US" sz="2000" b="1">
                <a:solidFill>
                  <a:srgbClr val="FF0000"/>
                </a:solidFill>
                <a:latin typeface="Cambria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1828798" y="3938586"/>
            <a:ext cx="6629402" cy="538163"/>
            <a:chOff x="1289" y="2160"/>
            <a:chExt cx="4176" cy="339"/>
          </a:xfrm>
        </p:grpSpPr>
        <p:sp>
          <p:nvSpPr>
            <p:cNvPr id="78" name="AutoShape 18"/>
            <p:cNvSpPr>
              <a:spLocks noChangeArrowheads="1"/>
            </p:cNvSpPr>
            <p:nvPr/>
          </p:nvSpPr>
          <p:spPr bwMode="gray">
            <a:xfrm>
              <a:off x="1472" y="2160"/>
              <a:ext cx="3993" cy="3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1" name="Group 19"/>
            <p:cNvGrpSpPr>
              <a:grpSpLocks/>
            </p:cNvGrpSpPr>
            <p:nvPr/>
          </p:nvGrpSpPr>
          <p:grpSpPr bwMode="auto">
            <a:xfrm>
              <a:off x="1289" y="2183"/>
              <a:ext cx="316" cy="316"/>
              <a:chOff x="980" y="1412"/>
              <a:chExt cx="316" cy="316"/>
            </a:xfrm>
          </p:grpSpPr>
          <p:sp>
            <p:nvSpPr>
              <p:cNvPr id="82" name="Oval 20"/>
              <p:cNvSpPr>
                <a:spLocks noChangeArrowheads="1"/>
              </p:cNvSpPr>
              <p:nvPr/>
            </p:nvSpPr>
            <p:spPr bwMode="gray">
              <a:xfrm>
                <a:off x="980" y="1412"/>
                <a:ext cx="316" cy="31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3" name="Oval 21"/>
              <p:cNvSpPr>
                <a:spLocks noChangeArrowheads="1"/>
              </p:cNvSpPr>
              <p:nvPr/>
            </p:nvSpPr>
            <p:spPr bwMode="gray">
              <a:xfrm>
                <a:off x="1028" y="1461"/>
                <a:ext cx="220" cy="22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" name="Text Box 22"/>
            <p:cNvSpPr txBox="1">
              <a:spLocks noChangeArrowheads="1"/>
            </p:cNvSpPr>
            <p:nvPr/>
          </p:nvSpPr>
          <p:spPr bwMode="gray">
            <a:xfrm>
              <a:off x="1344" y="2232"/>
              <a:ext cx="21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3</a:t>
              </a:r>
            </a:p>
          </p:txBody>
        </p:sp>
        <p:sp>
          <p:nvSpPr>
            <p:cNvPr id="81" name="Text Box 23"/>
            <p:cNvSpPr txBox="1">
              <a:spLocks noChangeArrowheads="1"/>
            </p:cNvSpPr>
            <p:nvPr/>
          </p:nvSpPr>
          <p:spPr bwMode="gray">
            <a:xfrm>
              <a:off x="1605" y="2214"/>
              <a:ext cx="38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Trọng lực là trường hợp riêng của lực hấp dẫn</a:t>
              </a:r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1403348" y="1905000"/>
            <a:ext cx="3549650" cy="538162"/>
            <a:chOff x="720" y="1005"/>
            <a:chExt cx="2236" cy="339"/>
          </a:xfrm>
        </p:grpSpPr>
        <p:sp>
          <p:nvSpPr>
            <p:cNvPr id="64" name="AutoShape 5"/>
            <p:cNvSpPr>
              <a:spLocks noChangeArrowheads="1"/>
            </p:cNvSpPr>
            <p:nvPr/>
          </p:nvSpPr>
          <p:spPr bwMode="gray">
            <a:xfrm>
              <a:off x="903" y="1005"/>
              <a:ext cx="2053" cy="3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4" name="Group 64"/>
            <p:cNvGrpSpPr>
              <a:grpSpLocks/>
            </p:cNvGrpSpPr>
            <p:nvPr/>
          </p:nvGrpSpPr>
          <p:grpSpPr bwMode="auto">
            <a:xfrm>
              <a:off x="720" y="1028"/>
              <a:ext cx="316" cy="316"/>
              <a:chOff x="720" y="1172"/>
              <a:chExt cx="316" cy="316"/>
            </a:xfrm>
          </p:grpSpPr>
          <p:sp>
            <p:nvSpPr>
              <p:cNvPr id="68" name="Oval 7"/>
              <p:cNvSpPr>
                <a:spLocks noChangeArrowheads="1"/>
              </p:cNvSpPr>
              <p:nvPr/>
            </p:nvSpPr>
            <p:spPr bwMode="gray">
              <a:xfrm>
                <a:off x="720" y="1172"/>
                <a:ext cx="316" cy="31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Oval 8"/>
              <p:cNvSpPr>
                <a:spLocks noChangeArrowheads="1"/>
              </p:cNvSpPr>
              <p:nvPr/>
            </p:nvSpPr>
            <p:spPr bwMode="gray">
              <a:xfrm>
                <a:off x="768" y="1221"/>
                <a:ext cx="220" cy="22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6" name="Text Box 10"/>
            <p:cNvSpPr txBox="1">
              <a:spLocks noChangeArrowheads="1"/>
            </p:cNvSpPr>
            <p:nvPr/>
          </p:nvSpPr>
          <p:spPr bwMode="gray">
            <a:xfrm>
              <a:off x="775" y="1077"/>
              <a:ext cx="21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67" name="Text Box 11"/>
            <p:cNvSpPr txBox="1">
              <a:spLocks noChangeArrowheads="1"/>
            </p:cNvSpPr>
            <p:nvPr/>
          </p:nvSpPr>
          <p:spPr bwMode="gray">
            <a:xfrm>
              <a:off x="1036" y="1059"/>
              <a:ext cx="11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Lực hấp dẫn</a:t>
              </a:r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1904998" y="2924174"/>
            <a:ext cx="4419600" cy="533400"/>
            <a:chOff x="1104" y="1488"/>
            <a:chExt cx="2784" cy="336"/>
          </a:xfrm>
        </p:grpSpPr>
        <p:sp>
          <p:nvSpPr>
            <p:cNvPr id="71" name="AutoShape 4"/>
            <p:cNvSpPr>
              <a:spLocks noChangeArrowheads="1"/>
            </p:cNvSpPr>
            <p:nvPr/>
          </p:nvSpPr>
          <p:spPr bwMode="gray">
            <a:xfrm>
              <a:off x="1321" y="1488"/>
              <a:ext cx="2567" cy="33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2" name="Text Box 12"/>
            <p:cNvSpPr txBox="1">
              <a:spLocks noChangeArrowheads="1"/>
            </p:cNvSpPr>
            <p:nvPr/>
          </p:nvSpPr>
          <p:spPr bwMode="gray">
            <a:xfrm>
              <a:off x="1440" y="1542"/>
              <a:ext cx="222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Định luật vạn vật hấp dẫn</a:t>
              </a:r>
              <a:endParaRPr lang="en-US" b="1">
                <a:solidFill>
                  <a:srgbClr val="0070C0"/>
                </a:solidFill>
              </a:endParaRPr>
            </a:p>
          </p:txBody>
        </p:sp>
        <p:grpSp>
          <p:nvGrpSpPr>
            <p:cNvPr id="9" name="Group 72"/>
            <p:cNvGrpSpPr>
              <a:grpSpLocks/>
            </p:cNvGrpSpPr>
            <p:nvPr/>
          </p:nvGrpSpPr>
          <p:grpSpPr bwMode="auto">
            <a:xfrm>
              <a:off x="1104" y="1508"/>
              <a:ext cx="316" cy="316"/>
              <a:chOff x="884" y="1192"/>
              <a:chExt cx="316" cy="316"/>
            </a:xfrm>
          </p:grpSpPr>
          <p:sp>
            <p:nvSpPr>
              <p:cNvPr id="75" name="Oval 15"/>
              <p:cNvSpPr>
                <a:spLocks noChangeArrowheads="1"/>
              </p:cNvSpPr>
              <p:nvPr/>
            </p:nvSpPr>
            <p:spPr bwMode="gray">
              <a:xfrm>
                <a:off x="884" y="1192"/>
                <a:ext cx="316" cy="31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6" name="Oval 16"/>
              <p:cNvSpPr>
                <a:spLocks noChangeArrowheads="1"/>
              </p:cNvSpPr>
              <p:nvPr/>
            </p:nvSpPr>
            <p:spPr bwMode="gray">
              <a:xfrm>
                <a:off x="932" y="1236"/>
                <a:ext cx="220" cy="22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" name="Text Box 17"/>
            <p:cNvSpPr txBox="1">
              <a:spLocks noChangeArrowheads="1"/>
            </p:cNvSpPr>
            <p:nvPr/>
          </p:nvSpPr>
          <p:spPr bwMode="gray">
            <a:xfrm>
              <a:off x="1152" y="1536"/>
              <a:ext cx="21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2</a:t>
              </a:r>
            </a:p>
          </p:txBody>
        </p:sp>
      </p:grpSp>
      <p:sp>
        <p:nvSpPr>
          <p:cNvPr id="35" name="Freeform 7"/>
          <p:cNvSpPr>
            <a:spLocks/>
          </p:cNvSpPr>
          <p:nvPr/>
        </p:nvSpPr>
        <p:spPr bwMode="gray">
          <a:xfrm>
            <a:off x="0" y="76200"/>
            <a:ext cx="9156700" cy="687228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mbria" pitchFamily="18" charset="0"/>
            </a:endParaRPr>
          </a:p>
        </p:txBody>
      </p:sp>
      <p:pic>
        <p:nvPicPr>
          <p:cNvPr id="1026" name="Picture 2" descr="D:\Education\Trung hoc Thuc hanh\General\Data\10 - Luc hap dan\img\sun.png"/>
          <p:cNvPicPr>
            <a:picLocks noChangeAspect="1" noChangeArrowheads="1"/>
          </p:cNvPicPr>
          <p:nvPr/>
        </p:nvPicPr>
        <p:blipFill>
          <a:blip r:embed="rId2"/>
          <a:srcRect l="53196"/>
          <a:stretch>
            <a:fillRect/>
          </a:stretch>
        </p:blipFill>
        <p:spPr bwMode="auto">
          <a:xfrm>
            <a:off x="0" y="1219200"/>
            <a:ext cx="2438400" cy="49149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Nội dung</a:t>
            </a:r>
            <a:endParaRPr lang="en-US"/>
          </a:p>
        </p:txBody>
      </p:sp>
      <p:sp>
        <p:nvSpPr>
          <p:cNvPr id="60" name="AutoShape 2"/>
          <p:cNvSpPr>
            <a:spLocks noChangeArrowheads="1"/>
          </p:cNvSpPr>
          <p:nvPr/>
        </p:nvSpPr>
        <p:spPr bwMode="gray">
          <a:xfrm rot="5400000">
            <a:off x="-2220913" y="1447800"/>
            <a:ext cx="4430713" cy="4430713"/>
          </a:xfrm>
          <a:custGeom>
            <a:avLst/>
            <a:gdLst>
              <a:gd name="T0" fmla="*/ 2147483647 w 21600"/>
              <a:gd name="T1" fmla="*/ 0 h 21600"/>
              <a:gd name="T2" fmla="*/ 139820246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0099FF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54"/>
          <p:cNvGrpSpPr>
            <a:grpSpLocks/>
          </p:cNvGrpSpPr>
          <p:nvPr/>
        </p:nvGrpSpPr>
        <p:grpSpPr bwMode="auto">
          <a:xfrm>
            <a:off x="1219198" y="4957762"/>
            <a:ext cx="5791200" cy="539751"/>
            <a:chOff x="1981199" y="3657608"/>
            <a:chExt cx="5791201" cy="539751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981199" y="3657608"/>
              <a:ext cx="5791201" cy="539751"/>
              <a:chOff x="1200" y="2634"/>
              <a:chExt cx="3648" cy="340"/>
            </a:xfrm>
          </p:grpSpPr>
          <p:sp>
            <p:nvSpPr>
              <p:cNvPr id="101" name="AutoShape 24"/>
              <p:cNvSpPr>
                <a:spLocks noChangeArrowheads="1"/>
              </p:cNvSpPr>
              <p:nvPr/>
            </p:nvSpPr>
            <p:spPr bwMode="gray">
              <a:xfrm>
                <a:off x="1417" y="2634"/>
                <a:ext cx="3431" cy="33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92D050">
                      <a:tint val="66000"/>
                      <a:satMod val="160000"/>
                    </a:srgbClr>
                  </a:gs>
                  <a:gs pos="50000">
                    <a:srgbClr val="92D050">
                      <a:tint val="44500"/>
                      <a:satMod val="160000"/>
                    </a:srgbClr>
                  </a:gs>
                  <a:gs pos="100000">
                    <a:srgbClr val="92D05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2" name="Text Box 25"/>
              <p:cNvSpPr txBox="1">
                <a:spLocks noChangeArrowheads="1"/>
              </p:cNvSpPr>
              <p:nvPr/>
            </p:nvSpPr>
            <p:spPr bwMode="gray">
              <a:xfrm>
                <a:off x="1536" y="2688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26"/>
              <p:cNvGrpSpPr>
                <a:grpSpLocks/>
              </p:cNvGrpSpPr>
              <p:nvPr/>
            </p:nvGrpSpPr>
            <p:grpSpPr bwMode="auto">
              <a:xfrm>
                <a:off x="1200" y="2658"/>
                <a:ext cx="316" cy="316"/>
                <a:chOff x="980" y="1412"/>
                <a:chExt cx="316" cy="316"/>
              </a:xfrm>
            </p:grpSpPr>
            <p:sp>
              <p:nvSpPr>
                <p:cNvPr id="105" name="Oval 2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rgbClr val="FF0000"/>
                  </a:solidFill>
                  <a:headEnd/>
                  <a:tailEnd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" name="Oval 2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4" name="Text Box 29"/>
              <p:cNvSpPr txBox="1">
                <a:spLocks noChangeArrowheads="1"/>
              </p:cNvSpPr>
              <p:nvPr/>
            </p:nvSpPr>
            <p:spPr bwMode="gray">
              <a:xfrm>
                <a:off x="1257" y="2706"/>
                <a:ext cx="219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smtClean="0">
                    <a:solidFill>
                      <a:srgbClr val="0070C0"/>
                    </a:solidFill>
                  </a:rPr>
                  <a:t>*</a:t>
                </a:r>
              </a:p>
            </p:txBody>
          </p:sp>
        </p:grpSp>
        <p:sp>
          <p:nvSpPr>
            <p:cNvPr id="100" name="Rectangle 53"/>
            <p:cNvSpPr>
              <a:spLocks noChangeArrowheads="1"/>
            </p:cNvSpPr>
            <p:nvPr/>
          </p:nvSpPr>
          <p:spPr bwMode="auto">
            <a:xfrm>
              <a:off x="2590800" y="3733800"/>
              <a:ext cx="49039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Giá trị của định luật vạn vật hấp dẫn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533400" y="3048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2136"/>
            <a:ext cx="9144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381000" y="2667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4466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0"/>
            <a:ext cx="8915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8" y="1000259"/>
            <a:ext cx="3779733" cy="234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8867" y="3385343"/>
            <a:ext cx="3048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 smtClean="0">
                <a:solidFill>
                  <a:schemeClr val="tx1"/>
                </a:solidFill>
              </a:rPr>
              <a:t>Tuyết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rơi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xuống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đất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Kết quả hình ảnh cho nhay  tu tren cao x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52" y="987507"/>
            <a:ext cx="4140439" cy="235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57514" y="3353742"/>
            <a:ext cx="36878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 smtClean="0">
                <a:solidFill>
                  <a:schemeClr val="tx1"/>
                </a:solidFill>
              </a:rPr>
              <a:t>Nhảy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từ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trên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cao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xuống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1030" name="Picture 6" descr="Kết quả hình ảnh cho mưa roi xuống đ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8" y="3886200"/>
            <a:ext cx="3818190" cy="266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77967" y="6433806"/>
            <a:ext cx="3048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 smtClean="0">
                <a:solidFill>
                  <a:schemeClr val="tx1"/>
                </a:solidFill>
              </a:rPr>
              <a:t>Mưa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rơi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xuống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đất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1032" name="Picture 8" descr="Kết quả hình ảnh cho ngã từ xuống đ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52" y="3921267"/>
            <a:ext cx="4140439" cy="259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181600" y="6416714"/>
            <a:ext cx="3048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 smtClean="0">
                <a:solidFill>
                  <a:schemeClr val="tx1"/>
                </a:solidFill>
              </a:rPr>
              <a:t>Ngã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xuống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đất</a:t>
            </a:r>
            <a:endParaRPr lang="en-US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60167" y="152400"/>
            <a:ext cx="90838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Lực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hấp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dẫn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 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 quay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 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Trời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4218" name="Picture 10" descr="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4" y="685800"/>
            <a:ext cx="2705456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0" name="Picture 12" descr="solar-walk-3d-solar-system-model-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010" y="685800"/>
            <a:ext cx="314698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23" name="Rectangle 15"/>
          <p:cNvSpPr>
            <a:spLocks noChangeArrowheads="1"/>
          </p:cNvSpPr>
          <p:nvPr/>
        </p:nvSpPr>
        <p:spPr bwMode="auto">
          <a:xfrm>
            <a:off x="6248400" y="630164"/>
            <a:ext cx="2895600" cy="24006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/>
            <a:r>
              <a:rPr lang="en-US" sz="2500" b="1" i="1" dirty="0" err="1">
                <a:latin typeface="Times New Roman" pitchFamily="18" charset="0"/>
              </a:rPr>
              <a:t>Lực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hấp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dẫn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là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loại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lực</a:t>
            </a:r>
            <a:r>
              <a:rPr lang="en-US" sz="2500" b="1" i="1" dirty="0">
                <a:latin typeface="Times New Roman" pitchFamily="18" charset="0"/>
              </a:rPr>
              <a:t> chi </a:t>
            </a:r>
            <a:r>
              <a:rPr lang="en-US" sz="2500" b="1" i="1" dirty="0" err="1">
                <a:latin typeface="Times New Roman" pitchFamily="18" charset="0"/>
              </a:rPr>
              <a:t>phối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chuyển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động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của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các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thiên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thể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trong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hệ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Mặt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trời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cũng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như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trong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toàn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vũ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trụ</a:t>
            </a:r>
            <a:endParaRPr lang="en-US" sz="2500" b="1" i="1" dirty="0">
              <a:latin typeface="Times New Roman" pitchFamily="18" charset="0"/>
            </a:endParaRPr>
          </a:p>
        </p:txBody>
      </p:sp>
      <p:sp>
        <p:nvSpPr>
          <p:cNvPr id="94224" name="Rectangle 16"/>
          <p:cNvSpPr>
            <a:spLocks noChangeArrowheads="1"/>
          </p:cNvSpPr>
          <p:nvPr/>
        </p:nvSpPr>
        <p:spPr bwMode="auto">
          <a:xfrm>
            <a:off x="113944" y="3199865"/>
            <a:ext cx="4031980" cy="35548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just"/>
            <a:r>
              <a:rPr lang="en-US" sz="2500" dirty="0"/>
              <a:t>    </a:t>
            </a:r>
            <a:r>
              <a:rPr lang="en-US" sz="2500" b="1" i="1" dirty="0" err="1">
                <a:latin typeface="Times New Roman" pitchFamily="18" charset="0"/>
              </a:rPr>
              <a:t>Lực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hấp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dẫn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cũng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giúp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gắn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kết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các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vật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chất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để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hình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thành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Trái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Đất</a:t>
            </a:r>
            <a:r>
              <a:rPr lang="en-US" sz="2500" b="1" i="1" dirty="0">
                <a:latin typeface="Times New Roman" pitchFamily="18" charset="0"/>
              </a:rPr>
              <a:t>, </a:t>
            </a:r>
            <a:r>
              <a:rPr lang="en-US" sz="2500" b="1" i="1" dirty="0" err="1">
                <a:latin typeface="Times New Roman" pitchFamily="18" charset="0"/>
              </a:rPr>
              <a:t>Mặt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Trời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và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các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thiên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thể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khác</a:t>
            </a:r>
            <a:r>
              <a:rPr lang="en-US" sz="2500" b="1" i="1" dirty="0">
                <a:latin typeface="Times New Roman" pitchFamily="18" charset="0"/>
              </a:rPr>
              <a:t>, </a:t>
            </a:r>
            <a:r>
              <a:rPr lang="en-US" sz="2500" b="1" i="1" dirty="0" err="1">
                <a:latin typeface="Times New Roman" pitchFamily="18" charset="0"/>
              </a:rPr>
              <a:t>nếu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không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có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nó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thì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các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vật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thể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không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thể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liên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kết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với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nhau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được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và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cuộc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sống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như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chúng</a:t>
            </a:r>
            <a:r>
              <a:rPr lang="en-US" sz="2500" b="1" i="1" dirty="0">
                <a:latin typeface="Times New Roman" pitchFamily="18" charset="0"/>
              </a:rPr>
              <a:t> ta </a:t>
            </a:r>
            <a:r>
              <a:rPr lang="en-US" sz="2500" b="1" i="1" dirty="0" err="1">
                <a:latin typeface="Times New Roman" pitchFamily="18" charset="0"/>
              </a:rPr>
              <a:t>hiện</a:t>
            </a:r>
            <a:r>
              <a:rPr lang="en-US" sz="2500" b="1" i="1" dirty="0">
                <a:latin typeface="Times New Roman" pitchFamily="18" charset="0"/>
              </a:rPr>
              <a:t> nay </a:t>
            </a:r>
            <a:r>
              <a:rPr lang="en-US" sz="2500" b="1" i="1" dirty="0" err="1">
                <a:latin typeface="Times New Roman" pitchFamily="18" charset="0"/>
              </a:rPr>
              <a:t>không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thể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</a:rPr>
              <a:t>tồn</a:t>
            </a:r>
            <a:r>
              <a:rPr lang="en-US" sz="2500" b="1" i="1" dirty="0">
                <a:latin typeface="Times New Roman" pitchFamily="18" charset="0"/>
              </a:rPr>
              <a:t> </a:t>
            </a:r>
            <a:r>
              <a:rPr lang="en-US" sz="2500" b="1" i="1" dirty="0" err="1" smtClean="0">
                <a:latin typeface="Times New Roman" pitchFamily="18" charset="0"/>
              </a:rPr>
              <a:t>tại</a:t>
            </a:r>
            <a:endParaRPr lang="en-US" sz="2500" b="1" i="1" dirty="0">
              <a:latin typeface="Times New Roman" pitchFamily="18" charset="0"/>
            </a:endParaRPr>
          </a:p>
        </p:txBody>
      </p:sp>
      <p:pic>
        <p:nvPicPr>
          <p:cNvPr id="94226" name="Picture 18" descr="The-Earth-Print-C103002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99864"/>
            <a:ext cx="2301058" cy="355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8" name="Picture 20" descr="ANd9GcQidXv5By6zkjPhZgFW810OBiVGmNUJifQBHhClsfriT-B73NR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462" y="3190205"/>
            <a:ext cx="2590800" cy="355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35443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4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4" grpId="0"/>
      <p:bldP spid="94223" grpId="0" animBg="1"/>
      <p:bldP spid="942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295399"/>
            <a:ext cx="90678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Tại</a:t>
            </a:r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sao</a:t>
            </a:r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quả</a:t>
            </a:r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táo</a:t>
            </a:r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rơi</a:t>
            </a:r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nhưng</a:t>
            </a:r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mặt</a:t>
            </a:r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trăng</a:t>
            </a:r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lại</a:t>
            </a:r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không</a:t>
            </a:r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rơi</a:t>
            </a:r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64" name="Picture 4" descr="Káº¿t quáº£ hÃ¬nh áº£nh cho quáº£ tÃ¡o rÆ¡i vÃ o Äáº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3111500"/>
            <a:ext cx="4546600" cy="37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500"/>
            <a:ext cx="4521200" cy="37137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ải thích hiện tượng triều cường, triều ké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7.6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800"/>
            <a:ext cx="9144000" cy="5749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2400"/>
            <a:ext cx="91440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Lực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hấp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dẫn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giữa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Mặt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trăng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Mặt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Trời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Trái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đất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nguyên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gây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hiện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tượng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thủy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triều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7058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chien thang bach d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495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ết quả hình ảnh cho chien thang bach d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"/>
            <a:ext cx="4419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4114800"/>
            <a:ext cx="8991600" cy="2521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endParaRPr lang="en-US" sz="3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3000" b="1" i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000" b="1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000" b="1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b="1" i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b="1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000" b="1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938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3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3000" b="1" i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000" b="1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b="1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981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3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30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1288</a:t>
            </a:r>
          </a:p>
          <a:p>
            <a:pPr algn="just"/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0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533400" y="3048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-4273"/>
            <a:ext cx="9144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457200" y="2667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7404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8" name="Picture 6" descr="daiphunnu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28" y="0"/>
            <a:ext cx="504842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1580260" y="3047402"/>
            <a:ext cx="1624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itchFamily="18" charset="0"/>
              </a:rPr>
              <a:t>Đài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phun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nước</a:t>
            </a:r>
            <a:endParaRPr lang="en-US" b="1" i="1" dirty="0">
              <a:latin typeface="Times New Roman" pitchFamily="18" charset="0"/>
            </a:endParaRPr>
          </a:p>
        </p:txBody>
      </p:sp>
      <p:pic>
        <p:nvPicPr>
          <p:cNvPr id="100361" name="Picture 9" descr="1306901594-Parachute_jumps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-1"/>
            <a:ext cx="3962400" cy="64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6858000" y="6457890"/>
            <a:ext cx="1081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</a:rPr>
              <a:t>Nhảy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dù</a:t>
            </a:r>
            <a:endParaRPr lang="en-US" sz="2000" b="1" i="1" dirty="0">
              <a:latin typeface="Times New Roman" pitchFamily="18" charset="0"/>
            </a:endParaRPr>
          </a:p>
        </p:txBody>
      </p:sp>
      <p:pic>
        <p:nvPicPr>
          <p:cNvPr id="100366" name="Picture 14" descr="75173205-162159_Syney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0" y="3444478"/>
            <a:ext cx="5059110" cy="301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67" name="Rectangle 15"/>
          <p:cNvSpPr>
            <a:spLocks noChangeArrowheads="1"/>
          </p:cNvSpPr>
          <p:nvPr/>
        </p:nvSpPr>
        <p:spPr bwMode="auto">
          <a:xfrm>
            <a:off x="1676400" y="6457890"/>
            <a:ext cx="12041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</a:rPr>
              <a:t>Pháo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hoa</a:t>
            </a:r>
            <a:endParaRPr lang="en-US" sz="2000" b="1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75017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100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9" grpId="0"/>
      <p:bldP spid="100362" grpId="0"/>
      <p:bldP spid="10036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3" name="Picture 7" descr="tunguyenhoclaplondaydoi200px-fil_25c325a0_pl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267200" cy="621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17804" y="6211669"/>
            <a:ext cx="434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latin typeface="Times New Roman" pitchFamily="18" charset="0"/>
              </a:rPr>
              <a:t>Dây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dọi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luôn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hướng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vuông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góc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với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mặt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đất</a:t>
            </a:r>
            <a:r>
              <a:rPr lang="en-US" b="1" i="1" dirty="0">
                <a:latin typeface="Times New Roman" pitchFamily="18" charset="0"/>
              </a:rPr>
              <a:t> do </a:t>
            </a:r>
            <a:r>
              <a:rPr lang="en-US" b="1" i="1" dirty="0" err="1">
                <a:latin typeface="Times New Roman" pitchFamily="18" charset="0"/>
              </a:rPr>
              <a:t>lực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hút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của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Trái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Đất</a:t>
            </a:r>
            <a:endParaRPr lang="en-US" b="1" i="1" dirty="0">
              <a:latin typeface="Times New Roman" pitchFamily="18" charset="0"/>
            </a:endParaRPr>
          </a:p>
        </p:txBody>
      </p:sp>
      <p:pic>
        <p:nvPicPr>
          <p:cNvPr id="101386" name="Picture 10" descr="sc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4498649" y="2895600"/>
            <a:ext cx="464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</a:rPr>
              <a:t>Cân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đòn</a:t>
            </a:r>
            <a:r>
              <a:rPr lang="en-US" sz="2000" b="1" i="1" dirty="0">
                <a:latin typeface="Times New Roman" pitchFamily="18" charset="0"/>
              </a:rPr>
              <a:t> : </a:t>
            </a:r>
            <a:r>
              <a:rPr lang="en-US" sz="2000" b="1" i="1" dirty="0" err="1">
                <a:latin typeface="Times New Roman" pitchFamily="18" charset="0"/>
              </a:rPr>
              <a:t>Vật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nào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có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khối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lượng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lớn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hơn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thì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sẽ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bị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Trái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Đất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hút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với</a:t>
            </a:r>
            <a:r>
              <a:rPr lang="en-US" sz="2000" b="1" i="1" dirty="0">
                <a:latin typeface="Times New Roman" pitchFamily="18" charset="0"/>
              </a:rPr>
              <a:t> 1 </a:t>
            </a:r>
            <a:r>
              <a:rPr lang="en-US" sz="2000" b="1" i="1" dirty="0" err="1">
                <a:latin typeface="Times New Roman" pitchFamily="18" charset="0"/>
              </a:rPr>
              <a:t>lực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lớn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hơn</a:t>
            </a:r>
            <a:endParaRPr lang="en-US" sz="2000" b="1" i="1" dirty="0">
              <a:latin typeface="Times New Roman" pitchFamily="18" charset="0"/>
            </a:endParaRPr>
          </a:p>
        </p:txBody>
      </p:sp>
      <p:pic>
        <p:nvPicPr>
          <p:cNvPr id="101389" name="Picture 13" descr="bigstock_fresh_shower_124609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3587107"/>
            <a:ext cx="4651049" cy="287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90" name="Text Box 14"/>
          <p:cNvSpPr txBox="1">
            <a:spLocks noChangeArrowheads="1"/>
          </p:cNvSpPr>
          <p:nvPr/>
        </p:nvSpPr>
        <p:spPr bwMode="auto">
          <a:xfrm>
            <a:off x="6400800" y="6461125"/>
            <a:ext cx="1425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</a:rPr>
              <a:t>Vòi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hoa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sen</a:t>
            </a:r>
            <a:endParaRPr lang="en-US" sz="2000" b="1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7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0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0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4" grpId="0"/>
      <p:bldP spid="101387" grpId="0"/>
      <p:bldP spid="10139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533400" y="3048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3561" y="30622"/>
            <a:ext cx="9144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533400" y="2667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0802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ten lu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645026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6324600"/>
            <a:ext cx="3581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ysClr val="windowText" lastClr="000000"/>
                </a:solidFill>
              </a:rPr>
              <a:t>Tên</a:t>
            </a:r>
            <a:r>
              <a:rPr lang="en-US" sz="2400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i="1" dirty="0" err="1" smtClean="0">
                <a:solidFill>
                  <a:sysClr val="windowText" lastClr="000000"/>
                </a:solidFill>
              </a:rPr>
              <a:t>lửa</a:t>
            </a:r>
            <a:endParaRPr lang="en-US" sz="2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3000" y="152400"/>
            <a:ext cx="4191000" cy="6172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Để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trở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thành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vệ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tinh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nhân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tạo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của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Trái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Đất</a:t>
            </a:r>
            <a:r>
              <a:rPr lang="en-US" sz="2200" dirty="0" smtClean="0">
                <a:solidFill>
                  <a:sysClr val="windowText" lastClr="000000"/>
                </a:solidFill>
              </a:rPr>
              <a:t>,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tên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lửa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đẩy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phải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phát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triển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được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vận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tốc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lớn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hơn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hoặc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bằng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 smtClean="0">
                <a:solidFill>
                  <a:sysClr val="windowText" lastClr="000000"/>
                </a:solidFill>
              </a:rPr>
              <a:t>vận</a:t>
            </a:r>
            <a:r>
              <a:rPr lang="en-US" sz="2200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 smtClean="0">
                <a:solidFill>
                  <a:sysClr val="windowText" lastClr="000000"/>
                </a:solidFill>
              </a:rPr>
              <a:t>tốc</a:t>
            </a:r>
            <a:r>
              <a:rPr lang="en-US" sz="2200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 smtClean="0">
                <a:solidFill>
                  <a:sysClr val="windowText" lastClr="000000"/>
                </a:solidFill>
              </a:rPr>
              <a:t>vũ</a:t>
            </a:r>
            <a:r>
              <a:rPr lang="en-US" sz="2200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 smtClean="0">
                <a:solidFill>
                  <a:sysClr val="windowText" lastClr="000000"/>
                </a:solidFill>
              </a:rPr>
              <a:t>trụ</a:t>
            </a:r>
            <a:r>
              <a:rPr lang="en-US" sz="2200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 smtClean="0">
                <a:solidFill>
                  <a:sysClr val="windowText" lastClr="000000"/>
                </a:solidFill>
              </a:rPr>
              <a:t>thứ</a:t>
            </a:r>
            <a:r>
              <a:rPr lang="en-US" sz="2200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 smtClean="0">
                <a:solidFill>
                  <a:sysClr val="windowText" lastClr="000000"/>
                </a:solidFill>
              </a:rPr>
              <a:t>nhất</a:t>
            </a:r>
            <a:r>
              <a:rPr lang="en-US" sz="2200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smtClean="0">
                <a:solidFill>
                  <a:sysClr val="windowText" lastClr="000000"/>
                </a:solidFill>
              </a:rPr>
              <a:t>(7,9 km/s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tại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độ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cao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0)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2200" dirty="0">
              <a:solidFill>
                <a:sysClr val="windowText" lastClr="00000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dirty="0" err="1" smtClean="0">
                <a:solidFill>
                  <a:sysClr val="windowText" lastClr="000000"/>
                </a:solidFill>
              </a:rPr>
              <a:t>Tuy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nhiên</a:t>
            </a:r>
            <a:r>
              <a:rPr lang="en-US" sz="2200" dirty="0" smtClean="0">
                <a:solidFill>
                  <a:sysClr val="windowText" lastClr="000000"/>
                </a:solidFill>
              </a:rPr>
              <a:t>,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để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thoát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hẳn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khỏi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sức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hút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của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Trái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Đất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để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đi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đến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các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hành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tinh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khác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trong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Hệ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mặt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trời</a:t>
            </a:r>
            <a:r>
              <a:rPr lang="en-US" sz="2200" dirty="0" smtClean="0">
                <a:solidFill>
                  <a:sysClr val="windowText" lastClr="000000"/>
                </a:solidFill>
              </a:rPr>
              <a:t>,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tên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lửa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vũ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trụ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phải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phát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triển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được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 smtClean="0">
                <a:solidFill>
                  <a:sysClr val="windowText" lastClr="000000"/>
                </a:solidFill>
              </a:rPr>
              <a:t>vận</a:t>
            </a:r>
            <a:r>
              <a:rPr lang="en-US" sz="2200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 smtClean="0">
                <a:solidFill>
                  <a:sysClr val="windowText" lastClr="000000"/>
                </a:solidFill>
              </a:rPr>
              <a:t>tốc</a:t>
            </a:r>
            <a:r>
              <a:rPr lang="en-US" sz="2200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 smtClean="0">
                <a:solidFill>
                  <a:sysClr val="windowText" lastClr="000000"/>
                </a:solidFill>
              </a:rPr>
              <a:t>vũ</a:t>
            </a:r>
            <a:r>
              <a:rPr lang="en-US" sz="2200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 smtClean="0">
                <a:solidFill>
                  <a:sysClr val="windowText" lastClr="000000"/>
                </a:solidFill>
              </a:rPr>
              <a:t>trụ</a:t>
            </a:r>
            <a:r>
              <a:rPr lang="en-US" sz="2200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 smtClean="0">
                <a:solidFill>
                  <a:sysClr val="windowText" lastClr="000000"/>
                </a:solidFill>
              </a:rPr>
              <a:t>thứ</a:t>
            </a:r>
            <a:r>
              <a:rPr lang="en-US" sz="2200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b="1" i="1" dirty="0" err="1" smtClean="0">
                <a:solidFill>
                  <a:sysClr val="windowText" lastClr="000000"/>
                </a:solidFill>
              </a:rPr>
              <a:t>hai</a:t>
            </a:r>
            <a:r>
              <a:rPr lang="en-US" sz="2200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smtClean="0">
                <a:solidFill>
                  <a:sysClr val="windowText" lastClr="000000"/>
                </a:solidFill>
              </a:rPr>
              <a:t>(11,19 km/s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tại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độ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</a:rPr>
              <a:t>cao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0)</a:t>
            </a:r>
            <a:endParaRPr lang="en-US" sz="2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3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8" y="304801"/>
            <a:ext cx="4416425" cy="543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ết quả hình ảnh cho may 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1"/>
            <a:ext cx="4267200" cy="543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6920" y="5867400"/>
            <a:ext cx="3962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 smtClean="0">
                <a:solidFill>
                  <a:sysClr val="windowText" lastClr="000000"/>
                </a:solidFill>
              </a:rPr>
              <a:t>Thiên</a:t>
            </a:r>
            <a:r>
              <a:rPr lang="en-US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 smtClean="0">
                <a:solidFill>
                  <a:sysClr val="windowText" lastClr="000000"/>
                </a:solidFill>
              </a:rPr>
              <a:t>thạch</a:t>
            </a:r>
            <a:r>
              <a:rPr lang="en-US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 smtClean="0">
                <a:solidFill>
                  <a:sysClr val="windowText" lastClr="000000"/>
                </a:solidFill>
              </a:rPr>
              <a:t>rơi</a:t>
            </a:r>
            <a:r>
              <a:rPr lang="en-US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 smtClean="0">
                <a:solidFill>
                  <a:sysClr val="windowText" lastClr="000000"/>
                </a:solidFill>
              </a:rPr>
              <a:t>vào</a:t>
            </a:r>
            <a:r>
              <a:rPr lang="en-US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 smtClean="0">
                <a:solidFill>
                  <a:sysClr val="windowText" lastClr="000000"/>
                </a:solidFill>
              </a:rPr>
              <a:t>Trái</a:t>
            </a:r>
            <a:r>
              <a:rPr lang="en-US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 smtClean="0">
                <a:solidFill>
                  <a:sysClr val="windowText" lastClr="000000"/>
                </a:solidFill>
              </a:rPr>
              <a:t>Đất</a:t>
            </a:r>
            <a:r>
              <a:rPr lang="en-US" b="1" i="1" dirty="0" smtClean="0">
                <a:solidFill>
                  <a:sysClr val="windowText" lastClr="000000"/>
                </a:solidFill>
              </a:rPr>
              <a:t> do </a:t>
            </a:r>
            <a:r>
              <a:rPr lang="en-US" b="1" i="1" dirty="0" err="1" smtClean="0">
                <a:solidFill>
                  <a:sysClr val="windowText" lastClr="000000"/>
                </a:solidFill>
              </a:rPr>
              <a:t>lực</a:t>
            </a:r>
            <a:r>
              <a:rPr lang="en-US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 smtClean="0">
                <a:solidFill>
                  <a:sysClr val="windowText" lastClr="000000"/>
                </a:solidFill>
              </a:rPr>
              <a:t>hút</a:t>
            </a:r>
            <a:r>
              <a:rPr lang="en-US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 smtClean="0">
                <a:solidFill>
                  <a:sysClr val="windowText" lastClr="000000"/>
                </a:solidFill>
              </a:rPr>
              <a:t>của</a:t>
            </a:r>
            <a:r>
              <a:rPr lang="en-US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 smtClean="0">
                <a:solidFill>
                  <a:sysClr val="windowText" lastClr="000000"/>
                </a:solidFill>
              </a:rPr>
              <a:t>Trái</a:t>
            </a:r>
            <a:r>
              <a:rPr lang="en-US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i="1" dirty="0" err="1" smtClean="0">
                <a:solidFill>
                  <a:sysClr val="windowText" lastClr="000000"/>
                </a:solidFill>
              </a:rPr>
              <a:t>Đất</a:t>
            </a:r>
            <a:endParaRPr lang="en-US" b="1" i="1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85090" y="5851376"/>
            <a:ext cx="2819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 smtClean="0">
                <a:solidFill>
                  <a:sysClr val="windowText" lastClr="000000"/>
                </a:solidFill>
              </a:rPr>
              <a:t>Máy</a:t>
            </a:r>
            <a:r>
              <a:rPr lang="en-US" b="1" i="1" dirty="0" smtClean="0">
                <a:solidFill>
                  <a:sysClr val="windowText" lastClr="000000"/>
                </a:solidFill>
              </a:rPr>
              <a:t> bay </a:t>
            </a:r>
            <a:endParaRPr lang="en-US" b="1" i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8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533400" y="3048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2849"/>
            <a:ext cx="9144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533400" y="2667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3680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8" name="Picture 10" descr="TOSYUFO29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0" name="Picture 12" descr="c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31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6248400" y="3094553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</a:rPr>
              <a:t>Bập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bênh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83984" name="Text Box 16"/>
          <p:cNvSpPr txBox="1">
            <a:spLocks noChangeArrowheads="1"/>
          </p:cNvSpPr>
          <p:nvPr/>
        </p:nvSpPr>
        <p:spPr bwMode="auto">
          <a:xfrm>
            <a:off x="1066800" y="3122096"/>
            <a:ext cx="198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i="1" dirty="0" err="1">
                <a:latin typeface="Times New Roman" pitchFamily="18" charset="0"/>
              </a:rPr>
              <a:t>Trò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chơi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đĩa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smtClean="0">
                <a:latin typeface="Times New Roman" pitchFamily="18" charset="0"/>
              </a:rPr>
              <a:t>bay</a:t>
            </a:r>
            <a:endParaRPr lang="en-US" b="1" i="1" dirty="0">
              <a:latin typeface="Times New Roman" pitchFamily="18" charset="0"/>
            </a:endParaRPr>
          </a:p>
        </p:txBody>
      </p:sp>
      <p:pic>
        <p:nvPicPr>
          <p:cNvPr id="83987" name="Picture 19" descr="66274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9" name="Picture 21" descr="Corteo_jongler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4416040" cy="30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90" name="Text Box 22"/>
          <p:cNvSpPr txBox="1">
            <a:spLocks noChangeArrowheads="1"/>
          </p:cNvSpPr>
          <p:nvPr/>
        </p:nvSpPr>
        <p:spPr bwMode="auto">
          <a:xfrm>
            <a:off x="1206500" y="6461661"/>
            <a:ext cx="124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</a:rPr>
              <a:t>Chơi</a:t>
            </a:r>
            <a:r>
              <a:rPr lang="en-US" sz="2000" b="1" i="1" dirty="0">
                <a:latin typeface="Times New Roman" pitchFamily="18" charset="0"/>
              </a:rPr>
              <a:t> yoyo</a:t>
            </a:r>
          </a:p>
        </p:txBody>
      </p:sp>
      <p:sp>
        <p:nvSpPr>
          <p:cNvPr id="83991" name="Text Box 23"/>
          <p:cNvSpPr txBox="1">
            <a:spLocks noChangeArrowheads="1"/>
          </p:cNvSpPr>
          <p:nvPr/>
        </p:nvSpPr>
        <p:spPr bwMode="auto">
          <a:xfrm>
            <a:off x="6172200" y="6461661"/>
            <a:ext cx="1817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</a:rPr>
              <a:t>Xiếc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tung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hứng</a:t>
            </a:r>
            <a:endParaRPr lang="en-US" sz="2000" b="1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25056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3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3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3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839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839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83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83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3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39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3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1" grpId="0"/>
      <p:bldP spid="83984" grpId="0"/>
      <p:bldP spid="83990" grpId="0"/>
      <p:bldP spid="839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black">
          <a:xfrm>
            <a:off x="127715" y="1752600"/>
            <a:ext cx="899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  <a:defRPr/>
            </a:pPr>
            <a:r>
              <a:rPr kumimoji="0" lang="en-US" sz="25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/>
            </a:r>
            <a:br>
              <a:rPr kumimoji="0" lang="en-US" sz="25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r>
              <a:rPr kumimoji="0" lang="vi-VN" sz="54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Lực</a:t>
            </a:r>
            <a:r>
              <a:rPr kumimoji="0" lang="vi-VN" sz="5400" b="1" i="0" u="none" strike="noStrike" kern="0" cap="none" spc="0" normalizeH="0" noProof="0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hấp dẫn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  <a:defRPr/>
            </a:pPr>
            <a:r>
              <a:rPr lang="vi-VN" sz="5400" b="1" kern="0" noProof="0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charset="0"/>
                <a:ea typeface="+mj-ea"/>
                <a:cs typeface="+mj-cs"/>
              </a:rPr>
              <a:t>Định luật vạn vật hấp dẫn</a:t>
            </a:r>
            <a:endParaRPr lang="en-US" sz="5400" b="1" kern="0" noProof="0" dirty="0" smtClean="0">
              <a:ln>
                <a:solidFill>
                  <a:srgbClr val="FF0000"/>
                </a:solidFill>
              </a:ln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Arial" charset="0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9800" y="533400"/>
            <a:ext cx="44117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u="sng" cap="none" spc="0" dirty="0" err="1" smtClean="0">
                <a:ln w="0"/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4000" b="1" u="sng" cap="none" spc="0" dirty="0" smtClean="0">
                <a:ln w="0"/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27 – </a:t>
            </a:r>
            <a:r>
              <a:rPr lang="en-US" sz="4000" b="1" u="sng" cap="none" spc="0" dirty="0" err="1" smtClean="0">
                <a:ln w="0"/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000" b="1" u="sng" cap="none" spc="0" dirty="0" smtClean="0">
                <a:ln w="0"/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11:</a:t>
            </a:r>
            <a:endParaRPr lang="en-US" sz="4000" b="1" u="sng" cap="none" spc="0" dirty="0">
              <a:ln w="0"/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ải Làm Gì Khi Trái Đất KHÔNG CÒN TRỌNG LỰC-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16.9824" end="405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972" y="614064"/>
            <a:ext cx="9256972" cy="6243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2400"/>
            <a:ext cx="917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ĐIỀU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SẼ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XẢY</a:t>
            </a:r>
            <a:r>
              <a:rPr lang="en-US" sz="2400" b="1" dirty="0" smtClean="0">
                <a:solidFill>
                  <a:srgbClr val="FF0000"/>
                </a:solidFill>
              </a:rPr>
              <a:t> RA </a:t>
            </a:r>
            <a:r>
              <a:rPr lang="en-US" sz="2400" b="1" dirty="0" err="1" smtClean="0">
                <a:solidFill>
                  <a:srgbClr val="FF0000"/>
                </a:solidFill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CÒN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LỰC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HẤP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DẪN</a:t>
            </a:r>
            <a:r>
              <a:rPr lang="en-US" sz="2400" b="1" dirty="0" smtClean="0">
                <a:solidFill>
                  <a:srgbClr val="FF0000"/>
                </a:solidFill>
              </a:rPr>
              <a:t> 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7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Education\Trung hoc Thuc hanh\General\Data\10 - Luc hap dan\img\sun.png"/>
          <p:cNvPicPr>
            <a:picLocks noChangeAspect="1" noChangeArrowheads="1"/>
          </p:cNvPicPr>
          <p:nvPr/>
        </p:nvPicPr>
        <p:blipFill>
          <a:blip r:embed="rId2"/>
          <a:srcRect l="53196"/>
          <a:stretch>
            <a:fillRect/>
          </a:stretch>
        </p:blipFill>
        <p:spPr bwMode="auto">
          <a:xfrm>
            <a:off x="0" y="1219200"/>
            <a:ext cx="2438400" cy="49149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Nội dung</a:t>
            </a:r>
            <a:endParaRPr lang="en-US"/>
          </a:p>
        </p:txBody>
      </p:sp>
      <p:sp>
        <p:nvSpPr>
          <p:cNvPr id="60" name="AutoShape 2"/>
          <p:cNvSpPr>
            <a:spLocks noChangeArrowheads="1"/>
          </p:cNvSpPr>
          <p:nvPr/>
        </p:nvSpPr>
        <p:spPr bwMode="gray">
          <a:xfrm rot="5400000">
            <a:off x="-2220913" y="1447800"/>
            <a:ext cx="4430713" cy="4430713"/>
          </a:xfrm>
          <a:custGeom>
            <a:avLst/>
            <a:gdLst>
              <a:gd name="T0" fmla="*/ 2147483647 w 21600"/>
              <a:gd name="T1" fmla="*/ 0 h 21600"/>
              <a:gd name="T2" fmla="*/ 139820246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0099FF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" name="Group 41"/>
          <p:cNvGrpSpPr>
            <a:grpSpLocks/>
          </p:cNvGrpSpPr>
          <p:nvPr/>
        </p:nvGrpSpPr>
        <p:grpSpPr bwMode="auto">
          <a:xfrm>
            <a:off x="1403348" y="1905000"/>
            <a:ext cx="3549650" cy="538162"/>
            <a:chOff x="720" y="1005"/>
            <a:chExt cx="2236" cy="339"/>
          </a:xfrm>
        </p:grpSpPr>
        <p:sp>
          <p:nvSpPr>
            <p:cNvPr id="64" name="AutoShape 5"/>
            <p:cNvSpPr>
              <a:spLocks noChangeArrowheads="1"/>
            </p:cNvSpPr>
            <p:nvPr/>
          </p:nvSpPr>
          <p:spPr bwMode="gray">
            <a:xfrm>
              <a:off x="903" y="1005"/>
              <a:ext cx="2053" cy="3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65" name="Group 64"/>
            <p:cNvGrpSpPr>
              <a:grpSpLocks/>
            </p:cNvGrpSpPr>
            <p:nvPr/>
          </p:nvGrpSpPr>
          <p:grpSpPr bwMode="auto">
            <a:xfrm>
              <a:off x="720" y="1028"/>
              <a:ext cx="316" cy="316"/>
              <a:chOff x="720" y="1172"/>
              <a:chExt cx="316" cy="316"/>
            </a:xfrm>
          </p:grpSpPr>
          <p:sp>
            <p:nvSpPr>
              <p:cNvPr id="68" name="Oval 7"/>
              <p:cNvSpPr>
                <a:spLocks noChangeArrowheads="1"/>
              </p:cNvSpPr>
              <p:nvPr/>
            </p:nvSpPr>
            <p:spPr bwMode="gray">
              <a:xfrm>
                <a:off x="720" y="1172"/>
                <a:ext cx="316" cy="31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Oval 8"/>
              <p:cNvSpPr>
                <a:spLocks noChangeArrowheads="1"/>
              </p:cNvSpPr>
              <p:nvPr/>
            </p:nvSpPr>
            <p:spPr bwMode="gray">
              <a:xfrm>
                <a:off x="768" y="1221"/>
                <a:ext cx="220" cy="22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6" name="Text Box 10"/>
            <p:cNvSpPr txBox="1">
              <a:spLocks noChangeArrowheads="1"/>
            </p:cNvSpPr>
            <p:nvPr/>
          </p:nvSpPr>
          <p:spPr bwMode="gray">
            <a:xfrm>
              <a:off x="775" y="1077"/>
              <a:ext cx="21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67" name="Text Box 11"/>
            <p:cNvSpPr txBox="1">
              <a:spLocks noChangeArrowheads="1"/>
            </p:cNvSpPr>
            <p:nvPr/>
          </p:nvSpPr>
          <p:spPr bwMode="gray">
            <a:xfrm>
              <a:off x="1036" y="1059"/>
              <a:ext cx="11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Lực hấp dẫn</a:t>
              </a:r>
            </a:p>
          </p:txBody>
        </p:sp>
      </p:grpSp>
      <p:grpSp>
        <p:nvGrpSpPr>
          <p:cNvPr id="70" name="Group 42"/>
          <p:cNvGrpSpPr>
            <a:grpSpLocks/>
          </p:cNvGrpSpPr>
          <p:nvPr/>
        </p:nvGrpSpPr>
        <p:grpSpPr bwMode="auto">
          <a:xfrm>
            <a:off x="1904998" y="2924174"/>
            <a:ext cx="4419600" cy="533400"/>
            <a:chOff x="1104" y="1488"/>
            <a:chExt cx="2784" cy="336"/>
          </a:xfrm>
        </p:grpSpPr>
        <p:sp>
          <p:nvSpPr>
            <p:cNvPr id="71" name="AutoShape 4"/>
            <p:cNvSpPr>
              <a:spLocks noChangeArrowheads="1"/>
            </p:cNvSpPr>
            <p:nvPr/>
          </p:nvSpPr>
          <p:spPr bwMode="gray">
            <a:xfrm>
              <a:off x="1321" y="1488"/>
              <a:ext cx="2567" cy="33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2" name="Text Box 12"/>
            <p:cNvSpPr txBox="1">
              <a:spLocks noChangeArrowheads="1"/>
            </p:cNvSpPr>
            <p:nvPr/>
          </p:nvSpPr>
          <p:spPr bwMode="gray">
            <a:xfrm>
              <a:off x="1440" y="1542"/>
              <a:ext cx="222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Định luật vạn vật hấp dẫn</a:t>
              </a:r>
              <a:endParaRPr lang="en-US" b="1">
                <a:solidFill>
                  <a:srgbClr val="0070C0"/>
                </a:solidFill>
              </a:endParaRPr>
            </a:p>
          </p:txBody>
        </p:sp>
        <p:grpSp>
          <p:nvGrpSpPr>
            <p:cNvPr id="73" name="Group 72"/>
            <p:cNvGrpSpPr>
              <a:grpSpLocks/>
            </p:cNvGrpSpPr>
            <p:nvPr/>
          </p:nvGrpSpPr>
          <p:grpSpPr bwMode="auto">
            <a:xfrm>
              <a:off x="1104" y="1508"/>
              <a:ext cx="316" cy="316"/>
              <a:chOff x="884" y="1192"/>
              <a:chExt cx="316" cy="316"/>
            </a:xfrm>
          </p:grpSpPr>
          <p:sp>
            <p:nvSpPr>
              <p:cNvPr id="75" name="Oval 15"/>
              <p:cNvSpPr>
                <a:spLocks noChangeArrowheads="1"/>
              </p:cNvSpPr>
              <p:nvPr/>
            </p:nvSpPr>
            <p:spPr bwMode="gray">
              <a:xfrm>
                <a:off x="884" y="1192"/>
                <a:ext cx="316" cy="31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6" name="Oval 16"/>
              <p:cNvSpPr>
                <a:spLocks noChangeArrowheads="1"/>
              </p:cNvSpPr>
              <p:nvPr/>
            </p:nvSpPr>
            <p:spPr bwMode="gray">
              <a:xfrm>
                <a:off x="932" y="1236"/>
                <a:ext cx="220" cy="22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" name="Text Box 17"/>
            <p:cNvSpPr txBox="1">
              <a:spLocks noChangeArrowheads="1"/>
            </p:cNvSpPr>
            <p:nvPr/>
          </p:nvSpPr>
          <p:spPr bwMode="gray">
            <a:xfrm>
              <a:off x="1152" y="1536"/>
              <a:ext cx="21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77" name="Group 43"/>
          <p:cNvGrpSpPr>
            <a:grpSpLocks/>
          </p:cNvGrpSpPr>
          <p:nvPr/>
        </p:nvGrpSpPr>
        <p:grpSpPr bwMode="auto">
          <a:xfrm>
            <a:off x="1828798" y="3938586"/>
            <a:ext cx="6629402" cy="538163"/>
            <a:chOff x="1289" y="2160"/>
            <a:chExt cx="4176" cy="339"/>
          </a:xfrm>
        </p:grpSpPr>
        <p:sp>
          <p:nvSpPr>
            <p:cNvPr id="78" name="AutoShape 18"/>
            <p:cNvSpPr>
              <a:spLocks noChangeArrowheads="1"/>
            </p:cNvSpPr>
            <p:nvPr/>
          </p:nvSpPr>
          <p:spPr bwMode="gray">
            <a:xfrm>
              <a:off x="1472" y="2160"/>
              <a:ext cx="3993" cy="3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79" name="Group 19"/>
            <p:cNvGrpSpPr>
              <a:grpSpLocks/>
            </p:cNvGrpSpPr>
            <p:nvPr/>
          </p:nvGrpSpPr>
          <p:grpSpPr bwMode="auto">
            <a:xfrm>
              <a:off x="1289" y="2183"/>
              <a:ext cx="316" cy="316"/>
              <a:chOff x="980" y="1412"/>
              <a:chExt cx="316" cy="316"/>
            </a:xfrm>
          </p:grpSpPr>
          <p:sp>
            <p:nvSpPr>
              <p:cNvPr id="82" name="Oval 20"/>
              <p:cNvSpPr>
                <a:spLocks noChangeArrowheads="1"/>
              </p:cNvSpPr>
              <p:nvPr/>
            </p:nvSpPr>
            <p:spPr bwMode="gray">
              <a:xfrm>
                <a:off x="980" y="1412"/>
                <a:ext cx="316" cy="31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3" name="Oval 21"/>
              <p:cNvSpPr>
                <a:spLocks noChangeArrowheads="1"/>
              </p:cNvSpPr>
              <p:nvPr/>
            </p:nvSpPr>
            <p:spPr bwMode="gray">
              <a:xfrm>
                <a:off x="1028" y="1461"/>
                <a:ext cx="220" cy="22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" name="Text Box 22"/>
            <p:cNvSpPr txBox="1">
              <a:spLocks noChangeArrowheads="1"/>
            </p:cNvSpPr>
            <p:nvPr/>
          </p:nvSpPr>
          <p:spPr bwMode="gray">
            <a:xfrm>
              <a:off x="1344" y="2232"/>
              <a:ext cx="21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3</a:t>
              </a:r>
            </a:p>
          </p:txBody>
        </p:sp>
        <p:sp>
          <p:nvSpPr>
            <p:cNvPr id="81" name="Text Box 23"/>
            <p:cNvSpPr txBox="1">
              <a:spLocks noChangeArrowheads="1"/>
            </p:cNvSpPr>
            <p:nvPr/>
          </p:nvSpPr>
          <p:spPr bwMode="gray">
            <a:xfrm>
              <a:off x="1605" y="2214"/>
              <a:ext cx="38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Trọng lực là trường hợp riêng của lực hấp dẫn</a:t>
              </a:r>
            </a:p>
          </p:txBody>
        </p:sp>
      </p:grpSp>
      <p:grpSp>
        <p:nvGrpSpPr>
          <p:cNvPr id="98" name="Group 54"/>
          <p:cNvGrpSpPr>
            <a:grpSpLocks/>
          </p:cNvGrpSpPr>
          <p:nvPr/>
        </p:nvGrpSpPr>
        <p:grpSpPr bwMode="auto">
          <a:xfrm>
            <a:off x="1219198" y="4957762"/>
            <a:ext cx="5791200" cy="539751"/>
            <a:chOff x="1981199" y="3657608"/>
            <a:chExt cx="5791201" cy="539751"/>
          </a:xfrm>
        </p:grpSpPr>
        <p:grpSp>
          <p:nvGrpSpPr>
            <p:cNvPr id="99" name="Group 44"/>
            <p:cNvGrpSpPr>
              <a:grpSpLocks/>
            </p:cNvGrpSpPr>
            <p:nvPr/>
          </p:nvGrpSpPr>
          <p:grpSpPr bwMode="auto">
            <a:xfrm>
              <a:off x="1981199" y="3657608"/>
              <a:ext cx="5791201" cy="539751"/>
              <a:chOff x="1200" y="2634"/>
              <a:chExt cx="3648" cy="340"/>
            </a:xfrm>
          </p:grpSpPr>
          <p:sp>
            <p:nvSpPr>
              <p:cNvPr id="101" name="AutoShape 24"/>
              <p:cNvSpPr>
                <a:spLocks noChangeArrowheads="1"/>
              </p:cNvSpPr>
              <p:nvPr/>
            </p:nvSpPr>
            <p:spPr bwMode="gray">
              <a:xfrm>
                <a:off x="1417" y="2634"/>
                <a:ext cx="3431" cy="33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92D050">
                      <a:tint val="66000"/>
                      <a:satMod val="160000"/>
                    </a:srgbClr>
                  </a:gs>
                  <a:gs pos="50000">
                    <a:srgbClr val="92D050">
                      <a:tint val="44500"/>
                      <a:satMod val="160000"/>
                    </a:srgbClr>
                  </a:gs>
                  <a:gs pos="100000">
                    <a:srgbClr val="92D05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2" name="Text Box 25"/>
              <p:cNvSpPr txBox="1">
                <a:spLocks noChangeArrowheads="1"/>
              </p:cNvSpPr>
              <p:nvPr/>
            </p:nvSpPr>
            <p:spPr bwMode="gray">
              <a:xfrm>
                <a:off x="1536" y="2688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b="1"/>
              </a:p>
            </p:txBody>
          </p:sp>
          <p:grpSp>
            <p:nvGrpSpPr>
              <p:cNvPr id="103" name="Group 26"/>
              <p:cNvGrpSpPr>
                <a:grpSpLocks/>
              </p:cNvGrpSpPr>
              <p:nvPr/>
            </p:nvGrpSpPr>
            <p:grpSpPr bwMode="auto">
              <a:xfrm>
                <a:off x="1200" y="2658"/>
                <a:ext cx="316" cy="316"/>
                <a:chOff x="980" y="1412"/>
                <a:chExt cx="316" cy="316"/>
              </a:xfrm>
            </p:grpSpPr>
            <p:sp>
              <p:nvSpPr>
                <p:cNvPr id="105" name="Oval 2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rgbClr val="FF0000"/>
                  </a:solidFill>
                  <a:headEnd/>
                  <a:tailEnd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" name="Oval 2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4" name="Text Box 29"/>
              <p:cNvSpPr txBox="1">
                <a:spLocks noChangeArrowheads="1"/>
              </p:cNvSpPr>
              <p:nvPr/>
            </p:nvSpPr>
            <p:spPr bwMode="gray">
              <a:xfrm>
                <a:off x="1257" y="2706"/>
                <a:ext cx="219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smtClean="0">
                    <a:solidFill>
                      <a:srgbClr val="0070C0"/>
                    </a:solidFill>
                  </a:rPr>
                  <a:t>*</a:t>
                </a:r>
              </a:p>
            </p:txBody>
          </p:sp>
        </p:grpSp>
        <p:sp>
          <p:nvSpPr>
            <p:cNvPr id="100" name="Rectangle 53"/>
            <p:cNvSpPr>
              <a:spLocks noChangeArrowheads="1"/>
            </p:cNvSpPr>
            <p:nvPr/>
          </p:nvSpPr>
          <p:spPr bwMode="auto">
            <a:xfrm>
              <a:off x="2590800" y="3733800"/>
              <a:ext cx="49039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Giá trị của định luật vạn vật hấp dẫn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1904998" y="2924174"/>
            <a:ext cx="4419600" cy="533400"/>
            <a:chOff x="1104" y="1488"/>
            <a:chExt cx="2784" cy="336"/>
          </a:xfrm>
        </p:grpSpPr>
        <p:sp>
          <p:nvSpPr>
            <p:cNvPr id="71" name="AutoShape 4"/>
            <p:cNvSpPr>
              <a:spLocks noChangeArrowheads="1"/>
            </p:cNvSpPr>
            <p:nvPr/>
          </p:nvSpPr>
          <p:spPr bwMode="gray">
            <a:xfrm>
              <a:off x="1321" y="1488"/>
              <a:ext cx="2567" cy="33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2" name="Text Box 12"/>
            <p:cNvSpPr txBox="1">
              <a:spLocks noChangeArrowheads="1"/>
            </p:cNvSpPr>
            <p:nvPr/>
          </p:nvSpPr>
          <p:spPr bwMode="gray">
            <a:xfrm>
              <a:off x="1440" y="1542"/>
              <a:ext cx="222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Định luật vạn vật hấp dẫn</a:t>
              </a:r>
              <a:endParaRPr lang="en-US" b="1">
                <a:solidFill>
                  <a:srgbClr val="0070C0"/>
                </a:solidFill>
              </a:endParaRPr>
            </a:p>
          </p:txBody>
        </p:sp>
        <p:grpSp>
          <p:nvGrpSpPr>
            <p:cNvPr id="6" name="Group 72"/>
            <p:cNvGrpSpPr>
              <a:grpSpLocks/>
            </p:cNvGrpSpPr>
            <p:nvPr/>
          </p:nvGrpSpPr>
          <p:grpSpPr bwMode="auto">
            <a:xfrm>
              <a:off x="1104" y="1508"/>
              <a:ext cx="316" cy="316"/>
              <a:chOff x="884" y="1192"/>
              <a:chExt cx="316" cy="316"/>
            </a:xfrm>
          </p:grpSpPr>
          <p:sp>
            <p:nvSpPr>
              <p:cNvPr id="75" name="Oval 15"/>
              <p:cNvSpPr>
                <a:spLocks noChangeArrowheads="1"/>
              </p:cNvSpPr>
              <p:nvPr/>
            </p:nvSpPr>
            <p:spPr bwMode="gray">
              <a:xfrm>
                <a:off x="884" y="1192"/>
                <a:ext cx="316" cy="31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6" name="Oval 16"/>
              <p:cNvSpPr>
                <a:spLocks noChangeArrowheads="1"/>
              </p:cNvSpPr>
              <p:nvPr/>
            </p:nvSpPr>
            <p:spPr bwMode="gray">
              <a:xfrm>
                <a:off x="932" y="1236"/>
                <a:ext cx="220" cy="22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" name="Text Box 17"/>
            <p:cNvSpPr txBox="1">
              <a:spLocks noChangeArrowheads="1"/>
            </p:cNvSpPr>
            <p:nvPr/>
          </p:nvSpPr>
          <p:spPr bwMode="gray">
            <a:xfrm>
              <a:off x="1152" y="1536"/>
              <a:ext cx="21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1828798" y="3938586"/>
            <a:ext cx="6629402" cy="538163"/>
            <a:chOff x="1289" y="2160"/>
            <a:chExt cx="4176" cy="339"/>
          </a:xfrm>
        </p:grpSpPr>
        <p:sp>
          <p:nvSpPr>
            <p:cNvPr id="78" name="AutoShape 18"/>
            <p:cNvSpPr>
              <a:spLocks noChangeArrowheads="1"/>
            </p:cNvSpPr>
            <p:nvPr/>
          </p:nvSpPr>
          <p:spPr bwMode="gray">
            <a:xfrm>
              <a:off x="1472" y="2160"/>
              <a:ext cx="3993" cy="3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1289" y="2183"/>
              <a:ext cx="316" cy="316"/>
              <a:chOff x="980" y="1412"/>
              <a:chExt cx="316" cy="316"/>
            </a:xfrm>
          </p:grpSpPr>
          <p:sp>
            <p:nvSpPr>
              <p:cNvPr id="82" name="Oval 20"/>
              <p:cNvSpPr>
                <a:spLocks noChangeArrowheads="1"/>
              </p:cNvSpPr>
              <p:nvPr/>
            </p:nvSpPr>
            <p:spPr bwMode="gray">
              <a:xfrm>
                <a:off x="980" y="1412"/>
                <a:ext cx="316" cy="31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3" name="Oval 21"/>
              <p:cNvSpPr>
                <a:spLocks noChangeArrowheads="1"/>
              </p:cNvSpPr>
              <p:nvPr/>
            </p:nvSpPr>
            <p:spPr bwMode="gray">
              <a:xfrm>
                <a:off x="1028" y="1461"/>
                <a:ext cx="220" cy="22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" name="Text Box 22"/>
            <p:cNvSpPr txBox="1">
              <a:spLocks noChangeArrowheads="1"/>
            </p:cNvSpPr>
            <p:nvPr/>
          </p:nvSpPr>
          <p:spPr bwMode="gray">
            <a:xfrm>
              <a:off x="1344" y="2232"/>
              <a:ext cx="21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3</a:t>
              </a:r>
            </a:p>
          </p:txBody>
        </p:sp>
        <p:sp>
          <p:nvSpPr>
            <p:cNvPr id="81" name="Text Box 23"/>
            <p:cNvSpPr txBox="1">
              <a:spLocks noChangeArrowheads="1"/>
            </p:cNvSpPr>
            <p:nvPr/>
          </p:nvSpPr>
          <p:spPr bwMode="gray">
            <a:xfrm>
              <a:off x="1605" y="2214"/>
              <a:ext cx="38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Trọng lực là trường hợp riêng của lực hấp dẫn</a:t>
              </a:r>
            </a:p>
          </p:txBody>
        </p:sp>
      </p:grpSp>
      <p:grpSp>
        <p:nvGrpSpPr>
          <p:cNvPr id="9" name="Group 54"/>
          <p:cNvGrpSpPr>
            <a:grpSpLocks/>
          </p:cNvGrpSpPr>
          <p:nvPr/>
        </p:nvGrpSpPr>
        <p:grpSpPr bwMode="auto">
          <a:xfrm>
            <a:off x="1219198" y="4957762"/>
            <a:ext cx="5791200" cy="539751"/>
            <a:chOff x="1981199" y="3657608"/>
            <a:chExt cx="5791201" cy="539751"/>
          </a:xfrm>
        </p:grpSpPr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1981199" y="3657608"/>
              <a:ext cx="5791201" cy="539751"/>
              <a:chOff x="1200" y="2634"/>
              <a:chExt cx="3648" cy="340"/>
            </a:xfrm>
          </p:grpSpPr>
          <p:sp>
            <p:nvSpPr>
              <p:cNvPr id="101" name="AutoShape 24"/>
              <p:cNvSpPr>
                <a:spLocks noChangeArrowheads="1"/>
              </p:cNvSpPr>
              <p:nvPr/>
            </p:nvSpPr>
            <p:spPr bwMode="gray">
              <a:xfrm>
                <a:off x="1417" y="2634"/>
                <a:ext cx="3431" cy="33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92D050">
                      <a:tint val="66000"/>
                      <a:satMod val="160000"/>
                    </a:srgbClr>
                  </a:gs>
                  <a:gs pos="50000">
                    <a:srgbClr val="92D050">
                      <a:tint val="44500"/>
                      <a:satMod val="160000"/>
                    </a:srgbClr>
                  </a:gs>
                  <a:gs pos="100000">
                    <a:srgbClr val="92D05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2" name="Text Box 25"/>
              <p:cNvSpPr txBox="1">
                <a:spLocks noChangeArrowheads="1"/>
              </p:cNvSpPr>
              <p:nvPr/>
            </p:nvSpPr>
            <p:spPr bwMode="gray">
              <a:xfrm>
                <a:off x="1536" y="2688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26"/>
              <p:cNvGrpSpPr>
                <a:grpSpLocks/>
              </p:cNvGrpSpPr>
              <p:nvPr/>
            </p:nvGrpSpPr>
            <p:grpSpPr bwMode="auto">
              <a:xfrm>
                <a:off x="1200" y="2658"/>
                <a:ext cx="316" cy="316"/>
                <a:chOff x="980" y="1412"/>
                <a:chExt cx="316" cy="316"/>
              </a:xfrm>
            </p:grpSpPr>
            <p:sp>
              <p:nvSpPr>
                <p:cNvPr id="105" name="Oval 2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rgbClr val="FF0000"/>
                  </a:solidFill>
                  <a:headEnd/>
                  <a:tailEnd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" name="Oval 2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4" name="Text Box 29"/>
              <p:cNvSpPr txBox="1">
                <a:spLocks noChangeArrowheads="1"/>
              </p:cNvSpPr>
              <p:nvPr/>
            </p:nvSpPr>
            <p:spPr bwMode="gray">
              <a:xfrm>
                <a:off x="1257" y="2706"/>
                <a:ext cx="219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smtClean="0">
                    <a:solidFill>
                      <a:srgbClr val="0070C0"/>
                    </a:solidFill>
                  </a:rPr>
                  <a:t>*</a:t>
                </a:r>
              </a:p>
            </p:txBody>
          </p:sp>
        </p:grpSp>
        <p:sp>
          <p:nvSpPr>
            <p:cNvPr id="100" name="Rectangle 53"/>
            <p:cNvSpPr>
              <a:spLocks noChangeArrowheads="1"/>
            </p:cNvSpPr>
            <p:nvPr/>
          </p:nvSpPr>
          <p:spPr bwMode="auto">
            <a:xfrm>
              <a:off x="2590800" y="3733800"/>
              <a:ext cx="49039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Giá trị của định luật vạn vật hấp dẫn</a:t>
              </a:r>
            </a:p>
          </p:txBody>
        </p:sp>
      </p:grpSp>
      <p:sp>
        <p:nvSpPr>
          <p:cNvPr id="35" name="Freeform 7"/>
          <p:cNvSpPr>
            <a:spLocks/>
          </p:cNvSpPr>
          <p:nvPr/>
        </p:nvSpPr>
        <p:spPr bwMode="gray">
          <a:xfrm>
            <a:off x="0" y="0"/>
            <a:ext cx="9156700" cy="687228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mbria" pitchFamily="18" charset="0"/>
            </a:endParaRPr>
          </a:p>
        </p:txBody>
      </p:sp>
      <p:pic>
        <p:nvPicPr>
          <p:cNvPr id="1026" name="Picture 2" descr="D:\Education\Trung hoc Thuc hanh\General\Data\10 - Luc hap dan\img\sun.png"/>
          <p:cNvPicPr>
            <a:picLocks noChangeAspect="1" noChangeArrowheads="1"/>
          </p:cNvPicPr>
          <p:nvPr/>
        </p:nvPicPr>
        <p:blipFill>
          <a:blip r:embed="rId2"/>
          <a:srcRect l="53196"/>
          <a:stretch>
            <a:fillRect/>
          </a:stretch>
        </p:blipFill>
        <p:spPr bwMode="auto">
          <a:xfrm>
            <a:off x="0" y="1219200"/>
            <a:ext cx="2438400" cy="4914900"/>
          </a:xfrm>
          <a:prstGeom prst="rect">
            <a:avLst/>
          </a:prstGeom>
          <a:noFill/>
        </p:spPr>
      </p:pic>
      <p:sp>
        <p:nvSpPr>
          <p:cNvPr id="60" name="AutoShape 2"/>
          <p:cNvSpPr>
            <a:spLocks noChangeArrowheads="1"/>
          </p:cNvSpPr>
          <p:nvPr/>
        </p:nvSpPr>
        <p:spPr bwMode="gray">
          <a:xfrm rot="5400000">
            <a:off x="-2220913" y="1447800"/>
            <a:ext cx="4430713" cy="4430713"/>
          </a:xfrm>
          <a:custGeom>
            <a:avLst/>
            <a:gdLst>
              <a:gd name="T0" fmla="*/ 2147483647 w 21600"/>
              <a:gd name="T1" fmla="*/ 0 h 21600"/>
              <a:gd name="T2" fmla="*/ 139820246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0099FF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1403348" y="1905000"/>
            <a:ext cx="3549650" cy="538162"/>
            <a:chOff x="720" y="1005"/>
            <a:chExt cx="2236" cy="339"/>
          </a:xfrm>
        </p:grpSpPr>
        <p:sp>
          <p:nvSpPr>
            <p:cNvPr id="64" name="AutoShape 5"/>
            <p:cNvSpPr>
              <a:spLocks noChangeArrowheads="1"/>
            </p:cNvSpPr>
            <p:nvPr/>
          </p:nvSpPr>
          <p:spPr bwMode="gray">
            <a:xfrm>
              <a:off x="903" y="1005"/>
              <a:ext cx="2053" cy="3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4" name="Group 64"/>
            <p:cNvGrpSpPr>
              <a:grpSpLocks/>
            </p:cNvGrpSpPr>
            <p:nvPr/>
          </p:nvGrpSpPr>
          <p:grpSpPr bwMode="auto">
            <a:xfrm>
              <a:off x="720" y="1028"/>
              <a:ext cx="316" cy="316"/>
              <a:chOff x="720" y="1172"/>
              <a:chExt cx="316" cy="316"/>
            </a:xfrm>
          </p:grpSpPr>
          <p:sp>
            <p:nvSpPr>
              <p:cNvPr id="68" name="Oval 7"/>
              <p:cNvSpPr>
                <a:spLocks noChangeArrowheads="1"/>
              </p:cNvSpPr>
              <p:nvPr/>
            </p:nvSpPr>
            <p:spPr bwMode="gray">
              <a:xfrm>
                <a:off x="720" y="1172"/>
                <a:ext cx="316" cy="31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Oval 8"/>
              <p:cNvSpPr>
                <a:spLocks noChangeArrowheads="1"/>
              </p:cNvSpPr>
              <p:nvPr/>
            </p:nvSpPr>
            <p:spPr bwMode="gray">
              <a:xfrm>
                <a:off x="768" y="1221"/>
                <a:ext cx="220" cy="22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6" name="Text Box 10"/>
            <p:cNvSpPr txBox="1">
              <a:spLocks noChangeArrowheads="1"/>
            </p:cNvSpPr>
            <p:nvPr/>
          </p:nvSpPr>
          <p:spPr bwMode="gray">
            <a:xfrm>
              <a:off x="775" y="1077"/>
              <a:ext cx="21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67" name="Text Box 11"/>
            <p:cNvSpPr txBox="1">
              <a:spLocks noChangeArrowheads="1"/>
            </p:cNvSpPr>
            <p:nvPr/>
          </p:nvSpPr>
          <p:spPr bwMode="gray">
            <a:xfrm>
              <a:off x="1036" y="1059"/>
              <a:ext cx="11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Lực hấp dẫn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1. Lực hấp dẫn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82000" cy="990600"/>
          </a:xfrm>
        </p:spPr>
        <p:txBody>
          <a:bodyPr/>
          <a:lstStyle/>
          <a:p>
            <a:r>
              <a:rPr lang="en-US" b="0" dirty="0" err="1" smtClean="0">
                <a:latin typeface="Cambria" pitchFamily="18" charset="0"/>
              </a:rPr>
              <a:t>Mọi</a:t>
            </a:r>
            <a:r>
              <a:rPr lang="en-US" b="0" dirty="0" smtClean="0">
                <a:latin typeface="Cambria" pitchFamily="18" charset="0"/>
              </a:rPr>
              <a:t> </a:t>
            </a:r>
            <a:r>
              <a:rPr lang="en-US" b="0" dirty="0" err="1" smtClean="0">
                <a:latin typeface="Cambria" pitchFamily="18" charset="0"/>
              </a:rPr>
              <a:t>vật</a:t>
            </a:r>
            <a:r>
              <a:rPr lang="en-US" b="0" dirty="0" smtClean="0">
                <a:latin typeface="Cambria" pitchFamily="18" charset="0"/>
              </a:rPr>
              <a:t> </a:t>
            </a:r>
            <a:r>
              <a:rPr lang="en-US" b="0" dirty="0" err="1" smtClean="0">
                <a:latin typeface="Cambria" pitchFamily="18" charset="0"/>
              </a:rPr>
              <a:t>trong</a:t>
            </a:r>
            <a:r>
              <a:rPr lang="en-US" b="0" dirty="0" smtClean="0">
                <a:latin typeface="Cambria" pitchFamily="18" charset="0"/>
              </a:rPr>
              <a:t> </a:t>
            </a:r>
            <a:r>
              <a:rPr lang="en-US" b="0" dirty="0" err="1" smtClean="0">
                <a:latin typeface="Cambria" pitchFamily="18" charset="0"/>
              </a:rPr>
              <a:t>tự</a:t>
            </a:r>
            <a:r>
              <a:rPr lang="en-US" b="0" dirty="0" smtClean="0">
                <a:latin typeface="Cambria" pitchFamily="18" charset="0"/>
              </a:rPr>
              <a:t> </a:t>
            </a:r>
            <a:r>
              <a:rPr lang="en-US" b="0" dirty="0" err="1" smtClean="0">
                <a:latin typeface="Cambria" pitchFamily="18" charset="0"/>
              </a:rPr>
              <a:t>nhiên</a:t>
            </a:r>
            <a:r>
              <a:rPr lang="en-US" b="0" dirty="0" smtClean="0">
                <a:latin typeface="Cambria" pitchFamily="18" charset="0"/>
              </a:rPr>
              <a:t> </a:t>
            </a:r>
            <a:r>
              <a:rPr lang="en-US" b="0" dirty="0" err="1" smtClean="0">
                <a:latin typeface="Cambria" pitchFamily="18" charset="0"/>
              </a:rPr>
              <a:t>đều</a:t>
            </a:r>
            <a:r>
              <a:rPr lang="en-US" b="0" dirty="0" smtClean="0">
                <a:latin typeface="Cambria" pitchFamily="18" charset="0"/>
              </a:rPr>
              <a:t> </a:t>
            </a:r>
            <a:r>
              <a:rPr lang="en-US" b="0" dirty="0" err="1" smtClean="0">
                <a:latin typeface="Cambria" pitchFamily="18" charset="0"/>
              </a:rPr>
              <a:t>hút</a:t>
            </a:r>
            <a:r>
              <a:rPr lang="en-US" b="0" dirty="0" smtClean="0">
                <a:latin typeface="Cambria" pitchFamily="18" charset="0"/>
              </a:rPr>
              <a:t> </a:t>
            </a:r>
            <a:r>
              <a:rPr lang="en-US" b="0" dirty="0" err="1" smtClean="0">
                <a:latin typeface="Cambria" pitchFamily="18" charset="0"/>
              </a:rPr>
              <a:t>nhau</a:t>
            </a:r>
            <a:r>
              <a:rPr lang="en-US" b="0" dirty="0" smtClean="0">
                <a:latin typeface="Cambria" pitchFamily="18" charset="0"/>
              </a:rPr>
              <a:t> </a:t>
            </a:r>
            <a:r>
              <a:rPr lang="en-US" b="0" dirty="0" err="1" smtClean="0">
                <a:latin typeface="Cambria" pitchFamily="18" charset="0"/>
              </a:rPr>
              <a:t>với</a:t>
            </a:r>
            <a:r>
              <a:rPr lang="en-US" b="0" dirty="0" smtClean="0">
                <a:latin typeface="Cambria" pitchFamily="18" charset="0"/>
              </a:rPr>
              <a:t> </a:t>
            </a:r>
            <a:r>
              <a:rPr lang="en-US" b="0" dirty="0" err="1" smtClean="0">
                <a:latin typeface="Cambria" pitchFamily="18" charset="0"/>
              </a:rPr>
              <a:t>một</a:t>
            </a:r>
            <a:r>
              <a:rPr lang="en-US" b="0" dirty="0" smtClean="0">
                <a:latin typeface="Cambria" pitchFamily="18" charset="0"/>
              </a:rPr>
              <a:t> </a:t>
            </a:r>
            <a:r>
              <a:rPr lang="en-US" b="0" dirty="0" err="1" smtClean="0">
                <a:latin typeface="Cambria" pitchFamily="18" charset="0"/>
              </a:rPr>
              <a:t>lực</a:t>
            </a:r>
            <a:r>
              <a:rPr lang="en-US" b="0" dirty="0" smtClean="0">
                <a:latin typeface="Cambria" pitchFamily="18" charset="0"/>
              </a:rPr>
              <a:t> </a:t>
            </a:r>
            <a:r>
              <a:rPr lang="en-US" b="0" dirty="0" err="1" smtClean="0">
                <a:latin typeface="Cambria" pitchFamily="18" charset="0"/>
              </a:rPr>
              <a:t>gọi</a:t>
            </a:r>
            <a:r>
              <a:rPr lang="en-US" b="0" dirty="0" smtClean="0">
                <a:latin typeface="Cambria" pitchFamily="18" charset="0"/>
              </a:rPr>
              <a:t> </a:t>
            </a:r>
            <a:r>
              <a:rPr lang="en-US" b="0" dirty="0" err="1" smtClean="0">
                <a:latin typeface="Cambria" pitchFamily="18" charset="0"/>
              </a:rPr>
              <a:t>là</a:t>
            </a:r>
            <a:r>
              <a:rPr lang="en-US" b="0" dirty="0" smtClean="0">
                <a:latin typeface="Cambria" pitchFamily="18" charset="0"/>
              </a:rPr>
              <a:t> </a:t>
            </a:r>
            <a:r>
              <a:rPr lang="en-US" b="0" dirty="0" err="1" smtClean="0">
                <a:solidFill>
                  <a:srgbClr val="FF0000"/>
                </a:solidFill>
                <a:latin typeface="Cambria" pitchFamily="18" charset="0"/>
              </a:rPr>
              <a:t>lực</a:t>
            </a:r>
            <a:r>
              <a:rPr lang="en-US" b="0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b="0" dirty="0" err="1" smtClean="0">
                <a:solidFill>
                  <a:srgbClr val="FF0000"/>
                </a:solidFill>
                <a:latin typeface="Cambria" pitchFamily="18" charset="0"/>
              </a:rPr>
              <a:t>hấp</a:t>
            </a:r>
            <a:r>
              <a:rPr lang="en-US" b="0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b="0" dirty="0" err="1" smtClean="0">
                <a:solidFill>
                  <a:srgbClr val="FF0000"/>
                </a:solidFill>
                <a:latin typeface="Cambria" pitchFamily="18" charset="0"/>
              </a:rPr>
              <a:t>dẫn</a:t>
            </a:r>
            <a:r>
              <a:rPr lang="en-US" b="0" dirty="0" smtClean="0">
                <a:latin typeface="Cambria" pitchFamily="18" charset="0"/>
              </a:rPr>
              <a:t>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28600" y="3124200"/>
            <a:ext cx="6629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Lực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hấp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dẫn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là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lực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tác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dụng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từ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xa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, qua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khoảng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không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gian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giữa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các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vật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2133600"/>
            <a:ext cx="9144000" cy="4724400"/>
            <a:chOff x="0" y="2133600"/>
            <a:chExt cx="9144000" cy="4724400"/>
          </a:xfrm>
        </p:grpSpPr>
        <p:grpSp>
          <p:nvGrpSpPr>
            <p:cNvPr id="11" name="Group 10"/>
            <p:cNvGrpSpPr/>
            <p:nvPr/>
          </p:nvGrpSpPr>
          <p:grpSpPr>
            <a:xfrm>
              <a:off x="6172200" y="2133600"/>
              <a:ext cx="2971800" cy="4724400"/>
              <a:chOff x="6172200" y="2133600"/>
              <a:chExt cx="2971800" cy="4724400"/>
            </a:xfrm>
          </p:grpSpPr>
          <p:pic>
            <p:nvPicPr>
              <p:cNvPr id="4" name="Picture 49" descr="GLOBE"/>
              <p:cNvPicPr>
                <a:picLocks noChangeAspect="1" noChangeArrowheads="1"/>
              </p:cNvPicPr>
              <p:nvPr/>
            </p:nvPicPr>
            <p:blipFill>
              <a:blip r:embed="rId2">
                <a:lum bright="-42000"/>
              </a:blip>
              <a:srcRect r="19455" b="39986"/>
              <a:stretch>
                <a:fillRect/>
              </a:stretch>
            </p:blipFill>
            <p:spPr bwMode="auto">
              <a:xfrm>
                <a:off x="6172200" y="4639553"/>
                <a:ext cx="2971800" cy="2218447"/>
              </a:xfrm>
              <a:prstGeom prst="rect">
                <a:avLst/>
              </a:prstGeom>
              <a:noFill/>
            </p:spPr>
          </p:pic>
          <p:pic>
            <p:nvPicPr>
              <p:cNvPr id="6" name="Picture 24" descr="golfballCLR"/>
              <p:cNvPicPr>
                <a:picLocks noChangeAspect="1" noChangeArrowheads="1" noCrop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7762875" y="2133600"/>
                <a:ext cx="454025" cy="454025"/>
              </a:xfrm>
              <a:prstGeom prst="rect">
                <a:avLst/>
              </a:prstGeom>
              <a:noFill/>
            </p:spPr>
          </p:pic>
          <p:sp>
            <p:nvSpPr>
              <p:cNvPr id="10" name="Left-Right Arrow Callout 9"/>
              <p:cNvSpPr/>
              <p:nvPr/>
            </p:nvSpPr>
            <p:spPr>
              <a:xfrm rot="5400000">
                <a:off x="7239000" y="3048000"/>
                <a:ext cx="1524000" cy="1219200"/>
              </a:xfrm>
              <a:prstGeom prst="leftRightArrowCallout">
                <a:avLst/>
              </a:prstGeom>
              <a:gradFill flip="none" rotWithShape="1">
                <a:gsLst>
                  <a:gs pos="0">
                    <a:srgbClr val="92D050">
                      <a:tint val="66000"/>
                      <a:satMod val="160000"/>
                    </a:srgbClr>
                  </a:gs>
                  <a:gs pos="50000">
                    <a:srgbClr val="92D050">
                      <a:tint val="44500"/>
                      <a:satMod val="160000"/>
                    </a:srgbClr>
                  </a:gs>
                  <a:gs pos="100000">
                    <a:srgbClr val="92D05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b="1" smtClean="0">
                    <a:solidFill>
                      <a:srgbClr val="FF0000"/>
                    </a:solidFill>
                    <a:latin typeface="Cambria" pitchFamily="18" charset="0"/>
                  </a:rPr>
                  <a:t>Hút nhau</a:t>
                </a:r>
                <a:endParaRPr lang="en-US" sz="2000" b="1" smtClean="0">
                  <a:solidFill>
                    <a:srgbClr val="FF0000"/>
                  </a:solidFill>
                  <a:latin typeface="Cambria" pitchFamily="18" charset="0"/>
                </a:endParaRPr>
              </a:p>
            </p:txBody>
          </p:sp>
        </p:grpSp>
        <p:pic>
          <p:nvPicPr>
            <p:cNvPr id="13" name="Picture 2" descr="D:\Education\Trung hoc Thuc hanh\General\Data\10 - Luc hap dan\img\sun.png"/>
            <p:cNvPicPr>
              <a:picLocks noChangeAspect="1" noChangeArrowheads="1"/>
            </p:cNvPicPr>
            <p:nvPr/>
          </p:nvPicPr>
          <p:blipFill>
            <a:blip r:embed="rId4"/>
            <a:srcRect l="34783"/>
            <a:stretch>
              <a:fillRect/>
            </a:stretch>
          </p:blipFill>
          <p:spPr bwMode="auto">
            <a:xfrm>
              <a:off x="0" y="3581400"/>
              <a:ext cx="1143000" cy="1653396"/>
            </a:xfrm>
            <a:prstGeom prst="rect">
              <a:avLst/>
            </a:prstGeom>
            <a:noFill/>
          </p:spPr>
        </p:pic>
        <p:sp>
          <p:nvSpPr>
            <p:cNvPr id="14" name="Left-Right Arrow Callout 13"/>
            <p:cNvSpPr/>
            <p:nvPr/>
          </p:nvSpPr>
          <p:spPr>
            <a:xfrm rot="946285">
              <a:off x="2623422" y="4682251"/>
              <a:ext cx="1524000" cy="1219200"/>
            </a:xfrm>
            <a:prstGeom prst="leftRightArrowCallout">
              <a:avLst>
                <a:gd name="adj1" fmla="val 31581"/>
                <a:gd name="adj2" fmla="val 25000"/>
                <a:gd name="adj3" fmla="val 25000"/>
                <a:gd name="adj4" fmla="val 48123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b="1" smtClean="0">
                  <a:solidFill>
                    <a:srgbClr val="FF0000"/>
                  </a:solidFill>
                  <a:latin typeface="Cambria" pitchFamily="18" charset="0"/>
                </a:rPr>
                <a:t>Hút nhau</a:t>
              </a:r>
              <a:endParaRPr lang="en-US" sz="2000" b="1" smtClean="0">
                <a:solidFill>
                  <a:srgbClr val="FF0000"/>
                </a:solidFill>
                <a:latin typeface="Cambria" pitchFamily="18" charset="0"/>
              </a:endParaRP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28600" y="2209800"/>
            <a:ext cx="6629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v"/>
              <a:tabLst/>
              <a:defRPr/>
            </a:pPr>
            <a:r>
              <a:rPr lang="en-US" sz="2800" kern="0" dirty="0" err="1" smtClean="0">
                <a:latin typeface="Cambria" pitchFamily="18" charset="0"/>
              </a:rPr>
              <a:t>Xung</a:t>
            </a:r>
            <a:r>
              <a:rPr lang="en-US" sz="2800" kern="0" dirty="0" smtClean="0">
                <a:latin typeface="Cambria" pitchFamily="18" charset="0"/>
              </a:rPr>
              <a:t> </a:t>
            </a:r>
            <a:r>
              <a:rPr lang="en-US" sz="2800" kern="0" dirty="0" err="1" smtClean="0">
                <a:latin typeface="Cambria" pitchFamily="18" charset="0"/>
              </a:rPr>
              <a:t>quanh</a:t>
            </a:r>
            <a:r>
              <a:rPr lang="en-US" sz="2800" kern="0" dirty="0" smtClean="0">
                <a:latin typeface="Cambria" pitchFamily="18" charset="0"/>
              </a:rPr>
              <a:t> </a:t>
            </a:r>
            <a:r>
              <a:rPr lang="en-US" sz="2800" kern="0" dirty="0" err="1" smtClean="0">
                <a:latin typeface="Cambria" pitchFamily="18" charset="0"/>
              </a:rPr>
              <a:t>mỗi</a:t>
            </a:r>
            <a:r>
              <a:rPr lang="en-US" sz="2800" kern="0" dirty="0" smtClean="0">
                <a:latin typeface="Cambria" pitchFamily="18" charset="0"/>
              </a:rPr>
              <a:t> </a:t>
            </a:r>
            <a:r>
              <a:rPr lang="en-US" sz="2800" kern="0" dirty="0" err="1" smtClean="0">
                <a:latin typeface="Cambria" pitchFamily="18" charset="0"/>
              </a:rPr>
              <a:t>vật</a:t>
            </a:r>
            <a:r>
              <a:rPr lang="en-US" sz="2800" kern="0" dirty="0" smtClean="0">
                <a:latin typeface="Cambria" pitchFamily="18" charset="0"/>
              </a:rPr>
              <a:t> </a:t>
            </a:r>
            <a:r>
              <a:rPr lang="en-US" sz="2800" kern="0" dirty="0" err="1" smtClean="0">
                <a:latin typeface="Cambria" pitchFamily="18" charset="0"/>
              </a:rPr>
              <a:t>đều</a:t>
            </a:r>
            <a:r>
              <a:rPr lang="en-US" sz="2800" kern="0" dirty="0" smtClean="0">
                <a:latin typeface="Cambria" pitchFamily="18" charset="0"/>
              </a:rPr>
              <a:t> </a:t>
            </a:r>
            <a:r>
              <a:rPr lang="en-US" sz="2800" kern="0" dirty="0" err="1" smtClean="0">
                <a:latin typeface="Cambria" pitchFamily="18" charset="0"/>
              </a:rPr>
              <a:t>có</a:t>
            </a:r>
            <a:r>
              <a:rPr lang="en-US" sz="2800" kern="0" dirty="0" smtClean="0">
                <a:latin typeface="Cambria" pitchFamily="18" charset="0"/>
              </a:rPr>
              <a:t> </a:t>
            </a:r>
            <a:r>
              <a:rPr lang="en-US" sz="2800" kern="0" dirty="0" err="1" smtClean="0">
                <a:latin typeface="Cambria" pitchFamily="18" charset="0"/>
              </a:rPr>
              <a:t>một</a:t>
            </a:r>
            <a:r>
              <a:rPr lang="en-US" sz="2800" kern="0" dirty="0" smtClean="0">
                <a:latin typeface="Cambria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Cambria" pitchFamily="18" charset="0"/>
              </a:rPr>
              <a:t>trường</a:t>
            </a:r>
            <a:r>
              <a:rPr lang="en-US" sz="2800" kern="0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Cambria" pitchFamily="18" charset="0"/>
              </a:rPr>
              <a:t>hấp</a:t>
            </a:r>
            <a:r>
              <a:rPr lang="en-US" sz="2800" kern="0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Cambria" pitchFamily="18" charset="0"/>
              </a:rPr>
              <a:t>dẫn</a:t>
            </a:r>
            <a:r>
              <a:rPr lang="en-US" sz="2800" kern="0" dirty="0" smtClean="0">
                <a:solidFill>
                  <a:srgbClr val="FF0000"/>
                </a:solidFill>
                <a:latin typeface="Cambria" pitchFamily="18" charset="0"/>
              </a:rPr>
              <a:t>.</a:t>
            </a: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/>
          <p:nvPr/>
        </p:nvGrpSpPr>
        <p:grpSpPr>
          <a:xfrm>
            <a:off x="0" y="2133600"/>
            <a:ext cx="9144000" cy="4724400"/>
            <a:chOff x="0" y="2133600"/>
            <a:chExt cx="9144000" cy="4724400"/>
          </a:xfrm>
        </p:grpSpPr>
        <p:grpSp>
          <p:nvGrpSpPr>
            <p:cNvPr id="8" name="Group 10"/>
            <p:cNvGrpSpPr/>
            <p:nvPr/>
          </p:nvGrpSpPr>
          <p:grpSpPr>
            <a:xfrm>
              <a:off x="6172200" y="2133600"/>
              <a:ext cx="2971800" cy="4724400"/>
              <a:chOff x="6172200" y="2133600"/>
              <a:chExt cx="2971800" cy="4724400"/>
            </a:xfrm>
          </p:grpSpPr>
          <p:pic>
            <p:nvPicPr>
              <p:cNvPr id="4" name="Picture 49" descr="GLOBE"/>
              <p:cNvPicPr>
                <a:picLocks noChangeAspect="1" noChangeArrowheads="1"/>
              </p:cNvPicPr>
              <p:nvPr/>
            </p:nvPicPr>
            <p:blipFill>
              <a:blip r:embed="rId2">
                <a:lum bright="-42000"/>
              </a:blip>
              <a:srcRect r="19455" b="39986"/>
              <a:stretch>
                <a:fillRect/>
              </a:stretch>
            </p:blipFill>
            <p:spPr bwMode="auto">
              <a:xfrm>
                <a:off x="6172200" y="4639553"/>
                <a:ext cx="2971800" cy="2218447"/>
              </a:xfrm>
              <a:prstGeom prst="rect">
                <a:avLst/>
              </a:prstGeom>
              <a:noFill/>
            </p:spPr>
          </p:pic>
          <p:pic>
            <p:nvPicPr>
              <p:cNvPr id="6" name="Picture 24" descr="golfballCLR"/>
              <p:cNvPicPr>
                <a:picLocks noChangeAspect="1" noChangeArrowheads="1" noCrop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7762875" y="2133600"/>
                <a:ext cx="454025" cy="454025"/>
              </a:xfrm>
              <a:prstGeom prst="rect">
                <a:avLst/>
              </a:prstGeom>
              <a:noFill/>
            </p:spPr>
          </p:pic>
          <p:sp>
            <p:nvSpPr>
              <p:cNvPr id="10" name="Left-Right Arrow Callout 9"/>
              <p:cNvSpPr/>
              <p:nvPr/>
            </p:nvSpPr>
            <p:spPr>
              <a:xfrm rot="5400000">
                <a:off x="7239000" y="3048000"/>
                <a:ext cx="1524000" cy="1219200"/>
              </a:xfrm>
              <a:prstGeom prst="leftRightArrowCallout">
                <a:avLst/>
              </a:prstGeom>
              <a:gradFill flip="none" rotWithShape="1">
                <a:gsLst>
                  <a:gs pos="0">
                    <a:srgbClr val="92D050">
                      <a:tint val="66000"/>
                      <a:satMod val="160000"/>
                    </a:srgbClr>
                  </a:gs>
                  <a:gs pos="50000">
                    <a:srgbClr val="92D050">
                      <a:tint val="44500"/>
                      <a:satMod val="160000"/>
                    </a:srgbClr>
                  </a:gs>
                  <a:gs pos="100000">
                    <a:srgbClr val="92D05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b="1" smtClean="0">
                    <a:solidFill>
                      <a:srgbClr val="FF0000"/>
                    </a:solidFill>
                    <a:latin typeface="Cambria" pitchFamily="18" charset="0"/>
                  </a:rPr>
                  <a:t>Hút nhau</a:t>
                </a:r>
                <a:endParaRPr lang="en-US" sz="2000" b="1" smtClean="0">
                  <a:solidFill>
                    <a:srgbClr val="FF0000"/>
                  </a:solidFill>
                  <a:latin typeface="Cambria" pitchFamily="18" charset="0"/>
                </a:endParaRPr>
              </a:p>
            </p:txBody>
          </p:sp>
        </p:grpSp>
        <p:pic>
          <p:nvPicPr>
            <p:cNvPr id="13" name="Picture 2" descr="D:\Education\Trung hoc Thuc hanh\General\Data\10 - Luc hap dan\img\sun.png"/>
            <p:cNvPicPr>
              <a:picLocks noChangeAspect="1" noChangeArrowheads="1"/>
            </p:cNvPicPr>
            <p:nvPr/>
          </p:nvPicPr>
          <p:blipFill>
            <a:blip r:embed="rId4"/>
            <a:srcRect l="34783"/>
            <a:stretch>
              <a:fillRect/>
            </a:stretch>
          </p:blipFill>
          <p:spPr bwMode="auto">
            <a:xfrm>
              <a:off x="0" y="3581400"/>
              <a:ext cx="1143000" cy="1653396"/>
            </a:xfrm>
            <a:prstGeom prst="rect">
              <a:avLst/>
            </a:prstGeom>
            <a:noFill/>
          </p:spPr>
        </p:pic>
        <p:sp>
          <p:nvSpPr>
            <p:cNvPr id="14" name="Left-Right Arrow Callout 13"/>
            <p:cNvSpPr/>
            <p:nvPr/>
          </p:nvSpPr>
          <p:spPr>
            <a:xfrm rot="946285">
              <a:off x="2623422" y="4682251"/>
              <a:ext cx="1524000" cy="1219200"/>
            </a:xfrm>
            <a:prstGeom prst="leftRightArrowCallout">
              <a:avLst>
                <a:gd name="adj1" fmla="val 31581"/>
                <a:gd name="adj2" fmla="val 25000"/>
                <a:gd name="adj3" fmla="val 25000"/>
                <a:gd name="adj4" fmla="val 48123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b="1" smtClean="0">
                  <a:solidFill>
                    <a:srgbClr val="FF0000"/>
                  </a:solidFill>
                  <a:latin typeface="Cambria" pitchFamily="18" charset="0"/>
                </a:rPr>
                <a:t>Hút nhau</a:t>
              </a:r>
              <a:endParaRPr lang="en-US" sz="2000" b="1" smtClean="0">
                <a:solidFill>
                  <a:srgbClr val="FF0000"/>
                </a:solidFill>
                <a:latin typeface="Cambria" pitchFamily="18" charset="0"/>
              </a:endParaRP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 bwMode="black">
          <a:xfrm>
            <a:off x="228600" y="254000"/>
            <a:ext cx="8382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II. Định luật vạn vật hấp dẫn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8" descr="C:\Users\Pierre\Desktop\Picture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4495800"/>
            <a:ext cx="609600" cy="52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C:\Users\Pierre\Desktop\Picture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5800" y="2768600"/>
            <a:ext cx="609600" cy="52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D:\Education\Trung hoc Thuc hanh\General\Data\10 - Luc hap dan\img\Picture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2286000"/>
            <a:ext cx="2286000" cy="2339340"/>
          </a:xfrm>
          <a:prstGeom prst="rect">
            <a:avLst/>
          </a:prstGeom>
          <a:noFill/>
        </p:spPr>
      </p:pic>
      <p:sp>
        <p:nvSpPr>
          <p:cNvPr id="21" name="Oval Callout 20"/>
          <p:cNvSpPr/>
          <p:nvPr/>
        </p:nvSpPr>
        <p:spPr>
          <a:xfrm>
            <a:off x="393700" y="1219200"/>
            <a:ext cx="3695700" cy="1219200"/>
          </a:xfrm>
          <a:prstGeom prst="wedgeEllipseCallout">
            <a:avLst>
              <a:gd name="adj1" fmla="val 62949"/>
              <a:gd name="adj2" fmla="val 6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1"/>
          <p:cNvGrpSpPr>
            <a:grpSpLocks/>
          </p:cNvGrpSpPr>
          <p:nvPr/>
        </p:nvGrpSpPr>
        <p:grpSpPr bwMode="auto">
          <a:xfrm>
            <a:off x="1403348" y="1905000"/>
            <a:ext cx="3549650" cy="538162"/>
            <a:chOff x="720" y="1005"/>
            <a:chExt cx="2236" cy="339"/>
          </a:xfrm>
        </p:grpSpPr>
        <p:sp>
          <p:nvSpPr>
            <p:cNvPr id="64" name="AutoShape 5"/>
            <p:cNvSpPr>
              <a:spLocks noChangeArrowheads="1"/>
            </p:cNvSpPr>
            <p:nvPr/>
          </p:nvSpPr>
          <p:spPr bwMode="gray">
            <a:xfrm>
              <a:off x="903" y="1005"/>
              <a:ext cx="2053" cy="3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1" name="Group 64"/>
            <p:cNvGrpSpPr>
              <a:grpSpLocks/>
            </p:cNvGrpSpPr>
            <p:nvPr/>
          </p:nvGrpSpPr>
          <p:grpSpPr bwMode="auto">
            <a:xfrm>
              <a:off x="720" y="1028"/>
              <a:ext cx="316" cy="316"/>
              <a:chOff x="720" y="1172"/>
              <a:chExt cx="316" cy="316"/>
            </a:xfrm>
          </p:grpSpPr>
          <p:sp>
            <p:nvSpPr>
              <p:cNvPr id="68" name="Oval 7"/>
              <p:cNvSpPr>
                <a:spLocks noChangeArrowheads="1"/>
              </p:cNvSpPr>
              <p:nvPr/>
            </p:nvSpPr>
            <p:spPr bwMode="gray">
              <a:xfrm>
                <a:off x="720" y="1172"/>
                <a:ext cx="316" cy="31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Oval 8"/>
              <p:cNvSpPr>
                <a:spLocks noChangeArrowheads="1"/>
              </p:cNvSpPr>
              <p:nvPr/>
            </p:nvSpPr>
            <p:spPr bwMode="gray">
              <a:xfrm>
                <a:off x="768" y="1221"/>
                <a:ext cx="220" cy="22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6" name="Text Box 10"/>
            <p:cNvSpPr txBox="1">
              <a:spLocks noChangeArrowheads="1"/>
            </p:cNvSpPr>
            <p:nvPr/>
          </p:nvSpPr>
          <p:spPr bwMode="gray">
            <a:xfrm>
              <a:off x="775" y="1077"/>
              <a:ext cx="21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67" name="Text Box 11"/>
            <p:cNvSpPr txBox="1">
              <a:spLocks noChangeArrowheads="1"/>
            </p:cNvSpPr>
            <p:nvPr/>
          </p:nvSpPr>
          <p:spPr bwMode="gray">
            <a:xfrm>
              <a:off x="1036" y="1059"/>
              <a:ext cx="11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Lực hấp dẫn</a:t>
              </a:r>
            </a:p>
          </p:txBody>
        </p:sp>
      </p:grp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1828798" y="3938586"/>
            <a:ext cx="6629402" cy="538163"/>
            <a:chOff x="1289" y="2160"/>
            <a:chExt cx="4176" cy="339"/>
          </a:xfrm>
        </p:grpSpPr>
        <p:sp>
          <p:nvSpPr>
            <p:cNvPr id="78" name="AutoShape 18"/>
            <p:cNvSpPr>
              <a:spLocks noChangeArrowheads="1"/>
            </p:cNvSpPr>
            <p:nvPr/>
          </p:nvSpPr>
          <p:spPr bwMode="gray">
            <a:xfrm>
              <a:off x="1472" y="2160"/>
              <a:ext cx="3993" cy="3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1289" y="2183"/>
              <a:ext cx="316" cy="316"/>
              <a:chOff x="980" y="1412"/>
              <a:chExt cx="316" cy="316"/>
            </a:xfrm>
          </p:grpSpPr>
          <p:sp>
            <p:nvSpPr>
              <p:cNvPr id="82" name="Oval 20"/>
              <p:cNvSpPr>
                <a:spLocks noChangeArrowheads="1"/>
              </p:cNvSpPr>
              <p:nvPr/>
            </p:nvSpPr>
            <p:spPr bwMode="gray">
              <a:xfrm>
                <a:off x="980" y="1412"/>
                <a:ext cx="316" cy="31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3" name="Oval 21"/>
              <p:cNvSpPr>
                <a:spLocks noChangeArrowheads="1"/>
              </p:cNvSpPr>
              <p:nvPr/>
            </p:nvSpPr>
            <p:spPr bwMode="gray">
              <a:xfrm>
                <a:off x="1028" y="1461"/>
                <a:ext cx="220" cy="22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" name="Text Box 22"/>
            <p:cNvSpPr txBox="1">
              <a:spLocks noChangeArrowheads="1"/>
            </p:cNvSpPr>
            <p:nvPr/>
          </p:nvSpPr>
          <p:spPr bwMode="gray">
            <a:xfrm>
              <a:off x="1344" y="2232"/>
              <a:ext cx="21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3</a:t>
              </a:r>
            </a:p>
          </p:txBody>
        </p:sp>
        <p:sp>
          <p:nvSpPr>
            <p:cNvPr id="81" name="Text Box 23"/>
            <p:cNvSpPr txBox="1">
              <a:spLocks noChangeArrowheads="1"/>
            </p:cNvSpPr>
            <p:nvPr/>
          </p:nvSpPr>
          <p:spPr bwMode="gray">
            <a:xfrm>
              <a:off x="1605" y="2214"/>
              <a:ext cx="38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Trọng lực là trường hợp riêng của lực hấp dẫn</a:t>
              </a:r>
            </a:p>
          </p:txBody>
        </p:sp>
      </p:grp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1219198" y="4957762"/>
            <a:ext cx="5791200" cy="539751"/>
            <a:chOff x="1981199" y="3657608"/>
            <a:chExt cx="5791201" cy="539751"/>
          </a:xfrm>
        </p:grpSpPr>
        <p:grpSp>
          <p:nvGrpSpPr>
            <p:cNvPr id="8" name="Group 44"/>
            <p:cNvGrpSpPr>
              <a:grpSpLocks/>
            </p:cNvGrpSpPr>
            <p:nvPr/>
          </p:nvGrpSpPr>
          <p:grpSpPr bwMode="auto">
            <a:xfrm>
              <a:off x="1981199" y="3657608"/>
              <a:ext cx="5791201" cy="539751"/>
              <a:chOff x="1200" y="2634"/>
              <a:chExt cx="3648" cy="340"/>
            </a:xfrm>
          </p:grpSpPr>
          <p:sp>
            <p:nvSpPr>
              <p:cNvPr id="101" name="AutoShape 24"/>
              <p:cNvSpPr>
                <a:spLocks noChangeArrowheads="1"/>
              </p:cNvSpPr>
              <p:nvPr/>
            </p:nvSpPr>
            <p:spPr bwMode="gray">
              <a:xfrm>
                <a:off x="1417" y="2634"/>
                <a:ext cx="3431" cy="33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92D050">
                      <a:tint val="66000"/>
                      <a:satMod val="160000"/>
                    </a:srgbClr>
                  </a:gs>
                  <a:gs pos="50000">
                    <a:srgbClr val="92D050">
                      <a:tint val="44500"/>
                      <a:satMod val="160000"/>
                    </a:srgbClr>
                  </a:gs>
                  <a:gs pos="100000">
                    <a:srgbClr val="92D05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2" name="Text Box 25"/>
              <p:cNvSpPr txBox="1">
                <a:spLocks noChangeArrowheads="1"/>
              </p:cNvSpPr>
              <p:nvPr/>
            </p:nvSpPr>
            <p:spPr bwMode="gray">
              <a:xfrm>
                <a:off x="1536" y="2688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b="1"/>
              </a:p>
            </p:txBody>
          </p:sp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>
                <a:off x="1200" y="2658"/>
                <a:ext cx="316" cy="316"/>
                <a:chOff x="980" y="1412"/>
                <a:chExt cx="316" cy="316"/>
              </a:xfrm>
            </p:grpSpPr>
            <p:sp>
              <p:nvSpPr>
                <p:cNvPr id="105" name="Oval 2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rgbClr val="FF0000"/>
                  </a:solidFill>
                  <a:headEnd/>
                  <a:tailEnd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" name="Oval 2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4" name="Text Box 29"/>
              <p:cNvSpPr txBox="1">
                <a:spLocks noChangeArrowheads="1"/>
              </p:cNvSpPr>
              <p:nvPr/>
            </p:nvSpPr>
            <p:spPr bwMode="gray">
              <a:xfrm>
                <a:off x="1257" y="2706"/>
                <a:ext cx="219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smtClean="0">
                    <a:solidFill>
                      <a:srgbClr val="0070C0"/>
                    </a:solidFill>
                  </a:rPr>
                  <a:t>*</a:t>
                </a:r>
              </a:p>
            </p:txBody>
          </p:sp>
        </p:grpSp>
        <p:sp>
          <p:nvSpPr>
            <p:cNvPr id="100" name="Rectangle 53"/>
            <p:cNvSpPr>
              <a:spLocks noChangeArrowheads="1"/>
            </p:cNvSpPr>
            <p:nvPr/>
          </p:nvSpPr>
          <p:spPr bwMode="auto">
            <a:xfrm>
              <a:off x="2590800" y="3733800"/>
              <a:ext cx="49039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Giá trị của định luật vạn vật hấp dẫn</a:t>
              </a:r>
            </a:p>
          </p:txBody>
        </p:sp>
      </p:grpSp>
      <p:sp>
        <p:nvSpPr>
          <p:cNvPr id="35" name="Freeform 7"/>
          <p:cNvSpPr>
            <a:spLocks/>
          </p:cNvSpPr>
          <p:nvPr/>
        </p:nvSpPr>
        <p:spPr bwMode="gray">
          <a:xfrm>
            <a:off x="0" y="0"/>
            <a:ext cx="9156700" cy="687228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mbria" pitchFamily="18" charset="0"/>
            </a:endParaRPr>
          </a:p>
        </p:txBody>
      </p:sp>
      <p:pic>
        <p:nvPicPr>
          <p:cNvPr id="1026" name="Picture 2" descr="D:\Education\Trung hoc Thuc hanh\General\Data\10 - Luc hap dan\img\sun.png"/>
          <p:cNvPicPr>
            <a:picLocks noChangeAspect="1" noChangeArrowheads="1"/>
          </p:cNvPicPr>
          <p:nvPr/>
        </p:nvPicPr>
        <p:blipFill>
          <a:blip r:embed="rId2"/>
          <a:srcRect l="53196"/>
          <a:stretch>
            <a:fillRect/>
          </a:stretch>
        </p:blipFill>
        <p:spPr bwMode="auto">
          <a:xfrm>
            <a:off x="0" y="1219200"/>
            <a:ext cx="2438400" cy="49149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Nội dung</a:t>
            </a:r>
            <a:endParaRPr lang="en-US"/>
          </a:p>
        </p:txBody>
      </p:sp>
      <p:sp>
        <p:nvSpPr>
          <p:cNvPr id="60" name="AutoShape 2"/>
          <p:cNvSpPr>
            <a:spLocks noChangeArrowheads="1"/>
          </p:cNvSpPr>
          <p:nvPr/>
        </p:nvSpPr>
        <p:spPr bwMode="gray">
          <a:xfrm rot="5400000">
            <a:off x="-2220913" y="1447800"/>
            <a:ext cx="4430713" cy="4430713"/>
          </a:xfrm>
          <a:custGeom>
            <a:avLst/>
            <a:gdLst>
              <a:gd name="T0" fmla="*/ 2147483647 w 21600"/>
              <a:gd name="T1" fmla="*/ 0 h 21600"/>
              <a:gd name="T2" fmla="*/ 139820246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0099FF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904998" y="2924174"/>
            <a:ext cx="4419600" cy="533400"/>
            <a:chOff x="1104" y="1488"/>
            <a:chExt cx="2784" cy="336"/>
          </a:xfrm>
        </p:grpSpPr>
        <p:sp>
          <p:nvSpPr>
            <p:cNvPr id="71" name="AutoShape 4"/>
            <p:cNvSpPr>
              <a:spLocks noChangeArrowheads="1"/>
            </p:cNvSpPr>
            <p:nvPr/>
          </p:nvSpPr>
          <p:spPr bwMode="gray">
            <a:xfrm>
              <a:off x="1321" y="1488"/>
              <a:ext cx="2567" cy="33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2" name="Text Box 12"/>
            <p:cNvSpPr txBox="1">
              <a:spLocks noChangeArrowheads="1"/>
            </p:cNvSpPr>
            <p:nvPr/>
          </p:nvSpPr>
          <p:spPr bwMode="gray">
            <a:xfrm>
              <a:off x="1440" y="1542"/>
              <a:ext cx="222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Định luật vạn vật hấp dẫn</a:t>
              </a:r>
              <a:endParaRPr lang="en-US" b="1">
                <a:solidFill>
                  <a:srgbClr val="0070C0"/>
                </a:solidFill>
              </a:endParaRPr>
            </a:p>
          </p:txBody>
        </p:sp>
        <p:grpSp>
          <p:nvGrpSpPr>
            <p:cNvPr id="4" name="Group 72"/>
            <p:cNvGrpSpPr>
              <a:grpSpLocks/>
            </p:cNvGrpSpPr>
            <p:nvPr/>
          </p:nvGrpSpPr>
          <p:grpSpPr bwMode="auto">
            <a:xfrm>
              <a:off x="1104" y="1508"/>
              <a:ext cx="316" cy="316"/>
              <a:chOff x="884" y="1192"/>
              <a:chExt cx="316" cy="316"/>
            </a:xfrm>
          </p:grpSpPr>
          <p:sp>
            <p:nvSpPr>
              <p:cNvPr id="75" name="Oval 15"/>
              <p:cNvSpPr>
                <a:spLocks noChangeArrowheads="1"/>
              </p:cNvSpPr>
              <p:nvPr/>
            </p:nvSpPr>
            <p:spPr bwMode="gray">
              <a:xfrm>
                <a:off x="884" y="1192"/>
                <a:ext cx="316" cy="31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6" name="Oval 16"/>
              <p:cNvSpPr>
                <a:spLocks noChangeArrowheads="1"/>
              </p:cNvSpPr>
              <p:nvPr/>
            </p:nvSpPr>
            <p:spPr bwMode="gray">
              <a:xfrm>
                <a:off x="932" y="1236"/>
                <a:ext cx="220" cy="22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" name="Text Box 17"/>
            <p:cNvSpPr txBox="1">
              <a:spLocks noChangeArrowheads="1"/>
            </p:cNvSpPr>
            <p:nvPr/>
          </p:nvSpPr>
          <p:spPr bwMode="gray">
            <a:xfrm>
              <a:off x="1152" y="1536"/>
              <a:ext cx="21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70C0"/>
                  </a:solidFill>
                </a:rPr>
                <a:t>2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II. </a:t>
            </a:r>
            <a:r>
              <a:rPr lang="en-US" sz="3000" dirty="0" err="1" smtClean="0"/>
              <a:t>Định</a:t>
            </a:r>
            <a:r>
              <a:rPr lang="en-US" sz="3000" dirty="0" smtClean="0"/>
              <a:t> </a:t>
            </a:r>
            <a:r>
              <a:rPr lang="en-US" sz="3000" dirty="0" err="1" smtClean="0"/>
              <a:t>luật</a:t>
            </a:r>
            <a:r>
              <a:rPr lang="en-US" sz="3000" dirty="0" smtClean="0"/>
              <a:t> </a:t>
            </a:r>
            <a:r>
              <a:rPr lang="en-US" sz="3000" dirty="0" err="1" smtClean="0"/>
              <a:t>vạn</a:t>
            </a:r>
            <a:r>
              <a:rPr lang="en-US" sz="3000" dirty="0" smtClean="0"/>
              <a:t> </a:t>
            </a:r>
            <a:r>
              <a:rPr lang="en-US" sz="3000" dirty="0" err="1" smtClean="0"/>
              <a:t>vật</a:t>
            </a:r>
            <a:r>
              <a:rPr lang="en-US" sz="3000" dirty="0" smtClean="0"/>
              <a:t> </a:t>
            </a:r>
            <a:r>
              <a:rPr lang="en-US" sz="3000" dirty="0" err="1" smtClean="0"/>
              <a:t>hấp</a:t>
            </a:r>
            <a:r>
              <a:rPr lang="en-US" sz="3000" dirty="0" smtClean="0"/>
              <a:t> </a:t>
            </a:r>
            <a:r>
              <a:rPr lang="en-US" sz="3000" dirty="0" err="1" smtClean="0"/>
              <a:t>dẫn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49" y="1801961"/>
            <a:ext cx="8763000" cy="15240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0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0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0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0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0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0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0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070641"/>
            <a:ext cx="434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u="sng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b="1" u="sng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0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9738" y="3318782"/>
            <a:ext cx="434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u="sng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31"/>
          <p:cNvGrpSpPr/>
          <p:nvPr/>
        </p:nvGrpSpPr>
        <p:grpSpPr>
          <a:xfrm>
            <a:off x="4006995" y="4317925"/>
            <a:ext cx="5746605" cy="2159075"/>
            <a:chOff x="1524000" y="4540161"/>
            <a:chExt cx="6248400" cy="2026940"/>
          </a:xfrm>
        </p:grpSpPr>
        <p:sp>
          <p:nvSpPr>
            <p:cNvPr id="20" name="Line 2"/>
            <p:cNvSpPr>
              <a:spLocks noChangeShapeType="1"/>
            </p:cNvSpPr>
            <p:nvPr/>
          </p:nvSpPr>
          <p:spPr bwMode="auto">
            <a:xfrm flipH="1">
              <a:off x="2606675" y="6124486"/>
              <a:ext cx="3476625" cy="0"/>
            </a:xfrm>
            <a:prstGeom prst="line">
              <a:avLst/>
            </a:pr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3"/>
            <p:cNvSpPr>
              <a:spLocks noChangeShapeType="1"/>
            </p:cNvSpPr>
            <p:nvPr/>
          </p:nvSpPr>
          <p:spPr bwMode="auto">
            <a:xfrm>
              <a:off x="2619375" y="5200561"/>
              <a:ext cx="3463925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prstDash val="dash"/>
              <a:round/>
              <a:headEnd type="none" w="sm" len="sm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2159000" y="4763999"/>
              <a:ext cx="871538" cy="1536700"/>
              <a:chOff x="612" y="2863"/>
              <a:chExt cx="684" cy="1206"/>
            </a:xfrm>
          </p:grpSpPr>
          <p:sp>
            <p:nvSpPr>
              <p:cNvPr id="41" name="Oval 5"/>
              <p:cNvSpPr>
                <a:spLocks noChangeArrowheads="1"/>
              </p:cNvSpPr>
              <p:nvPr/>
            </p:nvSpPr>
            <p:spPr bwMode="auto">
              <a:xfrm>
                <a:off x="612" y="2863"/>
                <a:ext cx="684" cy="6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76200">
                <a:noFill/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6"/>
              <p:cNvSpPr>
                <a:spLocks noChangeShapeType="1"/>
              </p:cNvSpPr>
              <p:nvPr/>
            </p:nvSpPr>
            <p:spPr bwMode="auto">
              <a:xfrm>
                <a:off x="957" y="3207"/>
                <a:ext cx="0" cy="862"/>
              </a:xfrm>
              <a:prstGeom prst="line">
                <a:avLst/>
              </a:pr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  <a:round/>
                <a:headEnd type="none" w="sm" len="sm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9"/>
            <p:cNvGrpSpPr>
              <a:grpSpLocks/>
            </p:cNvGrpSpPr>
            <p:nvPr/>
          </p:nvGrpSpPr>
          <p:grpSpPr bwMode="auto">
            <a:xfrm>
              <a:off x="5614988" y="4763999"/>
              <a:ext cx="871537" cy="1536700"/>
              <a:chOff x="4056" y="2863"/>
              <a:chExt cx="684" cy="1206"/>
            </a:xfrm>
          </p:grpSpPr>
          <p:sp>
            <p:nvSpPr>
              <p:cNvPr id="39" name="Oval 10"/>
              <p:cNvSpPr>
                <a:spLocks noChangeArrowheads="1"/>
              </p:cNvSpPr>
              <p:nvPr/>
            </p:nvSpPr>
            <p:spPr bwMode="auto">
              <a:xfrm>
                <a:off x="4056" y="2863"/>
                <a:ext cx="684" cy="684"/>
              </a:xfrm>
              <a:prstGeom prst="ellipse">
                <a:avLst/>
              </a:prstGeom>
              <a:gradFill rotWithShape="1">
                <a:gsLst>
                  <a:gs pos="0">
                    <a:srgbClr val="669900"/>
                  </a:gs>
                  <a:gs pos="100000">
                    <a:srgbClr val="6699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76200">
                <a:noFill/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11"/>
              <p:cNvSpPr>
                <a:spLocks noChangeShapeType="1"/>
              </p:cNvSpPr>
              <p:nvPr/>
            </p:nvSpPr>
            <p:spPr bwMode="auto">
              <a:xfrm>
                <a:off x="4413" y="3207"/>
                <a:ext cx="0" cy="862"/>
              </a:xfrm>
              <a:prstGeom prst="line">
                <a:avLst/>
              </a:prstGeom>
              <a:ln w="28575">
                <a:prstDash val="dash"/>
                <a:headEnd type="none" w="sm" len="sm"/>
                <a:tailE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2620963" y="5197386"/>
              <a:ext cx="95091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>
              <a:off x="5073650" y="5197386"/>
              <a:ext cx="950913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14"/>
            <p:cNvGrpSpPr>
              <a:grpSpLocks/>
            </p:cNvGrpSpPr>
            <p:nvPr/>
          </p:nvGrpSpPr>
          <p:grpSpPr bwMode="auto">
            <a:xfrm>
              <a:off x="3163891" y="5403762"/>
              <a:ext cx="512763" cy="369888"/>
              <a:chOff x="1701" y="1875"/>
              <a:chExt cx="323" cy="233"/>
            </a:xfrm>
          </p:grpSpPr>
          <p:sp>
            <p:nvSpPr>
              <p:cNvPr id="37" name="Text Box 15"/>
              <p:cNvSpPr txBox="1">
                <a:spLocks noChangeArrowheads="1"/>
              </p:cNvSpPr>
              <p:nvPr/>
            </p:nvSpPr>
            <p:spPr bwMode="auto">
              <a:xfrm>
                <a:off x="1701" y="1875"/>
                <a:ext cx="323" cy="233"/>
              </a:xfrm>
              <a:prstGeom prst="rect">
                <a:avLst/>
              </a:prstGeom>
              <a:noFill/>
              <a:ln w="76200">
                <a:noFill/>
                <a:miter lim="800000"/>
                <a:headEnd type="none" w="sm" len="sm"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mtClean="0">
                    <a:solidFill>
                      <a:srgbClr val="FF0000"/>
                    </a:solidFill>
                  </a:rPr>
                  <a:t>F</a:t>
                </a:r>
                <a:r>
                  <a:rPr lang="en-US" baseline="-25000" smtClean="0">
                    <a:solidFill>
                      <a:srgbClr val="FF0000"/>
                    </a:solidFill>
                  </a:rPr>
                  <a:t>21</a:t>
                </a: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Line 16"/>
              <p:cNvSpPr>
                <a:spLocks noChangeShapeType="1"/>
              </p:cNvSpPr>
              <p:nvPr/>
            </p:nvSpPr>
            <p:spPr bwMode="auto">
              <a:xfrm>
                <a:off x="1734" y="1884"/>
                <a:ext cx="28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Rectangle 20"/>
            <p:cNvSpPr>
              <a:spLocks noChangeArrowheads="1"/>
            </p:cNvSpPr>
            <p:nvPr/>
          </p:nvSpPr>
          <p:spPr bwMode="auto">
            <a:xfrm>
              <a:off x="4151313" y="6105436"/>
              <a:ext cx="336952" cy="461665"/>
            </a:xfrm>
            <a:prstGeom prst="rect">
              <a:avLst/>
            </a:prstGeom>
            <a:noFill/>
            <a:ln w="76200">
              <a:noFill/>
              <a:miter lim="800000"/>
              <a:headEnd type="none" w="sm" len="sm"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 i="1" smtClean="0">
                  <a:solidFill>
                    <a:srgbClr val="0070C0"/>
                  </a:solidFill>
                </a:rPr>
                <a:t>r</a:t>
              </a:r>
              <a:endParaRPr lang="en-US" sz="3200" b="1" i="1">
                <a:solidFill>
                  <a:srgbClr val="0070C0"/>
                </a:solidFill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1524000" y="4540161"/>
              <a:ext cx="863600" cy="400110"/>
            </a:xfrm>
            <a:prstGeom prst="rect">
              <a:avLst/>
            </a:prstGeom>
            <a:noFill/>
            <a:ln w="76200">
              <a:noFill/>
              <a:miter lim="800000"/>
              <a:headEnd type="none" w="sm" len="sm"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chemeClr val="accent2"/>
                  </a:solidFill>
                  <a:latin typeface="Cambria" pitchFamily="18" charset="0"/>
                </a:rPr>
                <a:t>m</a:t>
              </a:r>
              <a:r>
                <a:rPr lang="en-US" sz="2000" b="1" baseline="-25000">
                  <a:solidFill>
                    <a:schemeClr val="accent2"/>
                  </a:solidFill>
                  <a:latin typeface="Cambria" pitchFamily="18" charset="0"/>
                </a:rPr>
                <a:t>1</a:t>
              </a:r>
              <a:endParaRPr lang="en-US" sz="2000" b="1">
                <a:solidFill>
                  <a:schemeClr val="accent2"/>
                </a:solidFill>
                <a:latin typeface="Cambria" pitchFamily="18" charset="0"/>
              </a:endParaRPr>
            </a:p>
          </p:txBody>
        </p:sp>
        <p:sp>
          <p:nvSpPr>
            <p:cNvPr id="33" name="Text Box 23"/>
            <p:cNvSpPr txBox="1">
              <a:spLocks noChangeArrowheads="1"/>
            </p:cNvSpPr>
            <p:nvPr/>
          </p:nvSpPr>
          <p:spPr bwMode="auto">
            <a:xfrm>
              <a:off x="6554788" y="4540161"/>
              <a:ext cx="1217612" cy="400110"/>
            </a:xfrm>
            <a:prstGeom prst="rect">
              <a:avLst/>
            </a:prstGeom>
            <a:noFill/>
            <a:ln w="76200">
              <a:noFill/>
              <a:miter lim="800000"/>
              <a:headEnd type="none" w="sm" len="sm"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669900"/>
                  </a:solidFill>
                  <a:latin typeface="Cambria" pitchFamily="18" charset="0"/>
                </a:rPr>
                <a:t>m</a:t>
              </a:r>
              <a:r>
                <a:rPr lang="en-US" sz="2000" b="1" baseline="-25000">
                  <a:solidFill>
                    <a:srgbClr val="669900"/>
                  </a:solidFill>
                  <a:latin typeface="Cambria" pitchFamily="18" charset="0"/>
                </a:rPr>
                <a:t>2</a:t>
              </a:r>
              <a:endParaRPr lang="en-US" sz="2000" b="1">
                <a:solidFill>
                  <a:srgbClr val="669900"/>
                </a:solidFill>
                <a:latin typeface="Cambria" pitchFamily="18" charset="0"/>
              </a:endParaRPr>
            </a:p>
          </p:txBody>
        </p:sp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4687890" y="5403762"/>
              <a:ext cx="512763" cy="369888"/>
              <a:chOff x="1701" y="1875"/>
              <a:chExt cx="323" cy="233"/>
            </a:xfrm>
          </p:grpSpPr>
          <p:sp>
            <p:nvSpPr>
              <p:cNvPr id="35" name="Text Box 34"/>
              <p:cNvSpPr txBox="1">
                <a:spLocks noChangeArrowheads="1"/>
              </p:cNvSpPr>
              <p:nvPr/>
            </p:nvSpPr>
            <p:spPr bwMode="auto">
              <a:xfrm>
                <a:off x="1701" y="1875"/>
                <a:ext cx="323" cy="233"/>
              </a:xfrm>
              <a:prstGeom prst="rect">
                <a:avLst/>
              </a:prstGeom>
              <a:noFill/>
              <a:ln w="76200">
                <a:noFill/>
                <a:miter lim="800000"/>
                <a:headEnd type="none" w="sm" len="sm"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mtClean="0">
                    <a:solidFill>
                      <a:srgbClr val="FF0000"/>
                    </a:solidFill>
                  </a:rPr>
                  <a:t>F</a:t>
                </a:r>
                <a:r>
                  <a:rPr lang="en-US" baseline="-25000" smtClean="0">
                    <a:solidFill>
                      <a:srgbClr val="FF0000"/>
                    </a:solidFill>
                  </a:rPr>
                  <a:t>12</a:t>
                </a: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Line 35"/>
              <p:cNvSpPr>
                <a:spLocks noChangeShapeType="1"/>
              </p:cNvSpPr>
              <p:nvPr/>
            </p:nvSpPr>
            <p:spPr bwMode="auto">
              <a:xfrm>
                <a:off x="1734" y="1884"/>
                <a:ext cx="28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" name="Group 52"/>
          <p:cNvGrpSpPr/>
          <p:nvPr/>
        </p:nvGrpSpPr>
        <p:grpSpPr>
          <a:xfrm>
            <a:off x="525494" y="4577350"/>
            <a:ext cx="3176701" cy="1724025"/>
            <a:chOff x="2743200" y="2590800"/>
            <a:chExt cx="3176701" cy="1724025"/>
          </a:xfrm>
        </p:grpSpPr>
        <p:grpSp>
          <p:nvGrpSpPr>
            <p:cNvPr id="16" name="Group 28"/>
            <p:cNvGrpSpPr/>
            <p:nvPr/>
          </p:nvGrpSpPr>
          <p:grpSpPr>
            <a:xfrm>
              <a:off x="2804496" y="2590800"/>
              <a:ext cx="3115405" cy="1724025"/>
              <a:chOff x="2804496" y="2619375"/>
              <a:chExt cx="3115405" cy="1724025"/>
            </a:xfrm>
          </p:grpSpPr>
          <p:graphicFrame>
            <p:nvGraphicFramePr>
              <p:cNvPr id="18" name="Object 3"/>
              <p:cNvGraphicFramePr>
                <a:graphicFrameLocks noChangeAspect="1"/>
              </p:cNvGraphicFramePr>
              <p:nvPr/>
            </p:nvGraphicFramePr>
            <p:xfrm>
              <a:off x="3048000" y="2619375"/>
              <a:ext cx="2402205" cy="1114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12" r:id="rId3" imgW="927100" imgH="431800" progId="">
                      <p:embed/>
                    </p:oleObj>
                  </mc:Choice>
                  <mc:Fallback>
                    <p:oleObj r:id="rId3" imgW="927100" imgH="431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48000" y="2619375"/>
                            <a:ext cx="2402205" cy="11144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" name="Rectangle 18"/>
              <p:cNvSpPr/>
              <p:nvPr/>
            </p:nvSpPr>
            <p:spPr>
              <a:xfrm>
                <a:off x="2804496" y="3881735"/>
                <a:ext cx="311540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i="1" dirty="0" smtClean="0">
                    <a:latin typeface="Cambria" pitchFamily="18" charset="0"/>
                  </a:rPr>
                  <a:t>G </a:t>
                </a:r>
                <a:r>
                  <a:rPr lang="en-US" sz="2400" i="1" dirty="0" smtClean="0">
                    <a:latin typeface="Cambria" pitchFamily="18" charset="0"/>
                    <a:sym typeface="Symbol" pitchFamily="18" charset="2"/>
                  </a:rPr>
                  <a:t></a:t>
                </a:r>
                <a:r>
                  <a:rPr lang="en-US" sz="2400" i="1" dirty="0" smtClean="0">
                    <a:latin typeface="Cambria" pitchFamily="18" charset="0"/>
                  </a:rPr>
                  <a:t> 6,67.10</a:t>
                </a:r>
                <a:r>
                  <a:rPr lang="en-US" sz="2400" i="1" baseline="30000" dirty="0" smtClean="0">
                    <a:latin typeface="Cambria" pitchFamily="18" charset="0"/>
                    <a:sym typeface="Symbol" pitchFamily="18" charset="2"/>
                  </a:rPr>
                  <a:t>-11</a:t>
                </a:r>
                <a:r>
                  <a:rPr lang="en-US" sz="2400" i="1" dirty="0" smtClean="0">
                    <a:latin typeface="Cambria" pitchFamily="18" charset="0"/>
                    <a:sym typeface="Symbol" pitchFamily="18" charset="2"/>
                  </a:rPr>
                  <a:t> Nm</a:t>
                </a:r>
                <a:r>
                  <a:rPr lang="en-US" sz="2400" i="1" baseline="30000" dirty="0" smtClean="0">
                    <a:latin typeface="Cambria" pitchFamily="18" charset="0"/>
                    <a:sym typeface="Symbol" pitchFamily="18" charset="2"/>
                  </a:rPr>
                  <a:t>2</a:t>
                </a:r>
                <a:r>
                  <a:rPr lang="en-US" sz="2400" i="1" dirty="0" smtClean="0">
                    <a:latin typeface="Cambria" pitchFamily="18" charset="0"/>
                    <a:sym typeface="Symbol" pitchFamily="18" charset="2"/>
                  </a:rPr>
                  <a:t>/kg</a:t>
                </a:r>
                <a:r>
                  <a:rPr lang="en-US" sz="2400" i="1" baseline="30000" dirty="0" smtClean="0">
                    <a:latin typeface="Cambria" pitchFamily="18" charset="0"/>
                    <a:sym typeface="Symbol" pitchFamily="18" charset="2"/>
                  </a:rPr>
                  <a:t>2 </a:t>
                </a:r>
                <a:endParaRPr lang="en-US" sz="2400" i="1" dirty="0">
                  <a:latin typeface="Cambria" pitchFamily="18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2743200" y="2590800"/>
              <a:ext cx="3124200" cy="1143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heme/theme1.xml><?xml version="1.0" encoding="utf-8"?>
<a:theme xmlns:a="http://schemas.openxmlformats.org/drawingml/2006/main" name="3">
  <a:themeElements>
    <a:clrScheme name="3 1">
      <a:dk1>
        <a:srgbClr val="000000"/>
      </a:dk1>
      <a:lt1>
        <a:srgbClr val="FFFFFF"/>
      </a:lt1>
      <a:dk2>
        <a:srgbClr val="114F9B"/>
      </a:dk2>
      <a:lt2>
        <a:srgbClr val="C0C0C0"/>
      </a:lt2>
      <a:accent1>
        <a:srgbClr val="4792D7"/>
      </a:accent1>
      <a:accent2>
        <a:srgbClr val="F6750A"/>
      </a:accent2>
      <a:accent3>
        <a:srgbClr val="FFFFFF"/>
      </a:accent3>
      <a:accent4>
        <a:srgbClr val="000000"/>
      </a:accent4>
      <a:accent5>
        <a:srgbClr val="B1C7E8"/>
      </a:accent5>
      <a:accent6>
        <a:srgbClr val="DF6908"/>
      </a:accent6>
      <a:hlink>
        <a:srgbClr val="8CB929"/>
      </a:hlink>
      <a:folHlink>
        <a:srgbClr val="C072AA"/>
      </a:folHlink>
    </a:clrScheme>
    <a:fontScheme name="3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 1">
        <a:dk1>
          <a:srgbClr val="000000"/>
        </a:dk1>
        <a:lt1>
          <a:srgbClr val="FFFFFF"/>
        </a:lt1>
        <a:dk2>
          <a:srgbClr val="114F9B"/>
        </a:dk2>
        <a:lt2>
          <a:srgbClr val="C0C0C0"/>
        </a:lt2>
        <a:accent1>
          <a:srgbClr val="4792D7"/>
        </a:accent1>
        <a:accent2>
          <a:srgbClr val="F6750A"/>
        </a:accent2>
        <a:accent3>
          <a:srgbClr val="FFFFFF"/>
        </a:accent3>
        <a:accent4>
          <a:srgbClr val="000000"/>
        </a:accent4>
        <a:accent5>
          <a:srgbClr val="B1C7E8"/>
        </a:accent5>
        <a:accent6>
          <a:srgbClr val="DF6908"/>
        </a:accent6>
        <a:hlink>
          <a:srgbClr val="8CB929"/>
        </a:hlink>
        <a:folHlink>
          <a:srgbClr val="C072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 2">
        <a:dk1>
          <a:srgbClr val="000000"/>
        </a:dk1>
        <a:lt1>
          <a:srgbClr val="FFFFFF"/>
        </a:lt1>
        <a:dk2>
          <a:srgbClr val="660033"/>
        </a:dk2>
        <a:lt2>
          <a:srgbClr val="C0C0C0"/>
        </a:lt2>
        <a:accent1>
          <a:srgbClr val="948EDE"/>
        </a:accent1>
        <a:accent2>
          <a:srgbClr val="36B9BC"/>
        </a:accent2>
        <a:accent3>
          <a:srgbClr val="FFFFFF"/>
        </a:accent3>
        <a:accent4>
          <a:srgbClr val="000000"/>
        </a:accent4>
        <a:accent5>
          <a:srgbClr val="C8C6EC"/>
        </a:accent5>
        <a:accent6>
          <a:srgbClr val="30A7AA"/>
        </a:accent6>
        <a:hlink>
          <a:srgbClr val="C8B540"/>
        </a:hlink>
        <a:folHlink>
          <a:srgbClr val="8198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 3">
        <a:dk1>
          <a:srgbClr val="000000"/>
        </a:dk1>
        <a:lt1>
          <a:srgbClr val="FFFFFF"/>
        </a:lt1>
        <a:dk2>
          <a:srgbClr val="006666"/>
        </a:dk2>
        <a:lt2>
          <a:srgbClr val="C0C0C0"/>
        </a:lt2>
        <a:accent1>
          <a:srgbClr val="8FC670"/>
        </a:accent1>
        <a:accent2>
          <a:srgbClr val="40B1C8"/>
        </a:accent2>
        <a:accent3>
          <a:srgbClr val="FFFFFF"/>
        </a:accent3>
        <a:accent4>
          <a:srgbClr val="000000"/>
        </a:accent4>
        <a:accent5>
          <a:srgbClr val="C6DFBB"/>
        </a:accent5>
        <a:accent6>
          <a:srgbClr val="39A0B5"/>
        </a:accent6>
        <a:hlink>
          <a:srgbClr val="FBAC0D"/>
        </a:hlink>
        <a:folHlink>
          <a:srgbClr val="D4CF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588TGp_Housesale_light</Template>
  <TotalTime>4425648</TotalTime>
  <Words>917</Words>
  <Application>Microsoft Office PowerPoint</Application>
  <PresentationFormat>On-screen Show (4:3)</PresentationFormat>
  <Paragraphs>149</Paragraphs>
  <Slides>30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Cambria</vt:lpstr>
      <vt:lpstr>Symbol</vt:lpstr>
      <vt:lpstr>Tahoma</vt:lpstr>
      <vt:lpstr>Times New Roman</vt:lpstr>
      <vt:lpstr>Verdana</vt:lpstr>
      <vt:lpstr>Wingdings</vt:lpstr>
      <vt:lpstr>3</vt:lpstr>
      <vt:lpstr>Equation</vt:lpstr>
      <vt:lpstr>PowerPoint Presentation</vt:lpstr>
      <vt:lpstr>PowerPoint Presentation</vt:lpstr>
      <vt:lpstr>PowerPoint Presentation</vt:lpstr>
      <vt:lpstr>Nội dung</vt:lpstr>
      <vt:lpstr>PowerPoint Presentation</vt:lpstr>
      <vt:lpstr>1. Lực hấp dẫn</vt:lpstr>
      <vt:lpstr>PowerPoint Presentation</vt:lpstr>
      <vt:lpstr>Nội dung</vt:lpstr>
      <vt:lpstr>II. Định luật vạn vật hấp dẫn</vt:lpstr>
      <vt:lpstr>II. Định luật vạn vật hấp dẫn</vt:lpstr>
      <vt:lpstr>II. Định luật vạn vật hấp dẫn</vt:lpstr>
      <vt:lpstr>PowerPoint Presentation</vt:lpstr>
      <vt:lpstr>PowerPoint Presentation</vt:lpstr>
      <vt:lpstr>III. Trọng lực là trường hợp riêng của lực hấp dẫn</vt:lpstr>
      <vt:lpstr>III. Trọng lực là trường hợp riêng của lực hấp dẫn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Lực hấp dẫn Định luật vạn vật hấp dẫn</dc:title>
  <dc:creator>Pierre</dc:creator>
  <cp:lastModifiedBy>Vien</cp:lastModifiedBy>
  <cp:revision>380</cp:revision>
  <dcterms:created xsi:type="dcterms:W3CDTF">2006-08-16T00:00:00Z</dcterms:created>
  <dcterms:modified xsi:type="dcterms:W3CDTF">2019-11-07T01:44:23Z</dcterms:modified>
</cp:coreProperties>
</file>