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42AC-0E08-4CD1-B607-BF9FC54E701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7D59-0B79-4117-A3D7-44800DA2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C7D59-0B79-4117-A3D7-44800DA224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C7D59-0B79-4117-A3D7-44800DA224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2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9B6A-6174-42EE-8FFF-F318C9189B9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A5D2-E3EE-485B-8CF0-4A78963C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33" l="3927" r="99158">
                        <a14:foregroundMark x1="38289" y1="44167" x2="34783" y2="5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855" y="2611242"/>
            <a:ext cx="2426004" cy="40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" b="91852" l="7096" r="90145">
                        <a14:foregroundMark x1="54008" y1="30278" x2="50197" y2="35648"/>
                        <a14:foregroundMark x1="34166" y1="31481" x2="38371" y2="31759"/>
                        <a14:foregroundMark x1="38371" y1="31759" x2="38371" y2="3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61" y="2578437"/>
            <a:ext cx="2504783" cy="35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6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99" y="1171844"/>
            <a:ext cx="5469201" cy="46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8748" y="4981213"/>
            <a:ext cx="3625052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86428" y="4981213"/>
            <a:ext cx="3673299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59309" y="2318855"/>
            <a:ext cx="712492" cy="715484"/>
            <a:chOff x="1559230" y="2459387"/>
            <a:chExt cx="1167507" cy="994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 TÁO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200400" y="1675184"/>
            <a:ext cx="712492" cy="715484"/>
            <a:chOff x="1559230" y="2459387"/>
            <a:chExt cx="1167507" cy="99447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74578" y="2611242"/>
            <a:ext cx="712492" cy="715484"/>
            <a:chOff x="1559230" y="2459387"/>
            <a:chExt cx="1167507" cy="99447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19849" y="1370783"/>
            <a:ext cx="712492" cy="715484"/>
            <a:chOff x="1559230" y="2459387"/>
            <a:chExt cx="1167507" cy="99447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1200" y="2479668"/>
            <a:ext cx="712492" cy="715484"/>
            <a:chOff x="1559230" y="2459387"/>
            <a:chExt cx="1167507" cy="99447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80225" y="1683254"/>
            <a:ext cx="712492" cy="715484"/>
            <a:chOff x="1559230" y="2459387"/>
            <a:chExt cx="1167507" cy="99447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73936" y="2253500"/>
            <a:ext cx="712492" cy="715484"/>
            <a:chOff x="1559230" y="2459387"/>
            <a:chExt cx="1167507" cy="99447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11476" y="2701819"/>
            <a:ext cx="712492" cy="715484"/>
            <a:chOff x="1559230" y="2459387"/>
            <a:chExt cx="1167507" cy="99447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-573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43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33" l="3927" r="99158">
                        <a14:foregroundMark x1="38289" y1="44167" x2="34783" y2="5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855" y="2611242"/>
            <a:ext cx="2426004" cy="40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" b="91852" l="7096" r="90145">
                        <a14:foregroundMark x1="54008" y1="30278" x2="50197" y2="35648"/>
                        <a14:foregroundMark x1="34166" y1="31481" x2="38371" y2="31759"/>
                        <a14:foregroundMark x1="38371" y1="31759" x2="38371" y2="3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61" y="2578437"/>
            <a:ext cx="2504783" cy="35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6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99" y="72766"/>
            <a:ext cx="6019800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08748" y="4981213"/>
            <a:ext cx="3625052" cy="1924774"/>
            <a:chOff x="48421" y="4981213"/>
            <a:chExt cx="3318067" cy="1924774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1634" b="98366" l="0" r="97572">
                          <a14:backgroundMark x1="2208" y1="56373" x2="13466" y2="52778"/>
                          <a14:backgroundMark x1="90508" y1="52614" x2="97792" y2="563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8421" y="4981213"/>
              <a:ext cx="3318067" cy="1924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85689" y="5471468"/>
              <a:ext cx="18831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>
                  <a:latin typeface="Times New Roman" pitchFamily="18" charset="0"/>
                  <a:cs typeface="Times New Roman" pitchFamily="18" charset="0"/>
                </a:rPr>
                <a:t>êm</a:t>
              </a:r>
              <a:endParaRPr lang="en-US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86428" y="4981213"/>
            <a:ext cx="3673299" cy="1924774"/>
            <a:chOff x="5941660" y="4981213"/>
            <a:chExt cx="3318067" cy="1924774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1634" b="98366" l="0" r="97572">
                          <a14:backgroundMark x1="2208" y1="56373" x2="13466" y2="52778"/>
                          <a14:backgroundMark x1="90508" y1="52614" x2="97792" y2="563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941660" y="4981213"/>
              <a:ext cx="3318067" cy="1924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10400" y="5439975"/>
              <a:ext cx="18831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>
                  <a:latin typeface="Times New Roman" pitchFamily="18" charset="0"/>
                  <a:cs typeface="Times New Roman" pitchFamily="18" charset="0"/>
                </a:rPr>
                <a:t>êp</a:t>
              </a:r>
              <a:endParaRPr lang="en-US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59308" y="2039862"/>
            <a:ext cx="1167507" cy="994477"/>
            <a:chOff x="1559230" y="2459387"/>
            <a:chExt cx="1167507" cy="994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s-ES_tradnl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ếm</a:t>
              </a:r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5126" y="829980"/>
            <a:ext cx="1167507" cy="994477"/>
            <a:chOff x="1559230" y="2459387"/>
            <a:chExt cx="1167507" cy="994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s-ES_tradnl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ệm</a:t>
              </a:r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3524" y="207818"/>
            <a:ext cx="1167507" cy="994477"/>
            <a:chOff x="1559230" y="2459387"/>
            <a:chExt cx="1167507" cy="994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73844" y="1714669"/>
            <a:ext cx="1167507" cy="994477"/>
            <a:chOff x="1559230" y="2459387"/>
            <a:chExt cx="1167507" cy="9944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s-ES_tradnl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ếp</a:t>
              </a:r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46755" y="881887"/>
            <a:ext cx="1167507" cy="994477"/>
            <a:chOff x="1559230" y="2459387"/>
            <a:chExt cx="1167507" cy="9944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s-ES_tradnl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ếm</a:t>
              </a:r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86428" y="2537101"/>
            <a:ext cx="1167507" cy="994477"/>
            <a:chOff x="1559230" y="2459387"/>
            <a:chExt cx="1167507" cy="9944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s-ES_tradnl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ềm</a:t>
              </a:r>
              <a:endParaRPr lang="es-E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2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436795"/>
            <a:ext cx="304800" cy="304800"/>
          </a:xfrm>
          <a:prstGeom prst="rect">
            <a:avLst/>
          </a:prstGeom>
        </p:spPr>
      </p:pic>
      <p:pic>
        <p:nvPicPr>
          <p:cNvPr id="33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72343" y="856933"/>
            <a:ext cx="304800" cy="304800"/>
          </a:xfrm>
          <a:prstGeom prst="rect">
            <a:avLst/>
          </a:prstGeom>
        </p:spPr>
      </p:pic>
      <p:pic>
        <p:nvPicPr>
          <p:cNvPr id="34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63486" y="2384700"/>
            <a:ext cx="304800" cy="304800"/>
          </a:xfrm>
          <a:prstGeom prst="rect">
            <a:avLst/>
          </a:prstGeom>
        </p:spPr>
      </p:pic>
      <p:pic>
        <p:nvPicPr>
          <p:cNvPr id="35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19200" y="816074"/>
            <a:ext cx="304800" cy="304800"/>
          </a:xfrm>
          <a:prstGeom prst="rect">
            <a:avLst/>
          </a:prstGeom>
        </p:spPr>
      </p:pic>
      <p:pic>
        <p:nvPicPr>
          <p:cNvPr id="36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87715" y="3657600"/>
            <a:ext cx="304800" cy="304800"/>
          </a:xfrm>
          <a:prstGeom prst="rect">
            <a:avLst/>
          </a:prstGeom>
        </p:spPr>
      </p:pic>
      <p:pic>
        <p:nvPicPr>
          <p:cNvPr id="3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19201" y="288193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-0.00608 0.00185 -0.01268 0.00347 -0.01858 0.00602 C -0.02483 0.00856 -0.02743 0.01574 -0.03386 0.01852 C -0.04358 0.02963 -0.05313 0.04004 -0.06285 0.05139 C -0.06424 0.05301 -0.06476 0.05578 -0.06615 0.0574 C -0.07188 0.06574 -0.08004 0.07662 -0.08663 0.08449 C -0.08872 0.09213 -0.0915 0.09838 -0.09514 0.10509 C -0.09722 0.11365 -0.10226 0.12083 -0.10695 0.12778 C -0.11111 0.13379 -0.11268 0.14097 -0.11719 0.14653 C -0.11945 0.15509 -0.12413 0.16273 -0.129 0.16921 C -0.1316 0.17268 -0.1375 0.1794 -0.1375 0.17963 C -0.14011 0.18935 -0.14757 0.19653 -0.15295 0.2044 C -0.15955 0.21389 -0.16424 0.22407 -0.17327 0.23102 C -0.17639 0.24282 -0.18229 0.24676 -0.18854 0.25578 C -0.19115 0.25972 -0.19393 0.26365 -0.19514 0.26852 C -0.19584 0.2706 -0.19601 0.27291 -0.19688 0.27453 C -0.20313 0.28657 -0.19809 0.26921 -0.20382 0.28472 C -0.20851 0.29768 -0.21181 0.3118 -0.21736 0.32407 C -0.21927 0.32847 -0.2224 0.33217 -0.22431 0.3368 C -0.22795 0.3456 -0.23177 0.35416 -0.23785 0.36134 C -0.24097 0.37384 -0.24879 0.38703 -0.2566 0.39676 C -0.26094 0.39074 -0.2599 0.39421 -0.2599 0.38611 L -0.24966 0.37986 " pathEditMode="relative" rAng="0" ptsTypes="fffffffffffffffffffff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C -0.00764 0.00995 -0.0158 0.01759 -0.02327 0.02801 C -0.02917 0.03657 -0.03472 0.04768 -0.04063 0.05579 C -0.0415 0.0581 -0.04219 0.06111 -0.04288 0.06319 C -0.04427 0.0662 -0.04601 0.06875 -0.04722 0.07222 C -0.05278 0.08842 -0.04584 0.07616 -0.05278 0.08657 C -0.05556 0.10301 -0.06111 0.11852 -0.06702 0.13102 C -0.06945 0.14815 -0.07674 0.16435 -0.08125 0.18009 C -0.08229 0.18796 -0.08281 0.19606 -0.08438 0.20347 C -0.0882 0.21875 -0.08577 0.20069 -0.08889 0.22222 C -0.09097 0.23727 -0.09219 0.24838 -0.09549 0.26204 C -0.09757 0.27083 -0.09792 0.27824 -0.10087 0.28565 C -0.10278 0.29745 -0.1059 0.30741 -0.10834 0.31852 C -0.11215 0.33356 -0.11389 0.35046 -0.1184 0.36504 C -0.11893 0.36759 -0.11927 0.36991 -0.11945 0.37222 C -0.12014 0.37685 -0.12014 0.38171 -0.12049 0.38611 C -0.125 0.42361 -0.12049 0.38148 -0.125 0.40949 C -0.12778 0.42708 -0.129 0.44444 -0.13247 0.46111 C -0.13368 0.47384 -0.13542 0.48426 -0.13698 0.49629 C -0.13854 0.50648 -0.13872 0.51713 -0.14028 0.52708 C -0.14202 0.53796 -0.14445 0.54954 -0.14445 0.56204 " pathEditMode="relative" rAng="0" ptsTypes="ffffffffffffffffffff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C 0.00347 0.00694 0.00833 0.01041 0.01215 0.01713 C 0.01649 0.0243 0.02049 0.03125 0.02448 0.03842 C 0.02934 0.04676 0.03629 0.05208 0.04132 0.05995 C 0.05052 0.07361 0.06146 0.09236 0.07049 0.10509 C 0.07465 0.11088 0.08629 0.12569 0.09045 0.13518 C 0.09184 0.13842 0.09201 0.14282 0.09358 0.14583 C 0.09514 0.14861 0.09792 0.15 0.09965 0.15231 C 0.10642 0.1618 0.1184 0.18565 0.12274 0.19745 C 0.12674 0.22754 0.1401 0.25555 0.15174 0.28102 C 0.16129 0.30139 0.1684 0.32153 0.1809 0.33912 C 0.18542 0.35393 0.19271 0.36551 0.19774 0.37986 C 0.20295 0.39398 0.20677 0.40879 0.21163 0.42268 C 0.21285 0.42592 0.21493 0.42801 0.21615 0.43125 C 0.22257 0.44722 0.22431 0.46759 0.22847 0.48495 C 0.22917 0.51227 0.22865 0.54953 0.23472 0.57731 C 0.23681 0.5875 0.24045 0.59676 0.24219 0.60741 C 0.24271 0.61666 0.24288 0.62616 0.24375 0.63518 C 0.24392 0.63727 0.24549 0.64166 0.24549 0.6419 " pathEditMode="relative" rAng="0" ptsTypes="ffffffffffffffffff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7037E-6 C 0.00399 0.01412 -0.00104 0.00047 0.00955 0.01158 C 0.02118 0.02361 0.00503 0.01505 0.01875 0.02084 C 0.03003 0.0338 0.01458 0.01713 0.0283 0.02778 C 0.02969 0.02894 0.03038 0.03149 0.03194 0.03264 C 0.03403 0.03403 0.04618 0.03681 0.04688 0.03704 C 0.06563 0.05301 0.08819 0.06042 0.10868 0.07176 C 0.12882 0.08311 0.14705 0.09885 0.16667 0.11111 C 0.18351 0.12153 0.20226 0.12986 0.21719 0.14375 C 0.22049 0.14723 0.22344 0.15162 0.22656 0.15533 C 0.22847 0.15764 0.23212 0.16204 0.23212 0.1625 C 0.23542 0.17408 0.24236 0.17709 0.24913 0.18542 C 0.25747 0.19584 0.2474 0.19005 0.25833 0.19491 C 0.27101 0.21042 0.28524 0.22477 0.29948 0.23866 C 0.30417 0.24306 0.3066 0.24977 0.31076 0.25486 C 0.31684 0.27014 0.33056 0.28264 0.33507 0.29885 C 0.33976 0.31598 0.33976 0.33334 0.34618 0.35 C 0.35069 0.38287 0.35208 0.3801 0.35208 0.42199 " pathEditMode="relative" rAng="0" ptsTypes="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1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11111E-6 C -0.02031 0.01204 0.00139 -1.11111E-6 -0.05486 0.00394 C -0.06076 0.0044 -0.06909 0.00972 -0.07517 0.01065 C -0.09392 0.01783 -0.11302 0.0213 -0.13212 0.02708 C -0.13837 0.03171 -0.14479 0.03333 -0.15121 0.03588 C -0.15607 0.0419 -0.16059 0.04491 -0.16632 0.04745 C -0.17951 0.06158 -0.16597 0.04884 -0.17899 0.05671 C -0.18628 0.06088 -0.19201 0.06945 -0.1993 0.07269 C -0.20764 0.0875 -0.19878 0.07338 -0.20712 0.08195 C -0.22152 0.0963 -0.2118 0.0912 -0.22205 0.0956 C -0.22639 0.10324 -0.22986 0.10695 -0.23472 0.11134 C -0.2401 0.12153 -0.23437 0.11134 -0.24114 0.11852 C -0.24774 0.12477 -0.25555 0.13357 -0.26146 0.14144 C -0.26718 0.14861 -0.27014 0.15463 -0.27691 0.15972 C -0.28281 0.17107 -0.28975 0.18056 -0.29705 0.18935 C -0.30399 0.20764 -0.29496 0.18542 -0.30347 0.20139 C -0.30955 0.21204 -0.31527 0.22315 -0.32257 0.2331 C -0.32465 0.24769 -0.32031 0.2581 -0.31996 0.27176 C -0.31979 0.28171 -0.31996 0.29167 -0.31996 0.30208 " pathEditMode="relative" rAng="0" ptsTypes="ffffffffffffffffff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1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C -0.05069 0.03356 -0.1066 0.03773 -0.15816 0.0662 C -0.17101 0.07338 -0.1816 0.08541 -0.19358 0.09467 C -0.19931 0.10694 -0.20729 0.1118 -0.21476 0.12129 C -0.21858 0.12662 -0.22187 0.13379 -0.22587 0.13912 C -0.2316 0.14629 -0.23819 0.15185 -0.24271 0.16111 C -0.24722 0.17014 -0.24983 0.17569 -0.25573 0.1831 C -0.26927 0.20046 -0.2842 0.21597 -0.29774 0.23403 C -0.31042 0.25069 -0.32222 0.26944 -0.33437 0.28703 C -0.33941 0.29467 -0.34601 0.29977 -0.34983 0.30903 C -0.3559 0.32268 -0.36076 0.33703 -0.36823 0.34884 C -0.37101 0.35764 -0.37257 0.36643 -0.37517 0.37546 C -0.37778 0.40347 -0.3849 0.42569 -0.39375 0.45023 C -0.39618 0.4574 -0.40052 0.46273 -0.40208 0.47037 C -0.40382 0.47778 -0.40642 0.48518 -0.4092 0.49236 C -0.4151 0.50764 -0.42292 0.5243 -0.42292 0.54328 " pathEditMode="relative" rAng="0" ptsTypes="fffffffffffffff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</Words>
  <PresentationFormat>On-screen Show (4:3)</PresentationFormat>
  <Paragraphs>11</Paragraphs>
  <Slides>2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2020-08-08T12:16:31Z</dcterms:created>
  <dcterms:modified xsi:type="dcterms:W3CDTF">2021-07-28T16:54:49Z</dcterms:modified>
</cp:coreProperties>
</file>