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431"/>
    <a:srgbClr val="B76537"/>
    <a:srgbClr val="BB7733"/>
    <a:srgbClr val="E0664E"/>
    <a:srgbClr val="680E17"/>
    <a:srgbClr val="37287B"/>
    <a:srgbClr val="5146AF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1960930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DA543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3502512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810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6444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3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84" y="339104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2020-09-03T08:27:27Z</dcterms:modified>
</cp:coreProperties>
</file>