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8" r:id="rId4"/>
    <p:sldId id="294" r:id="rId5"/>
    <p:sldId id="284" r:id="rId6"/>
    <p:sldId id="289" r:id="rId7"/>
    <p:sldId id="293" r:id="rId8"/>
    <p:sldId id="292" r:id="rId9"/>
    <p:sldId id="291" r:id="rId10"/>
    <p:sldId id="28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41: LÀM QUEN VỚI BIỂU THỨC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3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E42B252-ECFF-26FC-9601-13EC36E06CC7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BF6366D-C312-D338-9974-66A3F16CD30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3612A83-0AD2-0BA7-5D24-AF1FCB6F284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063743-2656-DFC6-FEA2-2DB214BABF77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5EDB70F-F1DC-DC3B-7F65-01BAF6725A6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C1C6EE-B58D-0EC4-D080-0BC852EA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1608711"/>
            <a:ext cx="13411199" cy="71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8DF5A6-5362-E04A-8212-FD7A638F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1" y="1493118"/>
            <a:ext cx="15274535" cy="55724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E42B252-ECFF-26FC-9601-13EC36E06CC7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BF6366D-C312-D338-9974-66A3F16CD30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3612A83-0AD2-0BA7-5D24-AF1FCB6F284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063743-2656-DFC6-FEA2-2DB214BABF77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5EDB70F-F1DC-DC3B-7F65-01BAF6725A6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F75FBB-D39E-16EC-296F-89BBB756DA9E}"/>
              </a:ext>
            </a:extLst>
          </p:cNvPr>
          <p:cNvGrpSpPr/>
          <p:nvPr/>
        </p:nvGrpSpPr>
        <p:grpSpPr>
          <a:xfrm>
            <a:off x="5236910" y="0"/>
            <a:ext cx="7013458" cy="1115401"/>
            <a:chOff x="4539228" y="172432"/>
            <a:chExt cx="6895120" cy="11154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67808E9-C324-17BE-E5DD-060D4255DBB3}"/>
                </a:ext>
              </a:extLst>
            </p:cNvPr>
            <p:cNvGrpSpPr/>
            <p:nvPr/>
          </p:nvGrpSpPr>
          <p:grpSpPr>
            <a:xfrm>
              <a:off x="4539228" y="172432"/>
              <a:ext cx="6895120" cy="1115401"/>
              <a:chOff x="4539228" y="172432"/>
              <a:chExt cx="6895120" cy="111540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83CEB56-0865-426D-80DD-AE708C8EA724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8951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94AB06-FA66-C96B-16FD-91B3B326338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484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78744168-81FE-17B7-26FC-6533DA378FC3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895C517F-1E65-455D-0540-66F1398B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7AF6EE-76A0-A8BF-4655-BCA0428D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91" b="85201"/>
          <a:stretch/>
        </p:blipFill>
        <p:spPr>
          <a:xfrm>
            <a:off x="213519" y="1399804"/>
            <a:ext cx="8915400" cy="126719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DEBA0DD-4CBD-0488-E826-2BD829DE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6175"/>
              </p:ext>
            </p:extLst>
          </p:nvPr>
        </p:nvGraphicFramePr>
        <p:xfrm>
          <a:off x="2473325" y="2483983"/>
          <a:ext cx="12446794" cy="6491755"/>
        </p:xfrm>
        <a:graphic>
          <a:graphicData uri="http://schemas.openxmlformats.org/drawingml/2006/table">
            <a:tbl>
              <a:tblPr/>
              <a:tblGrid>
                <a:gridCol w="3228178">
                  <a:extLst>
                    <a:ext uri="{9D8B030D-6E8A-4147-A177-3AD203B41FA5}">
                      <a16:colId xmlns:a16="http://schemas.microsoft.com/office/drawing/2014/main" xmlns="" val="1250509221"/>
                    </a:ext>
                  </a:extLst>
                </a:gridCol>
                <a:gridCol w="9218616">
                  <a:extLst>
                    <a:ext uri="{9D8B030D-6E8A-4147-A177-3AD203B41FA5}">
                      <a16:colId xmlns:a16="http://schemas.microsoft.com/office/drawing/2014/main" xmlns="" val="3613780119"/>
                    </a:ext>
                  </a:extLst>
                </a:gridCol>
              </a:tblGrid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263989"/>
                  </a:ext>
                </a:extLst>
              </a:tr>
              <a:tr h="97541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+ 18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 mươi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mốt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589363"/>
                  </a:ext>
                </a:extLst>
              </a:tr>
              <a:tr h="87795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– 17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254091"/>
                  </a:ext>
                </a:extLst>
              </a:tr>
              <a:tr h="89560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x 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616218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: 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102088"/>
                  </a:ext>
                </a:extLst>
              </a:tr>
              <a:tr h="94433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– 42 + 10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084958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x 3 + 4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20109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9E04ED-E9E4-893B-3903-27B9948D5921}"/>
              </a:ext>
            </a:extLst>
          </p:cNvPr>
          <p:cNvSpPr txBox="1"/>
          <p:nvPr/>
        </p:nvSpPr>
        <p:spPr>
          <a:xfrm>
            <a:off x="8290719" y="4572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6C169C-12AA-329F-6C8C-A2F9EE984618}"/>
              </a:ext>
            </a:extLst>
          </p:cNvPr>
          <p:cNvSpPr txBox="1"/>
          <p:nvPr/>
        </p:nvSpPr>
        <p:spPr>
          <a:xfrm>
            <a:off x="8290719" y="551351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CE8605-AE76-FCFC-FC54-6700CA46F4C0}"/>
              </a:ext>
            </a:extLst>
          </p:cNvPr>
          <p:cNvSpPr txBox="1"/>
          <p:nvPr/>
        </p:nvSpPr>
        <p:spPr>
          <a:xfrm>
            <a:off x="8290719" y="647700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CC9F30-D6C1-9BFD-D030-D21A6166ED81}"/>
              </a:ext>
            </a:extLst>
          </p:cNvPr>
          <p:cNvSpPr txBox="1"/>
          <p:nvPr/>
        </p:nvSpPr>
        <p:spPr>
          <a:xfrm>
            <a:off x="8290719" y="75153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40C01D-CC23-BD50-B339-D8E15599B7C7}"/>
              </a:ext>
            </a:extLst>
          </p:cNvPr>
          <p:cNvSpPr txBox="1"/>
          <p:nvPr/>
        </p:nvSpPr>
        <p:spPr>
          <a:xfrm>
            <a:off x="8290719" y="83648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A142E-577B-00CA-0A7C-26E36B9BB3CB}"/>
              </a:ext>
            </a:extLst>
          </p:cNvPr>
          <p:cNvSpPr txBox="1"/>
          <p:nvPr/>
        </p:nvSpPr>
        <p:spPr>
          <a:xfrm>
            <a:off x="5807861" y="4421159"/>
            <a:ext cx="75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Chín</a:t>
            </a:r>
            <a:r>
              <a:rPr lang="vi-VN" sz="3600" dirty="0">
                <a:solidFill>
                  <a:srgbClr val="0000FF"/>
                </a:solidFill>
              </a:rPr>
              <a:t> mươi lăm </a:t>
            </a:r>
            <a:r>
              <a:rPr lang="vi-VN" sz="3600" dirty="0" err="1">
                <a:solidFill>
                  <a:srgbClr val="0000FF"/>
                </a:solidFill>
              </a:rPr>
              <a:t>trừ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bảy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24F52E-B7A8-F761-57C1-82D708AA0D57}"/>
              </a:ext>
            </a:extLst>
          </p:cNvPr>
          <p:cNvSpPr txBox="1"/>
          <p:nvPr/>
        </p:nvSpPr>
        <p:spPr>
          <a:xfrm>
            <a:off x="5830880" y="538928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ba nhân ba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294B59-51A2-237A-9E6A-292436DB7166}"/>
              </a:ext>
            </a:extLst>
          </p:cNvPr>
          <p:cNvSpPr txBox="1"/>
          <p:nvPr/>
        </p:nvSpPr>
        <p:spPr>
          <a:xfrm>
            <a:off x="5807861" y="6337969"/>
            <a:ext cx="55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Sáu</a:t>
            </a:r>
            <a:r>
              <a:rPr lang="vi-VN" sz="3600" dirty="0">
                <a:solidFill>
                  <a:srgbClr val="0000FF"/>
                </a:solidFill>
              </a:rPr>
              <a:t> mươi tư chia </a:t>
            </a:r>
            <a:r>
              <a:rPr lang="vi-VN" sz="3600" dirty="0" err="1">
                <a:solidFill>
                  <a:srgbClr val="0000FF"/>
                </a:solidFill>
              </a:rPr>
              <a:t>tám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BB4BEA-148B-3636-1DE0-10254DE109D8}"/>
              </a:ext>
            </a:extLst>
          </p:cNvPr>
          <p:cNvSpPr txBox="1"/>
          <p:nvPr/>
        </p:nvSpPr>
        <p:spPr>
          <a:xfrm>
            <a:off x="5623719" y="7306096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vi-VN" sz="3600" dirty="0" err="1">
                <a:solidFill>
                  <a:srgbClr val="0000FF"/>
                </a:solidFill>
              </a:rPr>
              <a:t>Sáu</a:t>
            </a:r>
            <a:r>
              <a:rPr lang="vi-VN" sz="3600" dirty="0">
                <a:solidFill>
                  <a:srgbClr val="0000FF"/>
                </a:solidFill>
              </a:rPr>
              <a:t> mươi lăm </a:t>
            </a:r>
            <a:r>
              <a:rPr lang="vi-VN" sz="3600" dirty="0" err="1">
                <a:solidFill>
                  <a:srgbClr val="0000FF"/>
                </a:solidFill>
              </a:rPr>
              <a:t>trừ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bốn</a:t>
            </a:r>
            <a:r>
              <a:rPr lang="vi-VN" sz="3600" dirty="0">
                <a:solidFill>
                  <a:srgbClr val="0000FF"/>
                </a:solidFill>
              </a:rPr>
              <a:t> mươi hai </a:t>
            </a:r>
            <a:r>
              <a:rPr lang="vi-VN" sz="3600" dirty="0" err="1">
                <a:solidFill>
                  <a:srgbClr val="0000FF"/>
                </a:solidFill>
              </a:rPr>
              <a:t>cộng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mười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062CED8-753F-1BBB-A7EE-D5EF50C522B8}"/>
              </a:ext>
            </a:extLst>
          </p:cNvPr>
          <p:cNvSpPr txBox="1"/>
          <p:nvPr/>
        </p:nvSpPr>
        <p:spPr>
          <a:xfrm>
            <a:off x="5807861" y="8068354"/>
            <a:ext cx="9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một</a:t>
            </a:r>
            <a:r>
              <a:rPr lang="vi-VN" sz="3600" dirty="0">
                <a:solidFill>
                  <a:srgbClr val="0000FF"/>
                </a:solidFill>
              </a:rPr>
              <a:t> nhân ba </a:t>
            </a:r>
            <a:r>
              <a:rPr lang="vi-VN" sz="3600" dirty="0" err="1">
                <a:solidFill>
                  <a:srgbClr val="0000FF"/>
                </a:solidFill>
              </a:rPr>
              <a:t>cộng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bốn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E42B252-ECFF-26FC-9601-13EC36E06CC7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BF6366D-C312-D338-9974-66A3F16CD300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3612A83-0AD2-0BA7-5D24-AF1FCB6F284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063743-2656-DFC6-FEA2-2DB214BABF77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5EDB70F-F1DC-DC3B-7F65-01BAF6725A6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858322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249DD0-D3C4-18E6-0ECF-B398C5E9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2" y="1397912"/>
            <a:ext cx="9350515" cy="104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FE5A43-6C9E-FAAE-D292-D6718F8F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57" y="2477639"/>
            <a:ext cx="6552346" cy="136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357F911-B6F3-57C8-25B8-0375291C3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19" y="3954372"/>
            <a:ext cx="6471310" cy="1459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5D8A2A-E5FA-D8BC-E510-2417EBA19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604" y="5482856"/>
            <a:ext cx="6506040" cy="136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8635DD-4B5B-7847-7512-ED3EA7091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598" y="6983810"/>
            <a:ext cx="6540770" cy="1524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1893012-A185-0F81-EAF9-F5FAAB062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5165" y="2221692"/>
            <a:ext cx="3321081" cy="1437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B4459BB-CEA0-2A67-32DB-6061589A3A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433" b="33432"/>
          <a:stretch/>
        </p:blipFill>
        <p:spPr>
          <a:xfrm>
            <a:off x="10252051" y="5287987"/>
            <a:ext cx="3521347" cy="1520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6A737D-3019-2464-B445-C8DD6A2E3D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87" b="64894"/>
          <a:stretch/>
        </p:blipFill>
        <p:spPr>
          <a:xfrm>
            <a:off x="10205165" y="3976375"/>
            <a:ext cx="3321081" cy="14371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869CA93-84D6-5AED-99C5-6F42240259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568"/>
          <a:stretch/>
        </p:blipFill>
        <p:spPr>
          <a:xfrm>
            <a:off x="10318796" y="6922308"/>
            <a:ext cx="3521347" cy="136860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B7A2740-FC7E-A374-A8AB-F99BD047853B}"/>
              </a:ext>
            </a:extLst>
          </p:cNvPr>
          <p:cNvCxnSpPr/>
          <p:nvPr/>
        </p:nvCxnSpPr>
        <p:spPr>
          <a:xfrm>
            <a:off x="8503368" y="3048000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B0CA8B0-B617-F5D4-B474-08DCA24F10EF}"/>
              </a:ext>
            </a:extLst>
          </p:cNvPr>
          <p:cNvCxnSpPr/>
          <p:nvPr/>
        </p:nvCxnSpPr>
        <p:spPr>
          <a:xfrm>
            <a:off x="8570113" y="4698743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EC6A01B-3411-22CF-6A71-33F84741FB09}"/>
              </a:ext>
            </a:extLst>
          </p:cNvPr>
          <p:cNvCxnSpPr/>
          <p:nvPr/>
        </p:nvCxnSpPr>
        <p:spPr>
          <a:xfrm>
            <a:off x="8582389" y="6203757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562A170-27D7-0B4B-4D68-CB270E25225C}"/>
              </a:ext>
            </a:extLst>
          </p:cNvPr>
          <p:cNvCxnSpPr>
            <a:cxnSpLocks/>
          </p:cNvCxnSpPr>
          <p:nvPr/>
        </p:nvCxnSpPr>
        <p:spPr>
          <a:xfrm flipV="1">
            <a:off x="8582389" y="3115932"/>
            <a:ext cx="1736407" cy="43796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139296-2324-F014-4023-C13C6BCCB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1" b="17352"/>
          <a:stretch/>
        </p:blipFill>
        <p:spPr>
          <a:xfrm>
            <a:off x="339690" y="3688509"/>
            <a:ext cx="12507948" cy="16505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8AC292A-8D01-4AD8-202B-B610EBDE2B77}"/>
              </a:ext>
            </a:extLst>
          </p:cNvPr>
          <p:cNvGrpSpPr/>
          <p:nvPr/>
        </p:nvGrpSpPr>
        <p:grpSpPr>
          <a:xfrm>
            <a:off x="4799904" y="0"/>
            <a:ext cx="6676829" cy="992290"/>
            <a:chOff x="3956913" y="172432"/>
            <a:chExt cx="6564171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1B83874-629A-DAC9-2A9B-0F064C0BD038}"/>
                </a:ext>
              </a:extLst>
            </p:cNvPr>
            <p:cNvGrpSpPr/>
            <p:nvPr/>
          </p:nvGrpSpPr>
          <p:grpSpPr>
            <a:xfrm>
              <a:off x="3956913" y="172432"/>
              <a:ext cx="6564171" cy="992290"/>
              <a:chOff x="3956913" y="172432"/>
              <a:chExt cx="6564171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98FF53A-FB0D-394F-834E-9027C54A9AF9}"/>
                  </a:ext>
                </a:extLst>
              </p:cNvPr>
              <p:cNvSpPr txBox="1"/>
              <p:nvPr/>
            </p:nvSpPr>
            <p:spPr>
              <a:xfrm>
                <a:off x="3956913" y="172432"/>
                <a:ext cx="6564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E20E37D-3BC2-E0C8-BAB3-A3489880BF6A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155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A3300FA-0A77-E043-F829-14C755F9AED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C84340FD-E398-3584-3808-2CD7BCEF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83CA62-3A95-DD2F-F8EF-1C54162E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690" y="5537206"/>
            <a:ext cx="12507948" cy="1930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77C8FC-BE8F-B590-6062-14658135D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18" y="7437183"/>
            <a:ext cx="12302367" cy="1764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B755E9-DA81-C293-3468-A71459551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65" r="414"/>
          <a:stretch/>
        </p:blipFill>
        <p:spPr>
          <a:xfrm>
            <a:off x="252378" y="1924665"/>
            <a:ext cx="12523029" cy="1819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4B2DE50-CE27-7F50-E8F1-50BA8C09C6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1344" y="992289"/>
            <a:ext cx="5811263" cy="103957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AEAA4F1-769F-50D7-BA82-320710919ABD}"/>
              </a:ext>
            </a:extLst>
          </p:cNvPr>
          <p:cNvSpPr/>
          <p:nvPr/>
        </p:nvSpPr>
        <p:spPr>
          <a:xfrm>
            <a:off x="4480719" y="4814617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8D125C7-8BFF-E357-6F61-24ACCAE53D4F}"/>
              </a:ext>
            </a:extLst>
          </p:cNvPr>
          <p:cNvSpPr/>
          <p:nvPr/>
        </p:nvSpPr>
        <p:spPr>
          <a:xfrm>
            <a:off x="4252119" y="3048000"/>
            <a:ext cx="609600" cy="47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27E31D7-693F-74D0-080A-C21C77470A34}"/>
              </a:ext>
            </a:extLst>
          </p:cNvPr>
          <p:cNvSpPr/>
          <p:nvPr/>
        </p:nvSpPr>
        <p:spPr>
          <a:xfrm>
            <a:off x="8769029" y="6946070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CCF660E-9C84-6BBD-2BCD-46D4AFDE7FC5}"/>
              </a:ext>
            </a:extLst>
          </p:cNvPr>
          <p:cNvSpPr/>
          <p:nvPr/>
        </p:nvSpPr>
        <p:spPr>
          <a:xfrm>
            <a:off x="3852053" y="8513956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DD6CC0-0CFE-5A7A-63A9-1BBD5157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299"/>
            <a:ext cx="6603232" cy="11812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169C62-02A5-683F-36C8-654AF605299D}"/>
              </a:ext>
            </a:extLst>
          </p:cNvPr>
          <p:cNvGrpSpPr/>
          <p:nvPr/>
        </p:nvGrpSpPr>
        <p:grpSpPr>
          <a:xfrm>
            <a:off x="4799904" y="0"/>
            <a:ext cx="6676829" cy="992290"/>
            <a:chOff x="3956913" y="172432"/>
            <a:chExt cx="6564171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CE73034-B177-66A4-39FE-A97544D8F7B4}"/>
                </a:ext>
              </a:extLst>
            </p:cNvPr>
            <p:cNvGrpSpPr/>
            <p:nvPr/>
          </p:nvGrpSpPr>
          <p:grpSpPr>
            <a:xfrm>
              <a:off x="3956913" y="172432"/>
              <a:ext cx="6564171" cy="992290"/>
              <a:chOff x="3956913" y="172432"/>
              <a:chExt cx="6564171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4594B1D-D8DD-526B-F1A5-21B089576826}"/>
                  </a:ext>
                </a:extLst>
              </p:cNvPr>
              <p:cNvSpPr txBox="1"/>
              <p:nvPr/>
            </p:nvSpPr>
            <p:spPr>
              <a:xfrm>
                <a:off x="3956913" y="172432"/>
                <a:ext cx="6564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6A658A5-90AF-D7DA-6F76-7A123AFBE4B6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155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54240C3-3BB6-F3D9-7D12-CE8D540DC08A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4233A34A-54BE-FA1C-7566-75EE0CC6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8E811C-103E-A417-9F18-B5CFE52BF654}"/>
              </a:ext>
            </a:extLst>
          </p:cNvPr>
          <p:cNvSpPr txBox="1"/>
          <p:nvPr/>
        </p:nvSpPr>
        <p:spPr>
          <a:xfrm>
            <a:off x="518319" y="2489417"/>
            <a:ext cx="12359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đi 3.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đi 3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– 3.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Thương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chia cho 3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chia cho 3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: 3.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23, 15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23, 15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 + 15 + 40.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5, 2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5, 2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× 2 × 7.</a:t>
            </a:r>
          </a:p>
        </p:txBody>
      </p:sp>
    </p:spTree>
    <p:extLst>
      <p:ext uri="{BB962C8B-B14F-4D97-AF65-F5344CB8AC3E}">
        <p14:creationId xmlns:p14="http://schemas.microsoft.com/office/powerpoint/2010/main" val="418616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25F2DC-8E93-9FFE-19CF-FBDE0059F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80" b="23306"/>
          <a:stretch/>
        </p:blipFill>
        <p:spPr>
          <a:xfrm>
            <a:off x="442119" y="1375390"/>
            <a:ext cx="13673967" cy="36204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B8EFE33-12DB-FEB6-B212-34F19A09B74C}"/>
              </a:ext>
            </a:extLst>
          </p:cNvPr>
          <p:cNvGrpSpPr/>
          <p:nvPr/>
        </p:nvGrpSpPr>
        <p:grpSpPr>
          <a:xfrm>
            <a:off x="4799904" y="0"/>
            <a:ext cx="6676829" cy="992290"/>
            <a:chOff x="3956913" y="172432"/>
            <a:chExt cx="6564171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802CF5B-77CE-ED4E-7EA9-B9412275C7B0}"/>
                </a:ext>
              </a:extLst>
            </p:cNvPr>
            <p:cNvGrpSpPr/>
            <p:nvPr/>
          </p:nvGrpSpPr>
          <p:grpSpPr>
            <a:xfrm>
              <a:off x="3956913" y="172432"/>
              <a:ext cx="6564171" cy="992290"/>
              <a:chOff x="3956913" y="172432"/>
              <a:chExt cx="6564171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6AF283E-83E4-CEED-ADA5-1A8CBB53EDA0}"/>
                  </a:ext>
                </a:extLst>
              </p:cNvPr>
              <p:cNvSpPr txBox="1"/>
              <p:nvPr/>
            </p:nvSpPr>
            <p:spPr>
              <a:xfrm>
                <a:off x="3956913" y="172432"/>
                <a:ext cx="65641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3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3CB27A5-1275-4DC1-2032-922D2E7F50D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155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CCDAD49-A178-4FB5-BDF7-3667437E3A94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F6FFE06D-EE0B-C66B-B97F-289FE831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A9DE0C-0D60-7C38-CEC7-42B9A9E4CABC}"/>
              </a:ext>
            </a:extLst>
          </p:cNvPr>
          <p:cNvSpPr txBox="1"/>
          <p:nvPr/>
        </p:nvSpPr>
        <p:spPr>
          <a:xfrm>
            <a:off x="442119" y="6365667"/>
            <a:ext cx="1493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17 con.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 con.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E2B58A-7F0D-6B42-7BA9-F3E978DBF9D0}"/>
              </a:ext>
            </a:extLst>
          </p:cNvPr>
          <p:cNvSpPr txBox="1"/>
          <p:nvPr/>
        </p:nvSpPr>
        <p:spPr>
          <a:xfrm>
            <a:off x="442119" y="8014313"/>
            <a:ext cx="1341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nhau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 con.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A3277C-957B-2A82-2C2D-0816C78F993D}"/>
              </a:ext>
            </a:extLst>
          </p:cNvPr>
          <p:cNvSpPr txBox="1"/>
          <p:nvPr/>
        </p:nvSpPr>
        <p:spPr>
          <a:xfrm>
            <a:off x="446052" y="5165338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8 + 9                               b) 8 + 6                                 c) 8 + 9 + 6</a:t>
            </a:r>
          </a:p>
        </p:txBody>
      </p:sp>
    </p:spTree>
    <p:extLst>
      <p:ext uri="{BB962C8B-B14F-4D97-AF65-F5344CB8AC3E}">
        <p14:creationId xmlns:p14="http://schemas.microsoft.com/office/powerpoint/2010/main" val="1030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439</Words>
  <Application>Microsoft Office PowerPoint</Application>
  <PresentationFormat>Custom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222</cp:revision>
  <dcterms:created xsi:type="dcterms:W3CDTF">2022-07-10T01:37:20Z</dcterms:created>
  <dcterms:modified xsi:type="dcterms:W3CDTF">2022-08-20T14:01:23Z</dcterms:modified>
</cp:coreProperties>
</file>