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762" r:id="rId2"/>
    <p:sldMasterId id="2147483774" r:id="rId3"/>
    <p:sldMasterId id="2147483786" r:id="rId4"/>
    <p:sldMasterId id="2147483798" r:id="rId5"/>
  </p:sldMasterIdLst>
  <p:notesMasterIdLst>
    <p:notesMasterId r:id="rId39"/>
  </p:notesMasterIdLst>
  <p:sldIdLst>
    <p:sldId id="4152" r:id="rId6"/>
    <p:sldId id="4326" r:id="rId7"/>
    <p:sldId id="4276" r:id="rId8"/>
    <p:sldId id="4302" r:id="rId9"/>
    <p:sldId id="4303" r:id="rId10"/>
    <p:sldId id="4304" r:id="rId11"/>
    <p:sldId id="4305" r:id="rId12"/>
    <p:sldId id="4306" r:id="rId13"/>
    <p:sldId id="4327" r:id="rId14"/>
    <p:sldId id="4321" r:id="rId15"/>
    <p:sldId id="4322" r:id="rId16"/>
    <p:sldId id="4278" r:id="rId17"/>
    <p:sldId id="4277" r:id="rId18"/>
    <p:sldId id="4323" r:id="rId19"/>
    <p:sldId id="4324" r:id="rId20"/>
    <p:sldId id="4283" r:id="rId21"/>
    <p:sldId id="4284" r:id="rId22"/>
    <p:sldId id="4285" r:id="rId23"/>
    <p:sldId id="4307" r:id="rId24"/>
    <p:sldId id="4325" r:id="rId25"/>
    <p:sldId id="4308" r:id="rId26"/>
    <p:sldId id="4309" r:id="rId27"/>
    <p:sldId id="4310" r:id="rId28"/>
    <p:sldId id="4311" r:id="rId29"/>
    <p:sldId id="4312" r:id="rId30"/>
    <p:sldId id="4313" r:id="rId31"/>
    <p:sldId id="4314" r:id="rId32"/>
    <p:sldId id="4315" r:id="rId33"/>
    <p:sldId id="4316" r:id="rId34"/>
    <p:sldId id="4317" r:id="rId35"/>
    <p:sldId id="4318" r:id="rId36"/>
    <p:sldId id="4319" r:id="rId37"/>
    <p:sldId id="4320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Dancing Script" panose="020B0604020202020204" charset="0"/>
      <p:regular r:id="rId46"/>
      <p:bold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Black" panose="02000000000000000000" pitchFamily="2" charset="0"/>
      <p:bold r:id="rId52"/>
      <p:boldItalic r:id="rId5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8C6"/>
    <a:srgbClr val="FCAF19"/>
    <a:srgbClr val="37B449"/>
    <a:srgbClr val="16C0F2"/>
    <a:srgbClr val="FCE8F1"/>
    <a:srgbClr val="D4E8DE"/>
    <a:srgbClr val="FEF5E4"/>
    <a:srgbClr val="E5B4F2"/>
    <a:srgbClr val="CB6CE6"/>
    <a:srgbClr val="5A0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490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84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nêu vấn đề:</a:t>
            </a:r>
            <a:r>
              <a:rPr lang="en-US"/>
              <a:t> </a:t>
            </a:r>
            <a:r>
              <a:rPr lang="vi-VN"/>
              <a:t>cột thứ nhất có </a:t>
            </a:r>
            <a:r>
              <a:rPr lang="en-US"/>
              <a:t>6</a:t>
            </a:r>
            <a:r>
              <a:rPr lang="vi-VN"/>
              <a:t> hạt đếm màu </a:t>
            </a:r>
            <a:r>
              <a:rPr lang="en-US"/>
              <a:t>xanh da trời</a:t>
            </a:r>
            <a:r>
              <a:rPr lang="vi-VN"/>
              <a:t>, cột thứ hai có 4 hạt đếm màu </a:t>
            </a:r>
            <a:r>
              <a:rPr lang="en-US"/>
              <a:t>xanh lá</a:t>
            </a:r>
            <a:r>
              <a:rPr lang="vi-VN"/>
              <a:t>, cột thứ ba có </a:t>
            </a:r>
            <a:r>
              <a:rPr lang="en-US"/>
              <a:t>3</a:t>
            </a:r>
            <a:r>
              <a:rPr lang="vi-VN"/>
              <a:t> hạt đếm màu cam. Cột thứ nhất biểu diễn số trăm, cột thứ hai biểu diễn số chục, cột thứ ba biểu diễn số đơn vị. </a:t>
            </a:r>
            <a:r>
              <a:rPr lang="en-US"/>
              <a:t>HS đọc số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8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nêu vấn đề:</a:t>
            </a:r>
            <a:r>
              <a:rPr lang="en-US"/>
              <a:t> </a:t>
            </a:r>
            <a:r>
              <a:rPr lang="vi-VN"/>
              <a:t>cột thứ nhất có </a:t>
            </a:r>
            <a:r>
              <a:rPr lang="en-US"/>
              <a:t>4</a:t>
            </a:r>
            <a:r>
              <a:rPr lang="vi-VN"/>
              <a:t> hạt đếm màu </a:t>
            </a:r>
            <a:r>
              <a:rPr lang="en-US"/>
              <a:t>xanh da trời</a:t>
            </a:r>
            <a:r>
              <a:rPr lang="vi-VN"/>
              <a:t>, cột thứ hai có </a:t>
            </a:r>
            <a:r>
              <a:rPr lang="en-US"/>
              <a:t>2</a:t>
            </a:r>
            <a:r>
              <a:rPr lang="vi-VN"/>
              <a:t> hạt đếm màu </a:t>
            </a:r>
            <a:r>
              <a:rPr lang="en-US"/>
              <a:t>xanh lá</a:t>
            </a:r>
            <a:r>
              <a:rPr lang="vi-VN"/>
              <a:t>, cột thứ ba có </a:t>
            </a:r>
            <a:r>
              <a:rPr lang="en-US"/>
              <a:t>7</a:t>
            </a:r>
            <a:r>
              <a:rPr lang="vi-VN"/>
              <a:t> hạt đếm màu cam. Cột thứ nhất biểu diễn số trăm, cột thứ hai biểu diễn số chục, cột thứ ba biểu diễn số đơn vị. </a:t>
            </a:r>
            <a:r>
              <a:rPr lang="en-US"/>
              <a:t>HS đọc số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55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nêu vấn đề:</a:t>
            </a:r>
            <a:r>
              <a:rPr lang="en-US"/>
              <a:t> </a:t>
            </a:r>
            <a:r>
              <a:rPr lang="vi-VN"/>
              <a:t>cột thứ nhất có </a:t>
            </a:r>
            <a:r>
              <a:rPr lang="en-US"/>
              <a:t>5</a:t>
            </a:r>
            <a:r>
              <a:rPr lang="vi-VN"/>
              <a:t> hạt đếm màu </a:t>
            </a:r>
            <a:r>
              <a:rPr lang="en-US"/>
              <a:t>xanh da trời</a:t>
            </a:r>
            <a:r>
              <a:rPr lang="vi-VN"/>
              <a:t>, cột thứ hai có </a:t>
            </a:r>
            <a:r>
              <a:rPr lang="en-US"/>
              <a:t>5</a:t>
            </a:r>
            <a:r>
              <a:rPr lang="vi-VN"/>
              <a:t> hạt đếm màu </a:t>
            </a:r>
            <a:r>
              <a:rPr lang="en-US"/>
              <a:t>xanh lá</a:t>
            </a:r>
            <a:r>
              <a:rPr lang="vi-VN"/>
              <a:t>, cột thứ ba có </a:t>
            </a:r>
            <a:r>
              <a:rPr lang="en-US"/>
              <a:t>5</a:t>
            </a:r>
            <a:r>
              <a:rPr lang="vi-VN"/>
              <a:t> hạt đếm màu cam. Cột thứ nhất biểu diễn số trăm, cột thứ hai biểu diễn số chục, cột thứ ba biểu diễn số đơn vị. </a:t>
            </a:r>
            <a:r>
              <a:rPr lang="en-US"/>
              <a:t>HS đọc số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6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6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40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bàn</a:t>
            </a:r>
            <a:r>
              <a:rPr lang="en-US" baseline="0"/>
              <a:t> 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6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17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chia sẻ ý tưởng làm sản phẩm, gợi ý những cách làm sáng 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91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thảo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luận thống nhất ý tưởng làm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4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55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15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err="1"/>
              <a:t>lại</a:t>
            </a:r>
            <a:r>
              <a:rPr lang="en-US"/>
              <a:t> dụng cụ và vật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42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74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làm: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dùng hộp bìa carton hoặc gấp hộp, cắt dán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5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làm: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dùng ống hút hoặc cuộn giấy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19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HS: cắt ống hút hoặc giấy màu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33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trang trí tùy thích bằng cách tô màu, vẽ hình, dán hình…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8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013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Cho HS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13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/>
              <a:t>HS xem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3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591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2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05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6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tổ chức cho HS chơi. Bấm vào thẻ, nếu đáp án đúng sẽ hiện pháo hoa, đáp án sai thẻ giữ nguyên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3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nêu vấn đề:</a:t>
            </a:r>
            <a:r>
              <a:rPr lang="en-US"/>
              <a:t> cho HS miêu</a:t>
            </a:r>
            <a:r>
              <a:rPr lang="en-US" baseline="0"/>
              <a:t> tả hình ảnh, sau đó chốt lại:</a:t>
            </a:r>
            <a:r>
              <a:rPr lang="vi-VN"/>
              <a:t> hình ảnh bạn nam đang biểu diễn số 346; cột thứ nhất có 3 hạt đếm màu vàng, cột thứ hai có 4 hạt đếm màu nâu, cột thứ ba có 6 hạt đếm màu cam. Cột thứ nhất biểu diễn số trăm, cột thứ hai biểu diễn số chục, cột thứ ba biểu diễn số đơn vị.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021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 để HS nêu nguyện vọng muốn làm bàn tính để biểu diễn các số trong phạm vi 1000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9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55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580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8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568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30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6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16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70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77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876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279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851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7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6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9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644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275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7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1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25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049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88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934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70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432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44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845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13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07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4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30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4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99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46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39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46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1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09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55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67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45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8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7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8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4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82701"/>
            <a:ext cx="1844922" cy="1457893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5190905" y="524342"/>
            <a:ext cx="209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8671124" y="639633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892" y="1542805"/>
            <a:ext cx="10702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BIỂU DIỄN SỐ</a:t>
            </a:r>
          </a:p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VỚI BÀN TÍNH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0FD96-2794-FD14-6CCF-719F88319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922" y="3507883"/>
            <a:ext cx="3970898" cy="31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431757" y="374699"/>
            <a:ext cx="304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QUAN SÁT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1" y="2162313"/>
            <a:ext cx="6222340" cy="421915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2" name="Rectangular Callout 1"/>
          <p:cNvSpPr/>
          <p:nvPr/>
        </p:nvSpPr>
        <p:spPr>
          <a:xfrm>
            <a:off x="6460219" y="1978344"/>
            <a:ext cx="2425627" cy="1612663"/>
          </a:xfrm>
          <a:custGeom>
            <a:avLst/>
            <a:gdLst>
              <a:gd name="connsiteX0" fmla="*/ 0 w 2241496"/>
              <a:gd name="connsiteY0" fmla="*/ 0 h 1075173"/>
              <a:gd name="connsiteX1" fmla="*/ 373583 w 2241496"/>
              <a:gd name="connsiteY1" fmla="*/ 0 h 1075173"/>
              <a:gd name="connsiteX2" fmla="*/ 373583 w 2241496"/>
              <a:gd name="connsiteY2" fmla="*/ 0 h 1075173"/>
              <a:gd name="connsiteX3" fmla="*/ 933957 w 2241496"/>
              <a:gd name="connsiteY3" fmla="*/ 0 h 1075173"/>
              <a:gd name="connsiteX4" fmla="*/ 2241496 w 2241496"/>
              <a:gd name="connsiteY4" fmla="*/ 0 h 1075173"/>
              <a:gd name="connsiteX5" fmla="*/ 2241496 w 2241496"/>
              <a:gd name="connsiteY5" fmla="*/ 627184 h 1075173"/>
              <a:gd name="connsiteX6" fmla="*/ 2241496 w 2241496"/>
              <a:gd name="connsiteY6" fmla="*/ 627184 h 1075173"/>
              <a:gd name="connsiteX7" fmla="*/ 2241496 w 2241496"/>
              <a:gd name="connsiteY7" fmla="*/ 895978 h 1075173"/>
              <a:gd name="connsiteX8" fmla="*/ 2241496 w 2241496"/>
              <a:gd name="connsiteY8" fmla="*/ 1075173 h 1075173"/>
              <a:gd name="connsiteX9" fmla="*/ 933957 w 2241496"/>
              <a:gd name="connsiteY9" fmla="*/ 1075173 h 1075173"/>
              <a:gd name="connsiteX10" fmla="*/ 422656 w 2241496"/>
              <a:gd name="connsiteY10" fmla="*/ 1450731 h 1075173"/>
              <a:gd name="connsiteX11" fmla="*/ 373583 w 2241496"/>
              <a:gd name="connsiteY11" fmla="*/ 1075173 h 1075173"/>
              <a:gd name="connsiteX12" fmla="*/ 0 w 2241496"/>
              <a:gd name="connsiteY12" fmla="*/ 1075173 h 1075173"/>
              <a:gd name="connsiteX13" fmla="*/ 0 w 2241496"/>
              <a:gd name="connsiteY13" fmla="*/ 895978 h 1075173"/>
              <a:gd name="connsiteX14" fmla="*/ 0 w 2241496"/>
              <a:gd name="connsiteY14" fmla="*/ 627184 h 1075173"/>
              <a:gd name="connsiteX15" fmla="*/ 0 w 2241496"/>
              <a:gd name="connsiteY15" fmla="*/ 627184 h 1075173"/>
              <a:gd name="connsiteX16" fmla="*/ 0 w 2241496"/>
              <a:gd name="connsiteY16" fmla="*/ 0 h 1075173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2241496 w 2241496"/>
              <a:gd name="connsiteY7" fmla="*/ 1075173 h 1450731"/>
              <a:gd name="connsiteX8" fmla="*/ 933957 w 2241496"/>
              <a:gd name="connsiteY8" fmla="*/ 1075173 h 1450731"/>
              <a:gd name="connsiteX9" fmla="*/ 422656 w 2241496"/>
              <a:gd name="connsiteY9" fmla="*/ 1450731 h 1450731"/>
              <a:gd name="connsiteX10" fmla="*/ 373583 w 2241496"/>
              <a:gd name="connsiteY10" fmla="*/ 1075173 h 1450731"/>
              <a:gd name="connsiteX11" fmla="*/ 0 w 2241496"/>
              <a:gd name="connsiteY11" fmla="*/ 1075173 h 1450731"/>
              <a:gd name="connsiteX12" fmla="*/ 0 w 2241496"/>
              <a:gd name="connsiteY12" fmla="*/ 895978 h 1450731"/>
              <a:gd name="connsiteX13" fmla="*/ 0 w 2241496"/>
              <a:gd name="connsiteY13" fmla="*/ 627184 h 1450731"/>
              <a:gd name="connsiteX14" fmla="*/ 0 w 2241496"/>
              <a:gd name="connsiteY14" fmla="*/ 627184 h 1450731"/>
              <a:gd name="connsiteX15" fmla="*/ 0 w 2241496"/>
              <a:gd name="connsiteY15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627184 h 1450731"/>
              <a:gd name="connsiteX12" fmla="*/ 0 w 2241496"/>
              <a:gd name="connsiteY12" fmla="*/ 627184 h 1450731"/>
              <a:gd name="connsiteX13" fmla="*/ 0 w 2241496"/>
              <a:gd name="connsiteY13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627184 h 1450731"/>
              <a:gd name="connsiteX12" fmla="*/ 0 w 2241496"/>
              <a:gd name="connsiteY12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03244 w 2241496"/>
              <a:gd name="connsiteY9" fmla="*/ 110531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423824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554452 w 2241496"/>
              <a:gd name="connsiteY9" fmla="*/ 104502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345448"/>
              <a:gd name="connsiteY0" fmla="*/ 0 h 1450731"/>
              <a:gd name="connsiteX1" fmla="*/ 373583 w 2345448"/>
              <a:gd name="connsiteY1" fmla="*/ 0 h 1450731"/>
              <a:gd name="connsiteX2" fmla="*/ 373583 w 2345448"/>
              <a:gd name="connsiteY2" fmla="*/ 0 h 1450731"/>
              <a:gd name="connsiteX3" fmla="*/ 933957 w 2345448"/>
              <a:gd name="connsiteY3" fmla="*/ 0 h 1450731"/>
              <a:gd name="connsiteX4" fmla="*/ 2241496 w 2345448"/>
              <a:gd name="connsiteY4" fmla="*/ 0 h 1450731"/>
              <a:gd name="connsiteX5" fmla="*/ 2241496 w 2345448"/>
              <a:gd name="connsiteY5" fmla="*/ 627184 h 1450731"/>
              <a:gd name="connsiteX6" fmla="*/ 2141013 w 2345448"/>
              <a:gd name="connsiteY6" fmla="*/ 978876 h 1450731"/>
              <a:gd name="connsiteX7" fmla="*/ 933957 w 2345448"/>
              <a:gd name="connsiteY7" fmla="*/ 1075173 h 1450731"/>
              <a:gd name="connsiteX8" fmla="*/ 422656 w 2345448"/>
              <a:gd name="connsiteY8" fmla="*/ 1450731 h 1450731"/>
              <a:gd name="connsiteX9" fmla="*/ 554452 w 2345448"/>
              <a:gd name="connsiteY9" fmla="*/ 1045028 h 1450731"/>
              <a:gd name="connsiteX10" fmla="*/ 0 w 2345448"/>
              <a:gd name="connsiteY10" fmla="*/ 787958 h 1450731"/>
              <a:gd name="connsiteX11" fmla="*/ 0 w 2345448"/>
              <a:gd name="connsiteY11" fmla="*/ 0 h 1450731"/>
              <a:gd name="connsiteX0" fmla="*/ 0 w 2342180"/>
              <a:gd name="connsiteY0" fmla="*/ 0 h 1450731"/>
              <a:gd name="connsiteX1" fmla="*/ 373583 w 2342180"/>
              <a:gd name="connsiteY1" fmla="*/ 0 h 1450731"/>
              <a:gd name="connsiteX2" fmla="*/ 373583 w 2342180"/>
              <a:gd name="connsiteY2" fmla="*/ 0 h 1450731"/>
              <a:gd name="connsiteX3" fmla="*/ 933957 w 2342180"/>
              <a:gd name="connsiteY3" fmla="*/ 0 h 1450731"/>
              <a:gd name="connsiteX4" fmla="*/ 2241496 w 2342180"/>
              <a:gd name="connsiteY4" fmla="*/ 0 h 1450731"/>
              <a:gd name="connsiteX5" fmla="*/ 2241496 w 2342180"/>
              <a:gd name="connsiteY5" fmla="*/ 627184 h 1450731"/>
              <a:gd name="connsiteX6" fmla="*/ 2141013 w 2342180"/>
              <a:gd name="connsiteY6" fmla="*/ 978876 h 1450731"/>
              <a:gd name="connsiteX7" fmla="*/ 933957 w 2342180"/>
              <a:gd name="connsiteY7" fmla="*/ 1075173 h 1450731"/>
              <a:gd name="connsiteX8" fmla="*/ 422656 w 2342180"/>
              <a:gd name="connsiteY8" fmla="*/ 1450731 h 1450731"/>
              <a:gd name="connsiteX9" fmla="*/ 554452 w 2342180"/>
              <a:gd name="connsiteY9" fmla="*/ 1045028 h 1450731"/>
              <a:gd name="connsiteX10" fmla="*/ 0 w 2342180"/>
              <a:gd name="connsiteY10" fmla="*/ 787958 h 1450731"/>
              <a:gd name="connsiteX11" fmla="*/ 0 w 2342180"/>
              <a:gd name="connsiteY11" fmla="*/ 0 h 1450731"/>
              <a:gd name="connsiteX0" fmla="*/ 0 w 2355819"/>
              <a:gd name="connsiteY0" fmla="*/ 0 h 1450731"/>
              <a:gd name="connsiteX1" fmla="*/ 373583 w 2355819"/>
              <a:gd name="connsiteY1" fmla="*/ 0 h 1450731"/>
              <a:gd name="connsiteX2" fmla="*/ 373583 w 2355819"/>
              <a:gd name="connsiteY2" fmla="*/ 0 h 1450731"/>
              <a:gd name="connsiteX3" fmla="*/ 933957 w 2355819"/>
              <a:gd name="connsiteY3" fmla="*/ 0 h 1450731"/>
              <a:gd name="connsiteX4" fmla="*/ 2241496 w 2355819"/>
              <a:gd name="connsiteY4" fmla="*/ 0 h 1450731"/>
              <a:gd name="connsiteX5" fmla="*/ 2141013 w 2355819"/>
              <a:gd name="connsiteY5" fmla="*/ 978876 h 1450731"/>
              <a:gd name="connsiteX6" fmla="*/ 933957 w 2355819"/>
              <a:gd name="connsiteY6" fmla="*/ 1075173 h 1450731"/>
              <a:gd name="connsiteX7" fmla="*/ 422656 w 2355819"/>
              <a:gd name="connsiteY7" fmla="*/ 1450731 h 1450731"/>
              <a:gd name="connsiteX8" fmla="*/ 554452 w 2355819"/>
              <a:gd name="connsiteY8" fmla="*/ 1045028 h 1450731"/>
              <a:gd name="connsiteX9" fmla="*/ 0 w 2355819"/>
              <a:gd name="connsiteY9" fmla="*/ 787958 h 1450731"/>
              <a:gd name="connsiteX10" fmla="*/ 0 w 2355819"/>
              <a:gd name="connsiteY10" fmla="*/ 0 h 1450731"/>
              <a:gd name="connsiteX0" fmla="*/ 0 w 2346125"/>
              <a:gd name="connsiteY0" fmla="*/ 0 h 1450731"/>
              <a:gd name="connsiteX1" fmla="*/ 373583 w 2346125"/>
              <a:gd name="connsiteY1" fmla="*/ 0 h 1450731"/>
              <a:gd name="connsiteX2" fmla="*/ 373583 w 2346125"/>
              <a:gd name="connsiteY2" fmla="*/ 0 h 1450731"/>
              <a:gd name="connsiteX3" fmla="*/ 933957 w 2346125"/>
              <a:gd name="connsiteY3" fmla="*/ 0 h 1450731"/>
              <a:gd name="connsiteX4" fmla="*/ 2241496 w 2346125"/>
              <a:gd name="connsiteY4" fmla="*/ 0 h 1450731"/>
              <a:gd name="connsiteX5" fmla="*/ 2110868 w 2346125"/>
              <a:gd name="connsiteY5" fmla="*/ 998973 h 1450731"/>
              <a:gd name="connsiteX6" fmla="*/ 933957 w 2346125"/>
              <a:gd name="connsiteY6" fmla="*/ 1075173 h 1450731"/>
              <a:gd name="connsiteX7" fmla="*/ 422656 w 2346125"/>
              <a:gd name="connsiteY7" fmla="*/ 1450731 h 1450731"/>
              <a:gd name="connsiteX8" fmla="*/ 554452 w 2346125"/>
              <a:gd name="connsiteY8" fmla="*/ 1045028 h 1450731"/>
              <a:gd name="connsiteX9" fmla="*/ 0 w 2346125"/>
              <a:gd name="connsiteY9" fmla="*/ 787958 h 1450731"/>
              <a:gd name="connsiteX10" fmla="*/ 0 w 2346125"/>
              <a:gd name="connsiteY10" fmla="*/ 0 h 1450731"/>
              <a:gd name="connsiteX0" fmla="*/ 0 w 2406659"/>
              <a:gd name="connsiteY0" fmla="*/ 0 h 1450731"/>
              <a:gd name="connsiteX1" fmla="*/ 373583 w 2406659"/>
              <a:gd name="connsiteY1" fmla="*/ 0 h 1450731"/>
              <a:gd name="connsiteX2" fmla="*/ 373583 w 2406659"/>
              <a:gd name="connsiteY2" fmla="*/ 0 h 1450731"/>
              <a:gd name="connsiteX3" fmla="*/ 933957 w 2406659"/>
              <a:gd name="connsiteY3" fmla="*/ 0 h 1450731"/>
              <a:gd name="connsiteX4" fmla="*/ 2241496 w 2406659"/>
              <a:gd name="connsiteY4" fmla="*/ 0 h 1450731"/>
              <a:gd name="connsiteX5" fmla="*/ 2110868 w 2406659"/>
              <a:gd name="connsiteY5" fmla="*/ 998973 h 1450731"/>
              <a:gd name="connsiteX6" fmla="*/ 933957 w 2406659"/>
              <a:gd name="connsiteY6" fmla="*/ 1075173 h 1450731"/>
              <a:gd name="connsiteX7" fmla="*/ 422656 w 2406659"/>
              <a:gd name="connsiteY7" fmla="*/ 1450731 h 1450731"/>
              <a:gd name="connsiteX8" fmla="*/ 554452 w 2406659"/>
              <a:gd name="connsiteY8" fmla="*/ 1045028 h 1450731"/>
              <a:gd name="connsiteX9" fmla="*/ 0 w 2406659"/>
              <a:gd name="connsiteY9" fmla="*/ 787958 h 1450731"/>
              <a:gd name="connsiteX10" fmla="*/ 0 w 2406659"/>
              <a:gd name="connsiteY10" fmla="*/ 0 h 1450731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373583 w 2406659"/>
              <a:gd name="connsiteY2" fmla="*/ 116734 h 1567465"/>
              <a:gd name="connsiteX3" fmla="*/ 933957 w 2406659"/>
              <a:gd name="connsiteY3" fmla="*/ 116734 h 1567465"/>
              <a:gd name="connsiteX4" fmla="*/ 2241496 w 2406659"/>
              <a:gd name="connsiteY4" fmla="*/ 116734 h 1567465"/>
              <a:gd name="connsiteX5" fmla="*/ 2110868 w 2406659"/>
              <a:gd name="connsiteY5" fmla="*/ 1115707 h 1567465"/>
              <a:gd name="connsiteX6" fmla="*/ 933957 w 2406659"/>
              <a:gd name="connsiteY6" fmla="*/ 1191907 h 1567465"/>
              <a:gd name="connsiteX7" fmla="*/ 422656 w 2406659"/>
              <a:gd name="connsiteY7" fmla="*/ 1567465 h 1567465"/>
              <a:gd name="connsiteX8" fmla="*/ 554452 w 2406659"/>
              <a:gd name="connsiteY8" fmla="*/ 1161762 h 1567465"/>
              <a:gd name="connsiteX9" fmla="*/ 0 w 2406659"/>
              <a:gd name="connsiteY9" fmla="*/ 904692 h 1567465"/>
              <a:gd name="connsiteX10" fmla="*/ 0 w 2406659"/>
              <a:gd name="connsiteY10" fmla="*/ 116734 h 1567465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933957 w 2406659"/>
              <a:gd name="connsiteY2" fmla="*/ 116734 h 1567465"/>
              <a:gd name="connsiteX3" fmla="*/ 2241496 w 2406659"/>
              <a:gd name="connsiteY3" fmla="*/ 116734 h 1567465"/>
              <a:gd name="connsiteX4" fmla="*/ 2110868 w 2406659"/>
              <a:gd name="connsiteY4" fmla="*/ 1115707 h 1567465"/>
              <a:gd name="connsiteX5" fmla="*/ 933957 w 2406659"/>
              <a:gd name="connsiteY5" fmla="*/ 1191907 h 1567465"/>
              <a:gd name="connsiteX6" fmla="*/ 422656 w 2406659"/>
              <a:gd name="connsiteY6" fmla="*/ 1567465 h 1567465"/>
              <a:gd name="connsiteX7" fmla="*/ 554452 w 2406659"/>
              <a:gd name="connsiteY7" fmla="*/ 1161762 h 1567465"/>
              <a:gd name="connsiteX8" fmla="*/ 0 w 2406659"/>
              <a:gd name="connsiteY8" fmla="*/ 904692 h 1567465"/>
              <a:gd name="connsiteX9" fmla="*/ 0 w 2406659"/>
              <a:gd name="connsiteY9" fmla="*/ 116734 h 1567465"/>
              <a:gd name="connsiteX0" fmla="*/ 0 w 2406659"/>
              <a:gd name="connsiteY0" fmla="*/ 58368 h 1509099"/>
              <a:gd name="connsiteX1" fmla="*/ 933957 w 2406659"/>
              <a:gd name="connsiteY1" fmla="*/ 58368 h 1509099"/>
              <a:gd name="connsiteX2" fmla="*/ 2241496 w 2406659"/>
              <a:gd name="connsiteY2" fmla="*/ 58368 h 1509099"/>
              <a:gd name="connsiteX3" fmla="*/ 2110868 w 2406659"/>
              <a:gd name="connsiteY3" fmla="*/ 1057341 h 1509099"/>
              <a:gd name="connsiteX4" fmla="*/ 933957 w 2406659"/>
              <a:gd name="connsiteY4" fmla="*/ 1133541 h 1509099"/>
              <a:gd name="connsiteX5" fmla="*/ 422656 w 2406659"/>
              <a:gd name="connsiteY5" fmla="*/ 1509099 h 1509099"/>
              <a:gd name="connsiteX6" fmla="*/ 554452 w 2406659"/>
              <a:gd name="connsiteY6" fmla="*/ 1103396 h 1509099"/>
              <a:gd name="connsiteX7" fmla="*/ 0 w 2406659"/>
              <a:gd name="connsiteY7" fmla="*/ 846326 h 1509099"/>
              <a:gd name="connsiteX8" fmla="*/ 0 w 2406659"/>
              <a:gd name="connsiteY8" fmla="*/ 58368 h 1509099"/>
              <a:gd name="connsiteX0" fmla="*/ 72159 w 2478818"/>
              <a:gd name="connsiteY0" fmla="*/ 100941 h 1551672"/>
              <a:gd name="connsiteX1" fmla="*/ 1046310 w 2478818"/>
              <a:gd name="connsiteY1" fmla="*/ 10506 h 1551672"/>
              <a:gd name="connsiteX2" fmla="*/ 2313655 w 2478818"/>
              <a:gd name="connsiteY2" fmla="*/ 100941 h 1551672"/>
              <a:gd name="connsiteX3" fmla="*/ 2183027 w 2478818"/>
              <a:gd name="connsiteY3" fmla="*/ 1099914 h 1551672"/>
              <a:gd name="connsiteX4" fmla="*/ 1006116 w 2478818"/>
              <a:gd name="connsiteY4" fmla="*/ 1176114 h 1551672"/>
              <a:gd name="connsiteX5" fmla="*/ 494815 w 2478818"/>
              <a:gd name="connsiteY5" fmla="*/ 1551672 h 1551672"/>
              <a:gd name="connsiteX6" fmla="*/ 626611 w 2478818"/>
              <a:gd name="connsiteY6" fmla="*/ 1145969 h 1551672"/>
              <a:gd name="connsiteX7" fmla="*/ 72159 w 2478818"/>
              <a:gd name="connsiteY7" fmla="*/ 888899 h 1551672"/>
              <a:gd name="connsiteX8" fmla="*/ 72159 w 2478818"/>
              <a:gd name="connsiteY8" fmla="*/ 100941 h 1551672"/>
              <a:gd name="connsiteX0" fmla="*/ 72159 w 2478818"/>
              <a:gd name="connsiteY0" fmla="*/ 105171 h 1555902"/>
              <a:gd name="connsiteX1" fmla="*/ 1046310 w 2478818"/>
              <a:gd name="connsiteY1" fmla="*/ 14736 h 1555902"/>
              <a:gd name="connsiteX2" fmla="*/ 2313655 w 2478818"/>
              <a:gd name="connsiteY2" fmla="*/ 105171 h 1555902"/>
              <a:gd name="connsiteX3" fmla="*/ 2183027 w 2478818"/>
              <a:gd name="connsiteY3" fmla="*/ 1104144 h 1555902"/>
              <a:gd name="connsiteX4" fmla="*/ 1006116 w 2478818"/>
              <a:gd name="connsiteY4" fmla="*/ 1180344 h 1555902"/>
              <a:gd name="connsiteX5" fmla="*/ 494815 w 2478818"/>
              <a:gd name="connsiteY5" fmla="*/ 1555902 h 1555902"/>
              <a:gd name="connsiteX6" fmla="*/ 626611 w 2478818"/>
              <a:gd name="connsiteY6" fmla="*/ 1150199 h 1555902"/>
              <a:gd name="connsiteX7" fmla="*/ 72159 w 2478818"/>
              <a:gd name="connsiteY7" fmla="*/ 893129 h 1555902"/>
              <a:gd name="connsiteX8" fmla="*/ 72159 w 2478818"/>
              <a:gd name="connsiteY8" fmla="*/ 105171 h 1555902"/>
              <a:gd name="connsiteX0" fmla="*/ 72159 w 2478818"/>
              <a:gd name="connsiteY0" fmla="*/ 113787 h 1564518"/>
              <a:gd name="connsiteX1" fmla="*/ 1046310 w 2478818"/>
              <a:gd name="connsiteY1" fmla="*/ 23352 h 1564518"/>
              <a:gd name="connsiteX2" fmla="*/ 2313655 w 2478818"/>
              <a:gd name="connsiteY2" fmla="*/ 113787 h 1564518"/>
              <a:gd name="connsiteX3" fmla="*/ 2183027 w 2478818"/>
              <a:gd name="connsiteY3" fmla="*/ 1112760 h 1564518"/>
              <a:gd name="connsiteX4" fmla="*/ 1006116 w 2478818"/>
              <a:gd name="connsiteY4" fmla="*/ 1188960 h 1564518"/>
              <a:gd name="connsiteX5" fmla="*/ 494815 w 2478818"/>
              <a:gd name="connsiteY5" fmla="*/ 1564518 h 1564518"/>
              <a:gd name="connsiteX6" fmla="*/ 626611 w 2478818"/>
              <a:gd name="connsiteY6" fmla="*/ 1158815 h 1564518"/>
              <a:gd name="connsiteX7" fmla="*/ 72159 w 2478818"/>
              <a:gd name="connsiteY7" fmla="*/ 901745 h 1564518"/>
              <a:gd name="connsiteX8" fmla="*/ 72159 w 2478818"/>
              <a:gd name="connsiteY8" fmla="*/ 113787 h 1564518"/>
              <a:gd name="connsiteX0" fmla="*/ 72159 w 2516316"/>
              <a:gd name="connsiteY0" fmla="*/ 113787 h 1564518"/>
              <a:gd name="connsiteX1" fmla="*/ 1046310 w 2516316"/>
              <a:gd name="connsiteY1" fmla="*/ 23352 h 1564518"/>
              <a:gd name="connsiteX2" fmla="*/ 2313655 w 2516316"/>
              <a:gd name="connsiteY2" fmla="*/ 113787 h 1564518"/>
              <a:gd name="connsiteX3" fmla="*/ 2183027 w 2516316"/>
              <a:gd name="connsiteY3" fmla="*/ 1112760 h 1564518"/>
              <a:gd name="connsiteX4" fmla="*/ 1006116 w 2516316"/>
              <a:gd name="connsiteY4" fmla="*/ 1188960 h 1564518"/>
              <a:gd name="connsiteX5" fmla="*/ 494815 w 2516316"/>
              <a:gd name="connsiteY5" fmla="*/ 1564518 h 1564518"/>
              <a:gd name="connsiteX6" fmla="*/ 626611 w 2516316"/>
              <a:gd name="connsiteY6" fmla="*/ 1158815 h 1564518"/>
              <a:gd name="connsiteX7" fmla="*/ 72159 w 2516316"/>
              <a:gd name="connsiteY7" fmla="*/ 901745 h 1564518"/>
              <a:gd name="connsiteX8" fmla="*/ 72159 w 2516316"/>
              <a:gd name="connsiteY8" fmla="*/ 113787 h 1564518"/>
              <a:gd name="connsiteX0" fmla="*/ 72159 w 2534152"/>
              <a:gd name="connsiteY0" fmla="*/ 113787 h 1564518"/>
              <a:gd name="connsiteX1" fmla="*/ 1046310 w 2534152"/>
              <a:gd name="connsiteY1" fmla="*/ 23352 h 1564518"/>
              <a:gd name="connsiteX2" fmla="*/ 2313655 w 2534152"/>
              <a:gd name="connsiteY2" fmla="*/ 113787 h 1564518"/>
              <a:gd name="connsiteX3" fmla="*/ 2183027 w 2534152"/>
              <a:gd name="connsiteY3" fmla="*/ 1112760 h 1564518"/>
              <a:gd name="connsiteX4" fmla="*/ 1006116 w 2534152"/>
              <a:gd name="connsiteY4" fmla="*/ 1188960 h 1564518"/>
              <a:gd name="connsiteX5" fmla="*/ 494815 w 2534152"/>
              <a:gd name="connsiteY5" fmla="*/ 1564518 h 1564518"/>
              <a:gd name="connsiteX6" fmla="*/ 626611 w 2534152"/>
              <a:gd name="connsiteY6" fmla="*/ 1158815 h 1564518"/>
              <a:gd name="connsiteX7" fmla="*/ 72159 w 2534152"/>
              <a:gd name="connsiteY7" fmla="*/ 901745 h 1564518"/>
              <a:gd name="connsiteX8" fmla="*/ 72159 w 2534152"/>
              <a:gd name="connsiteY8" fmla="*/ 113787 h 1564518"/>
              <a:gd name="connsiteX0" fmla="*/ 71416 w 2413103"/>
              <a:gd name="connsiteY0" fmla="*/ 161932 h 1612663"/>
              <a:gd name="connsiteX1" fmla="*/ 1035519 w 2413103"/>
              <a:gd name="connsiteY1" fmla="*/ 11206 h 1612663"/>
              <a:gd name="connsiteX2" fmla="*/ 2312912 w 2413103"/>
              <a:gd name="connsiteY2" fmla="*/ 161932 h 1612663"/>
              <a:gd name="connsiteX3" fmla="*/ 2182284 w 2413103"/>
              <a:gd name="connsiteY3" fmla="*/ 1160905 h 1612663"/>
              <a:gd name="connsiteX4" fmla="*/ 1005373 w 2413103"/>
              <a:gd name="connsiteY4" fmla="*/ 1237105 h 1612663"/>
              <a:gd name="connsiteX5" fmla="*/ 494072 w 2413103"/>
              <a:gd name="connsiteY5" fmla="*/ 1612663 h 1612663"/>
              <a:gd name="connsiteX6" fmla="*/ 625868 w 2413103"/>
              <a:gd name="connsiteY6" fmla="*/ 1206960 h 1612663"/>
              <a:gd name="connsiteX7" fmla="*/ 71416 w 2413103"/>
              <a:gd name="connsiteY7" fmla="*/ 949890 h 1612663"/>
              <a:gd name="connsiteX8" fmla="*/ 71416 w 2413103"/>
              <a:gd name="connsiteY8" fmla="*/ 161932 h 1612663"/>
              <a:gd name="connsiteX0" fmla="*/ 83940 w 2425627"/>
              <a:gd name="connsiteY0" fmla="*/ 161932 h 1612663"/>
              <a:gd name="connsiteX1" fmla="*/ 1048043 w 2425627"/>
              <a:gd name="connsiteY1" fmla="*/ 11206 h 1612663"/>
              <a:gd name="connsiteX2" fmla="*/ 2325436 w 2425627"/>
              <a:gd name="connsiteY2" fmla="*/ 161932 h 1612663"/>
              <a:gd name="connsiteX3" fmla="*/ 2194808 w 2425627"/>
              <a:gd name="connsiteY3" fmla="*/ 1160905 h 1612663"/>
              <a:gd name="connsiteX4" fmla="*/ 1017897 w 2425627"/>
              <a:gd name="connsiteY4" fmla="*/ 1237105 h 1612663"/>
              <a:gd name="connsiteX5" fmla="*/ 506596 w 2425627"/>
              <a:gd name="connsiteY5" fmla="*/ 1612663 h 1612663"/>
              <a:gd name="connsiteX6" fmla="*/ 638392 w 2425627"/>
              <a:gd name="connsiteY6" fmla="*/ 1206960 h 1612663"/>
              <a:gd name="connsiteX7" fmla="*/ 83940 w 2425627"/>
              <a:gd name="connsiteY7" fmla="*/ 949890 h 1612663"/>
              <a:gd name="connsiteX8" fmla="*/ 83940 w 2425627"/>
              <a:gd name="connsiteY8" fmla="*/ 161932 h 161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627" h="1612663">
                <a:moveTo>
                  <a:pt x="83940" y="161932"/>
                </a:moveTo>
                <a:cubicBezTo>
                  <a:pt x="244624" y="5485"/>
                  <a:pt x="625595" y="-18939"/>
                  <a:pt x="1048043" y="11206"/>
                </a:cubicBezTo>
                <a:cubicBezTo>
                  <a:pt x="1470491" y="41351"/>
                  <a:pt x="2134309" y="-29684"/>
                  <a:pt x="2325436" y="161932"/>
                </a:cubicBezTo>
                <a:cubicBezTo>
                  <a:pt x="2516563" y="353548"/>
                  <a:pt x="2412731" y="981710"/>
                  <a:pt x="2194808" y="1160905"/>
                </a:cubicBezTo>
                <a:cubicBezTo>
                  <a:pt x="1782407" y="1206401"/>
                  <a:pt x="1410201" y="1211705"/>
                  <a:pt x="1017897" y="1237105"/>
                </a:cubicBezTo>
                <a:lnTo>
                  <a:pt x="506596" y="1612663"/>
                </a:lnTo>
                <a:cubicBezTo>
                  <a:pt x="506985" y="1487477"/>
                  <a:pt x="638003" y="1332146"/>
                  <a:pt x="638392" y="1206960"/>
                </a:cubicBezTo>
                <a:cubicBezTo>
                  <a:pt x="513864" y="1111222"/>
                  <a:pt x="158226" y="1166208"/>
                  <a:pt x="83940" y="949890"/>
                </a:cubicBezTo>
                <a:cubicBezTo>
                  <a:pt x="33698" y="697286"/>
                  <a:pt x="-76744" y="318379"/>
                  <a:pt x="83940" y="16193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1"/>
          <p:cNvSpPr/>
          <p:nvPr/>
        </p:nvSpPr>
        <p:spPr>
          <a:xfrm>
            <a:off x="2160396" y="1808703"/>
            <a:ext cx="2857385" cy="1711965"/>
          </a:xfrm>
          <a:custGeom>
            <a:avLst/>
            <a:gdLst>
              <a:gd name="connsiteX0" fmla="*/ 0 w 2241496"/>
              <a:gd name="connsiteY0" fmla="*/ 0 h 1075173"/>
              <a:gd name="connsiteX1" fmla="*/ 373583 w 2241496"/>
              <a:gd name="connsiteY1" fmla="*/ 0 h 1075173"/>
              <a:gd name="connsiteX2" fmla="*/ 373583 w 2241496"/>
              <a:gd name="connsiteY2" fmla="*/ 0 h 1075173"/>
              <a:gd name="connsiteX3" fmla="*/ 933957 w 2241496"/>
              <a:gd name="connsiteY3" fmla="*/ 0 h 1075173"/>
              <a:gd name="connsiteX4" fmla="*/ 2241496 w 2241496"/>
              <a:gd name="connsiteY4" fmla="*/ 0 h 1075173"/>
              <a:gd name="connsiteX5" fmla="*/ 2241496 w 2241496"/>
              <a:gd name="connsiteY5" fmla="*/ 627184 h 1075173"/>
              <a:gd name="connsiteX6" fmla="*/ 2241496 w 2241496"/>
              <a:gd name="connsiteY6" fmla="*/ 627184 h 1075173"/>
              <a:gd name="connsiteX7" fmla="*/ 2241496 w 2241496"/>
              <a:gd name="connsiteY7" fmla="*/ 895978 h 1075173"/>
              <a:gd name="connsiteX8" fmla="*/ 2241496 w 2241496"/>
              <a:gd name="connsiteY8" fmla="*/ 1075173 h 1075173"/>
              <a:gd name="connsiteX9" fmla="*/ 933957 w 2241496"/>
              <a:gd name="connsiteY9" fmla="*/ 1075173 h 1075173"/>
              <a:gd name="connsiteX10" fmla="*/ 422656 w 2241496"/>
              <a:gd name="connsiteY10" fmla="*/ 1450731 h 1075173"/>
              <a:gd name="connsiteX11" fmla="*/ 373583 w 2241496"/>
              <a:gd name="connsiteY11" fmla="*/ 1075173 h 1075173"/>
              <a:gd name="connsiteX12" fmla="*/ 0 w 2241496"/>
              <a:gd name="connsiteY12" fmla="*/ 1075173 h 1075173"/>
              <a:gd name="connsiteX13" fmla="*/ 0 w 2241496"/>
              <a:gd name="connsiteY13" fmla="*/ 895978 h 1075173"/>
              <a:gd name="connsiteX14" fmla="*/ 0 w 2241496"/>
              <a:gd name="connsiteY14" fmla="*/ 627184 h 1075173"/>
              <a:gd name="connsiteX15" fmla="*/ 0 w 2241496"/>
              <a:gd name="connsiteY15" fmla="*/ 627184 h 1075173"/>
              <a:gd name="connsiteX16" fmla="*/ 0 w 2241496"/>
              <a:gd name="connsiteY16" fmla="*/ 0 h 1075173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2241496 w 2241496"/>
              <a:gd name="connsiteY7" fmla="*/ 1075173 h 1450731"/>
              <a:gd name="connsiteX8" fmla="*/ 933957 w 2241496"/>
              <a:gd name="connsiteY8" fmla="*/ 1075173 h 1450731"/>
              <a:gd name="connsiteX9" fmla="*/ 422656 w 2241496"/>
              <a:gd name="connsiteY9" fmla="*/ 1450731 h 1450731"/>
              <a:gd name="connsiteX10" fmla="*/ 373583 w 2241496"/>
              <a:gd name="connsiteY10" fmla="*/ 1075173 h 1450731"/>
              <a:gd name="connsiteX11" fmla="*/ 0 w 2241496"/>
              <a:gd name="connsiteY11" fmla="*/ 1075173 h 1450731"/>
              <a:gd name="connsiteX12" fmla="*/ 0 w 2241496"/>
              <a:gd name="connsiteY12" fmla="*/ 895978 h 1450731"/>
              <a:gd name="connsiteX13" fmla="*/ 0 w 2241496"/>
              <a:gd name="connsiteY13" fmla="*/ 627184 h 1450731"/>
              <a:gd name="connsiteX14" fmla="*/ 0 w 2241496"/>
              <a:gd name="connsiteY14" fmla="*/ 627184 h 1450731"/>
              <a:gd name="connsiteX15" fmla="*/ 0 w 2241496"/>
              <a:gd name="connsiteY15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627184 h 1450731"/>
              <a:gd name="connsiteX12" fmla="*/ 0 w 2241496"/>
              <a:gd name="connsiteY12" fmla="*/ 627184 h 1450731"/>
              <a:gd name="connsiteX13" fmla="*/ 0 w 2241496"/>
              <a:gd name="connsiteY13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627184 h 1450731"/>
              <a:gd name="connsiteX12" fmla="*/ 0 w 2241496"/>
              <a:gd name="connsiteY12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03244 w 2241496"/>
              <a:gd name="connsiteY9" fmla="*/ 110531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423824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554452 w 2241496"/>
              <a:gd name="connsiteY9" fmla="*/ 104502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345448"/>
              <a:gd name="connsiteY0" fmla="*/ 0 h 1450731"/>
              <a:gd name="connsiteX1" fmla="*/ 373583 w 2345448"/>
              <a:gd name="connsiteY1" fmla="*/ 0 h 1450731"/>
              <a:gd name="connsiteX2" fmla="*/ 373583 w 2345448"/>
              <a:gd name="connsiteY2" fmla="*/ 0 h 1450731"/>
              <a:gd name="connsiteX3" fmla="*/ 933957 w 2345448"/>
              <a:gd name="connsiteY3" fmla="*/ 0 h 1450731"/>
              <a:gd name="connsiteX4" fmla="*/ 2241496 w 2345448"/>
              <a:gd name="connsiteY4" fmla="*/ 0 h 1450731"/>
              <a:gd name="connsiteX5" fmla="*/ 2241496 w 2345448"/>
              <a:gd name="connsiteY5" fmla="*/ 627184 h 1450731"/>
              <a:gd name="connsiteX6" fmla="*/ 2141013 w 2345448"/>
              <a:gd name="connsiteY6" fmla="*/ 978876 h 1450731"/>
              <a:gd name="connsiteX7" fmla="*/ 933957 w 2345448"/>
              <a:gd name="connsiteY7" fmla="*/ 1075173 h 1450731"/>
              <a:gd name="connsiteX8" fmla="*/ 422656 w 2345448"/>
              <a:gd name="connsiteY8" fmla="*/ 1450731 h 1450731"/>
              <a:gd name="connsiteX9" fmla="*/ 554452 w 2345448"/>
              <a:gd name="connsiteY9" fmla="*/ 1045028 h 1450731"/>
              <a:gd name="connsiteX10" fmla="*/ 0 w 2345448"/>
              <a:gd name="connsiteY10" fmla="*/ 787958 h 1450731"/>
              <a:gd name="connsiteX11" fmla="*/ 0 w 2345448"/>
              <a:gd name="connsiteY11" fmla="*/ 0 h 1450731"/>
              <a:gd name="connsiteX0" fmla="*/ 0 w 2342180"/>
              <a:gd name="connsiteY0" fmla="*/ 0 h 1450731"/>
              <a:gd name="connsiteX1" fmla="*/ 373583 w 2342180"/>
              <a:gd name="connsiteY1" fmla="*/ 0 h 1450731"/>
              <a:gd name="connsiteX2" fmla="*/ 373583 w 2342180"/>
              <a:gd name="connsiteY2" fmla="*/ 0 h 1450731"/>
              <a:gd name="connsiteX3" fmla="*/ 933957 w 2342180"/>
              <a:gd name="connsiteY3" fmla="*/ 0 h 1450731"/>
              <a:gd name="connsiteX4" fmla="*/ 2241496 w 2342180"/>
              <a:gd name="connsiteY4" fmla="*/ 0 h 1450731"/>
              <a:gd name="connsiteX5" fmla="*/ 2241496 w 2342180"/>
              <a:gd name="connsiteY5" fmla="*/ 627184 h 1450731"/>
              <a:gd name="connsiteX6" fmla="*/ 2141013 w 2342180"/>
              <a:gd name="connsiteY6" fmla="*/ 978876 h 1450731"/>
              <a:gd name="connsiteX7" fmla="*/ 933957 w 2342180"/>
              <a:gd name="connsiteY7" fmla="*/ 1075173 h 1450731"/>
              <a:gd name="connsiteX8" fmla="*/ 422656 w 2342180"/>
              <a:gd name="connsiteY8" fmla="*/ 1450731 h 1450731"/>
              <a:gd name="connsiteX9" fmla="*/ 554452 w 2342180"/>
              <a:gd name="connsiteY9" fmla="*/ 1045028 h 1450731"/>
              <a:gd name="connsiteX10" fmla="*/ 0 w 2342180"/>
              <a:gd name="connsiteY10" fmla="*/ 787958 h 1450731"/>
              <a:gd name="connsiteX11" fmla="*/ 0 w 2342180"/>
              <a:gd name="connsiteY11" fmla="*/ 0 h 1450731"/>
              <a:gd name="connsiteX0" fmla="*/ 0 w 2355819"/>
              <a:gd name="connsiteY0" fmla="*/ 0 h 1450731"/>
              <a:gd name="connsiteX1" fmla="*/ 373583 w 2355819"/>
              <a:gd name="connsiteY1" fmla="*/ 0 h 1450731"/>
              <a:gd name="connsiteX2" fmla="*/ 373583 w 2355819"/>
              <a:gd name="connsiteY2" fmla="*/ 0 h 1450731"/>
              <a:gd name="connsiteX3" fmla="*/ 933957 w 2355819"/>
              <a:gd name="connsiteY3" fmla="*/ 0 h 1450731"/>
              <a:gd name="connsiteX4" fmla="*/ 2241496 w 2355819"/>
              <a:gd name="connsiteY4" fmla="*/ 0 h 1450731"/>
              <a:gd name="connsiteX5" fmla="*/ 2141013 w 2355819"/>
              <a:gd name="connsiteY5" fmla="*/ 978876 h 1450731"/>
              <a:gd name="connsiteX6" fmla="*/ 933957 w 2355819"/>
              <a:gd name="connsiteY6" fmla="*/ 1075173 h 1450731"/>
              <a:gd name="connsiteX7" fmla="*/ 422656 w 2355819"/>
              <a:gd name="connsiteY7" fmla="*/ 1450731 h 1450731"/>
              <a:gd name="connsiteX8" fmla="*/ 554452 w 2355819"/>
              <a:gd name="connsiteY8" fmla="*/ 1045028 h 1450731"/>
              <a:gd name="connsiteX9" fmla="*/ 0 w 2355819"/>
              <a:gd name="connsiteY9" fmla="*/ 787958 h 1450731"/>
              <a:gd name="connsiteX10" fmla="*/ 0 w 2355819"/>
              <a:gd name="connsiteY10" fmla="*/ 0 h 1450731"/>
              <a:gd name="connsiteX0" fmla="*/ 0 w 2346125"/>
              <a:gd name="connsiteY0" fmla="*/ 0 h 1450731"/>
              <a:gd name="connsiteX1" fmla="*/ 373583 w 2346125"/>
              <a:gd name="connsiteY1" fmla="*/ 0 h 1450731"/>
              <a:gd name="connsiteX2" fmla="*/ 373583 w 2346125"/>
              <a:gd name="connsiteY2" fmla="*/ 0 h 1450731"/>
              <a:gd name="connsiteX3" fmla="*/ 933957 w 2346125"/>
              <a:gd name="connsiteY3" fmla="*/ 0 h 1450731"/>
              <a:gd name="connsiteX4" fmla="*/ 2241496 w 2346125"/>
              <a:gd name="connsiteY4" fmla="*/ 0 h 1450731"/>
              <a:gd name="connsiteX5" fmla="*/ 2110868 w 2346125"/>
              <a:gd name="connsiteY5" fmla="*/ 998973 h 1450731"/>
              <a:gd name="connsiteX6" fmla="*/ 933957 w 2346125"/>
              <a:gd name="connsiteY6" fmla="*/ 1075173 h 1450731"/>
              <a:gd name="connsiteX7" fmla="*/ 422656 w 2346125"/>
              <a:gd name="connsiteY7" fmla="*/ 1450731 h 1450731"/>
              <a:gd name="connsiteX8" fmla="*/ 554452 w 2346125"/>
              <a:gd name="connsiteY8" fmla="*/ 1045028 h 1450731"/>
              <a:gd name="connsiteX9" fmla="*/ 0 w 2346125"/>
              <a:gd name="connsiteY9" fmla="*/ 787958 h 1450731"/>
              <a:gd name="connsiteX10" fmla="*/ 0 w 2346125"/>
              <a:gd name="connsiteY10" fmla="*/ 0 h 1450731"/>
              <a:gd name="connsiteX0" fmla="*/ 0 w 2406659"/>
              <a:gd name="connsiteY0" fmla="*/ 0 h 1450731"/>
              <a:gd name="connsiteX1" fmla="*/ 373583 w 2406659"/>
              <a:gd name="connsiteY1" fmla="*/ 0 h 1450731"/>
              <a:gd name="connsiteX2" fmla="*/ 373583 w 2406659"/>
              <a:gd name="connsiteY2" fmla="*/ 0 h 1450731"/>
              <a:gd name="connsiteX3" fmla="*/ 933957 w 2406659"/>
              <a:gd name="connsiteY3" fmla="*/ 0 h 1450731"/>
              <a:gd name="connsiteX4" fmla="*/ 2241496 w 2406659"/>
              <a:gd name="connsiteY4" fmla="*/ 0 h 1450731"/>
              <a:gd name="connsiteX5" fmla="*/ 2110868 w 2406659"/>
              <a:gd name="connsiteY5" fmla="*/ 998973 h 1450731"/>
              <a:gd name="connsiteX6" fmla="*/ 933957 w 2406659"/>
              <a:gd name="connsiteY6" fmla="*/ 1075173 h 1450731"/>
              <a:gd name="connsiteX7" fmla="*/ 422656 w 2406659"/>
              <a:gd name="connsiteY7" fmla="*/ 1450731 h 1450731"/>
              <a:gd name="connsiteX8" fmla="*/ 554452 w 2406659"/>
              <a:gd name="connsiteY8" fmla="*/ 1045028 h 1450731"/>
              <a:gd name="connsiteX9" fmla="*/ 0 w 2406659"/>
              <a:gd name="connsiteY9" fmla="*/ 787958 h 1450731"/>
              <a:gd name="connsiteX10" fmla="*/ 0 w 2406659"/>
              <a:gd name="connsiteY10" fmla="*/ 0 h 1450731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373583 w 2406659"/>
              <a:gd name="connsiteY2" fmla="*/ 116734 h 1567465"/>
              <a:gd name="connsiteX3" fmla="*/ 933957 w 2406659"/>
              <a:gd name="connsiteY3" fmla="*/ 116734 h 1567465"/>
              <a:gd name="connsiteX4" fmla="*/ 2241496 w 2406659"/>
              <a:gd name="connsiteY4" fmla="*/ 116734 h 1567465"/>
              <a:gd name="connsiteX5" fmla="*/ 2110868 w 2406659"/>
              <a:gd name="connsiteY5" fmla="*/ 1115707 h 1567465"/>
              <a:gd name="connsiteX6" fmla="*/ 933957 w 2406659"/>
              <a:gd name="connsiteY6" fmla="*/ 1191907 h 1567465"/>
              <a:gd name="connsiteX7" fmla="*/ 422656 w 2406659"/>
              <a:gd name="connsiteY7" fmla="*/ 1567465 h 1567465"/>
              <a:gd name="connsiteX8" fmla="*/ 554452 w 2406659"/>
              <a:gd name="connsiteY8" fmla="*/ 1161762 h 1567465"/>
              <a:gd name="connsiteX9" fmla="*/ 0 w 2406659"/>
              <a:gd name="connsiteY9" fmla="*/ 904692 h 1567465"/>
              <a:gd name="connsiteX10" fmla="*/ 0 w 2406659"/>
              <a:gd name="connsiteY10" fmla="*/ 116734 h 1567465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933957 w 2406659"/>
              <a:gd name="connsiteY2" fmla="*/ 116734 h 1567465"/>
              <a:gd name="connsiteX3" fmla="*/ 2241496 w 2406659"/>
              <a:gd name="connsiteY3" fmla="*/ 116734 h 1567465"/>
              <a:gd name="connsiteX4" fmla="*/ 2110868 w 2406659"/>
              <a:gd name="connsiteY4" fmla="*/ 1115707 h 1567465"/>
              <a:gd name="connsiteX5" fmla="*/ 933957 w 2406659"/>
              <a:gd name="connsiteY5" fmla="*/ 1191907 h 1567465"/>
              <a:gd name="connsiteX6" fmla="*/ 422656 w 2406659"/>
              <a:gd name="connsiteY6" fmla="*/ 1567465 h 1567465"/>
              <a:gd name="connsiteX7" fmla="*/ 554452 w 2406659"/>
              <a:gd name="connsiteY7" fmla="*/ 1161762 h 1567465"/>
              <a:gd name="connsiteX8" fmla="*/ 0 w 2406659"/>
              <a:gd name="connsiteY8" fmla="*/ 904692 h 1567465"/>
              <a:gd name="connsiteX9" fmla="*/ 0 w 2406659"/>
              <a:gd name="connsiteY9" fmla="*/ 116734 h 1567465"/>
              <a:gd name="connsiteX0" fmla="*/ 0 w 2406659"/>
              <a:gd name="connsiteY0" fmla="*/ 58368 h 1509099"/>
              <a:gd name="connsiteX1" fmla="*/ 933957 w 2406659"/>
              <a:gd name="connsiteY1" fmla="*/ 58368 h 1509099"/>
              <a:gd name="connsiteX2" fmla="*/ 2241496 w 2406659"/>
              <a:gd name="connsiteY2" fmla="*/ 58368 h 1509099"/>
              <a:gd name="connsiteX3" fmla="*/ 2110868 w 2406659"/>
              <a:gd name="connsiteY3" fmla="*/ 1057341 h 1509099"/>
              <a:gd name="connsiteX4" fmla="*/ 933957 w 2406659"/>
              <a:gd name="connsiteY4" fmla="*/ 1133541 h 1509099"/>
              <a:gd name="connsiteX5" fmla="*/ 422656 w 2406659"/>
              <a:gd name="connsiteY5" fmla="*/ 1509099 h 1509099"/>
              <a:gd name="connsiteX6" fmla="*/ 554452 w 2406659"/>
              <a:gd name="connsiteY6" fmla="*/ 1103396 h 1509099"/>
              <a:gd name="connsiteX7" fmla="*/ 0 w 2406659"/>
              <a:gd name="connsiteY7" fmla="*/ 846326 h 1509099"/>
              <a:gd name="connsiteX8" fmla="*/ 0 w 2406659"/>
              <a:gd name="connsiteY8" fmla="*/ 58368 h 1509099"/>
              <a:gd name="connsiteX0" fmla="*/ 72159 w 2478818"/>
              <a:gd name="connsiteY0" fmla="*/ 100941 h 1551672"/>
              <a:gd name="connsiteX1" fmla="*/ 1046310 w 2478818"/>
              <a:gd name="connsiteY1" fmla="*/ 10506 h 1551672"/>
              <a:gd name="connsiteX2" fmla="*/ 2313655 w 2478818"/>
              <a:gd name="connsiteY2" fmla="*/ 100941 h 1551672"/>
              <a:gd name="connsiteX3" fmla="*/ 2183027 w 2478818"/>
              <a:gd name="connsiteY3" fmla="*/ 1099914 h 1551672"/>
              <a:gd name="connsiteX4" fmla="*/ 1006116 w 2478818"/>
              <a:gd name="connsiteY4" fmla="*/ 1176114 h 1551672"/>
              <a:gd name="connsiteX5" fmla="*/ 494815 w 2478818"/>
              <a:gd name="connsiteY5" fmla="*/ 1551672 h 1551672"/>
              <a:gd name="connsiteX6" fmla="*/ 626611 w 2478818"/>
              <a:gd name="connsiteY6" fmla="*/ 1145969 h 1551672"/>
              <a:gd name="connsiteX7" fmla="*/ 72159 w 2478818"/>
              <a:gd name="connsiteY7" fmla="*/ 888899 h 1551672"/>
              <a:gd name="connsiteX8" fmla="*/ 72159 w 2478818"/>
              <a:gd name="connsiteY8" fmla="*/ 100941 h 1551672"/>
              <a:gd name="connsiteX0" fmla="*/ 72159 w 2478818"/>
              <a:gd name="connsiteY0" fmla="*/ 105171 h 1555902"/>
              <a:gd name="connsiteX1" fmla="*/ 1046310 w 2478818"/>
              <a:gd name="connsiteY1" fmla="*/ 14736 h 1555902"/>
              <a:gd name="connsiteX2" fmla="*/ 2313655 w 2478818"/>
              <a:gd name="connsiteY2" fmla="*/ 105171 h 1555902"/>
              <a:gd name="connsiteX3" fmla="*/ 2183027 w 2478818"/>
              <a:gd name="connsiteY3" fmla="*/ 1104144 h 1555902"/>
              <a:gd name="connsiteX4" fmla="*/ 1006116 w 2478818"/>
              <a:gd name="connsiteY4" fmla="*/ 1180344 h 1555902"/>
              <a:gd name="connsiteX5" fmla="*/ 494815 w 2478818"/>
              <a:gd name="connsiteY5" fmla="*/ 1555902 h 1555902"/>
              <a:gd name="connsiteX6" fmla="*/ 626611 w 2478818"/>
              <a:gd name="connsiteY6" fmla="*/ 1150199 h 1555902"/>
              <a:gd name="connsiteX7" fmla="*/ 72159 w 2478818"/>
              <a:gd name="connsiteY7" fmla="*/ 893129 h 1555902"/>
              <a:gd name="connsiteX8" fmla="*/ 72159 w 2478818"/>
              <a:gd name="connsiteY8" fmla="*/ 105171 h 1555902"/>
              <a:gd name="connsiteX0" fmla="*/ 72159 w 2478818"/>
              <a:gd name="connsiteY0" fmla="*/ 113787 h 1564518"/>
              <a:gd name="connsiteX1" fmla="*/ 1046310 w 2478818"/>
              <a:gd name="connsiteY1" fmla="*/ 23352 h 1564518"/>
              <a:gd name="connsiteX2" fmla="*/ 2313655 w 2478818"/>
              <a:gd name="connsiteY2" fmla="*/ 113787 h 1564518"/>
              <a:gd name="connsiteX3" fmla="*/ 2183027 w 2478818"/>
              <a:gd name="connsiteY3" fmla="*/ 1112760 h 1564518"/>
              <a:gd name="connsiteX4" fmla="*/ 1006116 w 2478818"/>
              <a:gd name="connsiteY4" fmla="*/ 1188960 h 1564518"/>
              <a:gd name="connsiteX5" fmla="*/ 494815 w 2478818"/>
              <a:gd name="connsiteY5" fmla="*/ 1564518 h 1564518"/>
              <a:gd name="connsiteX6" fmla="*/ 626611 w 2478818"/>
              <a:gd name="connsiteY6" fmla="*/ 1158815 h 1564518"/>
              <a:gd name="connsiteX7" fmla="*/ 72159 w 2478818"/>
              <a:gd name="connsiteY7" fmla="*/ 901745 h 1564518"/>
              <a:gd name="connsiteX8" fmla="*/ 72159 w 2478818"/>
              <a:gd name="connsiteY8" fmla="*/ 113787 h 1564518"/>
              <a:gd name="connsiteX0" fmla="*/ 72159 w 2516316"/>
              <a:gd name="connsiteY0" fmla="*/ 113787 h 1564518"/>
              <a:gd name="connsiteX1" fmla="*/ 1046310 w 2516316"/>
              <a:gd name="connsiteY1" fmla="*/ 23352 h 1564518"/>
              <a:gd name="connsiteX2" fmla="*/ 2313655 w 2516316"/>
              <a:gd name="connsiteY2" fmla="*/ 113787 h 1564518"/>
              <a:gd name="connsiteX3" fmla="*/ 2183027 w 2516316"/>
              <a:gd name="connsiteY3" fmla="*/ 1112760 h 1564518"/>
              <a:gd name="connsiteX4" fmla="*/ 1006116 w 2516316"/>
              <a:gd name="connsiteY4" fmla="*/ 1188960 h 1564518"/>
              <a:gd name="connsiteX5" fmla="*/ 494815 w 2516316"/>
              <a:gd name="connsiteY5" fmla="*/ 1564518 h 1564518"/>
              <a:gd name="connsiteX6" fmla="*/ 626611 w 2516316"/>
              <a:gd name="connsiteY6" fmla="*/ 1158815 h 1564518"/>
              <a:gd name="connsiteX7" fmla="*/ 72159 w 2516316"/>
              <a:gd name="connsiteY7" fmla="*/ 901745 h 1564518"/>
              <a:gd name="connsiteX8" fmla="*/ 72159 w 2516316"/>
              <a:gd name="connsiteY8" fmla="*/ 113787 h 1564518"/>
              <a:gd name="connsiteX0" fmla="*/ 72159 w 2534152"/>
              <a:gd name="connsiteY0" fmla="*/ 113787 h 1564518"/>
              <a:gd name="connsiteX1" fmla="*/ 1046310 w 2534152"/>
              <a:gd name="connsiteY1" fmla="*/ 23352 h 1564518"/>
              <a:gd name="connsiteX2" fmla="*/ 2313655 w 2534152"/>
              <a:gd name="connsiteY2" fmla="*/ 113787 h 1564518"/>
              <a:gd name="connsiteX3" fmla="*/ 2183027 w 2534152"/>
              <a:gd name="connsiteY3" fmla="*/ 1112760 h 1564518"/>
              <a:gd name="connsiteX4" fmla="*/ 1006116 w 2534152"/>
              <a:gd name="connsiteY4" fmla="*/ 1188960 h 1564518"/>
              <a:gd name="connsiteX5" fmla="*/ 494815 w 2534152"/>
              <a:gd name="connsiteY5" fmla="*/ 1564518 h 1564518"/>
              <a:gd name="connsiteX6" fmla="*/ 626611 w 2534152"/>
              <a:gd name="connsiteY6" fmla="*/ 1158815 h 1564518"/>
              <a:gd name="connsiteX7" fmla="*/ 72159 w 2534152"/>
              <a:gd name="connsiteY7" fmla="*/ 901745 h 1564518"/>
              <a:gd name="connsiteX8" fmla="*/ 72159 w 2534152"/>
              <a:gd name="connsiteY8" fmla="*/ 113787 h 1564518"/>
              <a:gd name="connsiteX0" fmla="*/ 71416 w 2413103"/>
              <a:gd name="connsiteY0" fmla="*/ 161932 h 1612663"/>
              <a:gd name="connsiteX1" fmla="*/ 1035519 w 2413103"/>
              <a:gd name="connsiteY1" fmla="*/ 11206 h 1612663"/>
              <a:gd name="connsiteX2" fmla="*/ 2312912 w 2413103"/>
              <a:gd name="connsiteY2" fmla="*/ 161932 h 1612663"/>
              <a:gd name="connsiteX3" fmla="*/ 2182284 w 2413103"/>
              <a:gd name="connsiteY3" fmla="*/ 1160905 h 1612663"/>
              <a:gd name="connsiteX4" fmla="*/ 1005373 w 2413103"/>
              <a:gd name="connsiteY4" fmla="*/ 1237105 h 1612663"/>
              <a:gd name="connsiteX5" fmla="*/ 494072 w 2413103"/>
              <a:gd name="connsiteY5" fmla="*/ 1612663 h 1612663"/>
              <a:gd name="connsiteX6" fmla="*/ 625868 w 2413103"/>
              <a:gd name="connsiteY6" fmla="*/ 1206960 h 1612663"/>
              <a:gd name="connsiteX7" fmla="*/ 71416 w 2413103"/>
              <a:gd name="connsiteY7" fmla="*/ 949890 h 1612663"/>
              <a:gd name="connsiteX8" fmla="*/ 71416 w 2413103"/>
              <a:gd name="connsiteY8" fmla="*/ 161932 h 1612663"/>
              <a:gd name="connsiteX0" fmla="*/ 83940 w 2425627"/>
              <a:gd name="connsiteY0" fmla="*/ 161932 h 1612663"/>
              <a:gd name="connsiteX1" fmla="*/ 1048043 w 2425627"/>
              <a:gd name="connsiteY1" fmla="*/ 11206 h 1612663"/>
              <a:gd name="connsiteX2" fmla="*/ 2325436 w 2425627"/>
              <a:gd name="connsiteY2" fmla="*/ 161932 h 1612663"/>
              <a:gd name="connsiteX3" fmla="*/ 2194808 w 2425627"/>
              <a:gd name="connsiteY3" fmla="*/ 1160905 h 1612663"/>
              <a:gd name="connsiteX4" fmla="*/ 1017897 w 2425627"/>
              <a:gd name="connsiteY4" fmla="*/ 1237105 h 1612663"/>
              <a:gd name="connsiteX5" fmla="*/ 506596 w 2425627"/>
              <a:gd name="connsiteY5" fmla="*/ 1612663 h 1612663"/>
              <a:gd name="connsiteX6" fmla="*/ 638392 w 2425627"/>
              <a:gd name="connsiteY6" fmla="*/ 1206960 h 1612663"/>
              <a:gd name="connsiteX7" fmla="*/ 83940 w 2425627"/>
              <a:gd name="connsiteY7" fmla="*/ 949890 h 1612663"/>
              <a:gd name="connsiteX8" fmla="*/ 83940 w 2425627"/>
              <a:gd name="connsiteY8" fmla="*/ 161932 h 1612663"/>
              <a:gd name="connsiteX0" fmla="*/ 83940 w 2425627"/>
              <a:gd name="connsiteY0" fmla="*/ 161932 h 1672953"/>
              <a:gd name="connsiteX1" fmla="*/ 1048043 w 2425627"/>
              <a:gd name="connsiteY1" fmla="*/ 11206 h 1672953"/>
              <a:gd name="connsiteX2" fmla="*/ 2325436 w 2425627"/>
              <a:gd name="connsiteY2" fmla="*/ 161932 h 1672953"/>
              <a:gd name="connsiteX3" fmla="*/ 2194808 w 2425627"/>
              <a:gd name="connsiteY3" fmla="*/ 1160905 h 1672953"/>
              <a:gd name="connsiteX4" fmla="*/ 1017897 w 2425627"/>
              <a:gd name="connsiteY4" fmla="*/ 1237105 h 1672953"/>
              <a:gd name="connsiteX5" fmla="*/ 1019062 w 2425627"/>
              <a:gd name="connsiteY5" fmla="*/ 1672953 h 1672953"/>
              <a:gd name="connsiteX6" fmla="*/ 638392 w 2425627"/>
              <a:gd name="connsiteY6" fmla="*/ 1206960 h 1672953"/>
              <a:gd name="connsiteX7" fmla="*/ 83940 w 2425627"/>
              <a:gd name="connsiteY7" fmla="*/ 949890 h 1672953"/>
              <a:gd name="connsiteX8" fmla="*/ 83940 w 2425627"/>
              <a:gd name="connsiteY8" fmla="*/ 161932 h 1672953"/>
              <a:gd name="connsiteX0" fmla="*/ 83940 w 2425627"/>
              <a:gd name="connsiteY0" fmla="*/ 161932 h 1672953"/>
              <a:gd name="connsiteX1" fmla="*/ 1048043 w 2425627"/>
              <a:gd name="connsiteY1" fmla="*/ 11206 h 1672953"/>
              <a:gd name="connsiteX2" fmla="*/ 2325436 w 2425627"/>
              <a:gd name="connsiteY2" fmla="*/ 161932 h 1672953"/>
              <a:gd name="connsiteX3" fmla="*/ 2194808 w 2425627"/>
              <a:gd name="connsiteY3" fmla="*/ 1160905 h 1672953"/>
              <a:gd name="connsiteX4" fmla="*/ 1017897 w 2425627"/>
              <a:gd name="connsiteY4" fmla="*/ 1237105 h 1672953"/>
              <a:gd name="connsiteX5" fmla="*/ 1019062 w 2425627"/>
              <a:gd name="connsiteY5" fmla="*/ 1672953 h 1672953"/>
              <a:gd name="connsiteX6" fmla="*/ 638392 w 2425627"/>
              <a:gd name="connsiteY6" fmla="*/ 1206960 h 1672953"/>
              <a:gd name="connsiteX7" fmla="*/ 83940 w 2425627"/>
              <a:gd name="connsiteY7" fmla="*/ 949890 h 1672953"/>
              <a:gd name="connsiteX8" fmla="*/ 83940 w 2425627"/>
              <a:gd name="connsiteY8" fmla="*/ 161932 h 1672953"/>
              <a:gd name="connsiteX0" fmla="*/ 83940 w 2425627"/>
              <a:gd name="connsiteY0" fmla="*/ 161932 h 1672953"/>
              <a:gd name="connsiteX1" fmla="*/ 1048043 w 2425627"/>
              <a:gd name="connsiteY1" fmla="*/ 11206 h 1672953"/>
              <a:gd name="connsiteX2" fmla="*/ 2325436 w 2425627"/>
              <a:gd name="connsiteY2" fmla="*/ 161932 h 1672953"/>
              <a:gd name="connsiteX3" fmla="*/ 2194808 w 2425627"/>
              <a:gd name="connsiteY3" fmla="*/ 1160905 h 1672953"/>
              <a:gd name="connsiteX4" fmla="*/ 1017897 w 2425627"/>
              <a:gd name="connsiteY4" fmla="*/ 1237105 h 1672953"/>
              <a:gd name="connsiteX5" fmla="*/ 1019062 w 2425627"/>
              <a:gd name="connsiteY5" fmla="*/ 1672953 h 1672953"/>
              <a:gd name="connsiteX6" fmla="*/ 638392 w 2425627"/>
              <a:gd name="connsiteY6" fmla="*/ 1206960 h 1672953"/>
              <a:gd name="connsiteX7" fmla="*/ 83940 w 2425627"/>
              <a:gd name="connsiteY7" fmla="*/ 949890 h 1672953"/>
              <a:gd name="connsiteX8" fmla="*/ 83940 w 2425627"/>
              <a:gd name="connsiteY8" fmla="*/ 161932 h 1672953"/>
              <a:gd name="connsiteX0" fmla="*/ 83940 w 2425627"/>
              <a:gd name="connsiteY0" fmla="*/ 161932 h 1642808"/>
              <a:gd name="connsiteX1" fmla="*/ 1048043 w 2425627"/>
              <a:gd name="connsiteY1" fmla="*/ 11206 h 1642808"/>
              <a:gd name="connsiteX2" fmla="*/ 2325436 w 2425627"/>
              <a:gd name="connsiteY2" fmla="*/ 161932 h 1642808"/>
              <a:gd name="connsiteX3" fmla="*/ 2194808 w 2425627"/>
              <a:gd name="connsiteY3" fmla="*/ 1160905 h 1642808"/>
              <a:gd name="connsiteX4" fmla="*/ 1017897 w 2425627"/>
              <a:gd name="connsiteY4" fmla="*/ 1237105 h 1642808"/>
              <a:gd name="connsiteX5" fmla="*/ 1169787 w 2425627"/>
              <a:gd name="connsiteY5" fmla="*/ 1642808 h 1642808"/>
              <a:gd name="connsiteX6" fmla="*/ 638392 w 2425627"/>
              <a:gd name="connsiteY6" fmla="*/ 1206960 h 1642808"/>
              <a:gd name="connsiteX7" fmla="*/ 83940 w 2425627"/>
              <a:gd name="connsiteY7" fmla="*/ 949890 h 1642808"/>
              <a:gd name="connsiteX8" fmla="*/ 83940 w 2425627"/>
              <a:gd name="connsiteY8" fmla="*/ 161932 h 1642808"/>
              <a:gd name="connsiteX0" fmla="*/ 83940 w 2425627"/>
              <a:gd name="connsiteY0" fmla="*/ 161932 h 1642808"/>
              <a:gd name="connsiteX1" fmla="*/ 1048043 w 2425627"/>
              <a:gd name="connsiteY1" fmla="*/ 11206 h 1642808"/>
              <a:gd name="connsiteX2" fmla="*/ 2325436 w 2425627"/>
              <a:gd name="connsiteY2" fmla="*/ 161932 h 1642808"/>
              <a:gd name="connsiteX3" fmla="*/ 2194808 w 2425627"/>
              <a:gd name="connsiteY3" fmla="*/ 1160905 h 1642808"/>
              <a:gd name="connsiteX4" fmla="*/ 1017897 w 2425627"/>
              <a:gd name="connsiteY4" fmla="*/ 1237105 h 1642808"/>
              <a:gd name="connsiteX5" fmla="*/ 1169787 w 2425627"/>
              <a:gd name="connsiteY5" fmla="*/ 1642808 h 1642808"/>
              <a:gd name="connsiteX6" fmla="*/ 638392 w 2425627"/>
              <a:gd name="connsiteY6" fmla="*/ 1206960 h 1642808"/>
              <a:gd name="connsiteX7" fmla="*/ 83940 w 2425627"/>
              <a:gd name="connsiteY7" fmla="*/ 949890 h 1642808"/>
              <a:gd name="connsiteX8" fmla="*/ 83940 w 2425627"/>
              <a:gd name="connsiteY8" fmla="*/ 161932 h 1642808"/>
              <a:gd name="connsiteX0" fmla="*/ 83940 w 2425627"/>
              <a:gd name="connsiteY0" fmla="*/ 161932 h 1642808"/>
              <a:gd name="connsiteX1" fmla="*/ 1048043 w 2425627"/>
              <a:gd name="connsiteY1" fmla="*/ 11206 h 1642808"/>
              <a:gd name="connsiteX2" fmla="*/ 2325436 w 2425627"/>
              <a:gd name="connsiteY2" fmla="*/ 161932 h 1642808"/>
              <a:gd name="connsiteX3" fmla="*/ 2194808 w 2425627"/>
              <a:gd name="connsiteY3" fmla="*/ 1160905 h 1642808"/>
              <a:gd name="connsiteX4" fmla="*/ 1017897 w 2425627"/>
              <a:gd name="connsiteY4" fmla="*/ 1237105 h 1642808"/>
              <a:gd name="connsiteX5" fmla="*/ 1169787 w 2425627"/>
              <a:gd name="connsiteY5" fmla="*/ 1642808 h 1642808"/>
              <a:gd name="connsiteX6" fmla="*/ 638392 w 2425627"/>
              <a:gd name="connsiteY6" fmla="*/ 1206960 h 1642808"/>
              <a:gd name="connsiteX7" fmla="*/ 83940 w 2425627"/>
              <a:gd name="connsiteY7" fmla="*/ 949890 h 1642808"/>
              <a:gd name="connsiteX8" fmla="*/ 83940 w 2425627"/>
              <a:gd name="connsiteY8" fmla="*/ 161932 h 1642808"/>
              <a:gd name="connsiteX0" fmla="*/ 83940 w 2432221"/>
              <a:gd name="connsiteY0" fmla="*/ 161932 h 1642808"/>
              <a:gd name="connsiteX1" fmla="*/ 1048043 w 2432221"/>
              <a:gd name="connsiteY1" fmla="*/ 11206 h 1642808"/>
              <a:gd name="connsiteX2" fmla="*/ 2325436 w 2432221"/>
              <a:gd name="connsiteY2" fmla="*/ 161932 h 1642808"/>
              <a:gd name="connsiteX3" fmla="*/ 2194808 w 2432221"/>
              <a:gd name="connsiteY3" fmla="*/ 1160905 h 1642808"/>
              <a:gd name="connsiteX4" fmla="*/ 867172 w 2432221"/>
              <a:gd name="connsiteY4" fmla="*/ 1247153 h 1642808"/>
              <a:gd name="connsiteX5" fmla="*/ 1169787 w 2432221"/>
              <a:gd name="connsiteY5" fmla="*/ 1642808 h 1642808"/>
              <a:gd name="connsiteX6" fmla="*/ 638392 w 2432221"/>
              <a:gd name="connsiteY6" fmla="*/ 1206960 h 1642808"/>
              <a:gd name="connsiteX7" fmla="*/ 83940 w 2432221"/>
              <a:gd name="connsiteY7" fmla="*/ 949890 h 1642808"/>
              <a:gd name="connsiteX8" fmla="*/ 83940 w 2432221"/>
              <a:gd name="connsiteY8" fmla="*/ 161932 h 1642808"/>
              <a:gd name="connsiteX0" fmla="*/ 83940 w 2432221"/>
              <a:gd name="connsiteY0" fmla="*/ 161932 h 1622711"/>
              <a:gd name="connsiteX1" fmla="*/ 1048043 w 2432221"/>
              <a:gd name="connsiteY1" fmla="*/ 11206 h 1622711"/>
              <a:gd name="connsiteX2" fmla="*/ 2325436 w 2432221"/>
              <a:gd name="connsiteY2" fmla="*/ 161932 h 1622711"/>
              <a:gd name="connsiteX3" fmla="*/ 2194808 w 2432221"/>
              <a:gd name="connsiteY3" fmla="*/ 1160905 h 1622711"/>
              <a:gd name="connsiteX4" fmla="*/ 867172 w 2432221"/>
              <a:gd name="connsiteY4" fmla="*/ 1247153 h 1622711"/>
              <a:gd name="connsiteX5" fmla="*/ 1159738 w 2432221"/>
              <a:gd name="connsiteY5" fmla="*/ 1622711 h 1622711"/>
              <a:gd name="connsiteX6" fmla="*/ 638392 w 2432221"/>
              <a:gd name="connsiteY6" fmla="*/ 1206960 h 1622711"/>
              <a:gd name="connsiteX7" fmla="*/ 83940 w 2432221"/>
              <a:gd name="connsiteY7" fmla="*/ 949890 h 1622711"/>
              <a:gd name="connsiteX8" fmla="*/ 83940 w 2432221"/>
              <a:gd name="connsiteY8" fmla="*/ 161932 h 1622711"/>
              <a:gd name="connsiteX0" fmla="*/ 83940 w 2405923"/>
              <a:gd name="connsiteY0" fmla="*/ 161932 h 1622711"/>
              <a:gd name="connsiteX1" fmla="*/ 1048043 w 2405923"/>
              <a:gd name="connsiteY1" fmla="*/ 11206 h 1622711"/>
              <a:gd name="connsiteX2" fmla="*/ 2325436 w 2405923"/>
              <a:gd name="connsiteY2" fmla="*/ 161932 h 1622711"/>
              <a:gd name="connsiteX3" fmla="*/ 2194808 w 2405923"/>
              <a:gd name="connsiteY3" fmla="*/ 1160905 h 1622711"/>
              <a:gd name="connsiteX4" fmla="*/ 1550460 w 2405923"/>
              <a:gd name="connsiteY4" fmla="*/ 1196911 h 1622711"/>
              <a:gd name="connsiteX5" fmla="*/ 1159738 w 2405923"/>
              <a:gd name="connsiteY5" fmla="*/ 1622711 h 1622711"/>
              <a:gd name="connsiteX6" fmla="*/ 638392 w 2405923"/>
              <a:gd name="connsiteY6" fmla="*/ 1206960 h 1622711"/>
              <a:gd name="connsiteX7" fmla="*/ 83940 w 2405923"/>
              <a:gd name="connsiteY7" fmla="*/ 949890 h 1622711"/>
              <a:gd name="connsiteX8" fmla="*/ 83940 w 2405923"/>
              <a:gd name="connsiteY8" fmla="*/ 161932 h 1622711"/>
              <a:gd name="connsiteX0" fmla="*/ 83940 w 2405923"/>
              <a:gd name="connsiteY0" fmla="*/ 161932 h 1622711"/>
              <a:gd name="connsiteX1" fmla="*/ 1048043 w 2405923"/>
              <a:gd name="connsiteY1" fmla="*/ 11206 h 1622711"/>
              <a:gd name="connsiteX2" fmla="*/ 2325436 w 2405923"/>
              <a:gd name="connsiteY2" fmla="*/ 161932 h 1622711"/>
              <a:gd name="connsiteX3" fmla="*/ 2194808 w 2405923"/>
              <a:gd name="connsiteY3" fmla="*/ 1160905 h 1622711"/>
              <a:gd name="connsiteX4" fmla="*/ 1550460 w 2405923"/>
              <a:gd name="connsiteY4" fmla="*/ 1196911 h 1622711"/>
              <a:gd name="connsiteX5" fmla="*/ 1159738 w 2405923"/>
              <a:gd name="connsiteY5" fmla="*/ 1622711 h 1622711"/>
              <a:gd name="connsiteX6" fmla="*/ 1301583 w 2405923"/>
              <a:gd name="connsiteY6" fmla="*/ 1196912 h 1622711"/>
              <a:gd name="connsiteX7" fmla="*/ 83940 w 2405923"/>
              <a:gd name="connsiteY7" fmla="*/ 949890 h 1622711"/>
              <a:gd name="connsiteX8" fmla="*/ 83940 w 2405923"/>
              <a:gd name="connsiteY8" fmla="*/ 161932 h 1622711"/>
              <a:gd name="connsiteX0" fmla="*/ 83940 w 2405923"/>
              <a:gd name="connsiteY0" fmla="*/ 161932 h 1502130"/>
              <a:gd name="connsiteX1" fmla="*/ 1048043 w 2405923"/>
              <a:gd name="connsiteY1" fmla="*/ 11206 h 1502130"/>
              <a:gd name="connsiteX2" fmla="*/ 2325436 w 2405923"/>
              <a:gd name="connsiteY2" fmla="*/ 161932 h 1502130"/>
              <a:gd name="connsiteX3" fmla="*/ 2194808 w 2405923"/>
              <a:gd name="connsiteY3" fmla="*/ 1160905 h 1502130"/>
              <a:gd name="connsiteX4" fmla="*/ 1550460 w 2405923"/>
              <a:gd name="connsiteY4" fmla="*/ 1196911 h 1502130"/>
              <a:gd name="connsiteX5" fmla="*/ 1451140 w 2405923"/>
              <a:gd name="connsiteY5" fmla="*/ 1502130 h 1502130"/>
              <a:gd name="connsiteX6" fmla="*/ 1301583 w 2405923"/>
              <a:gd name="connsiteY6" fmla="*/ 1196912 h 1502130"/>
              <a:gd name="connsiteX7" fmla="*/ 83940 w 2405923"/>
              <a:gd name="connsiteY7" fmla="*/ 949890 h 1502130"/>
              <a:gd name="connsiteX8" fmla="*/ 83940 w 2405923"/>
              <a:gd name="connsiteY8" fmla="*/ 161932 h 1502130"/>
              <a:gd name="connsiteX0" fmla="*/ 83940 w 2405923"/>
              <a:gd name="connsiteY0" fmla="*/ 161932 h 1542323"/>
              <a:gd name="connsiteX1" fmla="*/ 1048043 w 2405923"/>
              <a:gd name="connsiteY1" fmla="*/ 11206 h 1542323"/>
              <a:gd name="connsiteX2" fmla="*/ 2325436 w 2405923"/>
              <a:gd name="connsiteY2" fmla="*/ 161932 h 1542323"/>
              <a:gd name="connsiteX3" fmla="*/ 2194808 w 2405923"/>
              <a:gd name="connsiteY3" fmla="*/ 1160905 h 1542323"/>
              <a:gd name="connsiteX4" fmla="*/ 1550460 w 2405923"/>
              <a:gd name="connsiteY4" fmla="*/ 1196911 h 1542323"/>
              <a:gd name="connsiteX5" fmla="*/ 1913364 w 2405923"/>
              <a:gd name="connsiteY5" fmla="*/ 1542323 h 1542323"/>
              <a:gd name="connsiteX6" fmla="*/ 1301583 w 2405923"/>
              <a:gd name="connsiteY6" fmla="*/ 1196912 h 1542323"/>
              <a:gd name="connsiteX7" fmla="*/ 83940 w 2405923"/>
              <a:gd name="connsiteY7" fmla="*/ 949890 h 1542323"/>
              <a:gd name="connsiteX8" fmla="*/ 83940 w 2405923"/>
              <a:gd name="connsiteY8" fmla="*/ 161932 h 1542323"/>
              <a:gd name="connsiteX0" fmla="*/ 83940 w 2405923"/>
              <a:gd name="connsiteY0" fmla="*/ 161932 h 1542323"/>
              <a:gd name="connsiteX1" fmla="*/ 1048043 w 2405923"/>
              <a:gd name="connsiteY1" fmla="*/ 11206 h 1542323"/>
              <a:gd name="connsiteX2" fmla="*/ 2325436 w 2405923"/>
              <a:gd name="connsiteY2" fmla="*/ 161932 h 1542323"/>
              <a:gd name="connsiteX3" fmla="*/ 2194808 w 2405923"/>
              <a:gd name="connsiteY3" fmla="*/ 1160905 h 1542323"/>
              <a:gd name="connsiteX4" fmla="*/ 1550460 w 2405923"/>
              <a:gd name="connsiteY4" fmla="*/ 1196911 h 1542323"/>
              <a:gd name="connsiteX5" fmla="*/ 1913364 w 2405923"/>
              <a:gd name="connsiteY5" fmla="*/ 1542323 h 1542323"/>
              <a:gd name="connsiteX6" fmla="*/ 1301583 w 2405923"/>
              <a:gd name="connsiteY6" fmla="*/ 1196912 h 1542323"/>
              <a:gd name="connsiteX7" fmla="*/ 83940 w 2405923"/>
              <a:gd name="connsiteY7" fmla="*/ 949890 h 1542323"/>
              <a:gd name="connsiteX8" fmla="*/ 83940 w 2405923"/>
              <a:gd name="connsiteY8" fmla="*/ 161932 h 154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923" h="1542323">
                <a:moveTo>
                  <a:pt x="83940" y="161932"/>
                </a:moveTo>
                <a:cubicBezTo>
                  <a:pt x="244624" y="5485"/>
                  <a:pt x="625595" y="-18939"/>
                  <a:pt x="1048043" y="11206"/>
                </a:cubicBezTo>
                <a:cubicBezTo>
                  <a:pt x="1470491" y="41351"/>
                  <a:pt x="2134309" y="-29684"/>
                  <a:pt x="2325436" y="161932"/>
                </a:cubicBezTo>
                <a:cubicBezTo>
                  <a:pt x="2516563" y="353548"/>
                  <a:pt x="2323971" y="988409"/>
                  <a:pt x="2194808" y="1160905"/>
                </a:cubicBezTo>
                <a:cubicBezTo>
                  <a:pt x="2065645" y="1333402"/>
                  <a:pt x="1942764" y="1171511"/>
                  <a:pt x="1550460" y="1196911"/>
                </a:cubicBezTo>
                <a:cubicBezTo>
                  <a:pt x="1550848" y="1342194"/>
                  <a:pt x="1561284" y="1236266"/>
                  <a:pt x="1913364" y="1542323"/>
                </a:cubicBezTo>
                <a:cubicBezTo>
                  <a:pt x="1974043" y="1427186"/>
                  <a:pt x="1220807" y="1553210"/>
                  <a:pt x="1301583" y="1196912"/>
                </a:cubicBezTo>
                <a:cubicBezTo>
                  <a:pt x="1177055" y="1101174"/>
                  <a:pt x="158226" y="1166208"/>
                  <a:pt x="83940" y="949890"/>
                </a:cubicBezTo>
                <a:cubicBezTo>
                  <a:pt x="33698" y="697286"/>
                  <a:pt x="-76744" y="318379"/>
                  <a:pt x="83940" y="161932"/>
                </a:cubicBezTo>
                <a:close/>
              </a:path>
            </a:pathLst>
          </a:custGeom>
          <a:solidFill>
            <a:srgbClr val="E5B4F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60219" y="2323011"/>
            <a:ext cx="23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Mình có số 346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9719" y="1928585"/>
            <a:ext cx="239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346 gồm 3 trăm,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chục và 6 đơn vị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5480" y="1131807"/>
            <a:ext cx="613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 miêu tả hình ảnh em quan sát được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 animBg="1"/>
      <p:bldP spid="10" grpId="0" animBg="1"/>
      <p:bldP spid="13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473157" y="491563"/>
            <a:ext cx="304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QUAN SÁT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99" y="0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8" t="14556" r="28628" b="19473"/>
          <a:stretch/>
        </p:blipFill>
        <p:spPr>
          <a:xfrm flipH="1">
            <a:off x="1244761" y="3520449"/>
            <a:ext cx="2232421" cy="316386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63" y="3230758"/>
            <a:ext cx="1436365" cy="2039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064" y="1579895"/>
            <a:ext cx="463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ác bạn đang dùng dụng cụ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 để biểu diễn các số có ba chữ số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633" y="2550172"/>
            <a:ext cx="372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ác bạn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 bàn tính để biểu diễn số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7172086" y="817225"/>
            <a:ext cx="3568148" cy="2566248"/>
          </a:xfrm>
          <a:custGeom>
            <a:avLst/>
            <a:gdLst>
              <a:gd name="connsiteX0" fmla="*/ 1371092 w 2127584"/>
              <a:gd name="connsiteY0" fmla="*/ 733384 h 1910879"/>
              <a:gd name="connsiteX1" fmla="*/ 1353361 w 2127584"/>
              <a:gd name="connsiteY1" fmla="*/ 749462 h 1910879"/>
              <a:gd name="connsiteX2" fmla="*/ 1382925 w 2127584"/>
              <a:gd name="connsiteY2" fmla="*/ 740285 h 1910879"/>
              <a:gd name="connsiteX3" fmla="*/ 1373322 w 2127584"/>
              <a:gd name="connsiteY3" fmla="*/ 735224 h 1910879"/>
              <a:gd name="connsiteX4" fmla="*/ 1598047 w 2127584"/>
              <a:gd name="connsiteY4" fmla="*/ 0 h 1910879"/>
              <a:gd name="connsiteX5" fmla="*/ 1999981 w 2127584"/>
              <a:gd name="connsiteY5" fmla="*/ 401934 h 1910879"/>
              <a:gd name="connsiteX6" fmla="*/ 1968395 w 2127584"/>
              <a:gd name="connsiteY6" fmla="*/ 558385 h 1910879"/>
              <a:gd name="connsiteX7" fmla="*/ 1956248 w 2127584"/>
              <a:gd name="connsiteY7" fmla="*/ 580764 h 1910879"/>
              <a:gd name="connsiteX8" fmla="*/ 1957044 w 2127584"/>
              <a:gd name="connsiteY8" fmla="*/ 581015 h 1910879"/>
              <a:gd name="connsiteX9" fmla="*/ 2127584 w 2127584"/>
              <a:gd name="connsiteY9" fmla="*/ 842388 h 1910879"/>
              <a:gd name="connsiteX10" fmla="*/ 1904630 w 2127584"/>
              <a:gd name="connsiteY10" fmla="*/ 1120290 h 1910879"/>
              <a:gd name="connsiteX11" fmla="*/ 1891195 w 2127584"/>
              <a:gd name="connsiteY11" fmla="*/ 1121666 h 1910879"/>
              <a:gd name="connsiteX12" fmla="*/ 1891637 w 2127584"/>
              <a:gd name="connsiteY12" fmla="*/ 1126052 h 1910879"/>
              <a:gd name="connsiteX13" fmla="*/ 1489703 w 2127584"/>
              <a:gd name="connsiteY13" fmla="*/ 1527986 h 1910879"/>
              <a:gd name="connsiteX14" fmla="*/ 1370180 w 2127584"/>
              <a:gd name="connsiteY14" fmla="*/ 1509916 h 1910879"/>
              <a:gd name="connsiteX15" fmla="*/ 1369361 w 2127584"/>
              <a:gd name="connsiteY15" fmla="*/ 1509593 h 1910879"/>
              <a:gd name="connsiteX16" fmla="*/ 1362845 w 2127584"/>
              <a:gd name="connsiteY16" fmla="*/ 1530830 h 1910879"/>
              <a:gd name="connsiteX17" fmla="*/ 969667 w 2127584"/>
              <a:gd name="connsiteY17" fmla="*/ 1910879 h 1910879"/>
              <a:gd name="connsiteX18" fmla="*/ 1114498 w 2127584"/>
              <a:gd name="connsiteY18" fmla="*/ 1509222 h 1910879"/>
              <a:gd name="connsiteX19" fmla="*/ 1111039 w 2127584"/>
              <a:gd name="connsiteY19" fmla="*/ 1470460 h 1910879"/>
              <a:gd name="connsiteX20" fmla="*/ 1065609 w 2127584"/>
              <a:gd name="connsiteY20" fmla="*/ 1484719 h 1910879"/>
              <a:gd name="connsiteX21" fmla="*/ 915568 w 2127584"/>
              <a:gd name="connsiteY21" fmla="*/ 1502789 h 1910879"/>
              <a:gd name="connsiteX22" fmla="*/ 450658 w 2127584"/>
              <a:gd name="connsiteY22" fmla="*/ 1257306 h 1910879"/>
              <a:gd name="connsiteX23" fmla="*/ 449956 w 2127584"/>
              <a:gd name="connsiteY23" fmla="*/ 1255505 h 1910879"/>
              <a:gd name="connsiteX24" fmla="*/ 401934 w 2127584"/>
              <a:gd name="connsiteY24" fmla="*/ 1260346 h 1910879"/>
              <a:gd name="connsiteX25" fmla="*/ 0 w 2127584"/>
              <a:gd name="connsiteY25" fmla="*/ 858412 h 1910879"/>
              <a:gd name="connsiteX26" fmla="*/ 401934 w 2127584"/>
              <a:gd name="connsiteY26" fmla="*/ 456478 h 1910879"/>
              <a:gd name="connsiteX27" fmla="*/ 421282 w 2127584"/>
              <a:gd name="connsiteY27" fmla="*/ 458429 h 1910879"/>
              <a:gd name="connsiteX28" fmla="*/ 429064 w 2127584"/>
              <a:gd name="connsiteY28" fmla="*/ 400679 h 1910879"/>
              <a:gd name="connsiteX29" fmla="*/ 955369 w 2127584"/>
              <a:gd name="connsiteY29" fmla="*/ 79749 h 1910879"/>
              <a:gd name="connsiteX30" fmla="*/ 1255734 w 2127584"/>
              <a:gd name="connsiteY30" fmla="*/ 148393 h 1910879"/>
              <a:gd name="connsiteX31" fmla="*/ 1277465 w 2127584"/>
              <a:gd name="connsiteY31" fmla="*/ 161808 h 1910879"/>
              <a:gd name="connsiteX32" fmla="*/ 1313837 w 2127584"/>
              <a:gd name="connsiteY32" fmla="*/ 117724 h 1910879"/>
              <a:gd name="connsiteX33" fmla="*/ 1598047 w 2127584"/>
              <a:gd name="connsiteY33" fmla="*/ 0 h 191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27584" h="1910879">
                <a:moveTo>
                  <a:pt x="1371092" y="733384"/>
                </a:moveTo>
                <a:lnTo>
                  <a:pt x="1353361" y="749462"/>
                </a:lnTo>
                <a:lnTo>
                  <a:pt x="1382925" y="740285"/>
                </a:lnTo>
                <a:lnTo>
                  <a:pt x="1373322" y="735224"/>
                </a:lnTo>
                <a:close/>
                <a:moveTo>
                  <a:pt x="1598047" y="0"/>
                </a:moveTo>
                <a:cubicBezTo>
                  <a:pt x="1820029" y="0"/>
                  <a:pt x="1999981" y="179952"/>
                  <a:pt x="1999981" y="401934"/>
                </a:cubicBezTo>
                <a:cubicBezTo>
                  <a:pt x="1999981" y="457430"/>
                  <a:pt x="1988734" y="510298"/>
                  <a:pt x="1968395" y="558385"/>
                </a:cubicBezTo>
                <a:lnTo>
                  <a:pt x="1956248" y="580764"/>
                </a:lnTo>
                <a:lnTo>
                  <a:pt x="1957044" y="581015"/>
                </a:lnTo>
                <a:cubicBezTo>
                  <a:pt x="2057263" y="624078"/>
                  <a:pt x="2127584" y="724890"/>
                  <a:pt x="2127584" y="842388"/>
                </a:cubicBezTo>
                <a:cubicBezTo>
                  <a:pt x="2127584" y="979469"/>
                  <a:pt x="2031870" y="1093840"/>
                  <a:pt x="1904630" y="1120290"/>
                </a:cubicBezTo>
                <a:lnTo>
                  <a:pt x="1891195" y="1121666"/>
                </a:lnTo>
                <a:lnTo>
                  <a:pt x="1891637" y="1126052"/>
                </a:lnTo>
                <a:cubicBezTo>
                  <a:pt x="1891637" y="1348034"/>
                  <a:pt x="1711685" y="1527986"/>
                  <a:pt x="1489703" y="1527986"/>
                </a:cubicBezTo>
                <a:cubicBezTo>
                  <a:pt x="1448082" y="1527986"/>
                  <a:pt x="1407938" y="1521660"/>
                  <a:pt x="1370180" y="1509916"/>
                </a:cubicBezTo>
                <a:lnTo>
                  <a:pt x="1369361" y="1509593"/>
                </a:lnTo>
                <a:lnTo>
                  <a:pt x="1362845" y="1530830"/>
                </a:lnTo>
                <a:cubicBezTo>
                  <a:pt x="1264247" y="1804026"/>
                  <a:pt x="1066150" y="1755580"/>
                  <a:pt x="969667" y="1910879"/>
                </a:cubicBezTo>
                <a:cubicBezTo>
                  <a:pt x="969875" y="1754168"/>
                  <a:pt x="1107257" y="1680830"/>
                  <a:pt x="1114498" y="1509222"/>
                </a:cubicBezTo>
                <a:lnTo>
                  <a:pt x="1111039" y="1470460"/>
                </a:lnTo>
                <a:lnTo>
                  <a:pt x="1065609" y="1484719"/>
                </a:lnTo>
                <a:cubicBezTo>
                  <a:pt x="1018211" y="1496463"/>
                  <a:pt x="967817" y="1502789"/>
                  <a:pt x="915568" y="1502789"/>
                </a:cubicBezTo>
                <a:cubicBezTo>
                  <a:pt x="706572" y="1502789"/>
                  <a:pt x="527255" y="1401566"/>
                  <a:pt x="450658" y="1257306"/>
                </a:cubicBezTo>
                <a:lnTo>
                  <a:pt x="449956" y="1255505"/>
                </a:lnTo>
                <a:lnTo>
                  <a:pt x="401934" y="1260346"/>
                </a:lnTo>
                <a:cubicBezTo>
                  <a:pt x="179952" y="1260346"/>
                  <a:pt x="0" y="1080394"/>
                  <a:pt x="0" y="858412"/>
                </a:cubicBezTo>
                <a:cubicBezTo>
                  <a:pt x="0" y="636430"/>
                  <a:pt x="179952" y="456478"/>
                  <a:pt x="401934" y="456478"/>
                </a:cubicBezTo>
                <a:lnTo>
                  <a:pt x="421282" y="458429"/>
                </a:lnTo>
                <a:lnTo>
                  <a:pt x="429064" y="400679"/>
                </a:lnTo>
                <a:cubicBezTo>
                  <a:pt x="479157" y="217525"/>
                  <a:pt x="695758" y="79749"/>
                  <a:pt x="955369" y="79749"/>
                </a:cubicBezTo>
                <a:cubicBezTo>
                  <a:pt x="1066631" y="79749"/>
                  <a:pt x="1169993" y="105055"/>
                  <a:pt x="1255734" y="148393"/>
                </a:cubicBezTo>
                <a:lnTo>
                  <a:pt x="1277465" y="161808"/>
                </a:lnTo>
                <a:lnTo>
                  <a:pt x="1313837" y="117724"/>
                </a:lnTo>
                <a:cubicBezTo>
                  <a:pt x="1386573" y="44988"/>
                  <a:pt x="1487056" y="0"/>
                  <a:pt x="1598047" y="0"/>
                </a:cubicBezTo>
                <a:close/>
              </a:path>
            </a:pathLst>
          </a:custGeom>
          <a:solidFill>
            <a:srgbClr val="6F7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0173" y="1423827"/>
            <a:ext cx="3051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cũng</a:t>
            </a:r>
          </a:p>
          <a:p>
            <a:pPr lvl="0" algn="ctr">
              <a:defRPr/>
            </a:pPr>
            <a:r>
              <a:rPr lang="vi-VN" sz="24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một chiếc bàn</a:t>
            </a:r>
          </a:p>
          <a:p>
            <a:pPr lvl="0" algn="ctr">
              <a:defRPr/>
            </a:pPr>
            <a:r>
              <a:rPr lang="vi-VN" sz="24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như vậy đi!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0005" y="3757268"/>
            <a:ext cx="5404430" cy="240065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đảm bảo các yêu cầu sau: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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Có cột trăm, cột chục và cột đơn vị.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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Mỗi cột có thể xếp được 9 hạt.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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Sản phẩm chắc chắn, sử dụng được nhiều lần.</a:t>
            </a:r>
          </a:p>
        </p:txBody>
      </p:sp>
    </p:spTree>
    <p:extLst>
      <p:ext uri="{BB962C8B-B14F-4D97-AF65-F5344CB8AC3E}">
        <p14:creationId xmlns:p14="http://schemas.microsoft.com/office/powerpoint/2010/main" val="284671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2" grpId="0" animBg="1"/>
      <p:bldP spid="1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C991E-6382-D924-1FEC-3D370B89B662}"/>
              </a:ext>
            </a:extLst>
          </p:cNvPr>
          <p:cNvSpPr/>
          <p:nvPr/>
        </p:nvSpPr>
        <p:spPr>
          <a:xfrm>
            <a:off x="1359291" y="1839336"/>
            <a:ext cx="9500259" cy="481267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996" y="2528550"/>
            <a:ext cx="7209524" cy="37904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83224" y="2014009"/>
            <a:ext cx="652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biểu diễn các số sau trên bàn tính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4409" y="3323613"/>
            <a:ext cx="1041470" cy="533731"/>
            <a:chOff x="2994409" y="2848171"/>
            <a:chExt cx="1041470" cy="1009173"/>
          </a:xfrm>
        </p:grpSpPr>
        <p:sp>
          <p:nvSpPr>
            <p:cNvPr id="3" name="Flowchart: Connector 2"/>
            <p:cNvSpPr/>
            <p:nvPr/>
          </p:nvSpPr>
          <p:spPr>
            <a:xfrm>
              <a:off x="2994409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2994409" y="352218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3432979" y="336380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3432979" y="3192981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432979" y="301899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3432979" y="2848171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3871548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3871548" y="3522189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3871548" y="3363805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06520" y="3429000"/>
            <a:ext cx="1041470" cy="413513"/>
            <a:chOff x="2994409" y="3029283"/>
            <a:chExt cx="1041470" cy="828061"/>
          </a:xfrm>
        </p:grpSpPr>
        <p:sp>
          <p:nvSpPr>
            <p:cNvPr id="58" name="Flowchart: Connector 57"/>
            <p:cNvSpPr/>
            <p:nvPr/>
          </p:nvSpPr>
          <p:spPr>
            <a:xfrm>
              <a:off x="2994409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Connector 58"/>
            <p:cNvSpPr/>
            <p:nvPr/>
          </p:nvSpPr>
          <p:spPr>
            <a:xfrm>
              <a:off x="2994409" y="352218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lowchart: Connector 59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lowchart: Connector 60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onnector 65"/>
            <p:cNvSpPr/>
            <p:nvPr/>
          </p:nvSpPr>
          <p:spPr>
            <a:xfrm>
              <a:off x="3871548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3871548" y="3522189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3871548" y="3363805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lowchart: Connector 117"/>
            <p:cNvSpPr/>
            <p:nvPr/>
          </p:nvSpPr>
          <p:spPr>
            <a:xfrm>
              <a:off x="2994409" y="334820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Connector 118"/>
            <p:cNvSpPr/>
            <p:nvPr/>
          </p:nvSpPr>
          <p:spPr>
            <a:xfrm>
              <a:off x="3871548" y="3187667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lowchart: Connector 119"/>
            <p:cNvSpPr/>
            <p:nvPr/>
          </p:nvSpPr>
          <p:spPr>
            <a:xfrm>
              <a:off x="3871548" y="302928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048729" y="3508093"/>
            <a:ext cx="1041471" cy="320106"/>
            <a:chOff x="2994408" y="3181934"/>
            <a:chExt cx="1041471" cy="675410"/>
          </a:xfrm>
        </p:grpSpPr>
        <p:sp>
          <p:nvSpPr>
            <p:cNvPr id="70" name="Flowchart: Connector 69"/>
            <p:cNvSpPr/>
            <p:nvPr/>
          </p:nvSpPr>
          <p:spPr>
            <a:xfrm>
              <a:off x="2994409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2994409" y="352218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Connector 72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3432979" y="336380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3871548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3871548" y="3522189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lowchart: Connector 120"/>
            <p:cNvSpPr/>
            <p:nvPr/>
          </p:nvSpPr>
          <p:spPr>
            <a:xfrm>
              <a:off x="2994408" y="3352758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lowchart: Connector 121"/>
            <p:cNvSpPr/>
            <p:nvPr/>
          </p:nvSpPr>
          <p:spPr>
            <a:xfrm>
              <a:off x="2994408" y="3181934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55236" y="5302250"/>
            <a:ext cx="1031422" cy="387082"/>
            <a:chOff x="3004457" y="3202252"/>
            <a:chExt cx="1031422" cy="655092"/>
          </a:xfrm>
        </p:grpSpPr>
        <p:sp>
          <p:nvSpPr>
            <p:cNvPr id="83" name="Flowchart: Connector 82"/>
            <p:cNvSpPr/>
            <p:nvPr/>
          </p:nvSpPr>
          <p:spPr>
            <a:xfrm>
              <a:off x="3004457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Connector 86"/>
            <p:cNvSpPr/>
            <p:nvPr/>
          </p:nvSpPr>
          <p:spPr>
            <a:xfrm>
              <a:off x="3432979" y="336380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3871548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3871548" y="3522189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lowchart: Connector 92"/>
            <p:cNvSpPr/>
            <p:nvPr/>
          </p:nvSpPr>
          <p:spPr>
            <a:xfrm>
              <a:off x="3871548" y="3363805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Connector 122"/>
            <p:cNvSpPr/>
            <p:nvPr/>
          </p:nvSpPr>
          <p:spPr>
            <a:xfrm>
              <a:off x="3857183" y="3202252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471339" y="5397709"/>
            <a:ext cx="1041470" cy="319855"/>
            <a:chOff x="2994409" y="3363805"/>
            <a:chExt cx="1041470" cy="493539"/>
          </a:xfrm>
        </p:grpSpPr>
        <p:sp>
          <p:nvSpPr>
            <p:cNvPr id="95" name="Flowchart: Connector 94"/>
            <p:cNvSpPr/>
            <p:nvPr/>
          </p:nvSpPr>
          <p:spPr>
            <a:xfrm>
              <a:off x="2994409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lowchart: Connector 95"/>
            <p:cNvSpPr/>
            <p:nvPr/>
          </p:nvSpPr>
          <p:spPr>
            <a:xfrm>
              <a:off x="2994409" y="352218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Connector 96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Connector 97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Connector 98"/>
            <p:cNvSpPr/>
            <p:nvPr/>
          </p:nvSpPr>
          <p:spPr>
            <a:xfrm>
              <a:off x="3432979" y="336380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lowchart: Connector 102"/>
            <p:cNvSpPr/>
            <p:nvPr/>
          </p:nvSpPr>
          <p:spPr>
            <a:xfrm>
              <a:off x="3871548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lowchart: Connector 103"/>
            <p:cNvSpPr/>
            <p:nvPr/>
          </p:nvSpPr>
          <p:spPr>
            <a:xfrm>
              <a:off x="3871548" y="3522189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Connector 104"/>
            <p:cNvSpPr/>
            <p:nvPr/>
          </p:nvSpPr>
          <p:spPr>
            <a:xfrm>
              <a:off x="3871548" y="3363805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8037985" y="5232400"/>
            <a:ext cx="1012804" cy="479026"/>
            <a:chOff x="2992931" y="3019869"/>
            <a:chExt cx="1012804" cy="837475"/>
          </a:xfrm>
        </p:grpSpPr>
        <p:sp>
          <p:nvSpPr>
            <p:cNvPr id="107" name="Flowchart: Connector 106"/>
            <p:cNvSpPr/>
            <p:nvPr/>
          </p:nvSpPr>
          <p:spPr>
            <a:xfrm>
              <a:off x="2994409" y="3693013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2994409" y="352218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3432979" y="3693013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lowchart: Connector 109"/>
            <p:cNvSpPr/>
            <p:nvPr/>
          </p:nvSpPr>
          <p:spPr>
            <a:xfrm>
              <a:off x="3432979" y="3522189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lowchart: Connector 110"/>
            <p:cNvSpPr/>
            <p:nvPr/>
          </p:nvSpPr>
          <p:spPr>
            <a:xfrm>
              <a:off x="3432979" y="3363805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Connector 111"/>
            <p:cNvSpPr/>
            <p:nvPr/>
          </p:nvSpPr>
          <p:spPr>
            <a:xfrm>
              <a:off x="3432979" y="3192981"/>
              <a:ext cx="164331" cy="16433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lowchart: Connector 114"/>
            <p:cNvSpPr/>
            <p:nvPr/>
          </p:nvSpPr>
          <p:spPr>
            <a:xfrm>
              <a:off x="3841404" y="3693013"/>
              <a:ext cx="164331" cy="164331"/>
            </a:xfrm>
            <a:prstGeom prst="flowChartConnector">
              <a:avLst/>
            </a:prstGeom>
            <a:solidFill>
              <a:srgbClr val="DE1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lowchart: Connector 123"/>
            <p:cNvSpPr/>
            <p:nvPr/>
          </p:nvSpPr>
          <p:spPr>
            <a:xfrm>
              <a:off x="2992931" y="3362078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lowchart: Connector 124"/>
            <p:cNvSpPr/>
            <p:nvPr/>
          </p:nvSpPr>
          <p:spPr>
            <a:xfrm>
              <a:off x="2992931" y="3191254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Connector 125"/>
            <p:cNvSpPr/>
            <p:nvPr/>
          </p:nvSpPr>
          <p:spPr>
            <a:xfrm>
              <a:off x="2992931" y="3019869"/>
              <a:ext cx="164331" cy="164331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89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83601" y="1999622"/>
            <a:ext cx="3964056" cy="4019341"/>
            <a:chOff x="1783601" y="1999622"/>
            <a:chExt cx="3581400" cy="37576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1783601" y="1999622"/>
              <a:ext cx="3581400" cy="669232"/>
            </a:xfrm>
            <a:prstGeom prst="rect">
              <a:avLst/>
            </a:prstGeom>
            <a:solidFill>
              <a:srgbClr val="FE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601" y="2661632"/>
              <a:ext cx="3581400" cy="3095625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4382722" y="357843"/>
            <a:ext cx="413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NÓI (THEO MẪU)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4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3855" y="3710031"/>
            <a:ext cx="2070764" cy="2725966"/>
          </a:xfrm>
          <a:prstGeom prst="rect">
            <a:avLst/>
          </a:prstGeom>
        </p:spPr>
      </p:pic>
      <p:sp>
        <p:nvSpPr>
          <p:cNvPr id="11" name="Rectangular Callout 1"/>
          <p:cNvSpPr/>
          <p:nvPr/>
        </p:nvSpPr>
        <p:spPr>
          <a:xfrm flipH="1">
            <a:off x="6983603" y="2661632"/>
            <a:ext cx="3088165" cy="1612663"/>
          </a:xfrm>
          <a:custGeom>
            <a:avLst/>
            <a:gdLst>
              <a:gd name="connsiteX0" fmla="*/ 0 w 2241496"/>
              <a:gd name="connsiteY0" fmla="*/ 0 h 1075173"/>
              <a:gd name="connsiteX1" fmla="*/ 373583 w 2241496"/>
              <a:gd name="connsiteY1" fmla="*/ 0 h 1075173"/>
              <a:gd name="connsiteX2" fmla="*/ 373583 w 2241496"/>
              <a:gd name="connsiteY2" fmla="*/ 0 h 1075173"/>
              <a:gd name="connsiteX3" fmla="*/ 933957 w 2241496"/>
              <a:gd name="connsiteY3" fmla="*/ 0 h 1075173"/>
              <a:gd name="connsiteX4" fmla="*/ 2241496 w 2241496"/>
              <a:gd name="connsiteY4" fmla="*/ 0 h 1075173"/>
              <a:gd name="connsiteX5" fmla="*/ 2241496 w 2241496"/>
              <a:gd name="connsiteY5" fmla="*/ 627184 h 1075173"/>
              <a:gd name="connsiteX6" fmla="*/ 2241496 w 2241496"/>
              <a:gd name="connsiteY6" fmla="*/ 627184 h 1075173"/>
              <a:gd name="connsiteX7" fmla="*/ 2241496 w 2241496"/>
              <a:gd name="connsiteY7" fmla="*/ 895978 h 1075173"/>
              <a:gd name="connsiteX8" fmla="*/ 2241496 w 2241496"/>
              <a:gd name="connsiteY8" fmla="*/ 1075173 h 1075173"/>
              <a:gd name="connsiteX9" fmla="*/ 933957 w 2241496"/>
              <a:gd name="connsiteY9" fmla="*/ 1075173 h 1075173"/>
              <a:gd name="connsiteX10" fmla="*/ 422656 w 2241496"/>
              <a:gd name="connsiteY10" fmla="*/ 1450731 h 1075173"/>
              <a:gd name="connsiteX11" fmla="*/ 373583 w 2241496"/>
              <a:gd name="connsiteY11" fmla="*/ 1075173 h 1075173"/>
              <a:gd name="connsiteX12" fmla="*/ 0 w 2241496"/>
              <a:gd name="connsiteY12" fmla="*/ 1075173 h 1075173"/>
              <a:gd name="connsiteX13" fmla="*/ 0 w 2241496"/>
              <a:gd name="connsiteY13" fmla="*/ 895978 h 1075173"/>
              <a:gd name="connsiteX14" fmla="*/ 0 w 2241496"/>
              <a:gd name="connsiteY14" fmla="*/ 627184 h 1075173"/>
              <a:gd name="connsiteX15" fmla="*/ 0 w 2241496"/>
              <a:gd name="connsiteY15" fmla="*/ 627184 h 1075173"/>
              <a:gd name="connsiteX16" fmla="*/ 0 w 2241496"/>
              <a:gd name="connsiteY16" fmla="*/ 0 h 1075173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2241496 w 2241496"/>
              <a:gd name="connsiteY7" fmla="*/ 1075173 h 1450731"/>
              <a:gd name="connsiteX8" fmla="*/ 933957 w 2241496"/>
              <a:gd name="connsiteY8" fmla="*/ 1075173 h 1450731"/>
              <a:gd name="connsiteX9" fmla="*/ 422656 w 2241496"/>
              <a:gd name="connsiteY9" fmla="*/ 1450731 h 1450731"/>
              <a:gd name="connsiteX10" fmla="*/ 373583 w 2241496"/>
              <a:gd name="connsiteY10" fmla="*/ 1075173 h 1450731"/>
              <a:gd name="connsiteX11" fmla="*/ 0 w 2241496"/>
              <a:gd name="connsiteY11" fmla="*/ 1075173 h 1450731"/>
              <a:gd name="connsiteX12" fmla="*/ 0 w 2241496"/>
              <a:gd name="connsiteY12" fmla="*/ 895978 h 1450731"/>
              <a:gd name="connsiteX13" fmla="*/ 0 w 2241496"/>
              <a:gd name="connsiteY13" fmla="*/ 627184 h 1450731"/>
              <a:gd name="connsiteX14" fmla="*/ 0 w 2241496"/>
              <a:gd name="connsiteY14" fmla="*/ 627184 h 1450731"/>
              <a:gd name="connsiteX15" fmla="*/ 0 w 2241496"/>
              <a:gd name="connsiteY15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627184 h 1450731"/>
              <a:gd name="connsiteX12" fmla="*/ 0 w 2241496"/>
              <a:gd name="connsiteY12" fmla="*/ 627184 h 1450731"/>
              <a:gd name="connsiteX13" fmla="*/ 0 w 2241496"/>
              <a:gd name="connsiteY13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627184 h 1450731"/>
              <a:gd name="connsiteX12" fmla="*/ 0 w 2241496"/>
              <a:gd name="connsiteY12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03244 w 2241496"/>
              <a:gd name="connsiteY9" fmla="*/ 110531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423824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554452 w 2241496"/>
              <a:gd name="connsiteY9" fmla="*/ 104502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345448"/>
              <a:gd name="connsiteY0" fmla="*/ 0 h 1450731"/>
              <a:gd name="connsiteX1" fmla="*/ 373583 w 2345448"/>
              <a:gd name="connsiteY1" fmla="*/ 0 h 1450731"/>
              <a:gd name="connsiteX2" fmla="*/ 373583 w 2345448"/>
              <a:gd name="connsiteY2" fmla="*/ 0 h 1450731"/>
              <a:gd name="connsiteX3" fmla="*/ 933957 w 2345448"/>
              <a:gd name="connsiteY3" fmla="*/ 0 h 1450731"/>
              <a:gd name="connsiteX4" fmla="*/ 2241496 w 2345448"/>
              <a:gd name="connsiteY4" fmla="*/ 0 h 1450731"/>
              <a:gd name="connsiteX5" fmla="*/ 2241496 w 2345448"/>
              <a:gd name="connsiteY5" fmla="*/ 627184 h 1450731"/>
              <a:gd name="connsiteX6" fmla="*/ 2141013 w 2345448"/>
              <a:gd name="connsiteY6" fmla="*/ 978876 h 1450731"/>
              <a:gd name="connsiteX7" fmla="*/ 933957 w 2345448"/>
              <a:gd name="connsiteY7" fmla="*/ 1075173 h 1450731"/>
              <a:gd name="connsiteX8" fmla="*/ 422656 w 2345448"/>
              <a:gd name="connsiteY8" fmla="*/ 1450731 h 1450731"/>
              <a:gd name="connsiteX9" fmla="*/ 554452 w 2345448"/>
              <a:gd name="connsiteY9" fmla="*/ 1045028 h 1450731"/>
              <a:gd name="connsiteX10" fmla="*/ 0 w 2345448"/>
              <a:gd name="connsiteY10" fmla="*/ 787958 h 1450731"/>
              <a:gd name="connsiteX11" fmla="*/ 0 w 2345448"/>
              <a:gd name="connsiteY11" fmla="*/ 0 h 1450731"/>
              <a:gd name="connsiteX0" fmla="*/ 0 w 2342180"/>
              <a:gd name="connsiteY0" fmla="*/ 0 h 1450731"/>
              <a:gd name="connsiteX1" fmla="*/ 373583 w 2342180"/>
              <a:gd name="connsiteY1" fmla="*/ 0 h 1450731"/>
              <a:gd name="connsiteX2" fmla="*/ 373583 w 2342180"/>
              <a:gd name="connsiteY2" fmla="*/ 0 h 1450731"/>
              <a:gd name="connsiteX3" fmla="*/ 933957 w 2342180"/>
              <a:gd name="connsiteY3" fmla="*/ 0 h 1450731"/>
              <a:gd name="connsiteX4" fmla="*/ 2241496 w 2342180"/>
              <a:gd name="connsiteY4" fmla="*/ 0 h 1450731"/>
              <a:gd name="connsiteX5" fmla="*/ 2241496 w 2342180"/>
              <a:gd name="connsiteY5" fmla="*/ 627184 h 1450731"/>
              <a:gd name="connsiteX6" fmla="*/ 2141013 w 2342180"/>
              <a:gd name="connsiteY6" fmla="*/ 978876 h 1450731"/>
              <a:gd name="connsiteX7" fmla="*/ 933957 w 2342180"/>
              <a:gd name="connsiteY7" fmla="*/ 1075173 h 1450731"/>
              <a:gd name="connsiteX8" fmla="*/ 422656 w 2342180"/>
              <a:gd name="connsiteY8" fmla="*/ 1450731 h 1450731"/>
              <a:gd name="connsiteX9" fmla="*/ 554452 w 2342180"/>
              <a:gd name="connsiteY9" fmla="*/ 1045028 h 1450731"/>
              <a:gd name="connsiteX10" fmla="*/ 0 w 2342180"/>
              <a:gd name="connsiteY10" fmla="*/ 787958 h 1450731"/>
              <a:gd name="connsiteX11" fmla="*/ 0 w 2342180"/>
              <a:gd name="connsiteY11" fmla="*/ 0 h 1450731"/>
              <a:gd name="connsiteX0" fmla="*/ 0 w 2355819"/>
              <a:gd name="connsiteY0" fmla="*/ 0 h 1450731"/>
              <a:gd name="connsiteX1" fmla="*/ 373583 w 2355819"/>
              <a:gd name="connsiteY1" fmla="*/ 0 h 1450731"/>
              <a:gd name="connsiteX2" fmla="*/ 373583 w 2355819"/>
              <a:gd name="connsiteY2" fmla="*/ 0 h 1450731"/>
              <a:gd name="connsiteX3" fmla="*/ 933957 w 2355819"/>
              <a:gd name="connsiteY3" fmla="*/ 0 h 1450731"/>
              <a:gd name="connsiteX4" fmla="*/ 2241496 w 2355819"/>
              <a:gd name="connsiteY4" fmla="*/ 0 h 1450731"/>
              <a:gd name="connsiteX5" fmla="*/ 2141013 w 2355819"/>
              <a:gd name="connsiteY5" fmla="*/ 978876 h 1450731"/>
              <a:gd name="connsiteX6" fmla="*/ 933957 w 2355819"/>
              <a:gd name="connsiteY6" fmla="*/ 1075173 h 1450731"/>
              <a:gd name="connsiteX7" fmla="*/ 422656 w 2355819"/>
              <a:gd name="connsiteY7" fmla="*/ 1450731 h 1450731"/>
              <a:gd name="connsiteX8" fmla="*/ 554452 w 2355819"/>
              <a:gd name="connsiteY8" fmla="*/ 1045028 h 1450731"/>
              <a:gd name="connsiteX9" fmla="*/ 0 w 2355819"/>
              <a:gd name="connsiteY9" fmla="*/ 787958 h 1450731"/>
              <a:gd name="connsiteX10" fmla="*/ 0 w 2355819"/>
              <a:gd name="connsiteY10" fmla="*/ 0 h 1450731"/>
              <a:gd name="connsiteX0" fmla="*/ 0 w 2346125"/>
              <a:gd name="connsiteY0" fmla="*/ 0 h 1450731"/>
              <a:gd name="connsiteX1" fmla="*/ 373583 w 2346125"/>
              <a:gd name="connsiteY1" fmla="*/ 0 h 1450731"/>
              <a:gd name="connsiteX2" fmla="*/ 373583 w 2346125"/>
              <a:gd name="connsiteY2" fmla="*/ 0 h 1450731"/>
              <a:gd name="connsiteX3" fmla="*/ 933957 w 2346125"/>
              <a:gd name="connsiteY3" fmla="*/ 0 h 1450731"/>
              <a:gd name="connsiteX4" fmla="*/ 2241496 w 2346125"/>
              <a:gd name="connsiteY4" fmla="*/ 0 h 1450731"/>
              <a:gd name="connsiteX5" fmla="*/ 2110868 w 2346125"/>
              <a:gd name="connsiteY5" fmla="*/ 998973 h 1450731"/>
              <a:gd name="connsiteX6" fmla="*/ 933957 w 2346125"/>
              <a:gd name="connsiteY6" fmla="*/ 1075173 h 1450731"/>
              <a:gd name="connsiteX7" fmla="*/ 422656 w 2346125"/>
              <a:gd name="connsiteY7" fmla="*/ 1450731 h 1450731"/>
              <a:gd name="connsiteX8" fmla="*/ 554452 w 2346125"/>
              <a:gd name="connsiteY8" fmla="*/ 1045028 h 1450731"/>
              <a:gd name="connsiteX9" fmla="*/ 0 w 2346125"/>
              <a:gd name="connsiteY9" fmla="*/ 787958 h 1450731"/>
              <a:gd name="connsiteX10" fmla="*/ 0 w 2346125"/>
              <a:gd name="connsiteY10" fmla="*/ 0 h 1450731"/>
              <a:gd name="connsiteX0" fmla="*/ 0 w 2406659"/>
              <a:gd name="connsiteY0" fmla="*/ 0 h 1450731"/>
              <a:gd name="connsiteX1" fmla="*/ 373583 w 2406659"/>
              <a:gd name="connsiteY1" fmla="*/ 0 h 1450731"/>
              <a:gd name="connsiteX2" fmla="*/ 373583 w 2406659"/>
              <a:gd name="connsiteY2" fmla="*/ 0 h 1450731"/>
              <a:gd name="connsiteX3" fmla="*/ 933957 w 2406659"/>
              <a:gd name="connsiteY3" fmla="*/ 0 h 1450731"/>
              <a:gd name="connsiteX4" fmla="*/ 2241496 w 2406659"/>
              <a:gd name="connsiteY4" fmla="*/ 0 h 1450731"/>
              <a:gd name="connsiteX5" fmla="*/ 2110868 w 2406659"/>
              <a:gd name="connsiteY5" fmla="*/ 998973 h 1450731"/>
              <a:gd name="connsiteX6" fmla="*/ 933957 w 2406659"/>
              <a:gd name="connsiteY6" fmla="*/ 1075173 h 1450731"/>
              <a:gd name="connsiteX7" fmla="*/ 422656 w 2406659"/>
              <a:gd name="connsiteY7" fmla="*/ 1450731 h 1450731"/>
              <a:gd name="connsiteX8" fmla="*/ 554452 w 2406659"/>
              <a:gd name="connsiteY8" fmla="*/ 1045028 h 1450731"/>
              <a:gd name="connsiteX9" fmla="*/ 0 w 2406659"/>
              <a:gd name="connsiteY9" fmla="*/ 787958 h 1450731"/>
              <a:gd name="connsiteX10" fmla="*/ 0 w 2406659"/>
              <a:gd name="connsiteY10" fmla="*/ 0 h 1450731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373583 w 2406659"/>
              <a:gd name="connsiteY2" fmla="*/ 116734 h 1567465"/>
              <a:gd name="connsiteX3" fmla="*/ 933957 w 2406659"/>
              <a:gd name="connsiteY3" fmla="*/ 116734 h 1567465"/>
              <a:gd name="connsiteX4" fmla="*/ 2241496 w 2406659"/>
              <a:gd name="connsiteY4" fmla="*/ 116734 h 1567465"/>
              <a:gd name="connsiteX5" fmla="*/ 2110868 w 2406659"/>
              <a:gd name="connsiteY5" fmla="*/ 1115707 h 1567465"/>
              <a:gd name="connsiteX6" fmla="*/ 933957 w 2406659"/>
              <a:gd name="connsiteY6" fmla="*/ 1191907 h 1567465"/>
              <a:gd name="connsiteX7" fmla="*/ 422656 w 2406659"/>
              <a:gd name="connsiteY7" fmla="*/ 1567465 h 1567465"/>
              <a:gd name="connsiteX8" fmla="*/ 554452 w 2406659"/>
              <a:gd name="connsiteY8" fmla="*/ 1161762 h 1567465"/>
              <a:gd name="connsiteX9" fmla="*/ 0 w 2406659"/>
              <a:gd name="connsiteY9" fmla="*/ 904692 h 1567465"/>
              <a:gd name="connsiteX10" fmla="*/ 0 w 2406659"/>
              <a:gd name="connsiteY10" fmla="*/ 116734 h 1567465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933957 w 2406659"/>
              <a:gd name="connsiteY2" fmla="*/ 116734 h 1567465"/>
              <a:gd name="connsiteX3" fmla="*/ 2241496 w 2406659"/>
              <a:gd name="connsiteY3" fmla="*/ 116734 h 1567465"/>
              <a:gd name="connsiteX4" fmla="*/ 2110868 w 2406659"/>
              <a:gd name="connsiteY4" fmla="*/ 1115707 h 1567465"/>
              <a:gd name="connsiteX5" fmla="*/ 933957 w 2406659"/>
              <a:gd name="connsiteY5" fmla="*/ 1191907 h 1567465"/>
              <a:gd name="connsiteX6" fmla="*/ 422656 w 2406659"/>
              <a:gd name="connsiteY6" fmla="*/ 1567465 h 1567465"/>
              <a:gd name="connsiteX7" fmla="*/ 554452 w 2406659"/>
              <a:gd name="connsiteY7" fmla="*/ 1161762 h 1567465"/>
              <a:gd name="connsiteX8" fmla="*/ 0 w 2406659"/>
              <a:gd name="connsiteY8" fmla="*/ 904692 h 1567465"/>
              <a:gd name="connsiteX9" fmla="*/ 0 w 2406659"/>
              <a:gd name="connsiteY9" fmla="*/ 116734 h 1567465"/>
              <a:gd name="connsiteX0" fmla="*/ 0 w 2406659"/>
              <a:gd name="connsiteY0" fmla="*/ 58368 h 1509099"/>
              <a:gd name="connsiteX1" fmla="*/ 933957 w 2406659"/>
              <a:gd name="connsiteY1" fmla="*/ 58368 h 1509099"/>
              <a:gd name="connsiteX2" fmla="*/ 2241496 w 2406659"/>
              <a:gd name="connsiteY2" fmla="*/ 58368 h 1509099"/>
              <a:gd name="connsiteX3" fmla="*/ 2110868 w 2406659"/>
              <a:gd name="connsiteY3" fmla="*/ 1057341 h 1509099"/>
              <a:gd name="connsiteX4" fmla="*/ 933957 w 2406659"/>
              <a:gd name="connsiteY4" fmla="*/ 1133541 h 1509099"/>
              <a:gd name="connsiteX5" fmla="*/ 422656 w 2406659"/>
              <a:gd name="connsiteY5" fmla="*/ 1509099 h 1509099"/>
              <a:gd name="connsiteX6" fmla="*/ 554452 w 2406659"/>
              <a:gd name="connsiteY6" fmla="*/ 1103396 h 1509099"/>
              <a:gd name="connsiteX7" fmla="*/ 0 w 2406659"/>
              <a:gd name="connsiteY7" fmla="*/ 846326 h 1509099"/>
              <a:gd name="connsiteX8" fmla="*/ 0 w 2406659"/>
              <a:gd name="connsiteY8" fmla="*/ 58368 h 1509099"/>
              <a:gd name="connsiteX0" fmla="*/ 72159 w 2478818"/>
              <a:gd name="connsiteY0" fmla="*/ 100941 h 1551672"/>
              <a:gd name="connsiteX1" fmla="*/ 1046310 w 2478818"/>
              <a:gd name="connsiteY1" fmla="*/ 10506 h 1551672"/>
              <a:gd name="connsiteX2" fmla="*/ 2313655 w 2478818"/>
              <a:gd name="connsiteY2" fmla="*/ 100941 h 1551672"/>
              <a:gd name="connsiteX3" fmla="*/ 2183027 w 2478818"/>
              <a:gd name="connsiteY3" fmla="*/ 1099914 h 1551672"/>
              <a:gd name="connsiteX4" fmla="*/ 1006116 w 2478818"/>
              <a:gd name="connsiteY4" fmla="*/ 1176114 h 1551672"/>
              <a:gd name="connsiteX5" fmla="*/ 494815 w 2478818"/>
              <a:gd name="connsiteY5" fmla="*/ 1551672 h 1551672"/>
              <a:gd name="connsiteX6" fmla="*/ 626611 w 2478818"/>
              <a:gd name="connsiteY6" fmla="*/ 1145969 h 1551672"/>
              <a:gd name="connsiteX7" fmla="*/ 72159 w 2478818"/>
              <a:gd name="connsiteY7" fmla="*/ 888899 h 1551672"/>
              <a:gd name="connsiteX8" fmla="*/ 72159 w 2478818"/>
              <a:gd name="connsiteY8" fmla="*/ 100941 h 1551672"/>
              <a:gd name="connsiteX0" fmla="*/ 72159 w 2478818"/>
              <a:gd name="connsiteY0" fmla="*/ 105171 h 1555902"/>
              <a:gd name="connsiteX1" fmla="*/ 1046310 w 2478818"/>
              <a:gd name="connsiteY1" fmla="*/ 14736 h 1555902"/>
              <a:gd name="connsiteX2" fmla="*/ 2313655 w 2478818"/>
              <a:gd name="connsiteY2" fmla="*/ 105171 h 1555902"/>
              <a:gd name="connsiteX3" fmla="*/ 2183027 w 2478818"/>
              <a:gd name="connsiteY3" fmla="*/ 1104144 h 1555902"/>
              <a:gd name="connsiteX4" fmla="*/ 1006116 w 2478818"/>
              <a:gd name="connsiteY4" fmla="*/ 1180344 h 1555902"/>
              <a:gd name="connsiteX5" fmla="*/ 494815 w 2478818"/>
              <a:gd name="connsiteY5" fmla="*/ 1555902 h 1555902"/>
              <a:gd name="connsiteX6" fmla="*/ 626611 w 2478818"/>
              <a:gd name="connsiteY6" fmla="*/ 1150199 h 1555902"/>
              <a:gd name="connsiteX7" fmla="*/ 72159 w 2478818"/>
              <a:gd name="connsiteY7" fmla="*/ 893129 h 1555902"/>
              <a:gd name="connsiteX8" fmla="*/ 72159 w 2478818"/>
              <a:gd name="connsiteY8" fmla="*/ 105171 h 1555902"/>
              <a:gd name="connsiteX0" fmla="*/ 72159 w 2478818"/>
              <a:gd name="connsiteY0" fmla="*/ 113787 h 1564518"/>
              <a:gd name="connsiteX1" fmla="*/ 1046310 w 2478818"/>
              <a:gd name="connsiteY1" fmla="*/ 23352 h 1564518"/>
              <a:gd name="connsiteX2" fmla="*/ 2313655 w 2478818"/>
              <a:gd name="connsiteY2" fmla="*/ 113787 h 1564518"/>
              <a:gd name="connsiteX3" fmla="*/ 2183027 w 2478818"/>
              <a:gd name="connsiteY3" fmla="*/ 1112760 h 1564518"/>
              <a:gd name="connsiteX4" fmla="*/ 1006116 w 2478818"/>
              <a:gd name="connsiteY4" fmla="*/ 1188960 h 1564518"/>
              <a:gd name="connsiteX5" fmla="*/ 494815 w 2478818"/>
              <a:gd name="connsiteY5" fmla="*/ 1564518 h 1564518"/>
              <a:gd name="connsiteX6" fmla="*/ 626611 w 2478818"/>
              <a:gd name="connsiteY6" fmla="*/ 1158815 h 1564518"/>
              <a:gd name="connsiteX7" fmla="*/ 72159 w 2478818"/>
              <a:gd name="connsiteY7" fmla="*/ 901745 h 1564518"/>
              <a:gd name="connsiteX8" fmla="*/ 72159 w 2478818"/>
              <a:gd name="connsiteY8" fmla="*/ 113787 h 1564518"/>
              <a:gd name="connsiteX0" fmla="*/ 72159 w 2516316"/>
              <a:gd name="connsiteY0" fmla="*/ 113787 h 1564518"/>
              <a:gd name="connsiteX1" fmla="*/ 1046310 w 2516316"/>
              <a:gd name="connsiteY1" fmla="*/ 23352 h 1564518"/>
              <a:gd name="connsiteX2" fmla="*/ 2313655 w 2516316"/>
              <a:gd name="connsiteY2" fmla="*/ 113787 h 1564518"/>
              <a:gd name="connsiteX3" fmla="*/ 2183027 w 2516316"/>
              <a:gd name="connsiteY3" fmla="*/ 1112760 h 1564518"/>
              <a:gd name="connsiteX4" fmla="*/ 1006116 w 2516316"/>
              <a:gd name="connsiteY4" fmla="*/ 1188960 h 1564518"/>
              <a:gd name="connsiteX5" fmla="*/ 494815 w 2516316"/>
              <a:gd name="connsiteY5" fmla="*/ 1564518 h 1564518"/>
              <a:gd name="connsiteX6" fmla="*/ 626611 w 2516316"/>
              <a:gd name="connsiteY6" fmla="*/ 1158815 h 1564518"/>
              <a:gd name="connsiteX7" fmla="*/ 72159 w 2516316"/>
              <a:gd name="connsiteY7" fmla="*/ 901745 h 1564518"/>
              <a:gd name="connsiteX8" fmla="*/ 72159 w 2516316"/>
              <a:gd name="connsiteY8" fmla="*/ 113787 h 1564518"/>
              <a:gd name="connsiteX0" fmla="*/ 72159 w 2534152"/>
              <a:gd name="connsiteY0" fmla="*/ 113787 h 1564518"/>
              <a:gd name="connsiteX1" fmla="*/ 1046310 w 2534152"/>
              <a:gd name="connsiteY1" fmla="*/ 23352 h 1564518"/>
              <a:gd name="connsiteX2" fmla="*/ 2313655 w 2534152"/>
              <a:gd name="connsiteY2" fmla="*/ 113787 h 1564518"/>
              <a:gd name="connsiteX3" fmla="*/ 2183027 w 2534152"/>
              <a:gd name="connsiteY3" fmla="*/ 1112760 h 1564518"/>
              <a:gd name="connsiteX4" fmla="*/ 1006116 w 2534152"/>
              <a:gd name="connsiteY4" fmla="*/ 1188960 h 1564518"/>
              <a:gd name="connsiteX5" fmla="*/ 494815 w 2534152"/>
              <a:gd name="connsiteY5" fmla="*/ 1564518 h 1564518"/>
              <a:gd name="connsiteX6" fmla="*/ 626611 w 2534152"/>
              <a:gd name="connsiteY6" fmla="*/ 1158815 h 1564518"/>
              <a:gd name="connsiteX7" fmla="*/ 72159 w 2534152"/>
              <a:gd name="connsiteY7" fmla="*/ 901745 h 1564518"/>
              <a:gd name="connsiteX8" fmla="*/ 72159 w 2534152"/>
              <a:gd name="connsiteY8" fmla="*/ 113787 h 1564518"/>
              <a:gd name="connsiteX0" fmla="*/ 71416 w 2413103"/>
              <a:gd name="connsiteY0" fmla="*/ 161932 h 1612663"/>
              <a:gd name="connsiteX1" fmla="*/ 1035519 w 2413103"/>
              <a:gd name="connsiteY1" fmla="*/ 11206 h 1612663"/>
              <a:gd name="connsiteX2" fmla="*/ 2312912 w 2413103"/>
              <a:gd name="connsiteY2" fmla="*/ 161932 h 1612663"/>
              <a:gd name="connsiteX3" fmla="*/ 2182284 w 2413103"/>
              <a:gd name="connsiteY3" fmla="*/ 1160905 h 1612663"/>
              <a:gd name="connsiteX4" fmla="*/ 1005373 w 2413103"/>
              <a:gd name="connsiteY4" fmla="*/ 1237105 h 1612663"/>
              <a:gd name="connsiteX5" fmla="*/ 494072 w 2413103"/>
              <a:gd name="connsiteY5" fmla="*/ 1612663 h 1612663"/>
              <a:gd name="connsiteX6" fmla="*/ 625868 w 2413103"/>
              <a:gd name="connsiteY6" fmla="*/ 1206960 h 1612663"/>
              <a:gd name="connsiteX7" fmla="*/ 71416 w 2413103"/>
              <a:gd name="connsiteY7" fmla="*/ 949890 h 1612663"/>
              <a:gd name="connsiteX8" fmla="*/ 71416 w 2413103"/>
              <a:gd name="connsiteY8" fmla="*/ 161932 h 1612663"/>
              <a:gd name="connsiteX0" fmla="*/ 83940 w 2425627"/>
              <a:gd name="connsiteY0" fmla="*/ 161932 h 1612663"/>
              <a:gd name="connsiteX1" fmla="*/ 1048043 w 2425627"/>
              <a:gd name="connsiteY1" fmla="*/ 11206 h 1612663"/>
              <a:gd name="connsiteX2" fmla="*/ 2325436 w 2425627"/>
              <a:gd name="connsiteY2" fmla="*/ 161932 h 1612663"/>
              <a:gd name="connsiteX3" fmla="*/ 2194808 w 2425627"/>
              <a:gd name="connsiteY3" fmla="*/ 1160905 h 1612663"/>
              <a:gd name="connsiteX4" fmla="*/ 1017897 w 2425627"/>
              <a:gd name="connsiteY4" fmla="*/ 1237105 h 1612663"/>
              <a:gd name="connsiteX5" fmla="*/ 506596 w 2425627"/>
              <a:gd name="connsiteY5" fmla="*/ 1612663 h 1612663"/>
              <a:gd name="connsiteX6" fmla="*/ 638392 w 2425627"/>
              <a:gd name="connsiteY6" fmla="*/ 1206960 h 1612663"/>
              <a:gd name="connsiteX7" fmla="*/ 83940 w 2425627"/>
              <a:gd name="connsiteY7" fmla="*/ 949890 h 1612663"/>
              <a:gd name="connsiteX8" fmla="*/ 83940 w 2425627"/>
              <a:gd name="connsiteY8" fmla="*/ 161932 h 161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627" h="1612663">
                <a:moveTo>
                  <a:pt x="83940" y="161932"/>
                </a:moveTo>
                <a:cubicBezTo>
                  <a:pt x="244624" y="5485"/>
                  <a:pt x="625595" y="-18939"/>
                  <a:pt x="1048043" y="11206"/>
                </a:cubicBezTo>
                <a:cubicBezTo>
                  <a:pt x="1470491" y="41351"/>
                  <a:pt x="2134309" y="-29684"/>
                  <a:pt x="2325436" y="161932"/>
                </a:cubicBezTo>
                <a:cubicBezTo>
                  <a:pt x="2516563" y="353548"/>
                  <a:pt x="2412731" y="981710"/>
                  <a:pt x="2194808" y="1160905"/>
                </a:cubicBezTo>
                <a:cubicBezTo>
                  <a:pt x="1782407" y="1206401"/>
                  <a:pt x="1410201" y="1211705"/>
                  <a:pt x="1017897" y="1237105"/>
                </a:cubicBezTo>
                <a:lnTo>
                  <a:pt x="506596" y="1612663"/>
                </a:lnTo>
                <a:cubicBezTo>
                  <a:pt x="506985" y="1487477"/>
                  <a:pt x="638003" y="1332146"/>
                  <a:pt x="638392" y="1206960"/>
                </a:cubicBezTo>
                <a:cubicBezTo>
                  <a:pt x="513864" y="1111222"/>
                  <a:pt x="158226" y="1166208"/>
                  <a:pt x="83940" y="949890"/>
                </a:cubicBezTo>
                <a:cubicBezTo>
                  <a:pt x="33698" y="697286"/>
                  <a:pt x="-76744" y="318379"/>
                  <a:pt x="83940" y="16193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71834" y="2867798"/>
            <a:ext cx="28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643 gồm 6 trăm,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chục và 3 đơn vị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2652" y="2068053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3827" y="2068053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9082" y="2074608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415" y="1269799"/>
            <a:ext cx="626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đếm số hạt trong mỗi cột nhé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 animBg="1"/>
      <p:bldP spid="12" grpId="0"/>
      <p:bldP spid="15" grpId="0"/>
      <p:bldP spid="16" grpId="0"/>
      <p:bldP spid="17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62647" y="1930865"/>
            <a:ext cx="3806654" cy="4242314"/>
            <a:chOff x="1762647" y="1930865"/>
            <a:chExt cx="3806654" cy="4242314"/>
          </a:xfrm>
        </p:grpSpPr>
        <p:sp>
          <p:nvSpPr>
            <p:cNvPr id="5" name="Rectangle 4"/>
            <p:cNvSpPr/>
            <p:nvPr/>
          </p:nvSpPr>
          <p:spPr>
            <a:xfrm>
              <a:off x="1762647" y="1930865"/>
              <a:ext cx="3806653" cy="510883"/>
            </a:xfrm>
            <a:prstGeom prst="rect">
              <a:avLst/>
            </a:prstGeom>
            <a:solidFill>
              <a:srgbClr val="D4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155"/>
            <a:stretch/>
          </p:blipFill>
          <p:spPr>
            <a:xfrm>
              <a:off x="1762648" y="2441748"/>
              <a:ext cx="3806653" cy="3731431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4382722" y="357843"/>
            <a:ext cx="413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NÓI (THEO MẪU)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3" y="-73659"/>
            <a:ext cx="1792520" cy="13110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3855" y="3710031"/>
            <a:ext cx="2070764" cy="2725966"/>
          </a:xfrm>
          <a:prstGeom prst="rect">
            <a:avLst/>
          </a:prstGeom>
        </p:spPr>
      </p:pic>
      <p:sp>
        <p:nvSpPr>
          <p:cNvPr id="11" name="Rectangular Callout 1"/>
          <p:cNvSpPr/>
          <p:nvPr/>
        </p:nvSpPr>
        <p:spPr>
          <a:xfrm flipH="1">
            <a:off x="6983603" y="2661632"/>
            <a:ext cx="3088165" cy="1612663"/>
          </a:xfrm>
          <a:custGeom>
            <a:avLst/>
            <a:gdLst>
              <a:gd name="connsiteX0" fmla="*/ 0 w 2241496"/>
              <a:gd name="connsiteY0" fmla="*/ 0 h 1075173"/>
              <a:gd name="connsiteX1" fmla="*/ 373583 w 2241496"/>
              <a:gd name="connsiteY1" fmla="*/ 0 h 1075173"/>
              <a:gd name="connsiteX2" fmla="*/ 373583 w 2241496"/>
              <a:gd name="connsiteY2" fmla="*/ 0 h 1075173"/>
              <a:gd name="connsiteX3" fmla="*/ 933957 w 2241496"/>
              <a:gd name="connsiteY3" fmla="*/ 0 h 1075173"/>
              <a:gd name="connsiteX4" fmla="*/ 2241496 w 2241496"/>
              <a:gd name="connsiteY4" fmla="*/ 0 h 1075173"/>
              <a:gd name="connsiteX5" fmla="*/ 2241496 w 2241496"/>
              <a:gd name="connsiteY5" fmla="*/ 627184 h 1075173"/>
              <a:gd name="connsiteX6" fmla="*/ 2241496 w 2241496"/>
              <a:gd name="connsiteY6" fmla="*/ 627184 h 1075173"/>
              <a:gd name="connsiteX7" fmla="*/ 2241496 w 2241496"/>
              <a:gd name="connsiteY7" fmla="*/ 895978 h 1075173"/>
              <a:gd name="connsiteX8" fmla="*/ 2241496 w 2241496"/>
              <a:gd name="connsiteY8" fmla="*/ 1075173 h 1075173"/>
              <a:gd name="connsiteX9" fmla="*/ 933957 w 2241496"/>
              <a:gd name="connsiteY9" fmla="*/ 1075173 h 1075173"/>
              <a:gd name="connsiteX10" fmla="*/ 422656 w 2241496"/>
              <a:gd name="connsiteY10" fmla="*/ 1450731 h 1075173"/>
              <a:gd name="connsiteX11" fmla="*/ 373583 w 2241496"/>
              <a:gd name="connsiteY11" fmla="*/ 1075173 h 1075173"/>
              <a:gd name="connsiteX12" fmla="*/ 0 w 2241496"/>
              <a:gd name="connsiteY12" fmla="*/ 1075173 h 1075173"/>
              <a:gd name="connsiteX13" fmla="*/ 0 w 2241496"/>
              <a:gd name="connsiteY13" fmla="*/ 895978 h 1075173"/>
              <a:gd name="connsiteX14" fmla="*/ 0 w 2241496"/>
              <a:gd name="connsiteY14" fmla="*/ 627184 h 1075173"/>
              <a:gd name="connsiteX15" fmla="*/ 0 w 2241496"/>
              <a:gd name="connsiteY15" fmla="*/ 627184 h 1075173"/>
              <a:gd name="connsiteX16" fmla="*/ 0 w 2241496"/>
              <a:gd name="connsiteY16" fmla="*/ 0 h 1075173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2241496 w 2241496"/>
              <a:gd name="connsiteY7" fmla="*/ 1075173 h 1450731"/>
              <a:gd name="connsiteX8" fmla="*/ 933957 w 2241496"/>
              <a:gd name="connsiteY8" fmla="*/ 1075173 h 1450731"/>
              <a:gd name="connsiteX9" fmla="*/ 422656 w 2241496"/>
              <a:gd name="connsiteY9" fmla="*/ 1450731 h 1450731"/>
              <a:gd name="connsiteX10" fmla="*/ 373583 w 2241496"/>
              <a:gd name="connsiteY10" fmla="*/ 1075173 h 1450731"/>
              <a:gd name="connsiteX11" fmla="*/ 0 w 2241496"/>
              <a:gd name="connsiteY11" fmla="*/ 1075173 h 1450731"/>
              <a:gd name="connsiteX12" fmla="*/ 0 w 2241496"/>
              <a:gd name="connsiteY12" fmla="*/ 895978 h 1450731"/>
              <a:gd name="connsiteX13" fmla="*/ 0 w 2241496"/>
              <a:gd name="connsiteY13" fmla="*/ 627184 h 1450731"/>
              <a:gd name="connsiteX14" fmla="*/ 0 w 2241496"/>
              <a:gd name="connsiteY14" fmla="*/ 627184 h 1450731"/>
              <a:gd name="connsiteX15" fmla="*/ 0 w 2241496"/>
              <a:gd name="connsiteY15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627184 h 1450731"/>
              <a:gd name="connsiteX12" fmla="*/ 0 w 2241496"/>
              <a:gd name="connsiteY12" fmla="*/ 627184 h 1450731"/>
              <a:gd name="connsiteX13" fmla="*/ 0 w 2241496"/>
              <a:gd name="connsiteY13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627184 h 1450731"/>
              <a:gd name="connsiteX12" fmla="*/ 0 w 2241496"/>
              <a:gd name="connsiteY12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03244 w 2241496"/>
              <a:gd name="connsiteY9" fmla="*/ 110531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423824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554452 w 2241496"/>
              <a:gd name="connsiteY9" fmla="*/ 104502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345448"/>
              <a:gd name="connsiteY0" fmla="*/ 0 h 1450731"/>
              <a:gd name="connsiteX1" fmla="*/ 373583 w 2345448"/>
              <a:gd name="connsiteY1" fmla="*/ 0 h 1450731"/>
              <a:gd name="connsiteX2" fmla="*/ 373583 w 2345448"/>
              <a:gd name="connsiteY2" fmla="*/ 0 h 1450731"/>
              <a:gd name="connsiteX3" fmla="*/ 933957 w 2345448"/>
              <a:gd name="connsiteY3" fmla="*/ 0 h 1450731"/>
              <a:gd name="connsiteX4" fmla="*/ 2241496 w 2345448"/>
              <a:gd name="connsiteY4" fmla="*/ 0 h 1450731"/>
              <a:gd name="connsiteX5" fmla="*/ 2241496 w 2345448"/>
              <a:gd name="connsiteY5" fmla="*/ 627184 h 1450731"/>
              <a:gd name="connsiteX6" fmla="*/ 2141013 w 2345448"/>
              <a:gd name="connsiteY6" fmla="*/ 978876 h 1450731"/>
              <a:gd name="connsiteX7" fmla="*/ 933957 w 2345448"/>
              <a:gd name="connsiteY7" fmla="*/ 1075173 h 1450731"/>
              <a:gd name="connsiteX8" fmla="*/ 422656 w 2345448"/>
              <a:gd name="connsiteY8" fmla="*/ 1450731 h 1450731"/>
              <a:gd name="connsiteX9" fmla="*/ 554452 w 2345448"/>
              <a:gd name="connsiteY9" fmla="*/ 1045028 h 1450731"/>
              <a:gd name="connsiteX10" fmla="*/ 0 w 2345448"/>
              <a:gd name="connsiteY10" fmla="*/ 787958 h 1450731"/>
              <a:gd name="connsiteX11" fmla="*/ 0 w 2345448"/>
              <a:gd name="connsiteY11" fmla="*/ 0 h 1450731"/>
              <a:gd name="connsiteX0" fmla="*/ 0 w 2342180"/>
              <a:gd name="connsiteY0" fmla="*/ 0 h 1450731"/>
              <a:gd name="connsiteX1" fmla="*/ 373583 w 2342180"/>
              <a:gd name="connsiteY1" fmla="*/ 0 h 1450731"/>
              <a:gd name="connsiteX2" fmla="*/ 373583 w 2342180"/>
              <a:gd name="connsiteY2" fmla="*/ 0 h 1450731"/>
              <a:gd name="connsiteX3" fmla="*/ 933957 w 2342180"/>
              <a:gd name="connsiteY3" fmla="*/ 0 h 1450731"/>
              <a:gd name="connsiteX4" fmla="*/ 2241496 w 2342180"/>
              <a:gd name="connsiteY4" fmla="*/ 0 h 1450731"/>
              <a:gd name="connsiteX5" fmla="*/ 2241496 w 2342180"/>
              <a:gd name="connsiteY5" fmla="*/ 627184 h 1450731"/>
              <a:gd name="connsiteX6" fmla="*/ 2141013 w 2342180"/>
              <a:gd name="connsiteY6" fmla="*/ 978876 h 1450731"/>
              <a:gd name="connsiteX7" fmla="*/ 933957 w 2342180"/>
              <a:gd name="connsiteY7" fmla="*/ 1075173 h 1450731"/>
              <a:gd name="connsiteX8" fmla="*/ 422656 w 2342180"/>
              <a:gd name="connsiteY8" fmla="*/ 1450731 h 1450731"/>
              <a:gd name="connsiteX9" fmla="*/ 554452 w 2342180"/>
              <a:gd name="connsiteY9" fmla="*/ 1045028 h 1450731"/>
              <a:gd name="connsiteX10" fmla="*/ 0 w 2342180"/>
              <a:gd name="connsiteY10" fmla="*/ 787958 h 1450731"/>
              <a:gd name="connsiteX11" fmla="*/ 0 w 2342180"/>
              <a:gd name="connsiteY11" fmla="*/ 0 h 1450731"/>
              <a:gd name="connsiteX0" fmla="*/ 0 w 2355819"/>
              <a:gd name="connsiteY0" fmla="*/ 0 h 1450731"/>
              <a:gd name="connsiteX1" fmla="*/ 373583 w 2355819"/>
              <a:gd name="connsiteY1" fmla="*/ 0 h 1450731"/>
              <a:gd name="connsiteX2" fmla="*/ 373583 w 2355819"/>
              <a:gd name="connsiteY2" fmla="*/ 0 h 1450731"/>
              <a:gd name="connsiteX3" fmla="*/ 933957 w 2355819"/>
              <a:gd name="connsiteY3" fmla="*/ 0 h 1450731"/>
              <a:gd name="connsiteX4" fmla="*/ 2241496 w 2355819"/>
              <a:gd name="connsiteY4" fmla="*/ 0 h 1450731"/>
              <a:gd name="connsiteX5" fmla="*/ 2141013 w 2355819"/>
              <a:gd name="connsiteY5" fmla="*/ 978876 h 1450731"/>
              <a:gd name="connsiteX6" fmla="*/ 933957 w 2355819"/>
              <a:gd name="connsiteY6" fmla="*/ 1075173 h 1450731"/>
              <a:gd name="connsiteX7" fmla="*/ 422656 w 2355819"/>
              <a:gd name="connsiteY7" fmla="*/ 1450731 h 1450731"/>
              <a:gd name="connsiteX8" fmla="*/ 554452 w 2355819"/>
              <a:gd name="connsiteY8" fmla="*/ 1045028 h 1450731"/>
              <a:gd name="connsiteX9" fmla="*/ 0 w 2355819"/>
              <a:gd name="connsiteY9" fmla="*/ 787958 h 1450731"/>
              <a:gd name="connsiteX10" fmla="*/ 0 w 2355819"/>
              <a:gd name="connsiteY10" fmla="*/ 0 h 1450731"/>
              <a:gd name="connsiteX0" fmla="*/ 0 w 2346125"/>
              <a:gd name="connsiteY0" fmla="*/ 0 h 1450731"/>
              <a:gd name="connsiteX1" fmla="*/ 373583 w 2346125"/>
              <a:gd name="connsiteY1" fmla="*/ 0 h 1450731"/>
              <a:gd name="connsiteX2" fmla="*/ 373583 w 2346125"/>
              <a:gd name="connsiteY2" fmla="*/ 0 h 1450731"/>
              <a:gd name="connsiteX3" fmla="*/ 933957 w 2346125"/>
              <a:gd name="connsiteY3" fmla="*/ 0 h 1450731"/>
              <a:gd name="connsiteX4" fmla="*/ 2241496 w 2346125"/>
              <a:gd name="connsiteY4" fmla="*/ 0 h 1450731"/>
              <a:gd name="connsiteX5" fmla="*/ 2110868 w 2346125"/>
              <a:gd name="connsiteY5" fmla="*/ 998973 h 1450731"/>
              <a:gd name="connsiteX6" fmla="*/ 933957 w 2346125"/>
              <a:gd name="connsiteY6" fmla="*/ 1075173 h 1450731"/>
              <a:gd name="connsiteX7" fmla="*/ 422656 w 2346125"/>
              <a:gd name="connsiteY7" fmla="*/ 1450731 h 1450731"/>
              <a:gd name="connsiteX8" fmla="*/ 554452 w 2346125"/>
              <a:gd name="connsiteY8" fmla="*/ 1045028 h 1450731"/>
              <a:gd name="connsiteX9" fmla="*/ 0 w 2346125"/>
              <a:gd name="connsiteY9" fmla="*/ 787958 h 1450731"/>
              <a:gd name="connsiteX10" fmla="*/ 0 w 2346125"/>
              <a:gd name="connsiteY10" fmla="*/ 0 h 1450731"/>
              <a:gd name="connsiteX0" fmla="*/ 0 w 2406659"/>
              <a:gd name="connsiteY0" fmla="*/ 0 h 1450731"/>
              <a:gd name="connsiteX1" fmla="*/ 373583 w 2406659"/>
              <a:gd name="connsiteY1" fmla="*/ 0 h 1450731"/>
              <a:gd name="connsiteX2" fmla="*/ 373583 w 2406659"/>
              <a:gd name="connsiteY2" fmla="*/ 0 h 1450731"/>
              <a:gd name="connsiteX3" fmla="*/ 933957 w 2406659"/>
              <a:gd name="connsiteY3" fmla="*/ 0 h 1450731"/>
              <a:gd name="connsiteX4" fmla="*/ 2241496 w 2406659"/>
              <a:gd name="connsiteY4" fmla="*/ 0 h 1450731"/>
              <a:gd name="connsiteX5" fmla="*/ 2110868 w 2406659"/>
              <a:gd name="connsiteY5" fmla="*/ 998973 h 1450731"/>
              <a:gd name="connsiteX6" fmla="*/ 933957 w 2406659"/>
              <a:gd name="connsiteY6" fmla="*/ 1075173 h 1450731"/>
              <a:gd name="connsiteX7" fmla="*/ 422656 w 2406659"/>
              <a:gd name="connsiteY7" fmla="*/ 1450731 h 1450731"/>
              <a:gd name="connsiteX8" fmla="*/ 554452 w 2406659"/>
              <a:gd name="connsiteY8" fmla="*/ 1045028 h 1450731"/>
              <a:gd name="connsiteX9" fmla="*/ 0 w 2406659"/>
              <a:gd name="connsiteY9" fmla="*/ 787958 h 1450731"/>
              <a:gd name="connsiteX10" fmla="*/ 0 w 2406659"/>
              <a:gd name="connsiteY10" fmla="*/ 0 h 1450731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373583 w 2406659"/>
              <a:gd name="connsiteY2" fmla="*/ 116734 h 1567465"/>
              <a:gd name="connsiteX3" fmla="*/ 933957 w 2406659"/>
              <a:gd name="connsiteY3" fmla="*/ 116734 h 1567465"/>
              <a:gd name="connsiteX4" fmla="*/ 2241496 w 2406659"/>
              <a:gd name="connsiteY4" fmla="*/ 116734 h 1567465"/>
              <a:gd name="connsiteX5" fmla="*/ 2110868 w 2406659"/>
              <a:gd name="connsiteY5" fmla="*/ 1115707 h 1567465"/>
              <a:gd name="connsiteX6" fmla="*/ 933957 w 2406659"/>
              <a:gd name="connsiteY6" fmla="*/ 1191907 h 1567465"/>
              <a:gd name="connsiteX7" fmla="*/ 422656 w 2406659"/>
              <a:gd name="connsiteY7" fmla="*/ 1567465 h 1567465"/>
              <a:gd name="connsiteX8" fmla="*/ 554452 w 2406659"/>
              <a:gd name="connsiteY8" fmla="*/ 1161762 h 1567465"/>
              <a:gd name="connsiteX9" fmla="*/ 0 w 2406659"/>
              <a:gd name="connsiteY9" fmla="*/ 904692 h 1567465"/>
              <a:gd name="connsiteX10" fmla="*/ 0 w 2406659"/>
              <a:gd name="connsiteY10" fmla="*/ 116734 h 1567465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933957 w 2406659"/>
              <a:gd name="connsiteY2" fmla="*/ 116734 h 1567465"/>
              <a:gd name="connsiteX3" fmla="*/ 2241496 w 2406659"/>
              <a:gd name="connsiteY3" fmla="*/ 116734 h 1567465"/>
              <a:gd name="connsiteX4" fmla="*/ 2110868 w 2406659"/>
              <a:gd name="connsiteY4" fmla="*/ 1115707 h 1567465"/>
              <a:gd name="connsiteX5" fmla="*/ 933957 w 2406659"/>
              <a:gd name="connsiteY5" fmla="*/ 1191907 h 1567465"/>
              <a:gd name="connsiteX6" fmla="*/ 422656 w 2406659"/>
              <a:gd name="connsiteY6" fmla="*/ 1567465 h 1567465"/>
              <a:gd name="connsiteX7" fmla="*/ 554452 w 2406659"/>
              <a:gd name="connsiteY7" fmla="*/ 1161762 h 1567465"/>
              <a:gd name="connsiteX8" fmla="*/ 0 w 2406659"/>
              <a:gd name="connsiteY8" fmla="*/ 904692 h 1567465"/>
              <a:gd name="connsiteX9" fmla="*/ 0 w 2406659"/>
              <a:gd name="connsiteY9" fmla="*/ 116734 h 1567465"/>
              <a:gd name="connsiteX0" fmla="*/ 0 w 2406659"/>
              <a:gd name="connsiteY0" fmla="*/ 58368 h 1509099"/>
              <a:gd name="connsiteX1" fmla="*/ 933957 w 2406659"/>
              <a:gd name="connsiteY1" fmla="*/ 58368 h 1509099"/>
              <a:gd name="connsiteX2" fmla="*/ 2241496 w 2406659"/>
              <a:gd name="connsiteY2" fmla="*/ 58368 h 1509099"/>
              <a:gd name="connsiteX3" fmla="*/ 2110868 w 2406659"/>
              <a:gd name="connsiteY3" fmla="*/ 1057341 h 1509099"/>
              <a:gd name="connsiteX4" fmla="*/ 933957 w 2406659"/>
              <a:gd name="connsiteY4" fmla="*/ 1133541 h 1509099"/>
              <a:gd name="connsiteX5" fmla="*/ 422656 w 2406659"/>
              <a:gd name="connsiteY5" fmla="*/ 1509099 h 1509099"/>
              <a:gd name="connsiteX6" fmla="*/ 554452 w 2406659"/>
              <a:gd name="connsiteY6" fmla="*/ 1103396 h 1509099"/>
              <a:gd name="connsiteX7" fmla="*/ 0 w 2406659"/>
              <a:gd name="connsiteY7" fmla="*/ 846326 h 1509099"/>
              <a:gd name="connsiteX8" fmla="*/ 0 w 2406659"/>
              <a:gd name="connsiteY8" fmla="*/ 58368 h 1509099"/>
              <a:gd name="connsiteX0" fmla="*/ 72159 w 2478818"/>
              <a:gd name="connsiteY0" fmla="*/ 100941 h 1551672"/>
              <a:gd name="connsiteX1" fmla="*/ 1046310 w 2478818"/>
              <a:gd name="connsiteY1" fmla="*/ 10506 h 1551672"/>
              <a:gd name="connsiteX2" fmla="*/ 2313655 w 2478818"/>
              <a:gd name="connsiteY2" fmla="*/ 100941 h 1551672"/>
              <a:gd name="connsiteX3" fmla="*/ 2183027 w 2478818"/>
              <a:gd name="connsiteY3" fmla="*/ 1099914 h 1551672"/>
              <a:gd name="connsiteX4" fmla="*/ 1006116 w 2478818"/>
              <a:gd name="connsiteY4" fmla="*/ 1176114 h 1551672"/>
              <a:gd name="connsiteX5" fmla="*/ 494815 w 2478818"/>
              <a:gd name="connsiteY5" fmla="*/ 1551672 h 1551672"/>
              <a:gd name="connsiteX6" fmla="*/ 626611 w 2478818"/>
              <a:gd name="connsiteY6" fmla="*/ 1145969 h 1551672"/>
              <a:gd name="connsiteX7" fmla="*/ 72159 w 2478818"/>
              <a:gd name="connsiteY7" fmla="*/ 888899 h 1551672"/>
              <a:gd name="connsiteX8" fmla="*/ 72159 w 2478818"/>
              <a:gd name="connsiteY8" fmla="*/ 100941 h 1551672"/>
              <a:gd name="connsiteX0" fmla="*/ 72159 w 2478818"/>
              <a:gd name="connsiteY0" fmla="*/ 105171 h 1555902"/>
              <a:gd name="connsiteX1" fmla="*/ 1046310 w 2478818"/>
              <a:gd name="connsiteY1" fmla="*/ 14736 h 1555902"/>
              <a:gd name="connsiteX2" fmla="*/ 2313655 w 2478818"/>
              <a:gd name="connsiteY2" fmla="*/ 105171 h 1555902"/>
              <a:gd name="connsiteX3" fmla="*/ 2183027 w 2478818"/>
              <a:gd name="connsiteY3" fmla="*/ 1104144 h 1555902"/>
              <a:gd name="connsiteX4" fmla="*/ 1006116 w 2478818"/>
              <a:gd name="connsiteY4" fmla="*/ 1180344 h 1555902"/>
              <a:gd name="connsiteX5" fmla="*/ 494815 w 2478818"/>
              <a:gd name="connsiteY5" fmla="*/ 1555902 h 1555902"/>
              <a:gd name="connsiteX6" fmla="*/ 626611 w 2478818"/>
              <a:gd name="connsiteY6" fmla="*/ 1150199 h 1555902"/>
              <a:gd name="connsiteX7" fmla="*/ 72159 w 2478818"/>
              <a:gd name="connsiteY7" fmla="*/ 893129 h 1555902"/>
              <a:gd name="connsiteX8" fmla="*/ 72159 w 2478818"/>
              <a:gd name="connsiteY8" fmla="*/ 105171 h 1555902"/>
              <a:gd name="connsiteX0" fmla="*/ 72159 w 2478818"/>
              <a:gd name="connsiteY0" fmla="*/ 113787 h 1564518"/>
              <a:gd name="connsiteX1" fmla="*/ 1046310 w 2478818"/>
              <a:gd name="connsiteY1" fmla="*/ 23352 h 1564518"/>
              <a:gd name="connsiteX2" fmla="*/ 2313655 w 2478818"/>
              <a:gd name="connsiteY2" fmla="*/ 113787 h 1564518"/>
              <a:gd name="connsiteX3" fmla="*/ 2183027 w 2478818"/>
              <a:gd name="connsiteY3" fmla="*/ 1112760 h 1564518"/>
              <a:gd name="connsiteX4" fmla="*/ 1006116 w 2478818"/>
              <a:gd name="connsiteY4" fmla="*/ 1188960 h 1564518"/>
              <a:gd name="connsiteX5" fmla="*/ 494815 w 2478818"/>
              <a:gd name="connsiteY5" fmla="*/ 1564518 h 1564518"/>
              <a:gd name="connsiteX6" fmla="*/ 626611 w 2478818"/>
              <a:gd name="connsiteY6" fmla="*/ 1158815 h 1564518"/>
              <a:gd name="connsiteX7" fmla="*/ 72159 w 2478818"/>
              <a:gd name="connsiteY7" fmla="*/ 901745 h 1564518"/>
              <a:gd name="connsiteX8" fmla="*/ 72159 w 2478818"/>
              <a:gd name="connsiteY8" fmla="*/ 113787 h 1564518"/>
              <a:gd name="connsiteX0" fmla="*/ 72159 w 2516316"/>
              <a:gd name="connsiteY0" fmla="*/ 113787 h 1564518"/>
              <a:gd name="connsiteX1" fmla="*/ 1046310 w 2516316"/>
              <a:gd name="connsiteY1" fmla="*/ 23352 h 1564518"/>
              <a:gd name="connsiteX2" fmla="*/ 2313655 w 2516316"/>
              <a:gd name="connsiteY2" fmla="*/ 113787 h 1564518"/>
              <a:gd name="connsiteX3" fmla="*/ 2183027 w 2516316"/>
              <a:gd name="connsiteY3" fmla="*/ 1112760 h 1564518"/>
              <a:gd name="connsiteX4" fmla="*/ 1006116 w 2516316"/>
              <a:gd name="connsiteY4" fmla="*/ 1188960 h 1564518"/>
              <a:gd name="connsiteX5" fmla="*/ 494815 w 2516316"/>
              <a:gd name="connsiteY5" fmla="*/ 1564518 h 1564518"/>
              <a:gd name="connsiteX6" fmla="*/ 626611 w 2516316"/>
              <a:gd name="connsiteY6" fmla="*/ 1158815 h 1564518"/>
              <a:gd name="connsiteX7" fmla="*/ 72159 w 2516316"/>
              <a:gd name="connsiteY7" fmla="*/ 901745 h 1564518"/>
              <a:gd name="connsiteX8" fmla="*/ 72159 w 2516316"/>
              <a:gd name="connsiteY8" fmla="*/ 113787 h 1564518"/>
              <a:gd name="connsiteX0" fmla="*/ 72159 w 2534152"/>
              <a:gd name="connsiteY0" fmla="*/ 113787 h 1564518"/>
              <a:gd name="connsiteX1" fmla="*/ 1046310 w 2534152"/>
              <a:gd name="connsiteY1" fmla="*/ 23352 h 1564518"/>
              <a:gd name="connsiteX2" fmla="*/ 2313655 w 2534152"/>
              <a:gd name="connsiteY2" fmla="*/ 113787 h 1564518"/>
              <a:gd name="connsiteX3" fmla="*/ 2183027 w 2534152"/>
              <a:gd name="connsiteY3" fmla="*/ 1112760 h 1564518"/>
              <a:gd name="connsiteX4" fmla="*/ 1006116 w 2534152"/>
              <a:gd name="connsiteY4" fmla="*/ 1188960 h 1564518"/>
              <a:gd name="connsiteX5" fmla="*/ 494815 w 2534152"/>
              <a:gd name="connsiteY5" fmla="*/ 1564518 h 1564518"/>
              <a:gd name="connsiteX6" fmla="*/ 626611 w 2534152"/>
              <a:gd name="connsiteY6" fmla="*/ 1158815 h 1564518"/>
              <a:gd name="connsiteX7" fmla="*/ 72159 w 2534152"/>
              <a:gd name="connsiteY7" fmla="*/ 901745 h 1564518"/>
              <a:gd name="connsiteX8" fmla="*/ 72159 w 2534152"/>
              <a:gd name="connsiteY8" fmla="*/ 113787 h 1564518"/>
              <a:gd name="connsiteX0" fmla="*/ 71416 w 2413103"/>
              <a:gd name="connsiteY0" fmla="*/ 161932 h 1612663"/>
              <a:gd name="connsiteX1" fmla="*/ 1035519 w 2413103"/>
              <a:gd name="connsiteY1" fmla="*/ 11206 h 1612663"/>
              <a:gd name="connsiteX2" fmla="*/ 2312912 w 2413103"/>
              <a:gd name="connsiteY2" fmla="*/ 161932 h 1612663"/>
              <a:gd name="connsiteX3" fmla="*/ 2182284 w 2413103"/>
              <a:gd name="connsiteY3" fmla="*/ 1160905 h 1612663"/>
              <a:gd name="connsiteX4" fmla="*/ 1005373 w 2413103"/>
              <a:gd name="connsiteY4" fmla="*/ 1237105 h 1612663"/>
              <a:gd name="connsiteX5" fmla="*/ 494072 w 2413103"/>
              <a:gd name="connsiteY5" fmla="*/ 1612663 h 1612663"/>
              <a:gd name="connsiteX6" fmla="*/ 625868 w 2413103"/>
              <a:gd name="connsiteY6" fmla="*/ 1206960 h 1612663"/>
              <a:gd name="connsiteX7" fmla="*/ 71416 w 2413103"/>
              <a:gd name="connsiteY7" fmla="*/ 949890 h 1612663"/>
              <a:gd name="connsiteX8" fmla="*/ 71416 w 2413103"/>
              <a:gd name="connsiteY8" fmla="*/ 161932 h 1612663"/>
              <a:gd name="connsiteX0" fmla="*/ 83940 w 2425627"/>
              <a:gd name="connsiteY0" fmla="*/ 161932 h 1612663"/>
              <a:gd name="connsiteX1" fmla="*/ 1048043 w 2425627"/>
              <a:gd name="connsiteY1" fmla="*/ 11206 h 1612663"/>
              <a:gd name="connsiteX2" fmla="*/ 2325436 w 2425627"/>
              <a:gd name="connsiteY2" fmla="*/ 161932 h 1612663"/>
              <a:gd name="connsiteX3" fmla="*/ 2194808 w 2425627"/>
              <a:gd name="connsiteY3" fmla="*/ 1160905 h 1612663"/>
              <a:gd name="connsiteX4" fmla="*/ 1017897 w 2425627"/>
              <a:gd name="connsiteY4" fmla="*/ 1237105 h 1612663"/>
              <a:gd name="connsiteX5" fmla="*/ 506596 w 2425627"/>
              <a:gd name="connsiteY5" fmla="*/ 1612663 h 1612663"/>
              <a:gd name="connsiteX6" fmla="*/ 638392 w 2425627"/>
              <a:gd name="connsiteY6" fmla="*/ 1206960 h 1612663"/>
              <a:gd name="connsiteX7" fmla="*/ 83940 w 2425627"/>
              <a:gd name="connsiteY7" fmla="*/ 949890 h 1612663"/>
              <a:gd name="connsiteX8" fmla="*/ 83940 w 2425627"/>
              <a:gd name="connsiteY8" fmla="*/ 161932 h 161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627" h="1612663">
                <a:moveTo>
                  <a:pt x="83940" y="161932"/>
                </a:moveTo>
                <a:cubicBezTo>
                  <a:pt x="244624" y="5485"/>
                  <a:pt x="625595" y="-18939"/>
                  <a:pt x="1048043" y="11206"/>
                </a:cubicBezTo>
                <a:cubicBezTo>
                  <a:pt x="1470491" y="41351"/>
                  <a:pt x="2134309" y="-29684"/>
                  <a:pt x="2325436" y="161932"/>
                </a:cubicBezTo>
                <a:cubicBezTo>
                  <a:pt x="2516563" y="353548"/>
                  <a:pt x="2412731" y="981710"/>
                  <a:pt x="2194808" y="1160905"/>
                </a:cubicBezTo>
                <a:cubicBezTo>
                  <a:pt x="1782407" y="1206401"/>
                  <a:pt x="1410201" y="1211705"/>
                  <a:pt x="1017897" y="1237105"/>
                </a:cubicBezTo>
                <a:lnTo>
                  <a:pt x="506596" y="1612663"/>
                </a:lnTo>
                <a:cubicBezTo>
                  <a:pt x="506985" y="1487477"/>
                  <a:pt x="638003" y="1332146"/>
                  <a:pt x="638392" y="1206960"/>
                </a:cubicBezTo>
                <a:cubicBezTo>
                  <a:pt x="513864" y="1111222"/>
                  <a:pt x="158226" y="1166208"/>
                  <a:pt x="83940" y="949890"/>
                </a:cubicBezTo>
                <a:cubicBezTo>
                  <a:pt x="33698" y="697286"/>
                  <a:pt x="-76744" y="318379"/>
                  <a:pt x="83940" y="16193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71833" y="2879034"/>
            <a:ext cx="28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427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trăm,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chục và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đơn vị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88449" y="2076857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6587" y="2076857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2578" y="2073705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415" y="1269799"/>
            <a:ext cx="626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đếm số hạt trong mỗi cột nhé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83877" y="5521595"/>
            <a:ext cx="89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 animBg="1"/>
      <p:bldP spid="12" grpId="0"/>
      <p:bldP spid="15" grpId="0"/>
      <p:bldP spid="16" grpId="0"/>
      <p:bldP spid="17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74063" y="2084079"/>
            <a:ext cx="3800475" cy="4099500"/>
            <a:chOff x="1674063" y="2084079"/>
            <a:chExt cx="3800475" cy="4099500"/>
          </a:xfrm>
        </p:grpSpPr>
        <p:sp>
          <p:nvSpPr>
            <p:cNvPr id="5" name="Rectangle 4"/>
            <p:cNvSpPr/>
            <p:nvPr/>
          </p:nvSpPr>
          <p:spPr>
            <a:xfrm>
              <a:off x="1674063" y="2084079"/>
              <a:ext cx="3800475" cy="584775"/>
            </a:xfrm>
            <a:prstGeom prst="rect">
              <a:avLst/>
            </a:prstGeom>
            <a:solidFill>
              <a:srgbClr val="FCE8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4063" y="2668854"/>
              <a:ext cx="3800475" cy="3514725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4382722" y="357843"/>
            <a:ext cx="413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NÓI (THEO MẪU)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4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3855" y="3710031"/>
            <a:ext cx="2070764" cy="2725966"/>
          </a:xfrm>
          <a:prstGeom prst="rect">
            <a:avLst/>
          </a:prstGeom>
        </p:spPr>
      </p:pic>
      <p:sp>
        <p:nvSpPr>
          <p:cNvPr id="11" name="Rectangular Callout 1"/>
          <p:cNvSpPr/>
          <p:nvPr/>
        </p:nvSpPr>
        <p:spPr>
          <a:xfrm flipH="1">
            <a:off x="6983603" y="2661632"/>
            <a:ext cx="3088165" cy="1612663"/>
          </a:xfrm>
          <a:custGeom>
            <a:avLst/>
            <a:gdLst>
              <a:gd name="connsiteX0" fmla="*/ 0 w 2241496"/>
              <a:gd name="connsiteY0" fmla="*/ 0 h 1075173"/>
              <a:gd name="connsiteX1" fmla="*/ 373583 w 2241496"/>
              <a:gd name="connsiteY1" fmla="*/ 0 h 1075173"/>
              <a:gd name="connsiteX2" fmla="*/ 373583 w 2241496"/>
              <a:gd name="connsiteY2" fmla="*/ 0 h 1075173"/>
              <a:gd name="connsiteX3" fmla="*/ 933957 w 2241496"/>
              <a:gd name="connsiteY3" fmla="*/ 0 h 1075173"/>
              <a:gd name="connsiteX4" fmla="*/ 2241496 w 2241496"/>
              <a:gd name="connsiteY4" fmla="*/ 0 h 1075173"/>
              <a:gd name="connsiteX5" fmla="*/ 2241496 w 2241496"/>
              <a:gd name="connsiteY5" fmla="*/ 627184 h 1075173"/>
              <a:gd name="connsiteX6" fmla="*/ 2241496 w 2241496"/>
              <a:gd name="connsiteY6" fmla="*/ 627184 h 1075173"/>
              <a:gd name="connsiteX7" fmla="*/ 2241496 w 2241496"/>
              <a:gd name="connsiteY7" fmla="*/ 895978 h 1075173"/>
              <a:gd name="connsiteX8" fmla="*/ 2241496 w 2241496"/>
              <a:gd name="connsiteY8" fmla="*/ 1075173 h 1075173"/>
              <a:gd name="connsiteX9" fmla="*/ 933957 w 2241496"/>
              <a:gd name="connsiteY9" fmla="*/ 1075173 h 1075173"/>
              <a:gd name="connsiteX10" fmla="*/ 422656 w 2241496"/>
              <a:gd name="connsiteY10" fmla="*/ 1450731 h 1075173"/>
              <a:gd name="connsiteX11" fmla="*/ 373583 w 2241496"/>
              <a:gd name="connsiteY11" fmla="*/ 1075173 h 1075173"/>
              <a:gd name="connsiteX12" fmla="*/ 0 w 2241496"/>
              <a:gd name="connsiteY12" fmla="*/ 1075173 h 1075173"/>
              <a:gd name="connsiteX13" fmla="*/ 0 w 2241496"/>
              <a:gd name="connsiteY13" fmla="*/ 895978 h 1075173"/>
              <a:gd name="connsiteX14" fmla="*/ 0 w 2241496"/>
              <a:gd name="connsiteY14" fmla="*/ 627184 h 1075173"/>
              <a:gd name="connsiteX15" fmla="*/ 0 w 2241496"/>
              <a:gd name="connsiteY15" fmla="*/ 627184 h 1075173"/>
              <a:gd name="connsiteX16" fmla="*/ 0 w 2241496"/>
              <a:gd name="connsiteY16" fmla="*/ 0 h 1075173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2241496 w 2241496"/>
              <a:gd name="connsiteY7" fmla="*/ 1075173 h 1450731"/>
              <a:gd name="connsiteX8" fmla="*/ 933957 w 2241496"/>
              <a:gd name="connsiteY8" fmla="*/ 1075173 h 1450731"/>
              <a:gd name="connsiteX9" fmla="*/ 422656 w 2241496"/>
              <a:gd name="connsiteY9" fmla="*/ 1450731 h 1450731"/>
              <a:gd name="connsiteX10" fmla="*/ 373583 w 2241496"/>
              <a:gd name="connsiteY10" fmla="*/ 1075173 h 1450731"/>
              <a:gd name="connsiteX11" fmla="*/ 0 w 2241496"/>
              <a:gd name="connsiteY11" fmla="*/ 1075173 h 1450731"/>
              <a:gd name="connsiteX12" fmla="*/ 0 w 2241496"/>
              <a:gd name="connsiteY12" fmla="*/ 895978 h 1450731"/>
              <a:gd name="connsiteX13" fmla="*/ 0 w 2241496"/>
              <a:gd name="connsiteY13" fmla="*/ 627184 h 1450731"/>
              <a:gd name="connsiteX14" fmla="*/ 0 w 2241496"/>
              <a:gd name="connsiteY14" fmla="*/ 627184 h 1450731"/>
              <a:gd name="connsiteX15" fmla="*/ 0 w 2241496"/>
              <a:gd name="connsiteY15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241496 w 2241496"/>
              <a:gd name="connsiteY6" fmla="*/ 627184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71158 w 2241496"/>
              <a:gd name="connsiteY6" fmla="*/ 998973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895978 h 1450731"/>
              <a:gd name="connsiteX12" fmla="*/ 0 w 2241496"/>
              <a:gd name="connsiteY12" fmla="*/ 627184 h 1450731"/>
              <a:gd name="connsiteX13" fmla="*/ 0 w 2241496"/>
              <a:gd name="connsiteY13" fmla="*/ 627184 h 1450731"/>
              <a:gd name="connsiteX14" fmla="*/ 0 w 2241496"/>
              <a:gd name="connsiteY14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1075173 h 1450731"/>
              <a:gd name="connsiteX11" fmla="*/ 0 w 2241496"/>
              <a:gd name="connsiteY11" fmla="*/ 627184 h 1450731"/>
              <a:gd name="connsiteX12" fmla="*/ 0 w 2241496"/>
              <a:gd name="connsiteY12" fmla="*/ 627184 h 1450731"/>
              <a:gd name="connsiteX13" fmla="*/ 0 w 2241496"/>
              <a:gd name="connsiteY13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627184 h 1450731"/>
              <a:gd name="connsiteX12" fmla="*/ 0 w 2241496"/>
              <a:gd name="connsiteY12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627184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73583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303244 w 2241496"/>
              <a:gd name="connsiteY9" fmla="*/ 110531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423824 w 2241496"/>
              <a:gd name="connsiteY9" fmla="*/ 1075173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241496"/>
              <a:gd name="connsiteY0" fmla="*/ 0 h 1450731"/>
              <a:gd name="connsiteX1" fmla="*/ 373583 w 2241496"/>
              <a:gd name="connsiteY1" fmla="*/ 0 h 1450731"/>
              <a:gd name="connsiteX2" fmla="*/ 373583 w 2241496"/>
              <a:gd name="connsiteY2" fmla="*/ 0 h 1450731"/>
              <a:gd name="connsiteX3" fmla="*/ 933957 w 2241496"/>
              <a:gd name="connsiteY3" fmla="*/ 0 h 1450731"/>
              <a:gd name="connsiteX4" fmla="*/ 2241496 w 2241496"/>
              <a:gd name="connsiteY4" fmla="*/ 0 h 1450731"/>
              <a:gd name="connsiteX5" fmla="*/ 2241496 w 2241496"/>
              <a:gd name="connsiteY5" fmla="*/ 627184 h 1450731"/>
              <a:gd name="connsiteX6" fmla="*/ 2141013 w 2241496"/>
              <a:gd name="connsiteY6" fmla="*/ 978876 h 1450731"/>
              <a:gd name="connsiteX7" fmla="*/ 933957 w 2241496"/>
              <a:gd name="connsiteY7" fmla="*/ 1075173 h 1450731"/>
              <a:gd name="connsiteX8" fmla="*/ 422656 w 2241496"/>
              <a:gd name="connsiteY8" fmla="*/ 1450731 h 1450731"/>
              <a:gd name="connsiteX9" fmla="*/ 554452 w 2241496"/>
              <a:gd name="connsiteY9" fmla="*/ 1045028 h 1450731"/>
              <a:gd name="connsiteX10" fmla="*/ 0 w 2241496"/>
              <a:gd name="connsiteY10" fmla="*/ 787958 h 1450731"/>
              <a:gd name="connsiteX11" fmla="*/ 0 w 2241496"/>
              <a:gd name="connsiteY11" fmla="*/ 0 h 1450731"/>
              <a:gd name="connsiteX0" fmla="*/ 0 w 2345448"/>
              <a:gd name="connsiteY0" fmla="*/ 0 h 1450731"/>
              <a:gd name="connsiteX1" fmla="*/ 373583 w 2345448"/>
              <a:gd name="connsiteY1" fmla="*/ 0 h 1450731"/>
              <a:gd name="connsiteX2" fmla="*/ 373583 w 2345448"/>
              <a:gd name="connsiteY2" fmla="*/ 0 h 1450731"/>
              <a:gd name="connsiteX3" fmla="*/ 933957 w 2345448"/>
              <a:gd name="connsiteY3" fmla="*/ 0 h 1450731"/>
              <a:gd name="connsiteX4" fmla="*/ 2241496 w 2345448"/>
              <a:gd name="connsiteY4" fmla="*/ 0 h 1450731"/>
              <a:gd name="connsiteX5" fmla="*/ 2241496 w 2345448"/>
              <a:gd name="connsiteY5" fmla="*/ 627184 h 1450731"/>
              <a:gd name="connsiteX6" fmla="*/ 2141013 w 2345448"/>
              <a:gd name="connsiteY6" fmla="*/ 978876 h 1450731"/>
              <a:gd name="connsiteX7" fmla="*/ 933957 w 2345448"/>
              <a:gd name="connsiteY7" fmla="*/ 1075173 h 1450731"/>
              <a:gd name="connsiteX8" fmla="*/ 422656 w 2345448"/>
              <a:gd name="connsiteY8" fmla="*/ 1450731 h 1450731"/>
              <a:gd name="connsiteX9" fmla="*/ 554452 w 2345448"/>
              <a:gd name="connsiteY9" fmla="*/ 1045028 h 1450731"/>
              <a:gd name="connsiteX10" fmla="*/ 0 w 2345448"/>
              <a:gd name="connsiteY10" fmla="*/ 787958 h 1450731"/>
              <a:gd name="connsiteX11" fmla="*/ 0 w 2345448"/>
              <a:gd name="connsiteY11" fmla="*/ 0 h 1450731"/>
              <a:gd name="connsiteX0" fmla="*/ 0 w 2342180"/>
              <a:gd name="connsiteY0" fmla="*/ 0 h 1450731"/>
              <a:gd name="connsiteX1" fmla="*/ 373583 w 2342180"/>
              <a:gd name="connsiteY1" fmla="*/ 0 h 1450731"/>
              <a:gd name="connsiteX2" fmla="*/ 373583 w 2342180"/>
              <a:gd name="connsiteY2" fmla="*/ 0 h 1450731"/>
              <a:gd name="connsiteX3" fmla="*/ 933957 w 2342180"/>
              <a:gd name="connsiteY3" fmla="*/ 0 h 1450731"/>
              <a:gd name="connsiteX4" fmla="*/ 2241496 w 2342180"/>
              <a:gd name="connsiteY4" fmla="*/ 0 h 1450731"/>
              <a:gd name="connsiteX5" fmla="*/ 2241496 w 2342180"/>
              <a:gd name="connsiteY5" fmla="*/ 627184 h 1450731"/>
              <a:gd name="connsiteX6" fmla="*/ 2141013 w 2342180"/>
              <a:gd name="connsiteY6" fmla="*/ 978876 h 1450731"/>
              <a:gd name="connsiteX7" fmla="*/ 933957 w 2342180"/>
              <a:gd name="connsiteY7" fmla="*/ 1075173 h 1450731"/>
              <a:gd name="connsiteX8" fmla="*/ 422656 w 2342180"/>
              <a:gd name="connsiteY8" fmla="*/ 1450731 h 1450731"/>
              <a:gd name="connsiteX9" fmla="*/ 554452 w 2342180"/>
              <a:gd name="connsiteY9" fmla="*/ 1045028 h 1450731"/>
              <a:gd name="connsiteX10" fmla="*/ 0 w 2342180"/>
              <a:gd name="connsiteY10" fmla="*/ 787958 h 1450731"/>
              <a:gd name="connsiteX11" fmla="*/ 0 w 2342180"/>
              <a:gd name="connsiteY11" fmla="*/ 0 h 1450731"/>
              <a:gd name="connsiteX0" fmla="*/ 0 w 2355819"/>
              <a:gd name="connsiteY0" fmla="*/ 0 h 1450731"/>
              <a:gd name="connsiteX1" fmla="*/ 373583 w 2355819"/>
              <a:gd name="connsiteY1" fmla="*/ 0 h 1450731"/>
              <a:gd name="connsiteX2" fmla="*/ 373583 w 2355819"/>
              <a:gd name="connsiteY2" fmla="*/ 0 h 1450731"/>
              <a:gd name="connsiteX3" fmla="*/ 933957 w 2355819"/>
              <a:gd name="connsiteY3" fmla="*/ 0 h 1450731"/>
              <a:gd name="connsiteX4" fmla="*/ 2241496 w 2355819"/>
              <a:gd name="connsiteY4" fmla="*/ 0 h 1450731"/>
              <a:gd name="connsiteX5" fmla="*/ 2141013 w 2355819"/>
              <a:gd name="connsiteY5" fmla="*/ 978876 h 1450731"/>
              <a:gd name="connsiteX6" fmla="*/ 933957 w 2355819"/>
              <a:gd name="connsiteY6" fmla="*/ 1075173 h 1450731"/>
              <a:gd name="connsiteX7" fmla="*/ 422656 w 2355819"/>
              <a:gd name="connsiteY7" fmla="*/ 1450731 h 1450731"/>
              <a:gd name="connsiteX8" fmla="*/ 554452 w 2355819"/>
              <a:gd name="connsiteY8" fmla="*/ 1045028 h 1450731"/>
              <a:gd name="connsiteX9" fmla="*/ 0 w 2355819"/>
              <a:gd name="connsiteY9" fmla="*/ 787958 h 1450731"/>
              <a:gd name="connsiteX10" fmla="*/ 0 w 2355819"/>
              <a:gd name="connsiteY10" fmla="*/ 0 h 1450731"/>
              <a:gd name="connsiteX0" fmla="*/ 0 w 2346125"/>
              <a:gd name="connsiteY0" fmla="*/ 0 h 1450731"/>
              <a:gd name="connsiteX1" fmla="*/ 373583 w 2346125"/>
              <a:gd name="connsiteY1" fmla="*/ 0 h 1450731"/>
              <a:gd name="connsiteX2" fmla="*/ 373583 w 2346125"/>
              <a:gd name="connsiteY2" fmla="*/ 0 h 1450731"/>
              <a:gd name="connsiteX3" fmla="*/ 933957 w 2346125"/>
              <a:gd name="connsiteY3" fmla="*/ 0 h 1450731"/>
              <a:gd name="connsiteX4" fmla="*/ 2241496 w 2346125"/>
              <a:gd name="connsiteY4" fmla="*/ 0 h 1450731"/>
              <a:gd name="connsiteX5" fmla="*/ 2110868 w 2346125"/>
              <a:gd name="connsiteY5" fmla="*/ 998973 h 1450731"/>
              <a:gd name="connsiteX6" fmla="*/ 933957 w 2346125"/>
              <a:gd name="connsiteY6" fmla="*/ 1075173 h 1450731"/>
              <a:gd name="connsiteX7" fmla="*/ 422656 w 2346125"/>
              <a:gd name="connsiteY7" fmla="*/ 1450731 h 1450731"/>
              <a:gd name="connsiteX8" fmla="*/ 554452 w 2346125"/>
              <a:gd name="connsiteY8" fmla="*/ 1045028 h 1450731"/>
              <a:gd name="connsiteX9" fmla="*/ 0 w 2346125"/>
              <a:gd name="connsiteY9" fmla="*/ 787958 h 1450731"/>
              <a:gd name="connsiteX10" fmla="*/ 0 w 2346125"/>
              <a:gd name="connsiteY10" fmla="*/ 0 h 1450731"/>
              <a:gd name="connsiteX0" fmla="*/ 0 w 2406659"/>
              <a:gd name="connsiteY0" fmla="*/ 0 h 1450731"/>
              <a:gd name="connsiteX1" fmla="*/ 373583 w 2406659"/>
              <a:gd name="connsiteY1" fmla="*/ 0 h 1450731"/>
              <a:gd name="connsiteX2" fmla="*/ 373583 w 2406659"/>
              <a:gd name="connsiteY2" fmla="*/ 0 h 1450731"/>
              <a:gd name="connsiteX3" fmla="*/ 933957 w 2406659"/>
              <a:gd name="connsiteY3" fmla="*/ 0 h 1450731"/>
              <a:gd name="connsiteX4" fmla="*/ 2241496 w 2406659"/>
              <a:gd name="connsiteY4" fmla="*/ 0 h 1450731"/>
              <a:gd name="connsiteX5" fmla="*/ 2110868 w 2406659"/>
              <a:gd name="connsiteY5" fmla="*/ 998973 h 1450731"/>
              <a:gd name="connsiteX6" fmla="*/ 933957 w 2406659"/>
              <a:gd name="connsiteY6" fmla="*/ 1075173 h 1450731"/>
              <a:gd name="connsiteX7" fmla="*/ 422656 w 2406659"/>
              <a:gd name="connsiteY7" fmla="*/ 1450731 h 1450731"/>
              <a:gd name="connsiteX8" fmla="*/ 554452 w 2406659"/>
              <a:gd name="connsiteY8" fmla="*/ 1045028 h 1450731"/>
              <a:gd name="connsiteX9" fmla="*/ 0 w 2406659"/>
              <a:gd name="connsiteY9" fmla="*/ 787958 h 1450731"/>
              <a:gd name="connsiteX10" fmla="*/ 0 w 2406659"/>
              <a:gd name="connsiteY10" fmla="*/ 0 h 1450731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373583 w 2406659"/>
              <a:gd name="connsiteY2" fmla="*/ 116734 h 1567465"/>
              <a:gd name="connsiteX3" fmla="*/ 933957 w 2406659"/>
              <a:gd name="connsiteY3" fmla="*/ 116734 h 1567465"/>
              <a:gd name="connsiteX4" fmla="*/ 2241496 w 2406659"/>
              <a:gd name="connsiteY4" fmla="*/ 116734 h 1567465"/>
              <a:gd name="connsiteX5" fmla="*/ 2110868 w 2406659"/>
              <a:gd name="connsiteY5" fmla="*/ 1115707 h 1567465"/>
              <a:gd name="connsiteX6" fmla="*/ 933957 w 2406659"/>
              <a:gd name="connsiteY6" fmla="*/ 1191907 h 1567465"/>
              <a:gd name="connsiteX7" fmla="*/ 422656 w 2406659"/>
              <a:gd name="connsiteY7" fmla="*/ 1567465 h 1567465"/>
              <a:gd name="connsiteX8" fmla="*/ 554452 w 2406659"/>
              <a:gd name="connsiteY8" fmla="*/ 1161762 h 1567465"/>
              <a:gd name="connsiteX9" fmla="*/ 0 w 2406659"/>
              <a:gd name="connsiteY9" fmla="*/ 904692 h 1567465"/>
              <a:gd name="connsiteX10" fmla="*/ 0 w 2406659"/>
              <a:gd name="connsiteY10" fmla="*/ 116734 h 1567465"/>
              <a:gd name="connsiteX0" fmla="*/ 0 w 2406659"/>
              <a:gd name="connsiteY0" fmla="*/ 116734 h 1567465"/>
              <a:gd name="connsiteX1" fmla="*/ 373583 w 2406659"/>
              <a:gd name="connsiteY1" fmla="*/ 116734 h 1567465"/>
              <a:gd name="connsiteX2" fmla="*/ 933957 w 2406659"/>
              <a:gd name="connsiteY2" fmla="*/ 116734 h 1567465"/>
              <a:gd name="connsiteX3" fmla="*/ 2241496 w 2406659"/>
              <a:gd name="connsiteY3" fmla="*/ 116734 h 1567465"/>
              <a:gd name="connsiteX4" fmla="*/ 2110868 w 2406659"/>
              <a:gd name="connsiteY4" fmla="*/ 1115707 h 1567465"/>
              <a:gd name="connsiteX5" fmla="*/ 933957 w 2406659"/>
              <a:gd name="connsiteY5" fmla="*/ 1191907 h 1567465"/>
              <a:gd name="connsiteX6" fmla="*/ 422656 w 2406659"/>
              <a:gd name="connsiteY6" fmla="*/ 1567465 h 1567465"/>
              <a:gd name="connsiteX7" fmla="*/ 554452 w 2406659"/>
              <a:gd name="connsiteY7" fmla="*/ 1161762 h 1567465"/>
              <a:gd name="connsiteX8" fmla="*/ 0 w 2406659"/>
              <a:gd name="connsiteY8" fmla="*/ 904692 h 1567465"/>
              <a:gd name="connsiteX9" fmla="*/ 0 w 2406659"/>
              <a:gd name="connsiteY9" fmla="*/ 116734 h 1567465"/>
              <a:gd name="connsiteX0" fmla="*/ 0 w 2406659"/>
              <a:gd name="connsiteY0" fmla="*/ 58368 h 1509099"/>
              <a:gd name="connsiteX1" fmla="*/ 933957 w 2406659"/>
              <a:gd name="connsiteY1" fmla="*/ 58368 h 1509099"/>
              <a:gd name="connsiteX2" fmla="*/ 2241496 w 2406659"/>
              <a:gd name="connsiteY2" fmla="*/ 58368 h 1509099"/>
              <a:gd name="connsiteX3" fmla="*/ 2110868 w 2406659"/>
              <a:gd name="connsiteY3" fmla="*/ 1057341 h 1509099"/>
              <a:gd name="connsiteX4" fmla="*/ 933957 w 2406659"/>
              <a:gd name="connsiteY4" fmla="*/ 1133541 h 1509099"/>
              <a:gd name="connsiteX5" fmla="*/ 422656 w 2406659"/>
              <a:gd name="connsiteY5" fmla="*/ 1509099 h 1509099"/>
              <a:gd name="connsiteX6" fmla="*/ 554452 w 2406659"/>
              <a:gd name="connsiteY6" fmla="*/ 1103396 h 1509099"/>
              <a:gd name="connsiteX7" fmla="*/ 0 w 2406659"/>
              <a:gd name="connsiteY7" fmla="*/ 846326 h 1509099"/>
              <a:gd name="connsiteX8" fmla="*/ 0 w 2406659"/>
              <a:gd name="connsiteY8" fmla="*/ 58368 h 1509099"/>
              <a:gd name="connsiteX0" fmla="*/ 72159 w 2478818"/>
              <a:gd name="connsiteY0" fmla="*/ 100941 h 1551672"/>
              <a:gd name="connsiteX1" fmla="*/ 1046310 w 2478818"/>
              <a:gd name="connsiteY1" fmla="*/ 10506 h 1551672"/>
              <a:gd name="connsiteX2" fmla="*/ 2313655 w 2478818"/>
              <a:gd name="connsiteY2" fmla="*/ 100941 h 1551672"/>
              <a:gd name="connsiteX3" fmla="*/ 2183027 w 2478818"/>
              <a:gd name="connsiteY3" fmla="*/ 1099914 h 1551672"/>
              <a:gd name="connsiteX4" fmla="*/ 1006116 w 2478818"/>
              <a:gd name="connsiteY4" fmla="*/ 1176114 h 1551672"/>
              <a:gd name="connsiteX5" fmla="*/ 494815 w 2478818"/>
              <a:gd name="connsiteY5" fmla="*/ 1551672 h 1551672"/>
              <a:gd name="connsiteX6" fmla="*/ 626611 w 2478818"/>
              <a:gd name="connsiteY6" fmla="*/ 1145969 h 1551672"/>
              <a:gd name="connsiteX7" fmla="*/ 72159 w 2478818"/>
              <a:gd name="connsiteY7" fmla="*/ 888899 h 1551672"/>
              <a:gd name="connsiteX8" fmla="*/ 72159 w 2478818"/>
              <a:gd name="connsiteY8" fmla="*/ 100941 h 1551672"/>
              <a:gd name="connsiteX0" fmla="*/ 72159 w 2478818"/>
              <a:gd name="connsiteY0" fmla="*/ 105171 h 1555902"/>
              <a:gd name="connsiteX1" fmla="*/ 1046310 w 2478818"/>
              <a:gd name="connsiteY1" fmla="*/ 14736 h 1555902"/>
              <a:gd name="connsiteX2" fmla="*/ 2313655 w 2478818"/>
              <a:gd name="connsiteY2" fmla="*/ 105171 h 1555902"/>
              <a:gd name="connsiteX3" fmla="*/ 2183027 w 2478818"/>
              <a:gd name="connsiteY3" fmla="*/ 1104144 h 1555902"/>
              <a:gd name="connsiteX4" fmla="*/ 1006116 w 2478818"/>
              <a:gd name="connsiteY4" fmla="*/ 1180344 h 1555902"/>
              <a:gd name="connsiteX5" fmla="*/ 494815 w 2478818"/>
              <a:gd name="connsiteY5" fmla="*/ 1555902 h 1555902"/>
              <a:gd name="connsiteX6" fmla="*/ 626611 w 2478818"/>
              <a:gd name="connsiteY6" fmla="*/ 1150199 h 1555902"/>
              <a:gd name="connsiteX7" fmla="*/ 72159 w 2478818"/>
              <a:gd name="connsiteY7" fmla="*/ 893129 h 1555902"/>
              <a:gd name="connsiteX8" fmla="*/ 72159 w 2478818"/>
              <a:gd name="connsiteY8" fmla="*/ 105171 h 1555902"/>
              <a:gd name="connsiteX0" fmla="*/ 72159 w 2478818"/>
              <a:gd name="connsiteY0" fmla="*/ 113787 h 1564518"/>
              <a:gd name="connsiteX1" fmla="*/ 1046310 w 2478818"/>
              <a:gd name="connsiteY1" fmla="*/ 23352 h 1564518"/>
              <a:gd name="connsiteX2" fmla="*/ 2313655 w 2478818"/>
              <a:gd name="connsiteY2" fmla="*/ 113787 h 1564518"/>
              <a:gd name="connsiteX3" fmla="*/ 2183027 w 2478818"/>
              <a:gd name="connsiteY3" fmla="*/ 1112760 h 1564518"/>
              <a:gd name="connsiteX4" fmla="*/ 1006116 w 2478818"/>
              <a:gd name="connsiteY4" fmla="*/ 1188960 h 1564518"/>
              <a:gd name="connsiteX5" fmla="*/ 494815 w 2478818"/>
              <a:gd name="connsiteY5" fmla="*/ 1564518 h 1564518"/>
              <a:gd name="connsiteX6" fmla="*/ 626611 w 2478818"/>
              <a:gd name="connsiteY6" fmla="*/ 1158815 h 1564518"/>
              <a:gd name="connsiteX7" fmla="*/ 72159 w 2478818"/>
              <a:gd name="connsiteY7" fmla="*/ 901745 h 1564518"/>
              <a:gd name="connsiteX8" fmla="*/ 72159 w 2478818"/>
              <a:gd name="connsiteY8" fmla="*/ 113787 h 1564518"/>
              <a:gd name="connsiteX0" fmla="*/ 72159 w 2516316"/>
              <a:gd name="connsiteY0" fmla="*/ 113787 h 1564518"/>
              <a:gd name="connsiteX1" fmla="*/ 1046310 w 2516316"/>
              <a:gd name="connsiteY1" fmla="*/ 23352 h 1564518"/>
              <a:gd name="connsiteX2" fmla="*/ 2313655 w 2516316"/>
              <a:gd name="connsiteY2" fmla="*/ 113787 h 1564518"/>
              <a:gd name="connsiteX3" fmla="*/ 2183027 w 2516316"/>
              <a:gd name="connsiteY3" fmla="*/ 1112760 h 1564518"/>
              <a:gd name="connsiteX4" fmla="*/ 1006116 w 2516316"/>
              <a:gd name="connsiteY4" fmla="*/ 1188960 h 1564518"/>
              <a:gd name="connsiteX5" fmla="*/ 494815 w 2516316"/>
              <a:gd name="connsiteY5" fmla="*/ 1564518 h 1564518"/>
              <a:gd name="connsiteX6" fmla="*/ 626611 w 2516316"/>
              <a:gd name="connsiteY6" fmla="*/ 1158815 h 1564518"/>
              <a:gd name="connsiteX7" fmla="*/ 72159 w 2516316"/>
              <a:gd name="connsiteY7" fmla="*/ 901745 h 1564518"/>
              <a:gd name="connsiteX8" fmla="*/ 72159 w 2516316"/>
              <a:gd name="connsiteY8" fmla="*/ 113787 h 1564518"/>
              <a:gd name="connsiteX0" fmla="*/ 72159 w 2534152"/>
              <a:gd name="connsiteY0" fmla="*/ 113787 h 1564518"/>
              <a:gd name="connsiteX1" fmla="*/ 1046310 w 2534152"/>
              <a:gd name="connsiteY1" fmla="*/ 23352 h 1564518"/>
              <a:gd name="connsiteX2" fmla="*/ 2313655 w 2534152"/>
              <a:gd name="connsiteY2" fmla="*/ 113787 h 1564518"/>
              <a:gd name="connsiteX3" fmla="*/ 2183027 w 2534152"/>
              <a:gd name="connsiteY3" fmla="*/ 1112760 h 1564518"/>
              <a:gd name="connsiteX4" fmla="*/ 1006116 w 2534152"/>
              <a:gd name="connsiteY4" fmla="*/ 1188960 h 1564518"/>
              <a:gd name="connsiteX5" fmla="*/ 494815 w 2534152"/>
              <a:gd name="connsiteY5" fmla="*/ 1564518 h 1564518"/>
              <a:gd name="connsiteX6" fmla="*/ 626611 w 2534152"/>
              <a:gd name="connsiteY6" fmla="*/ 1158815 h 1564518"/>
              <a:gd name="connsiteX7" fmla="*/ 72159 w 2534152"/>
              <a:gd name="connsiteY7" fmla="*/ 901745 h 1564518"/>
              <a:gd name="connsiteX8" fmla="*/ 72159 w 2534152"/>
              <a:gd name="connsiteY8" fmla="*/ 113787 h 1564518"/>
              <a:gd name="connsiteX0" fmla="*/ 71416 w 2413103"/>
              <a:gd name="connsiteY0" fmla="*/ 161932 h 1612663"/>
              <a:gd name="connsiteX1" fmla="*/ 1035519 w 2413103"/>
              <a:gd name="connsiteY1" fmla="*/ 11206 h 1612663"/>
              <a:gd name="connsiteX2" fmla="*/ 2312912 w 2413103"/>
              <a:gd name="connsiteY2" fmla="*/ 161932 h 1612663"/>
              <a:gd name="connsiteX3" fmla="*/ 2182284 w 2413103"/>
              <a:gd name="connsiteY3" fmla="*/ 1160905 h 1612663"/>
              <a:gd name="connsiteX4" fmla="*/ 1005373 w 2413103"/>
              <a:gd name="connsiteY4" fmla="*/ 1237105 h 1612663"/>
              <a:gd name="connsiteX5" fmla="*/ 494072 w 2413103"/>
              <a:gd name="connsiteY5" fmla="*/ 1612663 h 1612663"/>
              <a:gd name="connsiteX6" fmla="*/ 625868 w 2413103"/>
              <a:gd name="connsiteY6" fmla="*/ 1206960 h 1612663"/>
              <a:gd name="connsiteX7" fmla="*/ 71416 w 2413103"/>
              <a:gd name="connsiteY7" fmla="*/ 949890 h 1612663"/>
              <a:gd name="connsiteX8" fmla="*/ 71416 w 2413103"/>
              <a:gd name="connsiteY8" fmla="*/ 161932 h 1612663"/>
              <a:gd name="connsiteX0" fmla="*/ 83940 w 2425627"/>
              <a:gd name="connsiteY0" fmla="*/ 161932 h 1612663"/>
              <a:gd name="connsiteX1" fmla="*/ 1048043 w 2425627"/>
              <a:gd name="connsiteY1" fmla="*/ 11206 h 1612663"/>
              <a:gd name="connsiteX2" fmla="*/ 2325436 w 2425627"/>
              <a:gd name="connsiteY2" fmla="*/ 161932 h 1612663"/>
              <a:gd name="connsiteX3" fmla="*/ 2194808 w 2425627"/>
              <a:gd name="connsiteY3" fmla="*/ 1160905 h 1612663"/>
              <a:gd name="connsiteX4" fmla="*/ 1017897 w 2425627"/>
              <a:gd name="connsiteY4" fmla="*/ 1237105 h 1612663"/>
              <a:gd name="connsiteX5" fmla="*/ 506596 w 2425627"/>
              <a:gd name="connsiteY5" fmla="*/ 1612663 h 1612663"/>
              <a:gd name="connsiteX6" fmla="*/ 638392 w 2425627"/>
              <a:gd name="connsiteY6" fmla="*/ 1206960 h 1612663"/>
              <a:gd name="connsiteX7" fmla="*/ 83940 w 2425627"/>
              <a:gd name="connsiteY7" fmla="*/ 949890 h 1612663"/>
              <a:gd name="connsiteX8" fmla="*/ 83940 w 2425627"/>
              <a:gd name="connsiteY8" fmla="*/ 161932 h 161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5627" h="1612663">
                <a:moveTo>
                  <a:pt x="83940" y="161932"/>
                </a:moveTo>
                <a:cubicBezTo>
                  <a:pt x="244624" y="5485"/>
                  <a:pt x="625595" y="-18939"/>
                  <a:pt x="1048043" y="11206"/>
                </a:cubicBezTo>
                <a:cubicBezTo>
                  <a:pt x="1470491" y="41351"/>
                  <a:pt x="2134309" y="-29684"/>
                  <a:pt x="2325436" y="161932"/>
                </a:cubicBezTo>
                <a:cubicBezTo>
                  <a:pt x="2516563" y="353548"/>
                  <a:pt x="2412731" y="981710"/>
                  <a:pt x="2194808" y="1160905"/>
                </a:cubicBezTo>
                <a:cubicBezTo>
                  <a:pt x="1782407" y="1206401"/>
                  <a:pt x="1410201" y="1211705"/>
                  <a:pt x="1017897" y="1237105"/>
                </a:cubicBezTo>
                <a:lnTo>
                  <a:pt x="506596" y="1612663"/>
                </a:lnTo>
                <a:cubicBezTo>
                  <a:pt x="506985" y="1487477"/>
                  <a:pt x="638003" y="1332146"/>
                  <a:pt x="638392" y="1206960"/>
                </a:cubicBezTo>
                <a:cubicBezTo>
                  <a:pt x="513864" y="1111222"/>
                  <a:pt x="158226" y="1166208"/>
                  <a:pt x="83940" y="949890"/>
                </a:cubicBezTo>
                <a:cubicBezTo>
                  <a:pt x="33698" y="697286"/>
                  <a:pt x="-76744" y="318379"/>
                  <a:pt x="83940" y="16193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71834" y="2867798"/>
            <a:ext cx="289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555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gồm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trăm,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chục và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đơn vị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1119" y="2076857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6587" y="2076857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9030" y="2084079"/>
            <a:ext cx="695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415" y="1269799"/>
            <a:ext cx="626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đếm số hạt trong mỗi cột nhé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6355" y="5541692"/>
            <a:ext cx="896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 animBg="1"/>
      <p:bldP spid="12" grpId="0"/>
      <p:bldP spid="15" grpId="0"/>
      <p:bldP spid="16" grpId="0"/>
      <p:bldP spid="17" grpId="0"/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3F6BA1-9897-22AA-DB5A-60A5A87B0197}"/>
              </a:ext>
            </a:extLst>
          </p:cNvPr>
          <p:cNvSpPr/>
          <p:nvPr/>
        </p:nvSpPr>
        <p:spPr>
          <a:xfrm>
            <a:off x="1282535" y="1460665"/>
            <a:ext cx="10248405" cy="52251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05" y="1865362"/>
            <a:ext cx="8076190" cy="3828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05" y="1523278"/>
            <a:ext cx="8076190" cy="3828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B4204A-244A-9942-14EB-706EE38B80FA}"/>
              </a:ext>
            </a:extLst>
          </p:cNvPr>
          <p:cNvSpPr txBox="1"/>
          <p:nvPr/>
        </p:nvSpPr>
        <p:spPr>
          <a:xfrm>
            <a:off x="3278261" y="3037453"/>
            <a:ext cx="61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352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2944138" y="3488471"/>
            <a:ext cx="115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 trăm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2057905" y="4943709"/>
            <a:ext cx="235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352 = 300 + 50 + 2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2534155" y="3913295"/>
            <a:ext cx="177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năm mươi hai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4204A-244A-9942-14EB-706EE38B80FA}"/>
              </a:ext>
            </a:extLst>
          </p:cNvPr>
          <p:cNvSpPr txBox="1"/>
          <p:nvPr/>
        </p:nvSpPr>
        <p:spPr>
          <a:xfrm>
            <a:off x="6139695" y="3037453"/>
            <a:ext cx="61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232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5753004" y="3459458"/>
            <a:ext cx="125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Hai trăm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4919339" y="4943709"/>
            <a:ext cx="235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232 = 200 + 30 + 2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5560665" y="3859568"/>
            <a:ext cx="155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 mươi hai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4204A-244A-9942-14EB-706EE38B80FA}"/>
              </a:ext>
            </a:extLst>
          </p:cNvPr>
          <p:cNvSpPr txBox="1"/>
          <p:nvPr/>
        </p:nvSpPr>
        <p:spPr>
          <a:xfrm>
            <a:off x="8679967" y="3037453"/>
            <a:ext cx="61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134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8345844" y="3488471"/>
            <a:ext cx="146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trăm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7459611" y="4943709"/>
            <a:ext cx="235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134 = 100 + 30 + 4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8225345" y="3859568"/>
            <a:ext cx="146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 mươi tư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42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59" y="566232"/>
            <a:ext cx="515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87884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Bìa, giấy màu, bút chì, tẩy, thước kẻ, kéo, keo,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ống hút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44">
                        <a14:foregroundMark x1="10983" y1="30189" x2="45087" y2="50000"/>
                        <a14:foregroundMark x1="40462" y1="65094" x2="25434" y2="80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9123" y="3351481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1098" y1="53846" x2="70122" y2="79290"/>
                        <a14:foregroundMark x1="74390" y1="52663" x2="60976" y2="81657"/>
                        <a14:foregroundMark x1="59146" y1="76923" x2="75000" y2="8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146" y="4238143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58261" y="297695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66" b="85489" l="9945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1553086" y="3056899"/>
            <a:ext cx="2505088" cy="2069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8C2DC3-CF5E-0299-FA91-0B1334B545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01" b="97110" l="2479" r="958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1691" y="3616782"/>
            <a:ext cx="1577667" cy="15037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A9E7433-4C91-F330-2BC6-400801F8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3" b="899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49" y="3400736"/>
            <a:ext cx="1790243" cy="16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29409" y="1868556"/>
            <a:ext cx="7656654" cy="30811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B6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63" y="2634401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1" y="199042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3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9801503" y="6078797"/>
            <a:ext cx="1231587" cy="461665"/>
          </a:xfrm>
          <a:prstGeom prst="rect">
            <a:avLst/>
          </a:prstGeom>
          <a:solidFill>
            <a:srgbClr val="FCE8F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274542" y="533632"/>
            <a:ext cx="1457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64596" y="1401113"/>
            <a:ext cx="8997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HÀNH BIỂU DIỄN SỐ VỚI BÀN TÍNH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8866" y="3295859"/>
            <a:ext cx="4119824" cy="2757083"/>
            <a:chOff x="6509604" y="3026175"/>
            <a:chExt cx="3533775" cy="24099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67"/>
            <a:stretch/>
          </p:blipFill>
          <p:spPr>
            <a:xfrm>
              <a:off x="6509604" y="3026175"/>
              <a:ext cx="3533775" cy="24099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852976" y="4723796"/>
              <a:ext cx="793820" cy="471202"/>
            </a:xfrm>
            <a:prstGeom prst="rect">
              <a:avLst/>
            </a:prstGeom>
            <a:solidFill>
              <a:srgbClr val="16C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Dancing Script" pitchFamily="2" charset="0"/>
                </a:rPr>
                <a:t>Trăm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79581" y="4723796"/>
              <a:ext cx="793820" cy="471202"/>
            </a:xfrm>
            <a:prstGeom prst="rect">
              <a:avLst/>
            </a:prstGeom>
            <a:solidFill>
              <a:srgbClr val="37B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Dancing Script" pitchFamily="2" charset="0"/>
                </a:rPr>
                <a:t>Chục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76042" y="4755916"/>
              <a:ext cx="793820" cy="471202"/>
            </a:xfrm>
            <a:prstGeom prst="rect">
              <a:avLst/>
            </a:prstGeom>
            <a:solidFill>
              <a:srgbClr val="FCA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Dancing Script" pitchFamily="2" charset="0"/>
                </a:rPr>
                <a:t>Đơn vị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75" y="2863269"/>
            <a:ext cx="2871734" cy="3622262"/>
            <a:chOff x="8547541" y="2287924"/>
            <a:chExt cx="2871734" cy="3622262"/>
          </a:xfrm>
        </p:grpSpPr>
        <p:sp>
          <p:nvSpPr>
            <p:cNvPr id="15" name="Freeform 14"/>
            <p:cNvSpPr/>
            <p:nvPr/>
          </p:nvSpPr>
          <p:spPr>
            <a:xfrm rot="3911672" flipV="1">
              <a:off x="9511938" y="4038350"/>
              <a:ext cx="827822" cy="897694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00B0F0">
                <a:alpha val="99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11672" flipV="1">
              <a:off x="10146766" y="3959859"/>
              <a:ext cx="827822" cy="897694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DE18C6">
                <a:alpha val="99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3911672" flipV="1">
              <a:off x="8922028" y="4038351"/>
              <a:ext cx="827822" cy="897694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FFC000">
                <a:alpha val="99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47541" y="2287924"/>
              <a:ext cx="2871734" cy="3622262"/>
              <a:chOff x="8547541" y="2287924"/>
              <a:chExt cx="2871734" cy="3622262"/>
            </a:xfrm>
          </p:grpSpPr>
          <p:sp>
            <p:nvSpPr>
              <p:cNvPr id="24" name="Rectangle 23"/>
              <p:cNvSpPr/>
              <p:nvPr/>
            </p:nvSpPr>
            <p:spPr>
              <a:xfrm rot="20919182">
                <a:off x="8547541" y="3990951"/>
                <a:ext cx="2871734" cy="1919235"/>
              </a:xfrm>
              <a:prstGeom prst="rect">
                <a:avLst/>
              </a:prstGeom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prst="angle"/>
                <a:bevelB w="101600" h="533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9253961" y="2287924"/>
                <a:ext cx="231493" cy="2662644"/>
              </a:xfrm>
              <a:prstGeom prst="ca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9867661" y="2287924"/>
                <a:ext cx="231493" cy="2662644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10495298" y="2287924"/>
                <a:ext cx="231493" cy="2662644"/>
              </a:xfrm>
              <a:prstGeom prst="can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 18"/>
            <p:cNvSpPr/>
            <p:nvPr/>
          </p:nvSpPr>
          <p:spPr>
            <a:xfrm rot="21091772">
              <a:off x="8775806" y="4322704"/>
              <a:ext cx="1012783" cy="733751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FFC000">
                <a:alpha val="99000"/>
              </a:srgbClr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 rot="21091772">
              <a:off x="9365716" y="4322703"/>
              <a:ext cx="1012783" cy="733751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00B0F0">
                <a:alpha val="99000"/>
              </a:srgbClr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21091772">
              <a:off x="10000544" y="4244212"/>
              <a:ext cx="1012783" cy="733751"/>
            </a:xfrm>
            <a:custGeom>
              <a:avLst/>
              <a:gdLst>
                <a:gd name="connsiteX0" fmla="*/ 509286 w 1018572"/>
                <a:gd name="connsiteY0" fmla="*/ 0 h 902825"/>
                <a:gd name="connsiteX1" fmla="*/ 660544 w 1018572"/>
                <a:gd name="connsiteY1" fmla="*/ 268138 h 902825"/>
                <a:gd name="connsiteX2" fmla="*/ 639093 w 1018572"/>
                <a:gd name="connsiteY2" fmla="*/ 264860 h 902825"/>
                <a:gd name="connsiteX3" fmla="*/ 440061 w 1018572"/>
                <a:gd name="connsiteY3" fmla="*/ 415514 h 902825"/>
                <a:gd name="connsiteX4" fmla="*/ 639093 w 1018572"/>
                <a:gd name="connsiteY4" fmla="*/ 566168 h 902825"/>
                <a:gd name="connsiteX5" fmla="*/ 779830 w 1018572"/>
                <a:gd name="connsiteY5" fmla="*/ 522043 h 902825"/>
                <a:gd name="connsiteX6" fmla="*/ 794489 w 1018572"/>
                <a:gd name="connsiteY6" fmla="*/ 505586 h 902825"/>
                <a:gd name="connsiteX7" fmla="*/ 1018572 w 1018572"/>
                <a:gd name="connsiteY7" fmla="*/ 902825 h 902825"/>
                <a:gd name="connsiteX8" fmla="*/ 0 w 1018572"/>
                <a:gd name="connsiteY8" fmla="*/ 902825 h 902825"/>
                <a:gd name="connsiteX9" fmla="*/ 509286 w 1018572"/>
                <a:gd name="connsiteY9" fmla="*/ 0 h 90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572" h="902825">
                  <a:moveTo>
                    <a:pt x="509286" y="0"/>
                  </a:moveTo>
                  <a:lnTo>
                    <a:pt x="660544" y="268138"/>
                  </a:lnTo>
                  <a:lnTo>
                    <a:pt x="639093" y="264860"/>
                  </a:lnTo>
                  <a:cubicBezTo>
                    <a:pt x="529171" y="264860"/>
                    <a:pt x="440061" y="332310"/>
                    <a:pt x="440061" y="415514"/>
                  </a:cubicBezTo>
                  <a:cubicBezTo>
                    <a:pt x="440061" y="498718"/>
                    <a:pt x="529171" y="566168"/>
                    <a:pt x="639093" y="566168"/>
                  </a:cubicBezTo>
                  <a:cubicBezTo>
                    <a:pt x="694054" y="566168"/>
                    <a:pt x="743812" y="549306"/>
                    <a:pt x="779830" y="522043"/>
                  </a:cubicBezTo>
                  <a:lnTo>
                    <a:pt x="794489" y="505586"/>
                  </a:lnTo>
                  <a:lnTo>
                    <a:pt x="1018572" y="902825"/>
                  </a:lnTo>
                  <a:lnTo>
                    <a:pt x="0" y="902825"/>
                  </a:lnTo>
                  <a:lnTo>
                    <a:pt x="509286" y="0"/>
                  </a:lnTo>
                  <a:close/>
                </a:path>
              </a:pathLst>
            </a:custGeom>
            <a:solidFill>
              <a:srgbClr val="DE18C6">
                <a:alpha val="99000"/>
              </a:srgbClr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57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4"/>
            <a:ext cx="1946787" cy="1423827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15823" y="2873322"/>
            <a:ext cx="681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12586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D3F7AA-6D04-AFE5-CC55-486FC8517FFC}"/>
              </a:ext>
            </a:extLst>
          </p:cNvPr>
          <p:cNvSpPr/>
          <p:nvPr/>
        </p:nvSpPr>
        <p:spPr>
          <a:xfrm>
            <a:off x="2800260" y="2646004"/>
            <a:ext cx="4879373" cy="37305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547" y="3469177"/>
            <a:ext cx="480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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cột trăm, cột chục và cột đơn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  <p:sp>
        <p:nvSpPr>
          <p:cNvPr id="117" name="TextBox 116"/>
          <p:cNvSpPr txBox="1"/>
          <p:nvPr/>
        </p:nvSpPr>
        <p:spPr>
          <a:xfrm>
            <a:off x="3167126" y="2916913"/>
            <a:ext cx="385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091AB-5898-9845-DC2E-F39E1E97A781}"/>
              </a:ext>
            </a:extLst>
          </p:cNvPr>
          <p:cNvSpPr txBox="1"/>
          <p:nvPr/>
        </p:nvSpPr>
        <p:spPr>
          <a:xfrm>
            <a:off x="2279463" y="283062"/>
            <a:ext cx="7296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ĐỀ XUẤT Ý TƯỞNG VÀ CÁCH LÀM BÀN TÍNH BIỂU DIỄN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51" y="2544428"/>
            <a:ext cx="2629055" cy="3511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9902" y="4511261"/>
            <a:ext cx="480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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cột có thể xếp được 9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hạt.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9901" y="5208432"/>
            <a:ext cx="480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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 chắc chắn, sử dụng được nhiều lần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68017-15AF-001E-6D58-26800B9EB589}"/>
              </a:ext>
            </a:extLst>
          </p:cNvPr>
          <p:cNvSpPr txBox="1"/>
          <p:nvPr/>
        </p:nvSpPr>
        <p:spPr>
          <a:xfrm>
            <a:off x="3465878" y="1477917"/>
            <a:ext cx="5079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 luận và chia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bàn tính biểu diễn số theo tiêu chí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7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96A321-AC52-BF58-5300-23B266D7F782}"/>
              </a:ext>
            </a:extLst>
          </p:cNvPr>
          <p:cNvSpPr txBox="1"/>
          <p:nvPr/>
        </p:nvSpPr>
        <p:spPr>
          <a:xfrm>
            <a:off x="3972232" y="1543921"/>
            <a:ext cx="5192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 luận và chia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bàn tính biểu diễn số theo tiêu chí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091AB-5898-9845-DC2E-F39E1E97A781}"/>
              </a:ext>
            </a:extLst>
          </p:cNvPr>
          <p:cNvSpPr txBox="1"/>
          <p:nvPr/>
        </p:nvSpPr>
        <p:spPr>
          <a:xfrm>
            <a:off x="2279463" y="283062"/>
            <a:ext cx="7296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ĐỀ XUẤT Ý TƯỞNG VÀ CÁCH LÀM BÀN TÍNH BIỂU DIỄN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8" y="1744077"/>
            <a:ext cx="4276749" cy="4043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91" y="2557357"/>
            <a:ext cx="4651601" cy="32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822382" y="738703"/>
            <a:ext cx="454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</a:t>
            </a:r>
            <a:r>
              <a:rPr kumimoji="0" lang="en-US" altLang="zh-C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chọn </a:t>
            </a:r>
            <a:r>
              <a:rPr kumimoji="0" lang="vi-VN" altLang="zh-C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ý tưởng và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 xuất </a:t>
            </a:r>
            <a:r>
              <a:rPr kumimoji="0" lang="vi-VN" altLang="zh-C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làm bàn tính biểu diễn số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D07301C-D057-6113-F247-CC907750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177" y="2156840"/>
            <a:ext cx="2101661" cy="289101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72459" y="2315970"/>
            <a:ext cx="2250333" cy="3222930"/>
            <a:chOff x="985457" y="3172496"/>
            <a:chExt cx="2250333" cy="3222930"/>
          </a:xfrm>
        </p:grpSpPr>
        <p:sp>
          <p:nvSpPr>
            <p:cNvPr id="36" name="Freeform 35"/>
            <p:cNvSpPr/>
            <p:nvPr/>
          </p:nvSpPr>
          <p:spPr>
            <a:xfrm rot="9610865">
              <a:off x="2249837" y="4687306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rot="9610865">
              <a:off x="2214133" y="4108620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9610865">
              <a:off x="1724399" y="4751512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9610865">
              <a:off x="1179413" y="4624992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9610865">
              <a:off x="1239849" y="4115010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9610865">
              <a:off x="1185290" y="4960778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85457" y="3172496"/>
              <a:ext cx="2250333" cy="3222930"/>
              <a:chOff x="8547541" y="2287924"/>
              <a:chExt cx="2871734" cy="3622262"/>
            </a:xfrm>
          </p:grpSpPr>
          <p:sp>
            <p:nvSpPr>
              <p:cNvPr id="20" name="Rectangle 19"/>
              <p:cNvSpPr/>
              <p:nvPr/>
            </p:nvSpPr>
            <p:spPr>
              <a:xfrm rot="20919182">
                <a:off x="8547541" y="3990951"/>
                <a:ext cx="2871734" cy="1919235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  <a:sp3d>
                <a:bevelT prst="angle"/>
                <a:bevelB w="101600" h="533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9253961" y="2287924"/>
                <a:ext cx="231493" cy="2662644"/>
              </a:xfrm>
              <a:prstGeom prst="ca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9867661" y="2287924"/>
                <a:ext cx="231493" cy="2662644"/>
              </a:xfrm>
              <a:prstGeom prst="can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10495298" y="2287924"/>
                <a:ext cx="231493" cy="2662644"/>
              </a:xfrm>
              <a:prstGeom prst="can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/>
            <p:cNvSpPr/>
            <p:nvPr/>
          </p:nvSpPr>
          <p:spPr>
            <a:xfrm rot="19648725">
              <a:off x="1099188" y="5115846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19648725">
              <a:off x="1104717" y="4719626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9648725">
              <a:off x="1142895" y="4293559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19648725">
              <a:off x="1638297" y="4906580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19648725">
              <a:off x="2163735" y="4842374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 rot="19648725">
              <a:off x="2104640" y="4262682"/>
              <a:ext cx="879660" cy="679206"/>
            </a:xfrm>
            <a:custGeom>
              <a:avLst/>
              <a:gdLst>
                <a:gd name="connsiteX0" fmla="*/ 972444 w 1013055"/>
                <a:gd name="connsiteY0" fmla="*/ 84857 h 1289568"/>
                <a:gd name="connsiteX1" fmla="*/ 918124 w 1013055"/>
                <a:gd name="connsiteY1" fmla="*/ 170051 h 1289568"/>
                <a:gd name="connsiteX2" fmla="*/ 892556 w 1013055"/>
                <a:gd name="connsiteY2" fmla="*/ 167948 h 1289568"/>
                <a:gd name="connsiteX3" fmla="*/ 360648 w 1013055"/>
                <a:gd name="connsiteY3" fmla="*/ 601999 h 1289568"/>
                <a:gd name="connsiteX4" fmla="*/ 892556 w 1013055"/>
                <a:gd name="connsiteY4" fmla="*/ 1036050 h 1289568"/>
                <a:gd name="connsiteX5" fmla="*/ 957948 w 1013055"/>
                <a:gd name="connsiteY5" fmla="*/ 1030671 h 1289568"/>
                <a:gd name="connsiteX6" fmla="*/ 1013055 w 1013055"/>
                <a:gd name="connsiteY6" fmla="*/ 1092748 h 1289568"/>
                <a:gd name="connsiteX7" fmla="*/ 163465 w 1013055"/>
                <a:gd name="connsiteY7" fmla="*/ 1127618 h 1289568"/>
                <a:gd name="connsiteX8" fmla="*/ 145378 w 1013055"/>
                <a:gd name="connsiteY8" fmla="*/ 280011 h 1289568"/>
                <a:gd name="connsiteX9" fmla="*/ 972444 w 1013055"/>
                <a:gd name="connsiteY9" fmla="*/ 84857 h 128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3055" h="1289568">
                  <a:moveTo>
                    <a:pt x="972444" y="84857"/>
                  </a:moveTo>
                  <a:lnTo>
                    <a:pt x="918124" y="170051"/>
                  </a:lnTo>
                  <a:lnTo>
                    <a:pt x="892556" y="167948"/>
                  </a:lnTo>
                  <a:cubicBezTo>
                    <a:pt x="598792" y="167949"/>
                    <a:pt x="360649" y="362280"/>
                    <a:pt x="360648" y="601999"/>
                  </a:cubicBezTo>
                  <a:cubicBezTo>
                    <a:pt x="360649" y="841720"/>
                    <a:pt x="598792" y="1036050"/>
                    <a:pt x="892556" y="1036050"/>
                  </a:cubicBezTo>
                  <a:lnTo>
                    <a:pt x="957948" y="1030671"/>
                  </a:lnTo>
                  <a:lnTo>
                    <a:pt x="1013055" y="1092748"/>
                  </a:lnTo>
                  <a:cubicBezTo>
                    <a:pt x="761594" y="1341016"/>
                    <a:pt x="387086" y="1356388"/>
                    <a:pt x="163465" y="1127618"/>
                  </a:cubicBezTo>
                  <a:cubicBezTo>
                    <a:pt x="-47393" y="911906"/>
                    <a:pt x="-55151" y="548373"/>
                    <a:pt x="145378" y="280011"/>
                  </a:cubicBezTo>
                  <a:cubicBezTo>
                    <a:pt x="352037" y="3445"/>
                    <a:pt x="711666" y="-81413"/>
                    <a:pt x="972444" y="848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007400-3394-9311-21CE-C67C6C53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371" y="2210852"/>
            <a:ext cx="4216217" cy="33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6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87700" y="1750537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4647" y="1589881"/>
            <a:ext cx="59063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vi-VN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Bàn tính gồm những bộ phận nào?</a:t>
            </a: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</a:t>
            </a:r>
            <a:endParaRPr lang="en-US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vi-VN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 em sử dụng vật liệu 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làm bàn tính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 bàn tính …………………………………………………………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…..</a:t>
            </a: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Trục bàn tính 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…..</a:t>
            </a:r>
          </a:p>
          <a:p>
            <a:pPr>
              <a:defRPr/>
            </a:pP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biểu diễn số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</a:p>
          <a:p>
            <a:pPr lvl="0">
              <a:defRPr/>
            </a:pPr>
            <a:r>
              <a:rPr lang="vi-VN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Bàn tính biểu diễn được số có mấy chữ số?</a:t>
            </a: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……..</a:t>
            </a:r>
          </a:p>
          <a:p>
            <a:pPr lvl="0">
              <a:defRPr/>
            </a:pPr>
            <a:r>
              <a:rPr lang="vi-VN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dùng cách gì để trang trí cho bàn tính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</a:p>
          <a:p>
            <a:pPr lvl="0">
              <a:defRPr/>
            </a:pPr>
            <a:r>
              <a:rPr lang="vi-VN" altLang="zh-CN" sz="2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Lợi ích của việc sử dụng bàn tính?</a:t>
            </a: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 Mô tả ngắn gọn cách làm bàn tính</a:t>
            </a: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</a:t>
            </a:r>
            <a:endParaRPr lang="en-US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F8241851-CD66-28C8-311C-4DBC70A8DDFA}"/>
              </a:ext>
            </a:extLst>
          </p:cNvPr>
          <p:cNvSpPr/>
          <p:nvPr/>
        </p:nvSpPr>
        <p:spPr>
          <a:xfrm>
            <a:off x="437668" y="4344802"/>
            <a:ext cx="4380970" cy="1287663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ylinder 2">
            <a:extLst>
              <a:ext uri="{FF2B5EF4-FFF2-40B4-BE49-F238E27FC236}">
                <a16:creationId xmlns:a16="http://schemas.microsoft.com/office/drawing/2014/main" id="{E46047EB-29C1-D197-B691-C6BB3116ADD2}"/>
              </a:ext>
            </a:extLst>
          </p:cNvPr>
          <p:cNvSpPr/>
          <p:nvPr/>
        </p:nvSpPr>
        <p:spPr>
          <a:xfrm>
            <a:off x="1253484" y="2465060"/>
            <a:ext cx="216010" cy="199522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ylinder 3">
            <a:extLst>
              <a:ext uri="{FF2B5EF4-FFF2-40B4-BE49-F238E27FC236}">
                <a16:creationId xmlns:a16="http://schemas.microsoft.com/office/drawing/2014/main" id="{4AFF37E1-4729-D82D-0157-D11C906A09E8}"/>
              </a:ext>
            </a:extLst>
          </p:cNvPr>
          <p:cNvSpPr/>
          <p:nvPr/>
        </p:nvSpPr>
        <p:spPr>
          <a:xfrm>
            <a:off x="2450827" y="2465060"/>
            <a:ext cx="216010" cy="199522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ylinder 4">
            <a:extLst>
              <a:ext uri="{FF2B5EF4-FFF2-40B4-BE49-F238E27FC236}">
                <a16:creationId xmlns:a16="http://schemas.microsoft.com/office/drawing/2014/main" id="{6ABDAB13-4C24-D489-3B63-40FD8AB4596E}"/>
              </a:ext>
            </a:extLst>
          </p:cNvPr>
          <p:cNvSpPr/>
          <p:nvPr/>
        </p:nvSpPr>
        <p:spPr>
          <a:xfrm>
            <a:off x="3659444" y="2465061"/>
            <a:ext cx="216010" cy="199522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E1FD9D-6A0B-D4B0-630B-9A43474BADCC}"/>
              </a:ext>
            </a:extLst>
          </p:cNvPr>
          <p:cNvSpPr txBox="1"/>
          <p:nvPr/>
        </p:nvSpPr>
        <p:spPr>
          <a:xfrm>
            <a:off x="843066" y="4921693"/>
            <a:ext cx="103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Trăm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B5DC0-C0DE-470E-BE88-24DA484D5718}"/>
              </a:ext>
            </a:extLst>
          </p:cNvPr>
          <p:cNvSpPr txBox="1"/>
          <p:nvPr/>
        </p:nvSpPr>
        <p:spPr>
          <a:xfrm>
            <a:off x="1954618" y="4921693"/>
            <a:ext cx="142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Chục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4F2E6-4585-EC24-5241-F8A03E5E9001}"/>
              </a:ext>
            </a:extLst>
          </p:cNvPr>
          <p:cNvSpPr txBox="1"/>
          <p:nvPr/>
        </p:nvSpPr>
        <p:spPr>
          <a:xfrm>
            <a:off x="3069269" y="4921693"/>
            <a:ext cx="127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1276015" y="5812062"/>
            <a:ext cx="865154" cy="77372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2713159" y="5853979"/>
            <a:ext cx="712219" cy="689891"/>
          </a:xfrm>
          <a:prstGeom prst="frame">
            <a:avLst>
              <a:gd name="adj1" fmla="val 2904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5838825" y="1891031"/>
            <a:ext cx="55054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Bàn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tính gồm đế, trục và các hình biểu diễn 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5561386" y="3712384"/>
            <a:ext cx="57162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Bàn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tính biểu diễn được số có một, hai, ba chữ 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5722611" y="4356343"/>
            <a:ext cx="184685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 tô màu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5754047" y="4953213"/>
            <a:ext cx="45274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Biễu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diễn số, viết và đọc số nhanh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4" grpId="0" animBg="1"/>
      <p:bldP spid="5" grpId="0" animBg="1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077" y="644997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376246" y="1778728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939332" y="2415246"/>
            <a:ext cx="77472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út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màu, bút chì, kéo, ống hút, giấy bìa màu, keo dán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66" b="85489" l="9945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2286000" y="3333534"/>
            <a:ext cx="2505088" cy="20695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A9E7433-4C91-F330-2BC6-400801F8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" b="899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98" y="3781931"/>
            <a:ext cx="1790243" cy="16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441927" y="3444775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6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76888" y="1593744"/>
            <a:ext cx="83979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bàn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biểu diễn số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9869" y="639346"/>
            <a:ext cx="599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4B4394-3191-F81C-CF36-F03817FC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5" y="4712399"/>
            <a:ext cx="3297643" cy="18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760AAC5-05FC-86CD-5983-5E4AA997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14" y="4712399"/>
            <a:ext cx="3297643" cy="18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20" y="1778410"/>
            <a:ext cx="4276749" cy="40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001384" y="4301762"/>
            <a:ext cx="14665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58324" y="2539488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75FBB-B702-EF9C-224C-47D3F53F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548" y="2380235"/>
            <a:ext cx="3932518" cy="2782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475B1B-325F-3CC3-2DAC-C9C4072A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96" y="1695426"/>
            <a:ext cx="3694270" cy="32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4A6D69-6CBF-8A12-2B0C-BC060A6FE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5" t="11537"/>
          <a:stretch/>
        </p:blipFill>
        <p:spPr>
          <a:xfrm>
            <a:off x="5507210" y="2777099"/>
            <a:ext cx="4773822" cy="3300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19860" y="4554318"/>
            <a:ext cx="44311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các cột (trăm, chục, đơn vị)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3617" y="591373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606868" y="2701437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518CE6F-9B3D-93D6-C084-F6695187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57" y="1377910"/>
            <a:ext cx="2880927" cy="41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797630" y="4469077"/>
            <a:ext cx="28871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các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hạt đếm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453786" y="2522137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24FEC-D46A-4B24-4C02-9384EC4D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50435" y="971829"/>
            <a:ext cx="3696569" cy="60027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98DB680-C59F-07D6-CB3F-3047C0F5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92" y="2989607"/>
            <a:ext cx="2913697" cy="19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878AE30-8914-86C4-9860-3BC27976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8115">
            <a:off x="3581535" y="2532053"/>
            <a:ext cx="3536952" cy="24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361281" y="4614608"/>
            <a:ext cx="41934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trí, hoàn thiện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1819" y="483741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BÀN TÍNH BIỂU DIỄN SỐ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822340" y="2821319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12867C8-3FB1-62DF-CA04-4BB307F4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77" y="2170573"/>
            <a:ext cx="3697119" cy="34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94059" y="955188"/>
            <a:ext cx="289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lớn nhất?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388218" y="2285998"/>
            <a:ext cx="2256101" cy="3198209"/>
            <a:chOff x="973393" y="2366385"/>
            <a:chExt cx="2256101" cy="3198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19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23787" y="2316143"/>
            <a:ext cx="2256101" cy="3198209"/>
            <a:chOff x="973393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69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50245" y="2285998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71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56" y="2076949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28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585" y="577038"/>
            <a:ext cx="774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lang="vi-VN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673968" y="2209843"/>
            <a:ext cx="3798044" cy="3731509"/>
            <a:chOff x="1333523" y="3165658"/>
            <a:chExt cx="2634916" cy="32729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 rot="168687">
            <a:off x="743290" y="3206210"/>
            <a:ext cx="3569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cột trăm, cột chục và cột đơn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just">
              <a:defRPr/>
            </a:pPr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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cột có thể xếp được 9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hạt.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just">
              <a:defRPr/>
            </a:pPr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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phẩm chắc chắn, sử dụng được nhiều lần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55" y="2006747"/>
            <a:ext cx="4651601" cy="32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6065" y="396172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CHƠI “AI NHANH AI ĐÚNG”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1DB83-D054-CF12-4B55-518560228FD8}"/>
              </a:ext>
            </a:extLst>
          </p:cNvPr>
          <p:cNvSpPr txBox="1"/>
          <p:nvPr/>
        </p:nvSpPr>
        <p:spPr>
          <a:xfrm>
            <a:off x="5298217" y="1413505"/>
            <a:ext cx="187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chơi: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58A5F-F16B-3B33-33E4-EA32681A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63" y="2049864"/>
            <a:ext cx="4895694" cy="348951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1DB83-D054-CF12-4B55-518560228FD8}"/>
              </a:ext>
            </a:extLst>
          </p:cNvPr>
          <p:cNvSpPr txBox="1"/>
          <p:nvPr/>
        </p:nvSpPr>
        <p:spPr>
          <a:xfrm>
            <a:off x="259279" y="2052194"/>
            <a:ext cx="3137064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 làm quản trò, nêu một số bất kì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1DB83-D054-CF12-4B55-518560228FD8}"/>
              </a:ext>
            </a:extLst>
          </p:cNvPr>
          <p:cNvSpPr txBox="1"/>
          <p:nvPr/>
        </p:nvSpPr>
        <p:spPr>
          <a:xfrm>
            <a:off x="259279" y="3231059"/>
            <a:ext cx="3137064" cy="23083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 thể hiện số đó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trên bàn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 nhóm mình và nói số đó gồm mấy trăm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ấy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chục, mấy đơn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1DB83-D054-CF12-4B55-518560228FD8}"/>
              </a:ext>
            </a:extLst>
          </p:cNvPr>
          <p:cNvSpPr txBox="1"/>
          <p:nvPr/>
        </p:nvSpPr>
        <p:spPr>
          <a:xfrm>
            <a:off x="8755687" y="2467692"/>
            <a:ext cx="3205626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 làm đúng và nhanh nhất thì được 2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điểm.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1DB83-D054-CF12-4B55-518560228FD8}"/>
              </a:ext>
            </a:extLst>
          </p:cNvPr>
          <p:cNvSpPr txBox="1"/>
          <p:nvPr/>
        </p:nvSpPr>
        <p:spPr>
          <a:xfrm>
            <a:off x="8755687" y="4092760"/>
            <a:ext cx="3205626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 lần chơi, nhóm nào được nhiều điểm nhất thì chiến thắng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4EB20-3629-582C-BD6D-9FDDBC740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37374"/>
            <a:ext cx="8042677" cy="523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B2FFF-8232-BAAB-3D98-0B4DE62D038A}"/>
              </a:ext>
            </a:extLst>
          </p:cNvPr>
          <p:cNvSpPr txBox="1"/>
          <p:nvPr/>
        </p:nvSpPr>
        <p:spPr>
          <a:xfrm>
            <a:off x="3261360" y="3247013"/>
            <a:ext cx="283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cột trăm, cột chục và cột đơn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08A16-3E12-5EBA-CBEF-37412333F6BE}"/>
              </a:ext>
            </a:extLst>
          </p:cNvPr>
          <p:cNvSpPr txBox="1"/>
          <p:nvPr/>
        </p:nvSpPr>
        <p:spPr>
          <a:xfrm>
            <a:off x="3261359" y="4170343"/>
            <a:ext cx="300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Mỗi cột có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xếp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hạt.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F7DD4-69C9-4287-1BAD-BDD01D5E8650}"/>
              </a:ext>
            </a:extLst>
          </p:cNvPr>
          <p:cNvSpPr txBox="1"/>
          <p:nvPr/>
        </p:nvSpPr>
        <p:spPr>
          <a:xfrm>
            <a:off x="3261359" y="5271328"/>
            <a:ext cx="300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 phẩm chắc chắn, sử dụng được nhiều lần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3488" y="337155"/>
            <a:ext cx="7746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ĐÁNH GIÁ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SẢN PHẨM</a:t>
            </a:r>
            <a:endParaRPr lang="vi-VN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08775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3" name="Frame 2"/>
          <p:cNvSpPr/>
          <p:nvPr/>
        </p:nvSpPr>
        <p:spPr>
          <a:xfrm>
            <a:off x="2069960" y="2230734"/>
            <a:ext cx="7275007" cy="2823587"/>
          </a:xfrm>
          <a:prstGeom prst="frame">
            <a:avLst>
              <a:gd name="adj1" fmla="val 71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1.85185E-6 L 1.041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94059" y="955188"/>
            <a:ext cx="289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lớn nhất?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388218" y="2285998"/>
            <a:ext cx="2256101" cy="3198209"/>
            <a:chOff x="973393" y="2366385"/>
            <a:chExt cx="2256101" cy="3198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59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07664" y="2285998"/>
            <a:ext cx="2256101" cy="3198209"/>
            <a:chOff x="973393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66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46855" y="2336770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88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9" y="2395561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94059" y="955188"/>
            <a:ext cx="289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nhỏ nhất?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388218" y="2285998"/>
            <a:ext cx="2256101" cy="3198209"/>
            <a:chOff x="973393" y="2366385"/>
            <a:chExt cx="2256101" cy="3198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51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07664" y="2285998"/>
            <a:ext cx="2256101" cy="3198209"/>
            <a:chOff x="973393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61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46855" y="2336770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4</a:t>
              </a: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8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277" y="2915071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94059" y="955188"/>
            <a:ext cx="2890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nhỏ nhất?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647825" y="2303902"/>
            <a:ext cx="2256101" cy="3198209"/>
            <a:chOff x="973393" y="2366385"/>
            <a:chExt cx="2256101" cy="31982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53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07664" y="2285998"/>
            <a:ext cx="2256101" cy="3198209"/>
            <a:chOff x="973393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47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87987" y="2320565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16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01" y="2076949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979019" y="1133574"/>
            <a:ext cx="272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lớn nhất?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973393" y="2178059"/>
            <a:ext cx="2256101" cy="3198209"/>
            <a:chOff x="935365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365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63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44319" y="2178059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7</a:t>
              </a: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8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97" y="2425113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291582" y="2178058"/>
            <a:ext cx="2256101" cy="3198209"/>
            <a:chOff x="973393" y="2366385"/>
            <a:chExt cx="2256101" cy="319820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41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92169" y="2178059"/>
            <a:ext cx="2256101" cy="3198209"/>
            <a:chOff x="973393" y="2366385"/>
            <a:chExt cx="2256101" cy="31982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46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7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979019" y="1133574"/>
            <a:ext cx="272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nào nhỏ nhất?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644319" y="253777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RÒ CHƠI “THẺ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BÀI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31659" y="2335374"/>
            <a:ext cx="2256101" cy="3198209"/>
            <a:chOff x="935365" y="2366385"/>
            <a:chExt cx="2256101" cy="31982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365" y="2366385"/>
              <a:ext cx="2256101" cy="31982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38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84611" y="2335374"/>
            <a:ext cx="2256101" cy="3198209"/>
            <a:chOff x="973393" y="2366385"/>
            <a:chExt cx="2256101" cy="31982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21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026" name="Picture 2" descr="Feuerwerk_13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17" y="2582426"/>
            <a:ext cx="2458272" cy="270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068892" y="2335374"/>
            <a:ext cx="2256101" cy="3198209"/>
            <a:chOff x="973393" y="2366385"/>
            <a:chExt cx="2256101" cy="319820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32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47378" y="2335374"/>
            <a:ext cx="2256101" cy="3198209"/>
            <a:chOff x="973393" y="2366385"/>
            <a:chExt cx="2256101" cy="31982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393" y="2366385"/>
              <a:ext cx="2256101" cy="319820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187022" y="3269396"/>
              <a:ext cx="1609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24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4"/>
            <a:ext cx="1946787" cy="142382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1751</Words>
  <PresentationFormat>Widescreen</PresentationFormat>
  <Paragraphs>222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</vt:lpstr>
      <vt:lpstr>Dancing Script</vt:lpstr>
      <vt:lpstr>Roboto Black</vt:lpstr>
      <vt:lpstr>Times New Roman</vt:lpstr>
      <vt:lpstr>Roboto</vt:lpstr>
      <vt:lpstr>Calibri Light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2023-04-01T23:44:56Z</dcterms:created>
  <dcterms:modified xsi:type="dcterms:W3CDTF">2023-09-07T10:56:34Z</dcterms:modified>
</cp:coreProperties>
</file>