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9" r:id="rId2"/>
    <p:sldMasterId id="2147483731" r:id="rId3"/>
  </p:sldMasterIdLst>
  <p:notesMasterIdLst>
    <p:notesMasterId r:id="rId30"/>
  </p:notesMasterIdLst>
  <p:sldIdLst>
    <p:sldId id="271" r:id="rId4"/>
    <p:sldId id="370" r:id="rId5"/>
    <p:sldId id="371" r:id="rId6"/>
    <p:sldId id="342" r:id="rId7"/>
    <p:sldId id="256" r:id="rId8"/>
    <p:sldId id="257" r:id="rId9"/>
    <p:sldId id="258" r:id="rId10"/>
    <p:sldId id="260" r:id="rId11"/>
    <p:sldId id="262" r:id="rId12"/>
    <p:sldId id="263" r:id="rId13"/>
    <p:sldId id="363" r:id="rId14"/>
    <p:sldId id="364" r:id="rId15"/>
    <p:sldId id="365" r:id="rId16"/>
    <p:sldId id="366" r:id="rId17"/>
    <p:sldId id="316" r:id="rId18"/>
    <p:sldId id="373" r:id="rId19"/>
    <p:sldId id="375" r:id="rId20"/>
    <p:sldId id="376" r:id="rId21"/>
    <p:sldId id="368" r:id="rId22"/>
    <p:sldId id="374" r:id="rId23"/>
    <p:sldId id="377" r:id="rId24"/>
    <p:sldId id="378" r:id="rId25"/>
    <p:sldId id="367" r:id="rId26"/>
    <p:sldId id="369" r:id="rId27"/>
    <p:sldId id="37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E6"/>
    <a:srgbClr val="E36427"/>
    <a:srgbClr val="E0A4A5"/>
    <a:srgbClr val="5E913B"/>
    <a:srgbClr val="CB6466"/>
    <a:srgbClr val="000000"/>
    <a:srgbClr val="61953D"/>
    <a:srgbClr val="5C8E3A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3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de37258f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de37258f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09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dde37258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dde37258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5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6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5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92571" y="2597567"/>
            <a:ext cx="12509171" cy="4260484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-576394">
            <a:off x="4162335" y="5404085"/>
            <a:ext cx="2209320" cy="192175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250067">
            <a:off x="3721235" y="6496801"/>
            <a:ext cx="728536" cy="552120"/>
          </a:xfrm>
          <a:custGeom>
            <a:avLst/>
            <a:gdLst/>
            <a:ahLst/>
            <a:cxnLst/>
            <a:rect l="l" t="t" r="r" b="b"/>
            <a:pathLst>
              <a:path w="4650" h="3524" extrusionOk="0">
                <a:moveTo>
                  <a:pt x="4649" y="1"/>
                </a:moveTo>
                <a:lnTo>
                  <a:pt x="4649" y="1"/>
                </a:lnTo>
                <a:cubicBezTo>
                  <a:pt x="521" y="2312"/>
                  <a:pt x="0" y="3387"/>
                  <a:pt x="0" y="3387"/>
                </a:cubicBezTo>
                <a:cubicBezTo>
                  <a:pt x="0" y="3387"/>
                  <a:pt x="1160" y="3524"/>
                  <a:pt x="2214" y="3524"/>
                </a:cubicBezTo>
                <a:cubicBezTo>
                  <a:pt x="2741" y="3524"/>
                  <a:pt x="3242" y="3489"/>
                  <a:pt x="3557" y="3387"/>
                </a:cubicBezTo>
                <a:cubicBezTo>
                  <a:pt x="4513" y="3080"/>
                  <a:pt x="4649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95035" y="5641107"/>
            <a:ext cx="2132485" cy="1479055"/>
          </a:xfrm>
          <a:custGeom>
            <a:avLst/>
            <a:gdLst/>
            <a:ahLst/>
            <a:cxnLst/>
            <a:rect l="l" t="t" r="r" b="b"/>
            <a:pathLst>
              <a:path w="17982" h="12472" extrusionOk="0">
                <a:moveTo>
                  <a:pt x="4837" y="1"/>
                </a:moveTo>
                <a:cubicBezTo>
                  <a:pt x="2329" y="1084"/>
                  <a:pt x="0" y="3643"/>
                  <a:pt x="0" y="3643"/>
                </a:cubicBezTo>
                <a:lnTo>
                  <a:pt x="0" y="12472"/>
                </a:lnTo>
                <a:lnTo>
                  <a:pt x="5886" y="12472"/>
                </a:lnTo>
                <a:cubicBezTo>
                  <a:pt x="6594" y="9640"/>
                  <a:pt x="4837" y="1"/>
                  <a:pt x="4837" y="1"/>
                </a:cubicBezTo>
                <a:close/>
                <a:moveTo>
                  <a:pt x="16080" y="3788"/>
                </a:moveTo>
                <a:cubicBezTo>
                  <a:pt x="11192" y="6202"/>
                  <a:pt x="6355" y="12472"/>
                  <a:pt x="6355" y="12472"/>
                </a:cubicBezTo>
                <a:lnTo>
                  <a:pt x="17359" y="12472"/>
                </a:lnTo>
                <a:cubicBezTo>
                  <a:pt x="17982" y="9546"/>
                  <a:pt x="16080" y="3788"/>
                  <a:pt x="16080" y="3788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-681306" y="-584533"/>
            <a:ext cx="13390539" cy="6359012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48967" y="1743533"/>
            <a:ext cx="102940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76466" y="-677022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216356">
            <a:off x="6240643" y="4690011"/>
            <a:ext cx="6114123" cy="2640207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250045">
            <a:off x="2753656" y="5978028"/>
            <a:ext cx="1436341" cy="117149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50051">
            <a:off x="3342172" y="6019246"/>
            <a:ext cx="796245" cy="106976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50045">
            <a:off x="3606460" y="6478749"/>
            <a:ext cx="36921" cy="17167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249990">
            <a:off x="3523404" y="6710945"/>
            <a:ext cx="357299" cy="131449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-250045">
            <a:off x="3059057" y="6750754"/>
            <a:ext cx="201739" cy="367749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909945" y="6214292"/>
            <a:ext cx="1014793" cy="959384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2332467" y="6282268"/>
            <a:ext cx="557735" cy="858237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711000" y="4426367"/>
            <a:ext cx="87020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26" name="Google Shape;26;p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229768" y="5496901"/>
            <a:ext cx="1170233" cy="1479081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119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921445" y="45950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873269" y="2034367"/>
            <a:ext cx="3884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833605" y="55700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7488484" y="981834"/>
            <a:ext cx="5223160" cy="6333039"/>
            <a:chOff x="5616363" y="736375"/>
            <a:chExt cx="3917370" cy="4749779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7586078" y="1156181"/>
              <a:ext cx="1864977" cy="3357346"/>
              <a:chOff x="7586078" y="1156181"/>
              <a:chExt cx="1864977" cy="3357346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7684975" y="1177357"/>
                <a:ext cx="270111" cy="29703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637" extrusionOk="0">
                    <a:moveTo>
                      <a:pt x="1" y="1"/>
                    </a:moveTo>
                    <a:cubicBezTo>
                      <a:pt x="1" y="1"/>
                      <a:pt x="43" y="2312"/>
                      <a:pt x="2312" y="2636"/>
                    </a:cubicBezTo>
                    <a:cubicBezTo>
                      <a:pt x="2312" y="2636"/>
                      <a:pt x="2398" y="86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897299" y="1156181"/>
                <a:ext cx="291287" cy="388383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448" extrusionOk="0">
                    <a:moveTo>
                      <a:pt x="1826" y="1"/>
                    </a:moveTo>
                    <a:cubicBezTo>
                      <a:pt x="1818" y="1"/>
                      <a:pt x="1" y="1434"/>
                      <a:pt x="1118" y="3447"/>
                    </a:cubicBezTo>
                    <a:cubicBezTo>
                      <a:pt x="1118" y="3447"/>
                      <a:pt x="2585" y="2432"/>
                      <a:pt x="1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7586078" y="1499393"/>
                <a:ext cx="395930" cy="136407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1211" extrusionOk="0">
                    <a:moveTo>
                      <a:pt x="1843" y="0"/>
                    </a:moveTo>
                    <a:cubicBezTo>
                      <a:pt x="1336" y="0"/>
                      <a:pt x="719" y="128"/>
                      <a:pt x="0" y="502"/>
                    </a:cubicBezTo>
                    <a:cubicBezTo>
                      <a:pt x="0" y="502"/>
                      <a:pt x="799" y="1211"/>
                      <a:pt x="1870" y="1211"/>
                    </a:cubicBezTo>
                    <a:cubicBezTo>
                      <a:pt x="2376" y="1211"/>
                      <a:pt x="2943" y="1053"/>
                      <a:pt x="3514" y="588"/>
                    </a:cubicBezTo>
                    <a:cubicBezTo>
                      <a:pt x="3514" y="588"/>
                      <a:pt x="2931" y="0"/>
                      <a:pt x="1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28974" y="1296530"/>
                <a:ext cx="327782" cy="43828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891" extrusionOk="0">
                    <a:moveTo>
                      <a:pt x="2056" y="0"/>
                    </a:moveTo>
                    <a:cubicBezTo>
                      <a:pt x="2056" y="0"/>
                      <a:pt x="1" y="1621"/>
                      <a:pt x="1254" y="3890"/>
                    </a:cubicBezTo>
                    <a:cubicBezTo>
                      <a:pt x="1254" y="3890"/>
                      <a:pt x="2909" y="2747"/>
                      <a:pt x="2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676301" y="1684121"/>
                <a:ext cx="447857" cy="153979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1367" extrusionOk="0">
                    <a:moveTo>
                      <a:pt x="2089" y="0"/>
                    </a:moveTo>
                    <a:cubicBezTo>
                      <a:pt x="1514" y="0"/>
                      <a:pt x="816" y="145"/>
                      <a:pt x="1" y="568"/>
                    </a:cubicBezTo>
                    <a:cubicBezTo>
                      <a:pt x="1" y="568"/>
                      <a:pt x="905" y="1367"/>
                      <a:pt x="2116" y="1367"/>
                    </a:cubicBezTo>
                    <a:cubicBezTo>
                      <a:pt x="2689" y="1367"/>
                      <a:pt x="3330" y="1188"/>
                      <a:pt x="3976" y="662"/>
                    </a:cubicBezTo>
                    <a:cubicBezTo>
                      <a:pt x="3976" y="662"/>
                      <a:pt x="3318" y="0"/>
                      <a:pt x="20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61549" y="1470445"/>
                <a:ext cx="352788" cy="47083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180" extrusionOk="0">
                    <a:moveTo>
                      <a:pt x="2210" y="0"/>
                    </a:moveTo>
                    <a:cubicBezTo>
                      <a:pt x="2210" y="0"/>
                      <a:pt x="1" y="1741"/>
                      <a:pt x="1357" y="4180"/>
                    </a:cubicBezTo>
                    <a:cubicBezTo>
                      <a:pt x="1357" y="4180"/>
                      <a:pt x="3131" y="2952"/>
                      <a:pt x="2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783984" y="1886196"/>
                <a:ext cx="480522" cy="165581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1470" extrusionOk="0">
                    <a:moveTo>
                      <a:pt x="2239" y="1"/>
                    </a:moveTo>
                    <a:cubicBezTo>
                      <a:pt x="1623" y="1"/>
                      <a:pt x="874" y="155"/>
                      <a:pt x="0" y="608"/>
                    </a:cubicBezTo>
                    <a:cubicBezTo>
                      <a:pt x="0" y="608"/>
                      <a:pt x="972" y="1470"/>
                      <a:pt x="2271" y="1470"/>
                    </a:cubicBezTo>
                    <a:cubicBezTo>
                      <a:pt x="2885" y="1470"/>
                      <a:pt x="3573" y="1277"/>
                      <a:pt x="4265" y="711"/>
                    </a:cubicBezTo>
                    <a:cubicBezTo>
                      <a:pt x="4265" y="711"/>
                      <a:pt x="3559" y="1"/>
                      <a:pt x="2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332648" y="1659679"/>
                <a:ext cx="399759" cy="539208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4787" extrusionOk="0">
                    <a:moveTo>
                      <a:pt x="2695" y="1"/>
                    </a:moveTo>
                    <a:cubicBezTo>
                      <a:pt x="2695" y="1"/>
                      <a:pt x="0" y="1852"/>
                      <a:pt x="1382" y="4786"/>
                    </a:cubicBezTo>
                    <a:cubicBezTo>
                      <a:pt x="1382" y="4786"/>
                      <a:pt x="3548" y="3507"/>
                      <a:pt x="2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871392" y="2113502"/>
                <a:ext cx="557343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1726" extrusionOk="0">
                    <a:moveTo>
                      <a:pt x="2371" y="0"/>
                    </a:moveTo>
                    <a:cubicBezTo>
                      <a:pt x="1708" y="0"/>
                      <a:pt x="918" y="147"/>
                      <a:pt x="1" y="552"/>
                    </a:cubicBezTo>
                    <a:cubicBezTo>
                      <a:pt x="1" y="552"/>
                      <a:pt x="1169" y="1726"/>
                      <a:pt x="2793" y="1726"/>
                    </a:cubicBezTo>
                    <a:cubicBezTo>
                      <a:pt x="3452" y="1726"/>
                      <a:pt x="4187" y="1532"/>
                      <a:pt x="4948" y="987"/>
                    </a:cubicBezTo>
                    <a:cubicBezTo>
                      <a:pt x="4948" y="987"/>
                      <a:pt x="4090" y="0"/>
                      <a:pt x="2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468040" y="1793269"/>
                <a:ext cx="517018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6202" extrusionOk="0">
                    <a:moveTo>
                      <a:pt x="3498" y="0"/>
                    </a:moveTo>
                    <a:cubicBezTo>
                      <a:pt x="3498" y="1"/>
                      <a:pt x="1" y="2406"/>
                      <a:pt x="1792" y="6202"/>
                    </a:cubicBezTo>
                    <a:cubicBezTo>
                      <a:pt x="1792" y="6202"/>
                      <a:pt x="4590" y="4538"/>
                      <a:pt x="34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871392" y="2381246"/>
                <a:ext cx="722698" cy="251638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2234" extrusionOk="0">
                    <a:moveTo>
                      <a:pt x="3062" y="1"/>
                    </a:moveTo>
                    <a:cubicBezTo>
                      <a:pt x="2205" y="1"/>
                      <a:pt x="1185" y="189"/>
                      <a:pt x="1" y="709"/>
                    </a:cubicBezTo>
                    <a:cubicBezTo>
                      <a:pt x="1" y="709"/>
                      <a:pt x="1513" y="2234"/>
                      <a:pt x="3621" y="2234"/>
                    </a:cubicBezTo>
                    <a:cubicBezTo>
                      <a:pt x="4475" y="2234"/>
                      <a:pt x="5426" y="1984"/>
                      <a:pt x="6415" y="1280"/>
                    </a:cubicBezTo>
                    <a:cubicBezTo>
                      <a:pt x="6415" y="1280"/>
                      <a:pt x="5296" y="1"/>
                      <a:pt x="30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645784" y="2113164"/>
                <a:ext cx="563200" cy="7611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6757" extrusionOk="0">
                    <a:moveTo>
                      <a:pt x="3805" y="1"/>
                    </a:moveTo>
                    <a:lnTo>
                      <a:pt x="3805" y="1"/>
                    </a:lnTo>
                    <a:cubicBezTo>
                      <a:pt x="3805" y="1"/>
                      <a:pt x="1" y="2620"/>
                      <a:pt x="1954" y="6757"/>
                    </a:cubicBezTo>
                    <a:cubicBezTo>
                      <a:pt x="1954" y="6757"/>
                      <a:pt x="4999" y="4948"/>
                      <a:pt x="3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995632" y="2753518"/>
                <a:ext cx="786678" cy="274053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433" extrusionOk="0">
                    <a:moveTo>
                      <a:pt x="3337" y="1"/>
                    </a:moveTo>
                    <a:cubicBezTo>
                      <a:pt x="2405" y="1"/>
                      <a:pt x="1295" y="206"/>
                      <a:pt x="6" y="773"/>
                    </a:cubicBezTo>
                    <a:cubicBezTo>
                      <a:pt x="0" y="773"/>
                      <a:pt x="1645" y="2433"/>
                      <a:pt x="3941" y="2433"/>
                    </a:cubicBezTo>
                    <a:cubicBezTo>
                      <a:pt x="4871" y="2433"/>
                      <a:pt x="5907" y="2160"/>
                      <a:pt x="6984" y="1396"/>
                    </a:cubicBezTo>
                    <a:cubicBezTo>
                      <a:pt x="6984" y="1396"/>
                      <a:pt x="576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839860" y="2507176"/>
                <a:ext cx="544952" cy="7447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612" extrusionOk="0">
                    <a:moveTo>
                      <a:pt x="3976" y="0"/>
                    </a:moveTo>
                    <a:cubicBezTo>
                      <a:pt x="3975" y="0"/>
                      <a:pt x="1" y="2355"/>
                      <a:pt x="1673" y="6611"/>
                    </a:cubicBezTo>
                    <a:cubicBezTo>
                      <a:pt x="1673" y="6611"/>
                      <a:pt x="4837" y="5007"/>
                      <a:pt x="3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162563" y="3097631"/>
                <a:ext cx="780257" cy="28081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493" extrusionOk="0">
                    <a:moveTo>
                      <a:pt x="2945" y="1"/>
                    </a:moveTo>
                    <a:cubicBezTo>
                      <a:pt x="2105" y="1"/>
                      <a:pt x="1125" y="157"/>
                      <a:pt x="0" y="567"/>
                    </a:cubicBezTo>
                    <a:cubicBezTo>
                      <a:pt x="0" y="567"/>
                      <a:pt x="1676" y="2493"/>
                      <a:pt x="4138" y="2493"/>
                    </a:cubicBezTo>
                    <a:cubicBezTo>
                      <a:pt x="4987" y="2493"/>
                      <a:pt x="5928" y="2264"/>
                      <a:pt x="6927" y="1651"/>
                    </a:cubicBezTo>
                    <a:cubicBezTo>
                      <a:pt x="6927" y="1651"/>
                      <a:pt x="5670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935821" y="1466615"/>
                <a:ext cx="1515233" cy="3046912"/>
              </a:xfrm>
              <a:custGeom>
                <a:avLst/>
                <a:gdLst/>
                <a:ahLst/>
                <a:cxnLst/>
                <a:rect l="l" t="t" r="r" b="b"/>
                <a:pathLst>
                  <a:path w="13452" h="27050" fill="none" extrusionOk="0">
                    <a:moveTo>
                      <a:pt x="0" y="0"/>
                    </a:moveTo>
                    <a:cubicBezTo>
                      <a:pt x="0" y="0"/>
                      <a:pt x="3651" y="4649"/>
                      <a:pt x="6167" y="9341"/>
                    </a:cubicBezTo>
                    <a:cubicBezTo>
                      <a:pt x="8684" y="14041"/>
                      <a:pt x="12915" y="24430"/>
                      <a:pt x="13452" y="2704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" name="Google Shape;67;p3"/>
            <p:cNvSpPr/>
            <p:nvPr/>
          </p:nvSpPr>
          <p:spPr>
            <a:xfrm>
              <a:off x="7241065" y="3810976"/>
              <a:ext cx="2025605" cy="1404846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951921" y="2033416"/>
              <a:ext cx="2242437" cy="2855086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981600" y="2073975"/>
              <a:ext cx="2083217" cy="2690296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232007" y="2432117"/>
              <a:ext cx="555422" cy="297048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202888" y="2811753"/>
              <a:ext cx="80763" cy="453601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505326" y="3004825"/>
              <a:ext cx="516997" cy="4820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82000" y="3491075"/>
              <a:ext cx="469826" cy="127849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25711" y="3234488"/>
              <a:ext cx="104868" cy="491110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296040" y="4070384"/>
              <a:ext cx="508457" cy="130775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875450" y="3769200"/>
              <a:ext cx="107701" cy="570402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305262" y="3180646"/>
              <a:ext cx="2346404" cy="2198845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35125" y="3209750"/>
              <a:ext cx="2214737" cy="2119519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139472" y="4476786"/>
              <a:ext cx="113" cy="381624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427482" y="4636284"/>
              <a:ext cx="540109" cy="41452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46650" y="3906101"/>
              <a:ext cx="44275" cy="348897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771909" y="4012713"/>
              <a:ext cx="655686" cy="127962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44175" y="3618927"/>
              <a:ext cx="55751" cy="216147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637323" y="3618925"/>
              <a:ext cx="212566" cy="36609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6363" y="4227065"/>
              <a:ext cx="1512417" cy="1233633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651113" y="4277850"/>
              <a:ext cx="857903" cy="1139708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09199" y="5015875"/>
              <a:ext cx="425926" cy="138425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621326" y="5015878"/>
              <a:ext cx="213453" cy="387256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" name="Google Shape;89;p3"/>
            <p:cNvGrpSpPr/>
            <p:nvPr/>
          </p:nvGrpSpPr>
          <p:grpSpPr>
            <a:xfrm>
              <a:off x="8426701" y="1643346"/>
              <a:ext cx="1107026" cy="1425009"/>
              <a:chOff x="8426701" y="1643346"/>
              <a:chExt cx="1107026" cy="1425009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8426701" y="1643346"/>
                <a:ext cx="1107026" cy="1425009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451825" y="1680875"/>
                <a:ext cx="999226" cy="1004171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964775" y="1983401"/>
                <a:ext cx="100024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56200" y="2395675"/>
                <a:ext cx="447847" cy="12309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3"/>
            <p:cNvSpPr/>
            <p:nvPr/>
          </p:nvSpPr>
          <p:spPr>
            <a:xfrm>
              <a:off x="7844471" y="736375"/>
              <a:ext cx="1689262" cy="944599"/>
            </a:xfrm>
            <a:custGeom>
              <a:avLst/>
              <a:gdLst/>
              <a:ahLst/>
              <a:cxnLst/>
              <a:rect l="l" t="t" r="r" b="b"/>
              <a:pathLst>
                <a:path w="14997" h="8386" extrusionOk="0">
                  <a:moveTo>
                    <a:pt x="1" y="0"/>
                  </a:moveTo>
                  <a:cubicBezTo>
                    <a:pt x="1" y="0"/>
                    <a:pt x="3942" y="2227"/>
                    <a:pt x="7004" y="4402"/>
                  </a:cubicBezTo>
                  <a:cubicBezTo>
                    <a:pt x="9060" y="5843"/>
                    <a:pt x="11184" y="7174"/>
                    <a:pt x="13384" y="8385"/>
                  </a:cubicBezTo>
                  <a:cubicBezTo>
                    <a:pt x="13384" y="8385"/>
                    <a:pt x="14997" y="990"/>
                    <a:pt x="12958" y="614"/>
                  </a:cubicBezTo>
                  <a:cubicBezTo>
                    <a:pt x="10928" y="2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9014788" y="3143250"/>
              <a:ext cx="251863" cy="1004186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546654" y="3460330"/>
              <a:ext cx="1447086" cy="1701315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574850" y="3491075"/>
              <a:ext cx="1248799" cy="1572904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733740" y="4475885"/>
              <a:ext cx="1069517" cy="1010268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763600" y="4506625"/>
              <a:ext cx="594850" cy="944603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-229292" y="-273100"/>
            <a:ext cx="12621195" cy="2118331"/>
            <a:chOff x="-171969" y="-204825"/>
            <a:chExt cx="9465896" cy="1588748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99641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000833" y="1470367"/>
            <a:ext cx="10015600" cy="4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/>
          <p:nvPr/>
        </p:nvSpPr>
        <p:spPr>
          <a:xfrm flipH="1">
            <a:off x="243846" y="1931901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 flipH="1">
            <a:off x="10458970" y="10979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flipH="1">
            <a:off x="11564263" y="3965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10884905" y="6367675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9983822" y="656953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>
            <a:off x="9983835" y="5375822"/>
            <a:ext cx="2348280" cy="162863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932763">
            <a:off x="7788028" y="5727693"/>
            <a:ext cx="1914091" cy="156126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 rot="-932764">
            <a:off x="7846847" y="5891007"/>
            <a:ext cx="1085740" cy="144238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932766">
            <a:off x="8252051" y="6799773"/>
            <a:ext cx="539037" cy="175192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 rot="-932763">
            <a:off x="8917979" y="6535526"/>
            <a:ext cx="270143" cy="490105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4"/>
          <p:cNvSpPr/>
          <p:nvPr/>
        </p:nvSpPr>
        <p:spPr>
          <a:xfrm>
            <a:off x="9105832" y="5980783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4"/>
          <p:cNvSpPr/>
          <p:nvPr/>
        </p:nvSpPr>
        <p:spPr>
          <a:xfrm>
            <a:off x="9143623" y="6019688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716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11015051" y="20432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949033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2"/>
          </p:nvPr>
        </p:nvSpPr>
        <p:spPr>
          <a:xfrm>
            <a:off x="6095767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122833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6269500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935696">
            <a:off x="10014458" y="5765891"/>
            <a:ext cx="976005" cy="159309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5"/>
          <p:cNvSpPr/>
          <p:nvPr/>
        </p:nvSpPr>
        <p:spPr>
          <a:xfrm rot="9347853" flipH="1">
            <a:off x="10931258" y="5257224"/>
            <a:ext cx="752589" cy="1786659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 rot="-8099900" flipH="1">
            <a:off x="1302357" y="5952241"/>
            <a:ext cx="1125432" cy="1465712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-570616" y="5026367"/>
            <a:ext cx="2128067" cy="18527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5"/>
          <p:cNvGrpSpPr/>
          <p:nvPr/>
        </p:nvGrpSpPr>
        <p:grpSpPr>
          <a:xfrm rot="2169224">
            <a:off x="-1375973" y="5290288"/>
            <a:ext cx="3738788" cy="1905272"/>
            <a:chOff x="-5085215" y="9783160"/>
            <a:chExt cx="2803872" cy="1428842"/>
          </a:xfrm>
        </p:grpSpPr>
        <p:sp>
          <p:nvSpPr>
            <p:cNvPr id="130" name="Google Shape;130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" name="Google Shape;150;p5"/>
          <p:cNvGrpSpPr/>
          <p:nvPr/>
        </p:nvGrpSpPr>
        <p:grpSpPr>
          <a:xfrm rot="-2422237">
            <a:off x="9427814" y="5037954"/>
            <a:ext cx="4159661" cy="2119737"/>
            <a:chOff x="-5085215" y="9783160"/>
            <a:chExt cx="2803872" cy="1428836"/>
          </a:xfrm>
        </p:grpSpPr>
        <p:sp>
          <p:nvSpPr>
            <p:cNvPr id="151" name="Google Shape;151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463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 rot="1107510">
            <a:off x="11688313" y="1229694"/>
            <a:ext cx="1564513" cy="1332805"/>
            <a:chOff x="9014478" y="1553894"/>
            <a:chExt cx="1173451" cy="999660"/>
          </a:xfrm>
        </p:grpSpPr>
        <p:sp>
          <p:nvSpPr>
            <p:cNvPr id="173" name="Google Shape;173;p6"/>
            <p:cNvSpPr/>
            <p:nvPr/>
          </p:nvSpPr>
          <p:spPr>
            <a:xfrm rot="10393135">
              <a:off x="9062582" y="1614420"/>
              <a:ext cx="1077244" cy="87861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10393134">
              <a:off x="9101789" y="1668969"/>
              <a:ext cx="597185" cy="802329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 rot="10393083">
              <a:off x="9472618" y="1993984"/>
              <a:ext cx="27691" cy="128753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 rot="10393090">
              <a:off x="9287442" y="1852811"/>
              <a:ext cx="267964" cy="98586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 rot="10393135">
              <a:off x="9746537" y="1627304"/>
              <a:ext cx="151302" cy="275809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10448534" y="-38967"/>
            <a:ext cx="1796561" cy="114177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515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 rot="10800000">
            <a:off x="4940405" y="58097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4496200" y="2340000"/>
            <a:ext cx="52380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3594067" y="3228533"/>
            <a:ext cx="6140400" cy="1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339235" y="47432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/>
          <p:nvPr/>
        </p:nvSpPr>
        <p:spPr>
          <a:xfrm>
            <a:off x="439668" y="38014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7"/>
          <p:cNvSpPr/>
          <p:nvPr/>
        </p:nvSpPr>
        <p:spPr>
          <a:xfrm flipH="1">
            <a:off x="10498800" y="452501"/>
            <a:ext cx="1548851" cy="6437288"/>
          </a:xfrm>
          <a:custGeom>
            <a:avLst/>
            <a:gdLst/>
            <a:ahLst/>
            <a:cxnLst/>
            <a:rect l="l" t="t" r="r" b="b"/>
            <a:pathLst>
              <a:path w="12608" h="52401" extrusionOk="0">
                <a:moveTo>
                  <a:pt x="1561" y="0"/>
                </a:moveTo>
                <a:lnTo>
                  <a:pt x="60" y="3514"/>
                </a:lnTo>
                <a:cubicBezTo>
                  <a:pt x="60" y="3514"/>
                  <a:pt x="2935" y="29736"/>
                  <a:pt x="3506" y="36654"/>
                </a:cubicBezTo>
                <a:cubicBezTo>
                  <a:pt x="4078" y="43572"/>
                  <a:pt x="0" y="52400"/>
                  <a:pt x="0" y="52400"/>
                </a:cubicBezTo>
                <a:lnTo>
                  <a:pt x="12608" y="52392"/>
                </a:lnTo>
                <a:cubicBezTo>
                  <a:pt x="9196" y="48144"/>
                  <a:pt x="8146" y="27177"/>
                  <a:pt x="7959" y="24840"/>
                </a:cubicBezTo>
                <a:cubicBezTo>
                  <a:pt x="7771" y="22511"/>
                  <a:pt x="12608" y="1962"/>
                  <a:pt x="12608" y="1962"/>
                </a:cubicBezTo>
                <a:lnTo>
                  <a:pt x="12608" y="1962"/>
                </a:lnTo>
                <a:lnTo>
                  <a:pt x="10518" y="2056"/>
                </a:lnTo>
                <a:cubicBezTo>
                  <a:pt x="10518" y="2056"/>
                  <a:pt x="5958" y="21415"/>
                  <a:pt x="4885" y="21415"/>
                </a:cubicBezTo>
                <a:cubicBezTo>
                  <a:pt x="4865" y="21415"/>
                  <a:pt x="4846" y="21408"/>
                  <a:pt x="4828" y="21394"/>
                </a:cubicBezTo>
                <a:cubicBezTo>
                  <a:pt x="3881" y="20634"/>
                  <a:pt x="1561" y="0"/>
                  <a:pt x="1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7"/>
          <p:cNvSpPr/>
          <p:nvPr/>
        </p:nvSpPr>
        <p:spPr>
          <a:xfrm>
            <a:off x="10930578" y="5250707"/>
            <a:ext cx="128007" cy="1586565"/>
          </a:xfrm>
          <a:custGeom>
            <a:avLst/>
            <a:gdLst/>
            <a:ahLst/>
            <a:cxnLst/>
            <a:rect l="l" t="t" r="r" b="b"/>
            <a:pathLst>
              <a:path w="1042" h="12915" fill="none" extrusionOk="0">
                <a:moveTo>
                  <a:pt x="1" y="0"/>
                </a:moveTo>
                <a:cubicBezTo>
                  <a:pt x="342" y="4308"/>
                  <a:pt x="692" y="8607"/>
                  <a:pt x="1042" y="12915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7"/>
          <p:cNvSpPr/>
          <p:nvPr/>
        </p:nvSpPr>
        <p:spPr>
          <a:xfrm>
            <a:off x="336702" y="1215801"/>
            <a:ext cx="1124233" cy="5477161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7"/>
          <p:cNvSpPr/>
          <p:nvPr/>
        </p:nvSpPr>
        <p:spPr>
          <a:xfrm>
            <a:off x="996922" y="5148647"/>
            <a:ext cx="120585" cy="1502693"/>
          </a:xfrm>
          <a:custGeom>
            <a:avLst/>
            <a:gdLst/>
            <a:ahLst/>
            <a:cxnLst/>
            <a:rect l="l" t="t" r="r" b="b"/>
            <a:pathLst>
              <a:path w="1289" h="16063" fill="none" extrusionOk="0">
                <a:moveTo>
                  <a:pt x="0" y="1"/>
                </a:moveTo>
                <a:cubicBezTo>
                  <a:pt x="427" y="5358"/>
                  <a:pt x="853" y="10714"/>
                  <a:pt x="1288" y="16063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7"/>
          <p:cNvSpPr/>
          <p:nvPr/>
        </p:nvSpPr>
        <p:spPr>
          <a:xfrm>
            <a:off x="1087853" y="5503761"/>
            <a:ext cx="134151" cy="1143649"/>
          </a:xfrm>
          <a:custGeom>
            <a:avLst/>
            <a:gdLst/>
            <a:ahLst/>
            <a:cxnLst/>
            <a:rect l="l" t="t" r="r" b="b"/>
            <a:pathLst>
              <a:path w="1434" h="12225" fill="none" extrusionOk="0">
                <a:moveTo>
                  <a:pt x="1" y="1"/>
                </a:moveTo>
                <a:lnTo>
                  <a:pt x="1434" y="12224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7"/>
          <p:cNvSpPr/>
          <p:nvPr/>
        </p:nvSpPr>
        <p:spPr>
          <a:xfrm>
            <a:off x="1182056" y="5166983"/>
            <a:ext cx="146125" cy="1169936"/>
          </a:xfrm>
          <a:custGeom>
            <a:avLst/>
            <a:gdLst/>
            <a:ahLst/>
            <a:cxnLst/>
            <a:rect l="l" t="t" r="r" b="b"/>
            <a:pathLst>
              <a:path w="1562" h="12506" fill="none" extrusionOk="0">
                <a:moveTo>
                  <a:pt x="0" y="1"/>
                </a:moveTo>
                <a:lnTo>
                  <a:pt x="1561" y="12506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7"/>
          <p:cNvSpPr/>
          <p:nvPr/>
        </p:nvSpPr>
        <p:spPr>
          <a:xfrm rot="175543" flipH="1">
            <a:off x="-475231" y="48882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7"/>
          <p:cNvSpPr/>
          <p:nvPr/>
        </p:nvSpPr>
        <p:spPr>
          <a:xfrm rot="2001597">
            <a:off x="-57315" y="-88722"/>
            <a:ext cx="1932553" cy="2041411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7"/>
          <p:cNvSpPr/>
          <p:nvPr/>
        </p:nvSpPr>
        <p:spPr>
          <a:xfrm rot="-1992037">
            <a:off x="1281101" y="392934"/>
            <a:ext cx="1129243" cy="168383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7"/>
          <p:cNvSpPr/>
          <p:nvPr/>
        </p:nvSpPr>
        <p:spPr>
          <a:xfrm rot="-3693765">
            <a:off x="1316192" y="-706209"/>
            <a:ext cx="1059056" cy="2514032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7"/>
          <p:cNvSpPr/>
          <p:nvPr/>
        </p:nvSpPr>
        <p:spPr>
          <a:xfrm rot="2976367" flipH="1">
            <a:off x="-223524" y="201331"/>
            <a:ext cx="870704" cy="2067021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7"/>
          <p:cNvSpPr/>
          <p:nvPr/>
        </p:nvSpPr>
        <p:spPr>
          <a:xfrm rot="3113124" flipH="1">
            <a:off x="-634009" y="-499049"/>
            <a:ext cx="1698660" cy="2532932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7"/>
          <p:cNvSpPr/>
          <p:nvPr/>
        </p:nvSpPr>
        <p:spPr>
          <a:xfrm rot="5400000" flipH="1">
            <a:off x="-164128" y="-848747"/>
            <a:ext cx="758901" cy="180150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7"/>
          <p:cNvSpPr/>
          <p:nvPr/>
        </p:nvSpPr>
        <p:spPr>
          <a:xfrm rot="2001639">
            <a:off x="9999080" y="151017"/>
            <a:ext cx="1954947" cy="2065083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>
            <a:off x="11353001" y="901645"/>
            <a:ext cx="1142377" cy="170341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rot="-3693723">
            <a:off x="11597252" y="-858662"/>
            <a:ext cx="1338361" cy="317701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7"/>
          <p:cNvSpPr/>
          <p:nvPr/>
        </p:nvSpPr>
        <p:spPr>
          <a:xfrm rot="2976332" flipH="1">
            <a:off x="9830929" y="444429"/>
            <a:ext cx="880800" cy="209098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7"/>
          <p:cNvSpPr/>
          <p:nvPr/>
        </p:nvSpPr>
        <p:spPr>
          <a:xfrm rot="3113128" flipH="1">
            <a:off x="9415649" y="-264115"/>
            <a:ext cx="1718380" cy="256230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/>
          <p:nvPr/>
        </p:nvSpPr>
        <p:spPr>
          <a:xfrm rot="4433442" flipH="1">
            <a:off x="9890996" y="-637533"/>
            <a:ext cx="767728" cy="1822384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7"/>
          <p:cNvGrpSpPr/>
          <p:nvPr/>
        </p:nvGrpSpPr>
        <p:grpSpPr>
          <a:xfrm rot="2169273">
            <a:off x="-1804729" y="5067735"/>
            <a:ext cx="4581511" cy="2334720"/>
            <a:chOff x="-5085215" y="9783160"/>
            <a:chExt cx="2803872" cy="1428842"/>
          </a:xfrm>
        </p:grpSpPr>
        <p:sp>
          <p:nvSpPr>
            <p:cNvPr id="206" name="Google Shape;206;p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44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/>
          <p:nvPr/>
        </p:nvSpPr>
        <p:spPr>
          <a:xfrm>
            <a:off x="-192567" y="1878500"/>
            <a:ext cx="12509171" cy="497953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8"/>
          <p:cNvSpPr/>
          <p:nvPr/>
        </p:nvSpPr>
        <p:spPr>
          <a:xfrm>
            <a:off x="814201" y="1"/>
            <a:ext cx="9790236" cy="6858063"/>
          </a:xfrm>
          <a:custGeom>
            <a:avLst/>
            <a:gdLst/>
            <a:ahLst/>
            <a:cxnLst/>
            <a:rect l="l" t="t" r="r" b="b"/>
            <a:pathLst>
              <a:path w="76157" h="53348" extrusionOk="0">
                <a:moveTo>
                  <a:pt x="54252" y="1"/>
                </a:moveTo>
                <a:lnTo>
                  <a:pt x="0" y="53348"/>
                </a:lnTo>
                <a:lnTo>
                  <a:pt x="65759" y="53348"/>
                </a:lnTo>
                <a:lnTo>
                  <a:pt x="76157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8"/>
          <p:cNvSpPr/>
          <p:nvPr/>
        </p:nvSpPr>
        <p:spPr>
          <a:xfrm>
            <a:off x="2109222" y="1"/>
            <a:ext cx="7961180" cy="6858063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8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8"/>
          <p:cNvSpPr/>
          <p:nvPr/>
        </p:nvSpPr>
        <p:spPr>
          <a:xfrm rot="-576414">
            <a:off x="-449278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2133400" y="1509367"/>
            <a:ext cx="7925200" cy="3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33" name="Google Shape;233;p8"/>
          <p:cNvGrpSpPr/>
          <p:nvPr/>
        </p:nvGrpSpPr>
        <p:grpSpPr>
          <a:xfrm rot="-2983873">
            <a:off x="9663835" y="3430777"/>
            <a:ext cx="3071109" cy="4476043"/>
            <a:chOff x="4572000" y="5120400"/>
            <a:chExt cx="1490156" cy="2171565"/>
          </a:xfrm>
        </p:grpSpPr>
        <p:sp>
          <p:nvSpPr>
            <p:cNvPr id="234" name="Google Shape;234;p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8"/>
          <p:cNvSpPr/>
          <p:nvPr/>
        </p:nvSpPr>
        <p:spPr>
          <a:xfrm flipH="1">
            <a:off x="10812703" y="5267963"/>
            <a:ext cx="1570925" cy="184676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8"/>
          <p:cNvSpPr/>
          <p:nvPr/>
        </p:nvSpPr>
        <p:spPr>
          <a:xfrm flipH="1">
            <a:off x="10882379" y="5354346"/>
            <a:ext cx="1316607" cy="1654340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39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2834400" y="1776733"/>
            <a:ext cx="6523200" cy="1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subTitle" idx="1"/>
          </p:nvPr>
        </p:nvSpPr>
        <p:spPr>
          <a:xfrm>
            <a:off x="2687800" y="3225633"/>
            <a:ext cx="6816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body" idx="2"/>
          </p:nvPr>
        </p:nvSpPr>
        <p:spPr>
          <a:xfrm>
            <a:off x="2390800" y="3692000"/>
            <a:ext cx="74104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9"/>
          <p:cNvSpPr/>
          <p:nvPr/>
        </p:nvSpPr>
        <p:spPr>
          <a:xfrm rot="446362" flipH="1">
            <a:off x="10588409" y="431684"/>
            <a:ext cx="1309441" cy="7012325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9"/>
          <p:cNvSpPr/>
          <p:nvPr/>
        </p:nvSpPr>
        <p:spPr>
          <a:xfrm>
            <a:off x="11569267" y="-166160"/>
            <a:ext cx="1355787" cy="1765664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9"/>
          <p:cNvSpPr/>
          <p:nvPr/>
        </p:nvSpPr>
        <p:spPr>
          <a:xfrm>
            <a:off x="9357601" y="-351165"/>
            <a:ext cx="2767531" cy="2409660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9"/>
          <p:cNvSpPr/>
          <p:nvPr/>
        </p:nvSpPr>
        <p:spPr>
          <a:xfrm rot="-540473">
            <a:off x="-760726" y="43933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9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9"/>
          <p:cNvSpPr/>
          <p:nvPr/>
        </p:nvSpPr>
        <p:spPr>
          <a:xfrm rot="10800000">
            <a:off x="-730294" y="5085363"/>
            <a:ext cx="2370996" cy="206427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9"/>
          <p:cNvGrpSpPr/>
          <p:nvPr/>
        </p:nvGrpSpPr>
        <p:grpSpPr>
          <a:xfrm rot="3433257" flipH="1">
            <a:off x="-443072" y="1896805"/>
            <a:ext cx="2263213" cy="3298521"/>
            <a:chOff x="4572000" y="5120400"/>
            <a:chExt cx="1490156" cy="2171565"/>
          </a:xfrm>
        </p:grpSpPr>
        <p:sp>
          <p:nvSpPr>
            <p:cNvPr id="265" name="Google Shape;265;p9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2961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body" idx="1"/>
          </p:nvPr>
        </p:nvSpPr>
        <p:spPr>
          <a:xfrm>
            <a:off x="914967" y="1817400"/>
            <a:ext cx="5831200" cy="3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733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</a:lstStyle>
          <a:p>
            <a:endParaRPr/>
          </a:p>
        </p:txBody>
      </p:sp>
      <p:sp>
        <p:nvSpPr>
          <p:cNvPr id="284" name="Google Shape;284;p10"/>
          <p:cNvSpPr/>
          <p:nvPr/>
        </p:nvSpPr>
        <p:spPr>
          <a:xfrm rot="-164956">
            <a:off x="10175352" y="-99040"/>
            <a:ext cx="2302240" cy="128736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0"/>
          <p:cNvSpPr/>
          <p:nvPr/>
        </p:nvSpPr>
        <p:spPr>
          <a:xfrm>
            <a:off x="9766739" y="5231144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0"/>
          <p:cNvSpPr/>
          <p:nvPr/>
        </p:nvSpPr>
        <p:spPr>
          <a:xfrm rot="10800000">
            <a:off x="-297845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0"/>
          <p:cNvSpPr/>
          <p:nvPr/>
        </p:nvSpPr>
        <p:spPr>
          <a:xfrm rot="6935733">
            <a:off x="10835052" y="58073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0"/>
          <p:cNvSpPr/>
          <p:nvPr/>
        </p:nvSpPr>
        <p:spPr>
          <a:xfrm rot="9347915" flipH="1">
            <a:off x="11235446" y="43568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0"/>
          <p:cNvGrpSpPr/>
          <p:nvPr/>
        </p:nvGrpSpPr>
        <p:grpSpPr>
          <a:xfrm rot="-4337557">
            <a:off x="10097663" y="1071297"/>
            <a:ext cx="2523475" cy="3677483"/>
            <a:chOff x="4572000" y="5120400"/>
            <a:chExt cx="1490156" cy="2171565"/>
          </a:xfrm>
        </p:grpSpPr>
        <p:sp>
          <p:nvSpPr>
            <p:cNvPr id="290" name="Google Shape;290;p10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0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0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0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0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0377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2556400" y="1121033"/>
            <a:ext cx="70792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2944267" y="3389757"/>
            <a:ext cx="6608800" cy="11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11"/>
          <p:cNvSpPr/>
          <p:nvPr/>
        </p:nvSpPr>
        <p:spPr>
          <a:xfrm flipH="1">
            <a:off x="-114823" y="39326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1"/>
          <p:cNvSpPr/>
          <p:nvPr/>
        </p:nvSpPr>
        <p:spPr>
          <a:xfrm rot="-540473">
            <a:off x="-645875" y="4411741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1"/>
          <p:cNvSpPr/>
          <p:nvPr/>
        </p:nvSpPr>
        <p:spPr>
          <a:xfrm>
            <a:off x="9835824" y="5944468"/>
            <a:ext cx="1497139" cy="1132403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1"/>
          <p:cNvSpPr/>
          <p:nvPr/>
        </p:nvSpPr>
        <p:spPr>
          <a:xfrm rot="292659">
            <a:off x="11098639" y="5582541"/>
            <a:ext cx="1649717" cy="155829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14;p11"/>
          <p:cNvGrpSpPr/>
          <p:nvPr/>
        </p:nvGrpSpPr>
        <p:grpSpPr>
          <a:xfrm rot="-2239151">
            <a:off x="9989317" y="3217816"/>
            <a:ext cx="2913840" cy="4246493"/>
            <a:chOff x="4572000" y="5120400"/>
            <a:chExt cx="1490156" cy="2171565"/>
          </a:xfrm>
        </p:grpSpPr>
        <p:sp>
          <p:nvSpPr>
            <p:cNvPr id="315" name="Google Shape;315;p1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7406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562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2814973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"/>
          </p:nvPr>
        </p:nvSpPr>
        <p:spPr>
          <a:xfrm>
            <a:off x="2814993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 idx="2"/>
          </p:nvPr>
        </p:nvSpPr>
        <p:spPr>
          <a:xfrm>
            <a:off x="7737607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3"/>
          </p:nvPr>
        </p:nvSpPr>
        <p:spPr>
          <a:xfrm>
            <a:off x="7737627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4"/>
          </p:nvPr>
        </p:nvSpPr>
        <p:spPr>
          <a:xfrm>
            <a:off x="2814956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5"/>
          </p:nvPr>
        </p:nvSpPr>
        <p:spPr>
          <a:xfrm>
            <a:off x="2814956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6"/>
          </p:nvPr>
        </p:nvSpPr>
        <p:spPr>
          <a:xfrm>
            <a:off x="7737589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7"/>
          </p:nvPr>
        </p:nvSpPr>
        <p:spPr>
          <a:xfrm>
            <a:off x="7737589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/>
          <p:nvPr/>
        </p:nvSpPr>
        <p:spPr>
          <a:xfrm flipH="1">
            <a:off x="-158587" y="5119767"/>
            <a:ext cx="12509171" cy="238977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/>
          <p:nvPr/>
        </p:nvSpPr>
        <p:spPr>
          <a:xfrm>
            <a:off x="11098301" y="84987"/>
            <a:ext cx="1330823" cy="3695211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3"/>
          <p:cNvSpPr/>
          <p:nvPr/>
        </p:nvSpPr>
        <p:spPr>
          <a:xfrm rot="-3245002" flipH="1">
            <a:off x="-1333073" y="5766075"/>
            <a:ext cx="3046140" cy="1096263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3"/>
          <p:cNvSpPr/>
          <p:nvPr/>
        </p:nvSpPr>
        <p:spPr>
          <a:xfrm flipH="1">
            <a:off x="2425108" y="6692813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3"/>
          <p:cNvSpPr/>
          <p:nvPr/>
        </p:nvSpPr>
        <p:spPr>
          <a:xfrm flipH="1">
            <a:off x="1039747" y="5594225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3"/>
          <p:cNvSpPr/>
          <p:nvPr/>
        </p:nvSpPr>
        <p:spPr>
          <a:xfrm flipH="1">
            <a:off x="1908203" y="5771712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3"/>
          <p:cNvSpPr/>
          <p:nvPr/>
        </p:nvSpPr>
        <p:spPr>
          <a:xfrm>
            <a:off x="2348825" y="6359518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3"/>
          <p:cNvSpPr/>
          <p:nvPr/>
        </p:nvSpPr>
        <p:spPr>
          <a:xfrm flipH="1">
            <a:off x="2151867" y="6699581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3"/>
          <p:cNvSpPr/>
          <p:nvPr/>
        </p:nvSpPr>
        <p:spPr>
          <a:xfrm flipH="1">
            <a:off x="1451689" y="6699584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3"/>
          <p:cNvSpPr/>
          <p:nvPr/>
        </p:nvSpPr>
        <p:spPr>
          <a:xfrm flipH="1">
            <a:off x="94578" y="5942896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3"/>
          <p:cNvSpPr/>
          <p:nvPr/>
        </p:nvSpPr>
        <p:spPr>
          <a:xfrm flipH="1">
            <a:off x="656789" y="6104133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37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/>
          <p:nvPr/>
        </p:nvSpPr>
        <p:spPr>
          <a:xfrm>
            <a:off x="63" y="5845817"/>
            <a:ext cx="12192132" cy="1966463"/>
          </a:xfrm>
          <a:custGeom>
            <a:avLst/>
            <a:gdLst/>
            <a:ahLst/>
            <a:cxnLst/>
            <a:rect l="l" t="t" r="r" b="b"/>
            <a:pathLst>
              <a:path w="81355" h="13122" extrusionOk="0">
                <a:moveTo>
                  <a:pt x="81354" y="1"/>
                </a:moveTo>
                <a:cubicBezTo>
                  <a:pt x="80885" y="278"/>
                  <a:pt x="72294" y="591"/>
                  <a:pt x="71861" y="912"/>
                </a:cubicBezTo>
                <a:cubicBezTo>
                  <a:pt x="70880" y="1641"/>
                  <a:pt x="69986" y="2456"/>
                  <a:pt x="69170" y="3359"/>
                </a:cubicBezTo>
                <a:cubicBezTo>
                  <a:pt x="68574" y="4038"/>
                  <a:pt x="65797" y="5625"/>
                  <a:pt x="64643" y="5625"/>
                </a:cubicBezTo>
                <a:cubicBezTo>
                  <a:pt x="64572" y="5625"/>
                  <a:pt x="64508" y="5619"/>
                  <a:pt x="64450" y="5606"/>
                </a:cubicBezTo>
                <a:cubicBezTo>
                  <a:pt x="63917" y="5493"/>
                  <a:pt x="63382" y="5448"/>
                  <a:pt x="62844" y="5448"/>
                </a:cubicBezTo>
                <a:cubicBezTo>
                  <a:pt x="60792" y="5448"/>
                  <a:pt x="58713" y="6104"/>
                  <a:pt x="56663" y="6104"/>
                </a:cubicBezTo>
                <a:cubicBezTo>
                  <a:pt x="56583" y="6104"/>
                  <a:pt x="56503" y="6103"/>
                  <a:pt x="56423" y="6101"/>
                </a:cubicBezTo>
                <a:cubicBezTo>
                  <a:pt x="55052" y="6075"/>
                  <a:pt x="53820" y="5667"/>
                  <a:pt x="52570" y="5225"/>
                </a:cubicBezTo>
                <a:cubicBezTo>
                  <a:pt x="51238" y="4764"/>
                  <a:pt x="49943" y="4447"/>
                  <a:pt x="48511" y="4447"/>
                </a:cubicBezTo>
                <a:cubicBezTo>
                  <a:pt x="48404" y="4447"/>
                  <a:pt x="48296" y="4449"/>
                  <a:pt x="48188" y="4452"/>
                </a:cubicBezTo>
                <a:cubicBezTo>
                  <a:pt x="46643" y="4504"/>
                  <a:pt x="45124" y="4817"/>
                  <a:pt x="43597" y="5025"/>
                </a:cubicBezTo>
                <a:cubicBezTo>
                  <a:pt x="42113" y="5216"/>
                  <a:pt x="40629" y="5424"/>
                  <a:pt x="39137" y="5580"/>
                </a:cubicBezTo>
                <a:cubicBezTo>
                  <a:pt x="37634" y="5737"/>
                  <a:pt x="36067" y="5883"/>
                  <a:pt x="34512" y="5883"/>
                </a:cubicBezTo>
                <a:cubicBezTo>
                  <a:pt x="33219" y="5883"/>
                  <a:pt x="31935" y="5782"/>
                  <a:pt x="30702" y="5502"/>
                </a:cubicBezTo>
                <a:cubicBezTo>
                  <a:pt x="29643" y="5251"/>
                  <a:pt x="28628" y="4860"/>
                  <a:pt x="27682" y="4340"/>
                </a:cubicBezTo>
                <a:cubicBezTo>
                  <a:pt x="26606" y="3758"/>
                  <a:pt x="25625" y="3064"/>
                  <a:pt x="24471" y="2578"/>
                </a:cubicBezTo>
                <a:cubicBezTo>
                  <a:pt x="23192" y="2036"/>
                  <a:pt x="21765" y="1829"/>
                  <a:pt x="20328" y="1829"/>
                </a:cubicBezTo>
                <a:cubicBezTo>
                  <a:pt x="19211" y="1829"/>
                  <a:pt x="18089" y="1954"/>
                  <a:pt x="17026" y="2144"/>
                </a:cubicBezTo>
                <a:cubicBezTo>
                  <a:pt x="13884" y="2725"/>
                  <a:pt x="2612" y="3966"/>
                  <a:pt x="0" y="5728"/>
                </a:cubicBezTo>
                <a:lnTo>
                  <a:pt x="0" y="13121"/>
                </a:lnTo>
                <a:lnTo>
                  <a:pt x="81354" y="13121"/>
                </a:lnTo>
                <a:lnTo>
                  <a:pt x="81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9662401" y="-351165"/>
            <a:ext cx="3567451" cy="7850433"/>
            <a:chOff x="7246801" y="-263374"/>
            <a:chExt cx="2675588" cy="5887825"/>
          </a:xfrm>
        </p:grpSpPr>
        <p:sp>
          <p:nvSpPr>
            <p:cNvPr id="357" name="Google Shape;357;p14"/>
            <p:cNvSpPr/>
            <p:nvPr/>
          </p:nvSpPr>
          <p:spPr>
            <a:xfrm rot="446362" flipH="1">
              <a:off x="8227056" y="323763"/>
              <a:ext cx="982081" cy="5259244"/>
            </a:xfrm>
            <a:custGeom>
              <a:avLst/>
              <a:gdLst/>
              <a:ahLst/>
              <a:cxnLst/>
              <a:rect l="l" t="t" r="r" b="b"/>
              <a:pathLst>
                <a:path w="11934" h="63909" extrusionOk="0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905550" y="-124620"/>
              <a:ext cx="1016840" cy="1324248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246801" y="-263374"/>
              <a:ext cx="2075648" cy="1807245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459704" flipH="1">
              <a:off x="8567896" y="3998092"/>
              <a:ext cx="1046489" cy="1362906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7707293" y="4177715"/>
              <a:ext cx="1352795" cy="1177932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4"/>
          <p:cNvSpPr/>
          <p:nvPr/>
        </p:nvSpPr>
        <p:spPr>
          <a:xfrm flipH="1">
            <a:off x="440920" y="25560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 flipH="1">
            <a:off x="80567" y="14640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" name="Google Shape;364;p14"/>
          <p:cNvGrpSpPr/>
          <p:nvPr/>
        </p:nvGrpSpPr>
        <p:grpSpPr>
          <a:xfrm rot="-9900040">
            <a:off x="-2028349" y="5324116"/>
            <a:ext cx="4508431" cy="2998301"/>
            <a:chOff x="10937077" y="-331758"/>
            <a:chExt cx="3381424" cy="2248793"/>
          </a:xfrm>
        </p:grpSpPr>
        <p:sp>
          <p:nvSpPr>
            <p:cNvPr id="365" name="Google Shape;365;p14"/>
            <p:cNvSpPr/>
            <p:nvPr/>
          </p:nvSpPr>
          <p:spPr>
            <a:xfrm rot="-2001597" flipH="1">
              <a:off x="11933074" y="113609"/>
              <a:ext cx="1449415" cy="1531058"/>
            </a:xfrm>
            <a:custGeom>
              <a:avLst/>
              <a:gdLst/>
              <a:ahLst/>
              <a:cxnLst/>
              <a:rect l="l" t="t" r="r" b="b"/>
              <a:pathLst>
                <a:path w="18878" h="19941" extrusionOk="0">
                  <a:moveTo>
                    <a:pt x="8786" y="0"/>
                  </a:moveTo>
                  <a:cubicBezTo>
                    <a:pt x="8241" y="0"/>
                    <a:pt x="7701" y="38"/>
                    <a:pt x="7174" y="116"/>
                  </a:cubicBezTo>
                  <a:cubicBezTo>
                    <a:pt x="5161" y="415"/>
                    <a:pt x="3045" y="1038"/>
                    <a:pt x="1766" y="2616"/>
                  </a:cubicBezTo>
                  <a:cubicBezTo>
                    <a:pt x="495" y="4168"/>
                    <a:pt x="299" y="6318"/>
                    <a:pt x="188" y="8322"/>
                  </a:cubicBezTo>
                  <a:cubicBezTo>
                    <a:pt x="86" y="10259"/>
                    <a:pt x="0" y="12238"/>
                    <a:pt x="512" y="14114"/>
                  </a:cubicBezTo>
                  <a:cubicBezTo>
                    <a:pt x="614" y="14515"/>
                    <a:pt x="759" y="14925"/>
                    <a:pt x="1015" y="15249"/>
                  </a:cubicBezTo>
                  <a:cubicBezTo>
                    <a:pt x="1269" y="15579"/>
                    <a:pt x="2121" y="16196"/>
                    <a:pt x="2542" y="16196"/>
                  </a:cubicBezTo>
                  <a:cubicBezTo>
                    <a:pt x="2545" y="16196"/>
                    <a:pt x="2548" y="16196"/>
                    <a:pt x="2551" y="16196"/>
                  </a:cubicBezTo>
                  <a:cubicBezTo>
                    <a:pt x="3736" y="16476"/>
                    <a:pt x="4941" y="16614"/>
                    <a:pt x="6143" y="16614"/>
                  </a:cubicBezTo>
                  <a:cubicBezTo>
                    <a:pt x="8419" y="16614"/>
                    <a:pt x="10682" y="16118"/>
                    <a:pt x="12770" y="15146"/>
                  </a:cubicBezTo>
                  <a:cubicBezTo>
                    <a:pt x="13810" y="17066"/>
                    <a:pt x="15448" y="18686"/>
                    <a:pt x="17239" y="19940"/>
                  </a:cubicBezTo>
                  <a:cubicBezTo>
                    <a:pt x="18877" y="13304"/>
                    <a:pt x="17316" y="5977"/>
                    <a:pt x="12940" y="731"/>
                  </a:cubicBezTo>
                  <a:cubicBezTo>
                    <a:pt x="11641" y="256"/>
                    <a:pt x="10199" y="0"/>
                    <a:pt x="8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4"/>
            <p:cNvSpPr/>
            <p:nvPr/>
          </p:nvSpPr>
          <p:spPr>
            <a:xfrm rot="1992037" flipH="1">
              <a:off x="11531744" y="474850"/>
              <a:ext cx="846932" cy="1262873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3693765" flipH="1">
              <a:off x="11558067" y="-349507"/>
              <a:ext cx="794292" cy="1885524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-2976367">
              <a:off x="12854117" y="331148"/>
              <a:ext cx="653028" cy="1550266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-3113124">
              <a:off x="12541015" y="-194137"/>
              <a:ext cx="1273995" cy="1899699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-5400000">
              <a:off x="12893423" y="-456411"/>
              <a:ext cx="569176" cy="1351131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" name="Google Shape;371;p1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2"/>
          </p:nvPr>
        </p:nvSpPr>
        <p:spPr>
          <a:xfrm>
            <a:off x="950117" y="4021384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1"/>
          </p:nvPr>
        </p:nvSpPr>
        <p:spPr>
          <a:xfrm>
            <a:off x="950117" y="4775784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3"/>
          </p:nvPr>
        </p:nvSpPr>
        <p:spPr>
          <a:xfrm>
            <a:off x="3521261" y="4022319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4"/>
          </p:nvPr>
        </p:nvSpPr>
        <p:spPr>
          <a:xfrm>
            <a:off x="3521261" y="4776767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5"/>
          </p:nvPr>
        </p:nvSpPr>
        <p:spPr>
          <a:xfrm>
            <a:off x="6092405" y="4021400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6"/>
          </p:nvPr>
        </p:nvSpPr>
        <p:spPr>
          <a:xfrm>
            <a:off x="6092405" y="4775800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 idx="7"/>
          </p:nvPr>
        </p:nvSpPr>
        <p:spPr>
          <a:xfrm>
            <a:off x="8674283" y="4022333"/>
            <a:ext cx="25676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subTitle" idx="8"/>
          </p:nvPr>
        </p:nvSpPr>
        <p:spPr>
          <a:xfrm>
            <a:off x="8674283" y="4776772"/>
            <a:ext cx="25676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title" idx="9" hasCustomPrompt="1"/>
          </p:nvPr>
        </p:nvSpPr>
        <p:spPr>
          <a:xfrm>
            <a:off x="9501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3" hasCustomPrompt="1"/>
          </p:nvPr>
        </p:nvSpPr>
        <p:spPr>
          <a:xfrm>
            <a:off x="3516884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4" hasCustomPrompt="1"/>
          </p:nvPr>
        </p:nvSpPr>
        <p:spPr>
          <a:xfrm>
            <a:off x="6083651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4"/>
          <p:cNvSpPr txBox="1">
            <a:spLocks noGrp="1"/>
          </p:cNvSpPr>
          <p:nvPr>
            <p:ph type="title" idx="15" hasCustomPrompt="1"/>
          </p:nvPr>
        </p:nvSpPr>
        <p:spPr>
          <a:xfrm>
            <a:off x="86504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90049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/>
          <p:nvPr/>
        </p:nvSpPr>
        <p:spPr>
          <a:xfrm rot="-6143290">
            <a:off x="9596455" y="4517893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5197208">
            <a:off x="10382674" y="5414868"/>
            <a:ext cx="2370972" cy="206425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7" name="Google Shape;387;p15"/>
          <p:cNvGrpSpPr/>
          <p:nvPr/>
        </p:nvGrpSpPr>
        <p:grpSpPr>
          <a:xfrm rot="-7366743" flipH="1">
            <a:off x="10451044" y="-321187"/>
            <a:ext cx="2263213" cy="3298521"/>
            <a:chOff x="4572000" y="5120400"/>
            <a:chExt cx="1490156" cy="2171565"/>
          </a:xfrm>
        </p:grpSpPr>
        <p:sp>
          <p:nvSpPr>
            <p:cNvPr id="388" name="Google Shape;388;p15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5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5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15"/>
          <p:cNvGrpSpPr/>
          <p:nvPr/>
        </p:nvGrpSpPr>
        <p:grpSpPr>
          <a:xfrm rot="442446">
            <a:off x="-1634279" y="895677"/>
            <a:ext cx="4334061" cy="2484727"/>
            <a:chOff x="870275" y="2853175"/>
            <a:chExt cx="764100" cy="438050"/>
          </a:xfrm>
        </p:grpSpPr>
        <p:sp>
          <p:nvSpPr>
            <p:cNvPr id="406" name="Google Shape;406;p15"/>
            <p:cNvSpPr/>
            <p:nvPr/>
          </p:nvSpPr>
          <p:spPr>
            <a:xfrm>
              <a:off x="870275" y="2853175"/>
              <a:ext cx="764100" cy="438050"/>
            </a:xfrm>
            <a:custGeom>
              <a:avLst/>
              <a:gdLst/>
              <a:ahLst/>
              <a:cxnLst/>
              <a:rect l="l" t="t" r="r" b="b"/>
              <a:pathLst>
                <a:path w="30564" h="17522" extrusionOk="0">
                  <a:moveTo>
                    <a:pt x="11070" y="0"/>
                  </a:moveTo>
                  <a:cubicBezTo>
                    <a:pt x="10696" y="0"/>
                    <a:pt x="10293" y="116"/>
                    <a:pt x="9954" y="194"/>
                  </a:cubicBezTo>
                  <a:cubicBezTo>
                    <a:pt x="6075" y="1123"/>
                    <a:pt x="1259" y="2381"/>
                    <a:pt x="626" y="4724"/>
                  </a:cubicBezTo>
                  <a:cubicBezTo>
                    <a:pt x="1" y="7076"/>
                    <a:pt x="2379" y="10113"/>
                    <a:pt x="3064" y="11128"/>
                  </a:cubicBezTo>
                  <a:cubicBezTo>
                    <a:pt x="3680" y="12039"/>
                    <a:pt x="5503" y="13063"/>
                    <a:pt x="6266" y="13853"/>
                  </a:cubicBezTo>
                  <a:cubicBezTo>
                    <a:pt x="6622" y="14217"/>
                    <a:pt x="7125" y="14209"/>
                    <a:pt x="7568" y="14452"/>
                  </a:cubicBezTo>
                  <a:cubicBezTo>
                    <a:pt x="7810" y="14583"/>
                    <a:pt x="8124" y="14759"/>
                    <a:pt x="8421" y="14759"/>
                  </a:cubicBezTo>
                  <a:cubicBezTo>
                    <a:pt x="8497" y="14759"/>
                    <a:pt x="8572" y="14747"/>
                    <a:pt x="8644" y="14721"/>
                  </a:cubicBezTo>
                  <a:cubicBezTo>
                    <a:pt x="9035" y="14573"/>
                    <a:pt x="9043" y="14165"/>
                    <a:pt x="9009" y="13810"/>
                  </a:cubicBezTo>
                  <a:cubicBezTo>
                    <a:pt x="8948" y="13350"/>
                    <a:pt x="8826" y="12898"/>
                    <a:pt x="8653" y="12465"/>
                  </a:cubicBezTo>
                  <a:cubicBezTo>
                    <a:pt x="8462" y="11953"/>
                    <a:pt x="8236" y="11458"/>
                    <a:pt x="8106" y="10929"/>
                  </a:cubicBezTo>
                  <a:cubicBezTo>
                    <a:pt x="8063" y="10720"/>
                    <a:pt x="8028" y="10434"/>
                    <a:pt x="8228" y="10304"/>
                  </a:cubicBezTo>
                  <a:cubicBezTo>
                    <a:pt x="8299" y="10252"/>
                    <a:pt x="8379" y="10231"/>
                    <a:pt x="8462" y="10231"/>
                  </a:cubicBezTo>
                  <a:cubicBezTo>
                    <a:pt x="8670" y="10231"/>
                    <a:pt x="8897" y="10363"/>
                    <a:pt x="9052" y="10469"/>
                  </a:cubicBezTo>
                  <a:cubicBezTo>
                    <a:pt x="9816" y="11015"/>
                    <a:pt x="10440" y="11753"/>
                    <a:pt x="11039" y="12456"/>
                  </a:cubicBezTo>
                  <a:cubicBezTo>
                    <a:pt x="11690" y="13228"/>
                    <a:pt x="12323" y="14018"/>
                    <a:pt x="13052" y="14721"/>
                  </a:cubicBezTo>
                  <a:cubicBezTo>
                    <a:pt x="13365" y="15042"/>
                    <a:pt x="13712" y="15328"/>
                    <a:pt x="14076" y="15589"/>
                  </a:cubicBezTo>
                  <a:cubicBezTo>
                    <a:pt x="14423" y="15823"/>
                    <a:pt x="14840" y="16083"/>
                    <a:pt x="15274" y="16127"/>
                  </a:cubicBezTo>
                  <a:cubicBezTo>
                    <a:pt x="15314" y="16132"/>
                    <a:pt x="15355" y="16134"/>
                    <a:pt x="15396" y="16134"/>
                  </a:cubicBezTo>
                  <a:cubicBezTo>
                    <a:pt x="15698" y="16134"/>
                    <a:pt x="16003" y="15993"/>
                    <a:pt x="16133" y="15710"/>
                  </a:cubicBezTo>
                  <a:cubicBezTo>
                    <a:pt x="16211" y="15536"/>
                    <a:pt x="16168" y="15415"/>
                    <a:pt x="16107" y="15250"/>
                  </a:cubicBezTo>
                  <a:cubicBezTo>
                    <a:pt x="15881" y="14660"/>
                    <a:pt x="15621" y="14079"/>
                    <a:pt x="15326" y="13515"/>
                  </a:cubicBezTo>
                  <a:cubicBezTo>
                    <a:pt x="15031" y="12924"/>
                    <a:pt x="14727" y="12334"/>
                    <a:pt x="14441" y="11736"/>
                  </a:cubicBezTo>
                  <a:cubicBezTo>
                    <a:pt x="14406" y="11692"/>
                    <a:pt x="14380" y="11631"/>
                    <a:pt x="14363" y="11579"/>
                  </a:cubicBezTo>
                  <a:cubicBezTo>
                    <a:pt x="14338" y="11375"/>
                    <a:pt x="14456" y="11318"/>
                    <a:pt x="14593" y="11318"/>
                  </a:cubicBezTo>
                  <a:cubicBezTo>
                    <a:pt x="14700" y="11318"/>
                    <a:pt x="14820" y="11353"/>
                    <a:pt x="14892" y="11380"/>
                  </a:cubicBezTo>
                  <a:cubicBezTo>
                    <a:pt x="15187" y="11493"/>
                    <a:pt x="15439" y="11710"/>
                    <a:pt x="15690" y="11892"/>
                  </a:cubicBezTo>
                  <a:cubicBezTo>
                    <a:pt x="16168" y="12239"/>
                    <a:pt x="16628" y="12612"/>
                    <a:pt x="17061" y="13011"/>
                  </a:cubicBezTo>
                  <a:cubicBezTo>
                    <a:pt x="17799" y="13679"/>
                    <a:pt x="18476" y="14400"/>
                    <a:pt x="19179" y="15111"/>
                  </a:cubicBezTo>
                  <a:cubicBezTo>
                    <a:pt x="19561" y="15493"/>
                    <a:pt x="19960" y="15884"/>
                    <a:pt x="20350" y="16231"/>
                  </a:cubicBezTo>
                  <a:cubicBezTo>
                    <a:pt x="20741" y="16578"/>
                    <a:pt x="21140" y="16960"/>
                    <a:pt x="21591" y="17229"/>
                  </a:cubicBezTo>
                  <a:cubicBezTo>
                    <a:pt x="21854" y="17382"/>
                    <a:pt x="22191" y="17522"/>
                    <a:pt x="22514" y="17522"/>
                  </a:cubicBezTo>
                  <a:cubicBezTo>
                    <a:pt x="22629" y="17522"/>
                    <a:pt x="22742" y="17504"/>
                    <a:pt x="22850" y="17463"/>
                  </a:cubicBezTo>
                  <a:cubicBezTo>
                    <a:pt x="23223" y="17324"/>
                    <a:pt x="23257" y="16977"/>
                    <a:pt x="23127" y="16639"/>
                  </a:cubicBezTo>
                  <a:cubicBezTo>
                    <a:pt x="22928" y="16161"/>
                    <a:pt x="22546" y="15736"/>
                    <a:pt x="22233" y="15337"/>
                  </a:cubicBezTo>
                  <a:cubicBezTo>
                    <a:pt x="21869" y="14886"/>
                    <a:pt x="21496" y="14434"/>
                    <a:pt x="21149" y="13966"/>
                  </a:cubicBezTo>
                  <a:cubicBezTo>
                    <a:pt x="20958" y="13714"/>
                    <a:pt x="20776" y="13462"/>
                    <a:pt x="20602" y="13193"/>
                  </a:cubicBezTo>
                  <a:cubicBezTo>
                    <a:pt x="20515" y="13055"/>
                    <a:pt x="20428" y="12959"/>
                    <a:pt x="20463" y="12794"/>
                  </a:cubicBezTo>
                  <a:cubicBezTo>
                    <a:pt x="20498" y="12647"/>
                    <a:pt x="20507" y="12647"/>
                    <a:pt x="20645" y="12629"/>
                  </a:cubicBezTo>
                  <a:cubicBezTo>
                    <a:pt x="20670" y="12625"/>
                    <a:pt x="20695" y="12622"/>
                    <a:pt x="20720" y="12622"/>
                  </a:cubicBezTo>
                  <a:cubicBezTo>
                    <a:pt x="20784" y="12622"/>
                    <a:pt x="20849" y="12637"/>
                    <a:pt x="20906" y="12655"/>
                  </a:cubicBezTo>
                  <a:cubicBezTo>
                    <a:pt x="21157" y="12751"/>
                    <a:pt x="21374" y="13020"/>
                    <a:pt x="21583" y="13193"/>
                  </a:cubicBezTo>
                  <a:cubicBezTo>
                    <a:pt x="21765" y="13350"/>
                    <a:pt x="21956" y="13506"/>
                    <a:pt x="22155" y="13662"/>
                  </a:cubicBezTo>
                  <a:cubicBezTo>
                    <a:pt x="23032" y="14356"/>
                    <a:pt x="23969" y="14972"/>
                    <a:pt x="24950" y="15510"/>
                  </a:cubicBezTo>
                  <a:cubicBezTo>
                    <a:pt x="25138" y="15611"/>
                    <a:pt x="25411" y="15767"/>
                    <a:pt x="25659" y="15767"/>
                  </a:cubicBezTo>
                  <a:cubicBezTo>
                    <a:pt x="25776" y="15767"/>
                    <a:pt x="25888" y="15732"/>
                    <a:pt x="25982" y="15641"/>
                  </a:cubicBezTo>
                  <a:cubicBezTo>
                    <a:pt x="26269" y="15354"/>
                    <a:pt x="25913" y="14938"/>
                    <a:pt x="25713" y="14721"/>
                  </a:cubicBezTo>
                  <a:cubicBezTo>
                    <a:pt x="25496" y="14469"/>
                    <a:pt x="25279" y="14217"/>
                    <a:pt x="25062" y="13966"/>
                  </a:cubicBezTo>
                  <a:lnTo>
                    <a:pt x="24767" y="13636"/>
                  </a:lnTo>
                  <a:cubicBezTo>
                    <a:pt x="24707" y="13558"/>
                    <a:pt x="24498" y="13393"/>
                    <a:pt x="24472" y="13298"/>
                  </a:cubicBezTo>
                  <a:lnTo>
                    <a:pt x="24542" y="13029"/>
                  </a:lnTo>
                  <a:cubicBezTo>
                    <a:pt x="24611" y="13037"/>
                    <a:pt x="24681" y="13055"/>
                    <a:pt x="24741" y="13089"/>
                  </a:cubicBezTo>
                  <a:cubicBezTo>
                    <a:pt x="24793" y="13107"/>
                    <a:pt x="24845" y="13133"/>
                    <a:pt x="24897" y="13150"/>
                  </a:cubicBezTo>
                  <a:lnTo>
                    <a:pt x="25227" y="13272"/>
                  </a:lnTo>
                  <a:cubicBezTo>
                    <a:pt x="25453" y="13350"/>
                    <a:pt x="25678" y="13428"/>
                    <a:pt x="25904" y="13506"/>
                  </a:cubicBezTo>
                  <a:cubicBezTo>
                    <a:pt x="26850" y="13827"/>
                    <a:pt x="27822" y="14105"/>
                    <a:pt x="28802" y="14313"/>
                  </a:cubicBezTo>
                  <a:cubicBezTo>
                    <a:pt x="29000" y="14353"/>
                    <a:pt x="29473" y="14471"/>
                    <a:pt x="29875" y="14471"/>
                  </a:cubicBezTo>
                  <a:cubicBezTo>
                    <a:pt x="30249" y="14471"/>
                    <a:pt x="30563" y="14369"/>
                    <a:pt x="30538" y="14009"/>
                  </a:cubicBezTo>
                  <a:cubicBezTo>
                    <a:pt x="30512" y="13645"/>
                    <a:pt x="30061" y="13350"/>
                    <a:pt x="29783" y="13176"/>
                  </a:cubicBezTo>
                  <a:cubicBezTo>
                    <a:pt x="29323" y="12916"/>
                    <a:pt x="28837" y="12708"/>
                    <a:pt x="28325" y="12560"/>
                  </a:cubicBezTo>
                  <a:cubicBezTo>
                    <a:pt x="27995" y="12456"/>
                    <a:pt x="24585" y="11475"/>
                    <a:pt x="24620" y="11328"/>
                  </a:cubicBezTo>
                  <a:cubicBezTo>
                    <a:pt x="24681" y="11085"/>
                    <a:pt x="25340" y="11007"/>
                    <a:pt x="25548" y="10946"/>
                  </a:cubicBezTo>
                  <a:cubicBezTo>
                    <a:pt x="25800" y="10877"/>
                    <a:pt x="26043" y="10790"/>
                    <a:pt x="26277" y="10703"/>
                  </a:cubicBezTo>
                  <a:cubicBezTo>
                    <a:pt x="26729" y="10538"/>
                    <a:pt x="27154" y="10330"/>
                    <a:pt x="27562" y="10069"/>
                  </a:cubicBezTo>
                  <a:cubicBezTo>
                    <a:pt x="27857" y="9870"/>
                    <a:pt x="28247" y="9601"/>
                    <a:pt x="28395" y="9245"/>
                  </a:cubicBezTo>
                  <a:cubicBezTo>
                    <a:pt x="28542" y="8898"/>
                    <a:pt x="28152" y="8690"/>
                    <a:pt x="27865" y="8629"/>
                  </a:cubicBezTo>
                  <a:cubicBezTo>
                    <a:pt x="27548" y="8566"/>
                    <a:pt x="27226" y="8540"/>
                    <a:pt x="26902" y="8540"/>
                  </a:cubicBezTo>
                  <a:cubicBezTo>
                    <a:pt x="26163" y="8540"/>
                    <a:pt x="25416" y="8673"/>
                    <a:pt x="24698" y="8794"/>
                  </a:cubicBezTo>
                  <a:lnTo>
                    <a:pt x="22789" y="9098"/>
                  </a:lnTo>
                  <a:lnTo>
                    <a:pt x="21817" y="9254"/>
                  </a:lnTo>
                  <a:cubicBezTo>
                    <a:pt x="21647" y="9282"/>
                    <a:pt x="21477" y="9325"/>
                    <a:pt x="21307" y="9325"/>
                  </a:cubicBezTo>
                  <a:cubicBezTo>
                    <a:pt x="21217" y="9325"/>
                    <a:pt x="21126" y="9313"/>
                    <a:pt x="21036" y="9280"/>
                  </a:cubicBezTo>
                  <a:cubicBezTo>
                    <a:pt x="20750" y="9184"/>
                    <a:pt x="20454" y="8863"/>
                    <a:pt x="20776" y="8620"/>
                  </a:cubicBezTo>
                  <a:cubicBezTo>
                    <a:pt x="21036" y="8429"/>
                    <a:pt x="21348" y="8282"/>
                    <a:pt x="21626" y="8108"/>
                  </a:cubicBezTo>
                  <a:lnTo>
                    <a:pt x="23266" y="7119"/>
                  </a:lnTo>
                  <a:cubicBezTo>
                    <a:pt x="23683" y="6867"/>
                    <a:pt x="24854" y="6251"/>
                    <a:pt x="24143" y="5653"/>
                  </a:cubicBezTo>
                  <a:cubicBezTo>
                    <a:pt x="23885" y="5430"/>
                    <a:pt x="23548" y="5377"/>
                    <a:pt x="23212" y="5377"/>
                  </a:cubicBezTo>
                  <a:cubicBezTo>
                    <a:pt x="23051" y="5377"/>
                    <a:pt x="22889" y="5390"/>
                    <a:pt x="22737" y="5401"/>
                  </a:cubicBezTo>
                  <a:cubicBezTo>
                    <a:pt x="22225" y="5444"/>
                    <a:pt x="21721" y="5531"/>
                    <a:pt x="21235" y="5653"/>
                  </a:cubicBezTo>
                  <a:cubicBezTo>
                    <a:pt x="20038" y="5948"/>
                    <a:pt x="18866" y="6312"/>
                    <a:pt x="17686" y="6642"/>
                  </a:cubicBezTo>
                  <a:cubicBezTo>
                    <a:pt x="17070" y="6815"/>
                    <a:pt x="16463" y="6998"/>
                    <a:pt x="15847" y="7162"/>
                  </a:cubicBezTo>
                  <a:cubicBezTo>
                    <a:pt x="15650" y="7228"/>
                    <a:pt x="15441" y="7261"/>
                    <a:pt x="15230" y="7261"/>
                  </a:cubicBezTo>
                  <a:cubicBezTo>
                    <a:pt x="15135" y="7261"/>
                    <a:pt x="15039" y="7254"/>
                    <a:pt x="14944" y="7241"/>
                  </a:cubicBezTo>
                  <a:cubicBezTo>
                    <a:pt x="14840" y="7223"/>
                    <a:pt x="14805" y="7232"/>
                    <a:pt x="14762" y="7136"/>
                  </a:cubicBezTo>
                  <a:cubicBezTo>
                    <a:pt x="14701" y="6998"/>
                    <a:pt x="14857" y="6893"/>
                    <a:pt x="14944" y="6807"/>
                  </a:cubicBezTo>
                  <a:cubicBezTo>
                    <a:pt x="15031" y="6729"/>
                    <a:pt x="15126" y="6650"/>
                    <a:pt x="15222" y="6581"/>
                  </a:cubicBezTo>
                  <a:cubicBezTo>
                    <a:pt x="16081" y="5939"/>
                    <a:pt x="17061" y="5488"/>
                    <a:pt x="17964" y="4915"/>
                  </a:cubicBezTo>
                  <a:cubicBezTo>
                    <a:pt x="18606" y="4498"/>
                    <a:pt x="19838" y="3743"/>
                    <a:pt x="19595" y="2824"/>
                  </a:cubicBezTo>
                  <a:cubicBezTo>
                    <a:pt x="19414" y="2150"/>
                    <a:pt x="18767" y="1955"/>
                    <a:pt x="18122" y="1955"/>
                  </a:cubicBezTo>
                  <a:cubicBezTo>
                    <a:pt x="17811" y="1955"/>
                    <a:pt x="17501" y="2001"/>
                    <a:pt x="17244" y="2060"/>
                  </a:cubicBezTo>
                  <a:cubicBezTo>
                    <a:pt x="16150" y="2312"/>
                    <a:pt x="15100" y="2719"/>
                    <a:pt x="14128" y="3275"/>
                  </a:cubicBezTo>
                  <a:cubicBezTo>
                    <a:pt x="13156" y="3804"/>
                    <a:pt x="12185" y="4299"/>
                    <a:pt x="11074" y="4420"/>
                  </a:cubicBezTo>
                  <a:cubicBezTo>
                    <a:pt x="10911" y="4439"/>
                    <a:pt x="10748" y="4448"/>
                    <a:pt x="10584" y="4448"/>
                  </a:cubicBezTo>
                  <a:cubicBezTo>
                    <a:pt x="10442" y="4448"/>
                    <a:pt x="10299" y="4441"/>
                    <a:pt x="10154" y="4429"/>
                  </a:cubicBezTo>
                  <a:cubicBezTo>
                    <a:pt x="9850" y="4412"/>
                    <a:pt x="9139" y="4342"/>
                    <a:pt x="9581" y="3830"/>
                  </a:cubicBezTo>
                  <a:cubicBezTo>
                    <a:pt x="9937" y="3414"/>
                    <a:pt x="10423" y="3084"/>
                    <a:pt x="10822" y="2702"/>
                  </a:cubicBezTo>
                  <a:cubicBezTo>
                    <a:pt x="11187" y="2381"/>
                    <a:pt x="11508" y="1999"/>
                    <a:pt x="11751" y="1583"/>
                  </a:cubicBezTo>
                  <a:cubicBezTo>
                    <a:pt x="11933" y="1253"/>
                    <a:pt x="12124" y="810"/>
                    <a:pt x="11968" y="437"/>
                  </a:cubicBezTo>
                  <a:cubicBezTo>
                    <a:pt x="11968" y="428"/>
                    <a:pt x="11968" y="420"/>
                    <a:pt x="11959" y="411"/>
                  </a:cubicBezTo>
                  <a:cubicBezTo>
                    <a:pt x="11959" y="402"/>
                    <a:pt x="11950" y="402"/>
                    <a:pt x="11942" y="394"/>
                  </a:cubicBezTo>
                  <a:cubicBezTo>
                    <a:pt x="11720" y="94"/>
                    <a:pt x="11407" y="0"/>
                    <a:pt x="1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85700" y="2967175"/>
              <a:ext cx="658825" cy="213550"/>
            </a:xfrm>
            <a:custGeom>
              <a:avLst/>
              <a:gdLst/>
              <a:ahLst/>
              <a:cxnLst/>
              <a:rect l="l" t="t" r="r" b="b"/>
              <a:pathLst>
                <a:path w="26353" h="8542" extrusionOk="0">
                  <a:moveTo>
                    <a:pt x="236" y="0"/>
                  </a:moveTo>
                  <a:cubicBezTo>
                    <a:pt x="64" y="0"/>
                    <a:pt x="1" y="273"/>
                    <a:pt x="191" y="329"/>
                  </a:cubicBezTo>
                  <a:cubicBezTo>
                    <a:pt x="2109" y="884"/>
                    <a:pt x="4027" y="1466"/>
                    <a:pt x="5936" y="2056"/>
                  </a:cubicBezTo>
                  <a:cubicBezTo>
                    <a:pt x="12687" y="4138"/>
                    <a:pt x="19378" y="6403"/>
                    <a:pt x="26103" y="8538"/>
                  </a:cubicBezTo>
                  <a:cubicBezTo>
                    <a:pt x="26114" y="8540"/>
                    <a:pt x="26125" y="8541"/>
                    <a:pt x="26135" y="8541"/>
                  </a:cubicBezTo>
                  <a:cubicBezTo>
                    <a:pt x="26294" y="8541"/>
                    <a:pt x="26352" y="8308"/>
                    <a:pt x="26190" y="8243"/>
                  </a:cubicBezTo>
                  <a:cubicBezTo>
                    <a:pt x="24289" y="7618"/>
                    <a:pt x="22389" y="7002"/>
                    <a:pt x="20488" y="6377"/>
                  </a:cubicBezTo>
                  <a:cubicBezTo>
                    <a:pt x="13772" y="4182"/>
                    <a:pt x="7064" y="1986"/>
                    <a:pt x="286" y="8"/>
                  </a:cubicBezTo>
                  <a:cubicBezTo>
                    <a:pt x="269" y="3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8" name="Google Shape;408;p15"/>
          <p:cNvGrpSpPr/>
          <p:nvPr/>
        </p:nvGrpSpPr>
        <p:grpSpPr>
          <a:xfrm rot="712080">
            <a:off x="-895707" y="-747626"/>
            <a:ext cx="3125444" cy="2509529"/>
            <a:chOff x="1584900" y="2327725"/>
            <a:chExt cx="562125" cy="451350"/>
          </a:xfrm>
        </p:grpSpPr>
        <p:sp>
          <p:nvSpPr>
            <p:cNvPr id="409" name="Google Shape;409;p1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" name="Google Shape;441;p15"/>
          <p:cNvGrpSpPr/>
          <p:nvPr/>
        </p:nvGrpSpPr>
        <p:grpSpPr>
          <a:xfrm rot="-3158354">
            <a:off x="-807508" y="4587163"/>
            <a:ext cx="2390152" cy="3009331"/>
            <a:chOff x="996775" y="3720000"/>
            <a:chExt cx="527400" cy="664025"/>
          </a:xfrm>
        </p:grpSpPr>
        <p:sp>
          <p:nvSpPr>
            <p:cNvPr id="442" name="Google Shape;442;p15"/>
            <p:cNvSpPr/>
            <p:nvPr/>
          </p:nvSpPr>
          <p:spPr>
            <a:xfrm>
              <a:off x="996775" y="3720000"/>
              <a:ext cx="527400" cy="664025"/>
            </a:xfrm>
            <a:custGeom>
              <a:avLst/>
              <a:gdLst/>
              <a:ahLst/>
              <a:cxnLst/>
              <a:rect l="l" t="t" r="r" b="b"/>
              <a:pathLst>
                <a:path w="21096" h="26561" extrusionOk="0">
                  <a:moveTo>
                    <a:pt x="8470" y="0"/>
                  </a:moveTo>
                  <a:cubicBezTo>
                    <a:pt x="8447" y="0"/>
                    <a:pt x="8423" y="7"/>
                    <a:pt x="8400" y="24"/>
                  </a:cubicBezTo>
                  <a:cubicBezTo>
                    <a:pt x="5415" y="2133"/>
                    <a:pt x="4183" y="5795"/>
                    <a:pt x="4044" y="9327"/>
                  </a:cubicBezTo>
                  <a:cubicBezTo>
                    <a:pt x="4009" y="10420"/>
                    <a:pt x="4053" y="11513"/>
                    <a:pt x="4165" y="12598"/>
                  </a:cubicBezTo>
                  <a:lnTo>
                    <a:pt x="4165" y="12607"/>
                  </a:lnTo>
                  <a:cubicBezTo>
                    <a:pt x="4148" y="12624"/>
                    <a:pt x="4131" y="12650"/>
                    <a:pt x="4122" y="12685"/>
                  </a:cubicBezTo>
                  <a:cubicBezTo>
                    <a:pt x="4122" y="12694"/>
                    <a:pt x="4113" y="12702"/>
                    <a:pt x="4113" y="12711"/>
                  </a:cubicBezTo>
                  <a:cubicBezTo>
                    <a:pt x="1857" y="15575"/>
                    <a:pt x="0" y="19020"/>
                    <a:pt x="260" y="22768"/>
                  </a:cubicBezTo>
                  <a:cubicBezTo>
                    <a:pt x="321" y="23714"/>
                    <a:pt x="538" y="24651"/>
                    <a:pt x="894" y="25537"/>
                  </a:cubicBezTo>
                  <a:cubicBezTo>
                    <a:pt x="921" y="25582"/>
                    <a:pt x="970" y="25606"/>
                    <a:pt x="1018" y="25606"/>
                  </a:cubicBezTo>
                  <a:cubicBezTo>
                    <a:pt x="1061" y="25606"/>
                    <a:pt x="1104" y="25586"/>
                    <a:pt x="1128" y="25545"/>
                  </a:cubicBezTo>
                  <a:cubicBezTo>
                    <a:pt x="2144" y="23896"/>
                    <a:pt x="2951" y="22118"/>
                    <a:pt x="3532" y="20269"/>
                  </a:cubicBezTo>
                  <a:cubicBezTo>
                    <a:pt x="3801" y="21363"/>
                    <a:pt x="4209" y="22430"/>
                    <a:pt x="4608" y="23463"/>
                  </a:cubicBezTo>
                  <a:cubicBezTo>
                    <a:pt x="4999" y="24487"/>
                    <a:pt x="5441" y="25493"/>
                    <a:pt x="5918" y="26482"/>
                  </a:cubicBezTo>
                  <a:cubicBezTo>
                    <a:pt x="5949" y="26536"/>
                    <a:pt x="6001" y="26561"/>
                    <a:pt x="6054" y="26561"/>
                  </a:cubicBezTo>
                  <a:cubicBezTo>
                    <a:pt x="6121" y="26561"/>
                    <a:pt x="6189" y="26521"/>
                    <a:pt x="6213" y="26448"/>
                  </a:cubicBezTo>
                  <a:cubicBezTo>
                    <a:pt x="6604" y="24669"/>
                    <a:pt x="6968" y="22829"/>
                    <a:pt x="7055" y="20998"/>
                  </a:cubicBezTo>
                  <a:cubicBezTo>
                    <a:pt x="7758" y="22161"/>
                    <a:pt x="8652" y="23194"/>
                    <a:pt x="9693" y="24070"/>
                  </a:cubicBezTo>
                  <a:cubicBezTo>
                    <a:pt x="10552" y="24790"/>
                    <a:pt x="11533" y="25372"/>
                    <a:pt x="12583" y="25780"/>
                  </a:cubicBezTo>
                  <a:cubicBezTo>
                    <a:pt x="12598" y="25784"/>
                    <a:pt x="12613" y="25786"/>
                    <a:pt x="12627" y="25786"/>
                  </a:cubicBezTo>
                  <a:cubicBezTo>
                    <a:pt x="12723" y="25786"/>
                    <a:pt x="12805" y="25694"/>
                    <a:pt x="12782" y="25589"/>
                  </a:cubicBezTo>
                  <a:cubicBezTo>
                    <a:pt x="12253" y="23671"/>
                    <a:pt x="11524" y="21814"/>
                    <a:pt x="10587" y="20061"/>
                  </a:cubicBezTo>
                  <a:lnTo>
                    <a:pt x="10587" y="20061"/>
                  </a:lnTo>
                  <a:cubicBezTo>
                    <a:pt x="11620" y="20790"/>
                    <a:pt x="12756" y="21345"/>
                    <a:pt x="13954" y="21718"/>
                  </a:cubicBezTo>
                  <a:cubicBezTo>
                    <a:pt x="14874" y="22005"/>
                    <a:pt x="15824" y="22148"/>
                    <a:pt x="16777" y="22148"/>
                  </a:cubicBezTo>
                  <a:cubicBezTo>
                    <a:pt x="17065" y="22148"/>
                    <a:pt x="17354" y="22135"/>
                    <a:pt x="17642" y="22109"/>
                  </a:cubicBezTo>
                  <a:cubicBezTo>
                    <a:pt x="17764" y="22109"/>
                    <a:pt x="17842" y="21979"/>
                    <a:pt x="17790" y="21875"/>
                  </a:cubicBezTo>
                  <a:cubicBezTo>
                    <a:pt x="16904" y="20261"/>
                    <a:pt x="15585" y="18959"/>
                    <a:pt x="14119" y="17865"/>
                  </a:cubicBezTo>
                  <a:lnTo>
                    <a:pt x="14119" y="17865"/>
                  </a:lnTo>
                  <a:cubicBezTo>
                    <a:pt x="15039" y="18091"/>
                    <a:pt x="15993" y="18221"/>
                    <a:pt x="16948" y="18256"/>
                  </a:cubicBezTo>
                  <a:cubicBezTo>
                    <a:pt x="17081" y="18259"/>
                    <a:pt x="17214" y="18261"/>
                    <a:pt x="17347" y="18261"/>
                  </a:cubicBezTo>
                  <a:cubicBezTo>
                    <a:pt x="18550" y="18261"/>
                    <a:pt x="19752" y="18126"/>
                    <a:pt x="20940" y="17970"/>
                  </a:cubicBezTo>
                  <a:cubicBezTo>
                    <a:pt x="21096" y="17952"/>
                    <a:pt x="21078" y="17753"/>
                    <a:pt x="20983" y="17683"/>
                  </a:cubicBezTo>
                  <a:cubicBezTo>
                    <a:pt x="19169" y="16251"/>
                    <a:pt x="17312" y="14828"/>
                    <a:pt x="15143" y="13943"/>
                  </a:cubicBezTo>
                  <a:cubicBezTo>
                    <a:pt x="14891" y="13839"/>
                    <a:pt x="14640" y="13735"/>
                    <a:pt x="14379" y="13648"/>
                  </a:cubicBezTo>
                  <a:cubicBezTo>
                    <a:pt x="15394" y="13622"/>
                    <a:pt x="16401" y="13509"/>
                    <a:pt x="17390" y="13310"/>
                  </a:cubicBezTo>
                  <a:cubicBezTo>
                    <a:pt x="18510" y="13093"/>
                    <a:pt x="19586" y="12694"/>
                    <a:pt x="20584" y="12147"/>
                  </a:cubicBezTo>
                  <a:cubicBezTo>
                    <a:pt x="20688" y="12086"/>
                    <a:pt x="20697" y="11930"/>
                    <a:pt x="20592" y="11869"/>
                  </a:cubicBezTo>
                  <a:cubicBezTo>
                    <a:pt x="18724" y="10421"/>
                    <a:pt x="16509" y="9856"/>
                    <a:pt x="14257" y="9856"/>
                  </a:cubicBezTo>
                  <a:cubicBezTo>
                    <a:pt x="14092" y="9856"/>
                    <a:pt x="13928" y="9859"/>
                    <a:pt x="13763" y="9865"/>
                  </a:cubicBezTo>
                  <a:cubicBezTo>
                    <a:pt x="14449" y="9474"/>
                    <a:pt x="15117" y="9058"/>
                    <a:pt x="15759" y="8606"/>
                  </a:cubicBezTo>
                  <a:cubicBezTo>
                    <a:pt x="16679" y="7973"/>
                    <a:pt x="17564" y="7279"/>
                    <a:pt x="18397" y="6532"/>
                  </a:cubicBezTo>
                  <a:cubicBezTo>
                    <a:pt x="18484" y="6454"/>
                    <a:pt x="18449" y="6298"/>
                    <a:pt x="18336" y="6263"/>
                  </a:cubicBezTo>
                  <a:cubicBezTo>
                    <a:pt x="17652" y="6124"/>
                    <a:pt x="16971" y="6059"/>
                    <a:pt x="16296" y="6059"/>
                  </a:cubicBezTo>
                  <a:cubicBezTo>
                    <a:pt x="14491" y="6059"/>
                    <a:pt x="12733" y="6528"/>
                    <a:pt x="11090" y="7305"/>
                  </a:cubicBezTo>
                  <a:cubicBezTo>
                    <a:pt x="11429" y="6732"/>
                    <a:pt x="11732" y="6150"/>
                    <a:pt x="12010" y="5543"/>
                  </a:cubicBezTo>
                  <a:cubicBezTo>
                    <a:pt x="12505" y="4467"/>
                    <a:pt x="12930" y="3356"/>
                    <a:pt x="13347" y="2245"/>
                  </a:cubicBezTo>
                  <a:cubicBezTo>
                    <a:pt x="13375" y="2140"/>
                    <a:pt x="13284" y="2046"/>
                    <a:pt x="13183" y="2046"/>
                  </a:cubicBezTo>
                  <a:cubicBezTo>
                    <a:pt x="13160" y="2046"/>
                    <a:pt x="13135" y="2052"/>
                    <a:pt x="13112" y="2063"/>
                  </a:cubicBezTo>
                  <a:cubicBezTo>
                    <a:pt x="11455" y="3070"/>
                    <a:pt x="9867" y="4198"/>
                    <a:pt x="8374" y="5448"/>
                  </a:cubicBezTo>
                  <a:cubicBezTo>
                    <a:pt x="8157" y="5630"/>
                    <a:pt x="7940" y="5821"/>
                    <a:pt x="7723" y="6012"/>
                  </a:cubicBezTo>
                  <a:cubicBezTo>
                    <a:pt x="7992" y="5057"/>
                    <a:pt x="8201" y="4085"/>
                    <a:pt x="8348" y="3105"/>
                  </a:cubicBezTo>
                  <a:cubicBezTo>
                    <a:pt x="8504" y="2124"/>
                    <a:pt x="8582" y="1135"/>
                    <a:pt x="8608" y="145"/>
                  </a:cubicBezTo>
                  <a:cubicBezTo>
                    <a:pt x="8608" y="73"/>
                    <a:pt x="8543" y="0"/>
                    <a:pt x="8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102850" y="3900625"/>
              <a:ext cx="174100" cy="142800"/>
            </a:xfrm>
            <a:custGeom>
              <a:avLst/>
              <a:gdLst/>
              <a:ahLst/>
              <a:cxnLst/>
              <a:rect l="l" t="t" r="r" b="b"/>
              <a:pathLst>
                <a:path w="6964" h="5712" extrusionOk="0">
                  <a:moveTo>
                    <a:pt x="6761" y="0"/>
                  </a:moveTo>
                  <a:cubicBezTo>
                    <a:pt x="6739" y="0"/>
                    <a:pt x="6715" y="6"/>
                    <a:pt x="6691" y="19"/>
                  </a:cubicBezTo>
                  <a:lnTo>
                    <a:pt x="6691" y="28"/>
                  </a:lnTo>
                  <a:cubicBezTo>
                    <a:pt x="5459" y="687"/>
                    <a:pt x="4331" y="1590"/>
                    <a:pt x="3263" y="2492"/>
                  </a:cubicBezTo>
                  <a:cubicBezTo>
                    <a:pt x="2725" y="2952"/>
                    <a:pt x="2196" y="3421"/>
                    <a:pt x="1675" y="3907"/>
                  </a:cubicBezTo>
                  <a:cubicBezTo>
                    <a:pt x="1155" y="4392"/>
                    <a:pt x="591" y="4887"/>
                    <a:pt x="122" y="5425"/>
                  </a:cubicBezTo>
                  <a:cubicBezTo>
                    <a:pt x="0" y="5547"/>
                    <a:pt x="106" y="5711"/>
                    <a:pt x="236" y="5711"/>
                  </a:cubicBezTo>
                  <a:cubicBezTo>
                    <a:pt x="273" y="5711"/>
                    <a:pt x="312" y="5699"/>
                    <a:pt x="348" y="5668"/>
                  </a:cubicBezTo>
                  <a:cubicBezTo>
                    <a:pt x="868" y="5226"/>
                    <a:pt x="1328" y="4705"/>
                    <a:pt x="1823" y="4228"/>
                  </a:cubicBezTo>
                  <a:cubicBezTo>
                    <a:pt x="2344" y="3742"/>
                    <a:pt x="2873" y="3264"/>
                    <a:pt x="3411" y="2804"/>
                  </a:cubicBezTo>
                  <a:cubicBezTo>
                    <a:pt x="4496" y="1893"/>
                    <a:pt x="5641" y="1052"/>
                    <a:pt x="6830" y="279"/>
                  </a:cubicBezTo>
                  <a:cubicBezTo>
                    <a:pt x="6963" y="190"/>
                    <a:pt x="6888" y="0"/>
                    <a:pt x="6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107950" y="3964400"/>
              <a:ext cx="227800" cy="78725"/>
            </a:xfrm>
            <a:custGeom>
              <a:avLst/>
              <a:gdLst/>
              <a:ahLst/>
              <a:cxnLst/>
              <a:rect l="l" t="t" r="r" b="b"/>
              <a:pathLst>
                <a:path w="9112" h="3149" extrusionOk="0">
                  <a:moveTo>
                    <a:pt x="8970" y="0"/>
                  </a:moveTo>
                  <a:cubicBezTo>
                    <a:pt x="8964" y="0"/>
                    <a:pt x="8958" y="1"/>
                    <a:pt x="8952" y="2"/>
                  </a:cubicBezTo>
                  <a:cubicBezTo>
                    <a:pt x="8214" y="227"/>
                    <a:pt x="7485" y="514"/>
                    <a:pt x="6747" y="765"/>
                  </a:cubicBezTo>
                  <a:cubicBezTo>
                    <a:pt x="6010" y="1008"/>
                    <a:pt x="5272" y="1234"/>
                    <a:pt x="4526" y="1468"/>
                  </a:cubicBezTo>
                  <a:cubicBezTo>
                    <a:pt x="3806" y="1694"/>
                    <a:pt x="3085" y="1911"/>
                    <a:pt x="2356" y="2128"/>
                  </a:cubicBezTo>
                  <a:cubicBezTo>
                    <a:pt x="1983" y="2241"/>
                    <a:pt x="1619" y="2362"/>
                    <a:pt x="1246" y="2484"/>
                  </a:cubicBezTo>
                  <a:cubicBezTo>
                    <a:pt x="881" y="2596"/>
                    <a:pt x="491" y="2692"/>
                    <a:pt x="152" y="2857"/>
                  </a:cubicBezTo>
                  <a:cubicBezTo>
                    <a:pt x="1" y="2937"/>
                    <a:pt x="77" y="3148"/>
                    <a:pt x="218" y="3148"/>
                  </a:cubicBezTo>
                  <a:cubicBezTo>
                    <a:pt x="230" y="3148"/>
                    <a:pt x="243" y="3147"/>
                    <a:pt x="256" y="3143"/>
                  </a:cubicBezTo>
                  <a:cubicBezTo>
                    <a:pt x="638" y="3074"/>
                    <a:pt x="1011" y="2918"/>
                    <a:pt x="1376" y="2796"/>
                  </a:cubicBezTo>
                  <a:cubicBezTo>
                    <a:pt x="1749" y="2683"/>
                    <a:pt x="2122" y="2562"/>
                    <a:pt x="2495" y="2449"/>
                  </a:cubicBezTo>
                  <a:cubicBezTo>
                    <a:pt x="3233" y="2215"/>
                    <a:pt x="3979" y="1989"/>
                    <a:pt x="4717" y="1763"/>
                  </a:cubicBezTo>
                  <a:cubicBezTo>
                    <a:pt x="6157" y="1312"/>
                    <a:pt x="7676" y="878"/>
                    <a:pt x="9030" y="193"/>
                  </a:cubicBezTo>
                  <a:cubicBezTo>
                    <a:pt x="9112" y="135"/>
                    <a:pt x="9070" y="0"/>
                    <a:pt x="8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1109575" y="4040600"/>
              <a:ext cx="240625" cy="22550"/>
            </a:xfrm>
            <a:custGeom>
              <a:avLst/>
              <a:gdLst/>
              <a:ahLst/>
              <a:cxnLst/>
              <a:rect l="l" t="t" r="r" b="b"/>
              <a:pathLst>
                <a:path w="9625" h="902" extrusionOk="0">
                  <a:moveTo>
                    <a:pt x="567" y="1"/>
                  </a:moveTo>
                  <a:cubicBezTo>
                    <a:pt x="426" y="1"/>
                    <a:pt x="285" y="7"/>
                    <a:pt x="148" y="26"/>
                  </a:cubicBezTo>
                  <a:cubicBezTo>
                    <a:pt x="9" y="60"/>
                    <a:pt x="1" y="269"/>
                    <a:pt x="148" y="312"/>
                  </a:cubicBezTo>
                  <a:cubicBezTo>
                    <a:pt x="513" y="381"/>
                    <a:pt x="903" y="364"/>
                    <a:pt x="1285" y="373"/>
                  </a:cubicBezTo>
                  <a:cubicBezTo>
                    <a:pt x="1684" y="381"/>
                    <a:pt x="2092" y="399"/>
                    <a:pt x="2500" y="416"/>
                  </a:cubicBezTo>
                  <a:cubicBezTo>
                    <a:pt x="3315" y="451"/>
                    <a:pt x="4123" y="494"/>
                    <a:pt x="4938" y="546"/>
                  </a:cubicBezTo>
                  <a:cubicBezTo>
                    <a:pt x="5728" y="598"/>
                    <a:pt x="6518" y="651"/>
                    <a:pt x="7307" y="720"/>
                  </a:cubicBezTo>
                  <a:cubicBezTo>
                    <a:pt x="7706" y="755"/>
                    <a:pt x="8114" y="789"/>
                    <a:pt x="8522" y="824"/>
                  </a:cubicBezTo>
                  <a:cubicBezTo>
                    <a:pt x="8724" y="846"/>
                    <a:pt x="8970" y="902"/>
                    <a:pt x="9200" y="902"/>
                  </a:cubicBezTo>
                  <a:cubicBezTo>
                    <a:pt x="9337" y="902"/>
                    <a:pt x="9468" y="882"/>
                    <a:pt x="9581" y="824"/>
                  </a:cubicBezTo>
                  <a:cubicBezTo>
                    <a:pt x="9624" y="798"/>
                    <a:pt x="9624" y="737"/>
                    <a:pt x="9581" y="711"/>
                  </a:cubicBezTo>
                  <a:cubicBezTo>
                    <a:pt x="9329" y="512"/>
                    <a:pt x="8887" y="546"/>
                    <a:pt x="8583" y="512"/>
                  </a:cubicBezTo>
                  <a:cubicBezTo>
                    <a:pt x="8175" y="468"/>
                    <a:pt x="7767" y="434"/>
                    <a:pt x="7368" y="399"/>
                  </a:cubicBezTo>
                  <a:cubicBezTo>
                    <a:pt x="6552" y="321"/>
                    <a:pt x="5745" y="260"/>
                    <a:pt x="4938" y="208"/>
                  </a:cubicBezTo>
                  <a:cubicBezTo>
                    <a:pt x="4149" y="156"/>
                    <a:pt x="3350" y="112"/>
                    <a:pt x="2561" y="78"/>
                  </a:cubicBezTo>
                  <a:cubicBezTo>
                    <a:pt x="2161" y="60"/>
                    <a:pt x="1753" y="43"/>
                    <a:pt x="1346" y="34"/>
                  </a:cubicBezTo>
                  <a:cubicBezTo>
                    <a:pt x="1092" y="23"/>
                    <a:pt x="828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109700" y="4041850"/>
              <a:ext cx="234100" cy="127625"/>
            </a:xfrm>
            <a:custGeom>
              <a:avLst/>
              <a:gdLst/>
              <a:ahLst/>
              <a:cxnLst/>
              <a:rect l="l" t="t" r="r" b="b"/>
              <a:pathLst>
                <a:path w="9364" h="5105" extrusionOk="0">
                  <a:moveTo>
                    <a:pt x="228" y="1"/>
                  </a:moveTo>
                  <a:cubicBezTo>
                    <a:pt x="89" y="1"/>
                    <a:pt x="0" y="203"/>
                    <a:pt x="152" y="297"/>
                  </a:cubicBezTo>
                  <a:cubicBezTo>
                    <a:pt x="499" y="566"/>
                    <a:pt x="907" y="765"/>
                    <a:pt x="1297" y="982"/>
                  </a:cubicBezTo>
                  <a:cubicBezTo>
                    <a:pt x="1644" y="1191"/>
                    <a:pt x="1991" y="1390"/>
                    <a:pt x="2347" y="1590"/>
                  </a:cubicBezTo>
                  <a:cubicBezTo>
                    <a:pt x="3111" y="2006"/>
                    <a:pt x="3866" y="2423"/>
                    <a:pt x="4638" y="2831"/>
                  </a:cubicBezTo>
                  <a:cubicBezTo>
                    <a:pt x="6131" y="3612"/>
                    <a:pt x="7623" y="4436"/>
                    <a:pt x="9168" y="5096"/>
                  </a:cubicBezTo>
                  <a:cubicBezTo>
                    <a:pt x="9183" y="5101"/>
                    <a:pt x="9197" y="5104"/>
                    <a:pt x="9210" y="5104"/>
                  </a:cubicBezTo>
                  <a:cubicBezTo>
                    <a:pt x="9313" y="5104"/>
                    <a:pt x="9363" y="4940"/>
                    <a:pt x="9263" y="4879"/>
                  </a:cubicBezTo>
                  <a:lnTo>
                    <a:pt x="9263" y="4879"/>
                  </a:lnTo>
                  <a:lnTo>
                    <a:pt x="9263" y="4887"/>
                  </a:lnTo>
                  <a:cubicBezTo>
                    <a:pt x="7806" y="4020"/>
                    <a:pt x="6252" y="3308"/>
                    <a:pt x="4760" y="2518"/>
                  </a:cubicBezTo>
                  <a:cubicBezTo>
                    <a:pt x="4031" y="2128"/>
                    <a:pt x="3302" y="1729"/>
                    <a:pt x="2582" y="1321"/>
                  </a:cubicBezTo>
                  <a:cubicBezTo>
                    <a:pt x="2208" y="1112"/>
                    <a:pt x="1844" y="904"/>
                    <a:pt x="1479" y="696"/>
                  </a:cubicBezTo>
                  <a:cubicBezTo>
                    <a:pt x="1098" y="479"/>
                    <a:pt x="716" y="210"/>
                    <a:pt x="317" y="28"/>
                  </a:cubicBezTo>
                  <a:cubicBezTo>
                    <a:pt x="286" y="9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103925" y="4040875"/>
              <a:ext cx="160550" cy="182150"/>
            </a:xfrm>
            <a:custGeom>
              <a:avLst/>
              <a:gdLst/>
              <a:ahLst/>
              <a:cxnLst/>
              <a:rect l="l" t="t" r="r" b="b"/>
              <a:pathLst>
                <a:path w="6422" h="7286" extrusionOk="0">
                  <a:moveTo>
                    <a:pt x="231" y="1"/>
                  </a:moveTo>
                  <a:cubicBezTo>
                    <a:pt x="108" y="1"/>
                    <a:pt x="0" y="161"/>
                    <a:pt x="105" y="292"/>
                  </a:cubicBezTo>
                  <a:cubicBezTo>
                    <a:pt x="1068" y="1481"/>
                    <a:pt x="2118" y="2618"/>
                    <a:pt x="3142" y="3772"/>
                  </a:cubicBezTo>
                  <a:cubicBezTo>
                    <a:pt x="3637" y="4336"/>
                    <a:pt x="4132" y="4900"/>
                    <a:pt x="4626" y="5464"/>
                  </a:cubicBezTo>
                  <a:cubicBezTo>
                    <a:pt x="4878" y="5759"/>
                    <a:pt x="5121" y="6046"/>
                    <a:pt x="5372" y="6332"/>
                  </a:cubicBezTo>
                  <a:cubicBezTo>
                    <a:pt x="5624" y="6636"/>
                    <a:pt x="5867" y="6992"/>
                    <a:pt x="6171" y="7252"/>
                  </a:cubicBezTo>
                  <a:cubicBezTo>
                    <a:pt x="6198" y="7275"/>
                    <a:pt x="6230" y="7285"/>
                    <a:pt x="6261" y="7285"/>
                  </a:cubicBezTo>
                  <a:cubicBezTo>
                    <a:pt x="6346" y="7285"/>
                    <a:pt x="6421" y="7207"/>
                    <a:pt x="6370" y="7104"/>
                  </a:cubicBezTo>
                  <a:cubicBezTo>
                    <a:pt x="6206" y="6775"/>
                    <a:pt x="5928" y="6488"/>
                    <a:pt x="5685" y="6202"/>
                  </a:cubicBezTo>
                  <a:cubicBezTo>
                    <a:pt x="5451" y="5916"/>
                    <a:pt x="5199" y="5621"/>
                    <a:pt x="4947" y="5325"/>
                  </a:cubicBezTo>
                  <a:cubicBezTo>
                    <a:pt x="4453" y="4744"/>
                    <a:pt x="3941" y="4163"/>
                    <a:pt x="3429" y="3581"/>
                  </a:cubicBezTo>
                  <a:cubicBezTo>
                    <a:pt x="2396" y="2410"/>
                    <a:pt x="1372" y="1230"/>
                    <a:pt x="348" y="58"/>
                  </a:cubicBezTo>
                  <a:cubicBezTo>
                    <a:pt x="312" y="18"/>
                    <a:pt x="271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103700" y="4037550"/>
              <a:ext cx="73175" cy="204700"/>
            </a:xfrm>
            <a:custGeom>
              <a:avLst/>
              <a:gdLst/>
              <a:ahLst/>
              <a:cxnLst/>
              <a:rect l="l" t="t" r="r" b="b"/>
              <a:pathLst>
                <a:path w="2927" h="8188" extrusionOk="0">
                  <a:moveTo>
                    <a:pt x="163" y="0"/>
                  </a:moveTo>
                  <a:cubicBezTo>
                    <a:pt x="81" y="0"/>
                    <a:pt x="1" y="53"/>
                    <a:pt x="10" y="156"/>
                  </a:cubicBezTo>
                  <a:cubicBezTo>
                    <a:pt x="62" y="851"/>
                    <a:pt x="262" y="1554"/>
                    <a:pt x="426" y="2230"/>
                  </a:cubicBezTo>
                  <a:cubicBezTo>
                    <a:pt x="591" y="2907"/>
                    <a:pt x="800" y="3593"/>
                    <a:pt x="1017" y="4261"/>
                  </a:cubicBezTo>
                  <a:cubicBezTo>
                    <a:pt x="1234" y="4912"/>
                    <a:pt x="1476" y="5554"/>
                    <a:pt x="1737" y="6179"/>
                  </a:cubicBezTo>
                  <a:cubicBezTo>
                    <a:pt x="2015" y="6838"/>
                    <a:pt x="2284" y="7550"/>
                    <a:pt x="2700" y="8140"/>
                  </a:cubicBezTo>
                  <a:cubicBezTo>
                    <a:pt x="2723" y="8172"/>
                    <a:pt x="2762" y="8188"/>
                    <a:pt x="2800" y="8188"/>
                  </a:cubicBezTo>
                  <a:cubicBezTo>
                    <a:pt x="2865" y="8188"/>
                    <a:pt x="2927" y="8144"/>
                    <a:pt x="2900" y="8062"/>
                  </a:cubicBezTo>
                  <a:cubicBezTo>
                    <a:pt x="2683" y="7437"/>
                    <a:pt x="2353" y="6838"/>
                    <a:pt x="2101" y="6231"/>
                  </a:cubicBezTo>
                  <a:cubicBezTo>
                    <a:pt x="1824" y="5554"/>
                    <a:pt x="1572" y="4877"/>
                    <a:pt x="1346" y="4183"/>
                  </a:cubicBezTo>
                  <a:cubicBezTo>
                    <a:pt x="1129" y="3532"/>
                    <a:pt x="938" y="2873"/>
                    <a:pt x="774" y="2204"/>
                  </a:cubicBezTo>
                  <a:cubicBezTo>
                    <a:pt x="600" y="1510"/>
                    <a:pt x="513" y="799"/>
                    <a:pt x="322" y="113"/>
                  </a:cubicBezTo>
                  <a:cubicBezTo>
                    <a:pt x="303" y="38"/>
                    <a:pt x="232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104375" y="3873825"/>
              <a:ext cx="85425" cy="169900"/>
            </a:xfrm>
            <a:custGeom>
              <a:avLst/>
              <a:gdLst/>
              <a:ahLst/>
              <a:cxnLst/>
              <a:rect l="l" t="t" r="r" b="b"/>
              <a:pathLst>
                <a:path w="3417" h="6796" extrusionOk="0">
                  <a:moveTo>
                    <a:pt x="3261" y="0"/>
                  </a:moveTo>
                  <a:cubicBezTo>
                    <a:pt x="3221" y="0"/>
                    <a:pt x="3182" y="17"/>
                    <a:pt x="3159" y="58"/>
                  </a:cubicBezTo>
                  <a:lnTo>
                    <a:pt x="3150" y="50"/>
                  </a:lnTo>
                  <a:cubicBezTo>
                    <a:pt x="2517" y="1091"/>
                    <a:pt x="1979" y="2210"/>
                    <a:pt x="1449" y="3295"/>
                  </a:cubicBezTo>
                  <a:cubicBezTo>
                    <a:pt x="1180" y="3833"/>
                    <a:pt x="929" y="4371"/>
                    <a:pt x="686" y="4918"/>
                  </a:cubicBezTo>
                  <a:cubicBezTo>
                    <a:pt x="564" y="5195"/>
                    <a:pt x="443" y="5473"/>
                    <a:pt x="330" y="5760"/>
                  </a:cubicBezTo>
                  <a:cubicBezTo>
                    <a:pt x="217" y="6029"/>
                    <a:pt x="70" y="6306"/>
                    <a:pt x="18" y="6593"/>
                  </a:cubicBezTo>
                  <a:cubicBezTo>
                    <a:pt x="0" y="6704"/>
                    <a:pt x="89" y="6795"/>
                    <a:pt x="178" y="6795"/>
                  </a:cubicBezTo>
                  <a:cubicBezTo>
                    <a:pt x="221" y="6795"/>
                    <a:pt x="264" y="6774"/>
                    <a:pt x="295" y="6723"/>
                  </a:cubicBezTo>
                  <a:cubicBezTo>
                    <a:pt x="426" y="6480"/>
                    <a:pt x="530" y="6219"/>
                    <a:pt x="616" y="5959"/>
                  </a:cubicBezTo>
                  <a:cubicBezTo>
                    <a:pt x="729" y="5681"/>
                    <a:pt x="851" y="5404"/>
                    <a:pt x="972" y="5126"/>
                  </a:cubicBezTo>
                  <a:cubicBezTo>
                    <a:pt x="1233" y="4536"/>
                    <a:pt x="1510" y="3955"/>
                    <a:pt x="1788" y="3373"/>
                  </a:cubicBezTo>
                  <a:cubicBezTo>
                    <a:pt x="2317" y="2306"/>
                    <a:pt x="2925" y="1256"/>
                    <a:pt x="3376" y="154"/>
                  </a:cubicBezTo>
                  <a:cubicBezTo>
                    <a:pt x="3416" y="67"/>
                    <a:pt x="3338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79200" y="4039250"/>
              <a:ext cx="32800" cy="183375"/>
            </a:xfrm>
            <a:custGeom>
              <a:avLst/>
              <a:gdLst/>
              <a:ahLst/>
              <a:cxnLst/>
              <a:rect l="l" t="t" r="r" b="b"/>
              <a:pathLst>
                <a:path w="1312" h="7335" extrusionOk="0">
                  <a:moveTo>
                    <a:pt x="1140" y="1"/>
                  </a:moveTo>
                  <a:cubicBezTo>
                    <a:pt x="1053" y="1"/>
                    <a:pt x="959" y="55"/>
                    <a:pt x="947" y="166"/>
                  </a:cubicBezTo>
                  <a:cubicBezTo>
                    <a:pt x="773" y="1381"/>
                    <a:pt x="573" y="2596"/>
                    <a:pt x="391" y="3811"/>
                  </a:cubicBezTo>
                  <a:cubicBezTo>
                    <a:pt x="313" y="4401"/>
                    <a:pt x="226" y="4991"/>
                    <a:pt x="174" y="5581"/>
                  </a:cubicBezTo>
                  <a:cubicBezTo>
                    <a:pt x="122" y="6111"/>
                    <a:pt x="1" y="6736"/>
                    <a:pt x="122" y="7256"/>
                  </a:cubicBezTo>
                  <a:cubicBezTo>
                    <a:pt x="135" y="7308"/>
                    <a:pt x="181" y="7334"/>
                    <a:pt x="226" y="7334"/>
                  </a:cubicBezTo>
                  <a:cubicBezTo>
                    <a:pt x="272" y="7334"/>
                    <a:pt x="317" y="7308"/>
                    <a:pt x="330" y="7256"/>
                  </a:cubicBezTo>
                  <a:lnTo>
                    <a:pt x="330" y="7265"/>
                  </a:lnTo>
                  <a:cubicBezTo>
                    <a:pt x="478" y="6736"/>
                    <a:pt x="443" y="6128"/>
                    <a:pt x="504" y="5581"/>
                  </a:cubicBezTo>
                  <a:cubicBezTo>
                    <a:pt x="573" y="4991"/>
                    <a:pt x="643" y="4401"/>
                    <a:pt x="730" y="3820"/>
                  </a:cubicBezTo>
                  <a:cubicBezTo>
                    <a:pt x="912" y="2605"/>
                    <a:pt x="1120" y="1390"/>
                    <a:pt x="1294" y="166"/>
                  </a:cubicBezTo>
                  <a:cubicBezTo>
                    <a:pt x="1311" y="57"/>
                    <a:pt x="1229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106100" y="3752950"/>
              <a:ext cx="87100" cy="286025"/>
            </a:xfrm>
            <a:custGeom>
              <a:avLst/>
              <a:gdLst/>
              <a:ahLst/>
              <a:cxnLst/>
              <a:rect l="l" t="t" r="r" b="b"/>
              <a:pathLst>
                <a:path w="3484" h="11441" extrusionOk="0">
                  <a:moveTo>
                    <a:pt x="3356" y="1"/>
                  </a:moveTo>
                  <a:cubicBezTo>
                    <a:pt x="3324" y="1"/>
                    <a:pt x="3292" y="13"/>
                    <a:pt x="3272" y="42"/>
                  </a:cubicBezTo>
                  <a:cubicBezTo>
                    <a:pt x="2700" y="823"/>
                    <a:pt x="2318" y="1787"/>
                    <a:pt x="1945" y="2672"/>
                  </a:cubicBezTo>
                  <a:cubicBezTo>
                    <a:pt x="1563" y="3583"/>
                    <a:pt x="1233" y="4520"/>
                    <a:pt x="955" y="5475"/>
                  </a:cubicBezTo>
                  <a:cubicBezTo>
                    <a:pt x="678" y="6421"/>
                    <a:pt x="461" y="7392"/>
                    <a:pt x="304" y="8364"/>
                  </a:cubicBezTo>
                  <a:cubicBezTo>
                    <a:pt x="148" y="9319"/>
                    <a:pt x="1" y="10317"/>
                    <a:pt x="27" y="11297"/>
                  </a:cubicBezTo>
                  <a:cubicBezTo>
                    <a:pt x="35" y="11393"/>
                    <a:pt x="109" y="11441"/>
                    <a:pt x="182" y="11441"/>
                  </a:cubicBezTo>
                  <a:cubicBezTo>
                    <a:pt x="255" y="11441"/>
                    <a:pt x="326" y="11393"/>
                    <a:pt x="330" y="11297"/>
                  </a:cubicBezTo>
                  <a:cubicBezTo>
                    <a:pt x="426" y="10308"/>
                    <a:pt x="469" y="9328"/>
                    <a:pt x="626" y="8338"/>
                  </a:cubicBezTo>
                  <a:cubicBezTo>
                    <a:pt x="790" y="7384"/>
                    <a:pt x="1007" y="6438"/>
                    <a:pt x="1276" y="5501"/>
                  </a:cubicBezTo>
                  <a:cubicBezTo>
                    <a:pt x="1554" y="4572"/>
                    <a:pt x="1875" y="3652"/>
                    <a:pt x="2248" y="2758"/>
                  </a:cubicBezTo>
                  <a:cubicBezTo>
                    <a:pt x="2613" y="1865"/>
                    <a:pt x="3107" y="1023"/>
                    <a:pt x="3454" y="120"/>
                  </a:cubicBezTo>
                  <a:cubicBezTo>
                    <a:pt x="3483" y="51"/>
                    <a:pt x="3420" y="1"/>
                    <a:pt x="3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021925" y="4045375"/>
              <a:ext cx="90525" cy="290000"/>
            </a:xfrm>
            <a:custGeom>
              <a:avLst/>
              <a:gdLst/>
              <a:ahLst/>
              <a:cxnLst/>
              <a:rect l="l" t="t" r="r" b="b"/>
              <a:pathLst>
                <a:path w="3621" h="11600" extrusionOk="0">
                  <a:moveTo>
                    <a:pt x="3395" y="0"/>
                  </a:moveTo>
                  <a:cubicBezTo>
                    <a:pt x="3346" y="0"/>
                    <a:pt x="3297" y="23"/>
                    <a:pt x="3264" y="78"/>
                  </a:cubicBezTo>
                  <a:cubicBezTo>
                    <a:pt x="2222" y="1796"/>
                    <a:pt x="1424" y="3653"/>
                    <a:pt x="877" y="5579"/>
                  </a:cubicBezTo>
                  <a:cubicBezTo>
                    <a:pt x="608" y="6543"/>
                    <a:pt x="400" y="7515"/>
                    <a:pt x="252" y="8504"/>
                  </a:cubicBezTo>
                  <a:cubicBezTo>
                    <a:pt x="105" y="9493"/>
                    <a:pt x="1" y="10517"/>
                    <a:pt x="70" y="11515"/>
                  </a:cubicBezTo>
                  <a:cubicBezTo>
                    <a:pt x="75" y="11571"/>
                    <a:pt x="118" y="11600"/>
                    <a:pt x="161" y="11600"/>
                  </a:cubicBezTo>
                  <a:cubicBezTo>
                    <a:pt x="205" y="11600"/>
                    <a:pt x="248" y="11571"/>
                    <a:pt x="252" y="11515"/>
                  </a:cubicBezTo>
                  <a:lnTo>
                    <a:pt x="252" y="11524"/>
                  </a:lnTo>
                  <a:cubicBezTo>
                    <a:pt x="348" y="10552"/>
                    <a:pt x="400" y="9589"/>
                    <a:pt x="539" y="8625"/>
                  </a:cubicBezTo>
                  <a:cubicBezTo>
                    <a:pt x="695" y="7627"/>
                    <a:pt x="903" y="6638"/>
                    <a:pt x="1181" y="5675"/>
                  </a:cubicBezTo>
                  <a:cubicBezTo>
                    <a:pt x="1728" y="3774"/>
                    <a:pt x="2517" y="1943"/>
                    <a:pt x="3541" y="251"/>
                  </a:cubicBezTo>
                  <a:cubicBezTo>
                    <a:pt x="3620" y="124"/>
                    <a:pt x="3508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117850" y="3798550"/>
              <a:ext cx="191850" cy="230300"/>
            </a:xfrm>
            <a:custGeom>
              <a:avLst/>
              <a:gdLst/>
              <a:ahLst/>
              <a:cxnLst/>
              <a:rect l="l" t="t" r="r" b="b"/>
              <a:pathLst>
                <a:path w="7674" h="9212" extrusionOk="0">
                  <a:moveTo>
                    <a:pt x="7616" y="1"/>
                  </a:moveTo>
                  <a:cubicBezTo>
                    <a:pt x="7608" y="1"/>
                    <a:pt x="7600" y="2"/>
                    <a:pt x="7592" y="6"/>
                  </a:cubicBezTo>
                  <a:cubicBezTo>
                    <a:pt x="6820" y="631"/>
                    <a:pt x="6169" y="1386"/>
                    <a:pt x="5518" y="2132"/>
                  </a:cubicBezTo>
                  <a:cubicBezTo>
                    <a:pt x="4902" y="2852"/>
                    <a:pt x="4295" y="3581"/>
                    <a:pt x="3705" y="4319"/>
                  </a:cubicBezTo>
                  <a:cubicBezTo>
                    <a:pt x="2472" y="5846"/>
                    <a:pt x="1258" y="7399"/>
                    <a:pt x="86" y="8979"/>
                  </a:cubicBezTo>
                  <a:cubicBezTo>
                    <a:pt x="0" y="9095"/>
                    <a:pt x="110" y="9212"/>
                    <a:pt x="224" y="9212"/>
                  </a:cubicBezTo>
                  <a:cubicBezTo>
                    <a:pt x="271" y="9212"/>
                    <a:pt x="320" y="9192"/>
                    <a:pt x="355" y="9144"/>
                  </a:cubicBezTo>
                  <a:cubicBezTo>
                    <a:pt x="1544" y="7608"/>
                    <a:pt x="2715" y="6046"/>
                    <a:pt x="3930" y="4536"/>
                  </a:cubicBezTo>
                  <a:cubicBezTo>
                    <a:pt x="4546" y="3772"/>
                    <a:pt x="5171" y="3017"/>
                    <a:pt x="5805" y="2271"/>
                  </a:cubicBezTo>
                  <a:cubicBezTo>
                    <a:pt x="6430" y="1542"/>
                    <a:pt x="7089" y="830"/>
                    <a:pt x="7653" y="58"/>
                  </a:cubicBezTo>
                  <a:cubicBezTo>
                    <a:pt x="7674" y="24"/>
                    <a:pt x="7646" y="1"/>
                    <a:pt x="7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113175" y="3884375"/>
              <a:ext cx="320900" cy="153400"/>
            </a:xfrm>
            <a:custGeom>
              <a:avLst/>
              <a:gdLst/>
              <a:ahLst/>
              <a:cxnLst/>
              <a:rect l="l" t="t" r="r" b="b"/>
              <a:pathLst>
                <a:path w="12836" h="6136" extrusionOk="0">
                  <a:moveTo>
                    <a:pt x="12717" y="0"/>
                  </a:moveTo>
                  <a:cubicBezTo>
                    <a:pt x="12714" y="0"/>
                    <a:pt x="12711" y="0"/>
                    <a:pt x="12708" y="1"/>
                  </a:cubicBezTo>
                  <a:lnTo>
                    <a:pt x="12717" y="9"/>
                  </a:lnTo>
                  <a:cubicBezTo>
                    <a:pt x="12257" y="79"/>
                    <a:pt x="11797" y="244"/>
                    <a:pt x="11355" y="391"/>
                  </a:cubicBezTo>
                  <a:cubicBezTo>
                    <a:pt x="10903" y="539"/>
                    <a:pt x="10435" y="695"/>
                    <a:pt x="9984" y="860"/>
                  </a:cubicBezTo>
                  <a:cubicBezTo>
                    <a:pt x="9107" y="1181"/>
                    <a:pt x="8231" y="1528"/>
                    <a:pt x="7363" y="1892"/>
                  </a:cubicBezTo>
                  <a:cubicBezTo>
                    <a:pt x="5697" y="2595"/>
                    <a:pt x="4074" y="3402"/>
                    <a:pt x="2512" y="4305"/>
                  </a:cubicBezTo>
                  <a:cubicBezTo>
                    <a:pt x="1688" y="4782"/>
                    <a:pt x="863" y="5268"/>
                    <a:pt x="126" y="5867"/>
                  </a:cubicBezTo>
                  <a:cubicBezTo>
                    <a:pt x="1" y="5971"/>
                    <a:pt x="114" y="6136"/>
                    <a:pt x="245" y="6136"/>
                  </a:cubicBezTo>
                  <a:cubicBezTo>
                    <a:pt x="277" y="6136"/>
                    <a:pt x="311" y="6126"/>
                    <a:pt x="343" y="6101"/>
                  </a:cubicBezTo>
                  <a:cubicBezTo>
                    <a:pt x="1184" y="5398"/>
                    <a:pt x="2165" y="4860"/>
                    <a:pt x="3111" y="4314"/>
                  </a:cubicBezTo>
                  <a:cubicBezTo>
                    <a:pt x="4057" y="3776"/>
                    <a:pt x="5055" y="3264"/>
                    <a:pt x="6052" y="2804"/>
                  </a:cubicBezTo>
                  <a:cubicBezTo>
                    <a:pt x="7155" y="2292"/>
                    <a:pt x="8274" y="1823"/>
                    <a:pt x="9402" y="1389"/>
                  </a:cubicBezTo>
                  <a:cubicBezTo>
                    <a:pt x="9975" y="1172"/>
                    <a:pt x="10556" y="955"/>
                    <a:pt x="11138" y="738"/>
                  </a:cubicBezTo>
                  <a:cubicBezTo>
                    <a:pt x="11676" y="547"/>
                    <a:pt x="12248" y="400"/>
                    <a:pt x="12760" y="140"/>
                  </a:cubicBezTo>
                  <a:cubicBezTo>
                    <a:pt x="12836" y="106"/>
                    <a:pt x="12790" y="0"/>
                    <a:pt x="1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1115700" y="4008150"/>
              <a:ext cx="352950" cy="36875"/>
            </a:xfrm>
            <a:custGeom>
              <a:avLst/>
              <a:gdLst/>
              <a:ahLst/>
              <a:cxnLst/>
              <a:rect l="l" t="t" r="r" b="b"/>
              <a:pathLst>
                <a:path w="14118" h="1475" extrusionOk="0">
                  <a:moveTo>
                    <a:pt x="10265" y="1"/>
                  </a:moveTo>
                  <a:cubicBezTo>
                    <a:pt x="9204" y="1"/>
                    <a:pt x="8143" y="55"/>
                    <a:pt x="7106" y="126"/>
                  </a:cubicBezTo>
                  <a:cubicBezTo>
                    <a:pt x="4771" y="291"/>
                    <a:pt x="2463" y="638"/>
                    <a:pt x="181" y="1159"/>
                  </a:cubicBezTo>
                  <a:cubicBezTo>
                    <a:pt x="1" y="1216"/>
                    <a:pt x="52" y="1474"/>
                    <a:pt x="226" y="1474"/>
                  </a:cubicBezTo>
                  <a:cubicBezTo>
                    <a:pt x="237" y="1474"/>
                    <a:pt x="248" y="1473"/>
                    <a:pt x="259" y="1471"/>
                  </a:cubicBezTo>
                  <a:cubicBezTo>
                    <a:pt x="2524" y="951"/>
                    <a:pt x="4832" y="603"/>
                    <a:pt x="7158" y="447"/>
                  </a:cubicBezTo>
                  <a:cubicBezTo>
                    <a:pt x="8286" y="369"/>
                    <a:pt x="9414" y="334"/>
                    <a:pt x="10551" y="334"/>
                  </a:cubicBezTo>
                  <a:cubicBezTo>
                    <a:pt x="11645" y="343"/>
                    <a:pt x="12748" y="405"/>
                    <a:pt x="13843" y="405"/>
                  </a:cubicBezTo>
                  <a:cubicBezTo>
                    <a:pt x="13912" y="405"/>
                    <a:pt x="13980" y="404"/>
                    <a:pt x="14048" y="404"/>
                  </a:cubicBezTo>
                  <a:cubicBezTo>
                    <a:pt x="14100" y="404"/>
                    <a:pt x="14117" y="326"/>
                    <a:pt x="14065" y="308"/>
                  </a:cubicBezTo>
                  <a:cubicBezTo>
                    <a:pt x="12826" y="81"/>
                    <a:pt x="11546" y="1"/>
                    <a:pt x="10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1114625" y="4041375"/>
              <a:ext cx="379625" cy="120500"/>
            </a:xfrm>
            <a:custGeom>
              <a:avLst/>
              <a:gdLst/>
              <a:ahLst/>
              <a:cxnLst/>
              <a:rect l="l" t="t" r="r" b="b"/>
              <a:pathLst>
                <a:path w="15185" h="4820" extrusionOk="0">
                  <a:moveTo>
                    <a:pt x="234" y="0"/>
                  </a:moveTo>
                  <a:cubicBezTo>
                    <a:pt x="67" y="0"/>
                    <a:pt x="0" y="242"/>
                    <a:pt x="172" y="316"/>
                  </a:cubicBezTo>
                  <a:lnTo>
                    <a:pt x="7652" y="2615"/>
                  </a:lnTo>
                  <a:cubicBezTo>
                    <a:pt x="8876" y="2989"/>
                    <a:pt x="10108" y="3370"/>
                    <a:pt x="11331" y="3743"/>
                  </a:cubicBezTo>
                  <a:lnTo>
                    <a:pt x="13232" y="4325"/>
                  </a:lnTo>
                  <a:cubicBezTo>
                    <a:pt x="13822" y="4507"/>
                    <a:pt x="14438" y="4750"/>
                    <a:pt x="15054" y="4820"/>
                  </a:cubicBezTo>
                  <a:cubicBezTo>
                    <a:pt x="15150" y="4820"/>
                    <a:pt x="15184" y="4698"/>
                    <a:pt x="15106" y="4646"/>
                  </a:cubicBezTo>
                  <a:cubicBezTo>
                    <a:pt x="14551" y="4360"/>
                    <a:pt x="13909" y="4212"/>
                    <a:pt x="13319" y="4030"/>
                  </a:cubicBezTo>
                  <a:lnTo>
                    <a:pt x="11418" y="3440"/>
                  </a:lnTo>
                  <a:cubicBezTo>
                    <a:pt x="10195" y="3058"/>
                    <a:pt x="8962" y="2685"/>
                    <a:pt x="7739" y="2312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1108925" y="4038275"/>
              <a:ext cx="301425" cy="219100"/>
            </a:xfrm>
            <a:custGeom>
              <a:avLst/>
              <a:gdLst/>
              <a:ahLst/>
              <a:cxnLst/>
              <a:rect l="l" t="t" r="r" b="b"/>
              <a:pathLst>
                <a:path w="12057" h="8764" extrusionOk="0">
                  <a:moveTo>
                    <a:pt x="228" y="0"/>
                  </a:moveTo>
                  <a:cubicBezTo>
                    <a:pt x="106" y="0"/>
                    <a:pt x="1" y="153"/>
                    <a:pt x="113" y="266"/>
                  </a:cubicBezTo>
                  <a:cubicBezTo>
                    <a:pt x="1372" y="1663"/>
                    <a:pt x="2847" y="2922"/>
                    <a:pt x="4313" y="4102"/>
                  </a:cubicBezTo>
                  <a:cubicBezTo>
                    <a:pt x="5815" y="5308"/>
                    <a:pt x="7403" y="6393"/>
                    <a:pt x="9069" y="7365"/>
                  </a:cubicBezTo>
                  <a:cubicBezTo>
                    <a:pt x="9520" y="7625"/>
                    <a:pt x="9980" y="7877"/>
                    <a:pt x="10449" y="8120"/>
                  </a:cubicBezTo>
                  <a:cubicBezTo>
                    <a:pt x="10908" y="8354"/>
                    <a:pt x="11420" y="8675"/>
                    <a:pt x="11924" y="8762"/>
                  </a:cubicBezTo>
                  <a:cubicBezTo>
                    <a:pt x="11929" y="8763"/>
                    <a:pt x="11935" y="8764"/>
                    <a:pt x="11940" y="8764"/>
                  </a:cubicBezTo>
                  <a:cubicBezTo>
                    <a:pt x="11997" y="8764"/>
                    <a:pt x="12056" y="8688"/>
                    <a:pt x="11993" y="8640"/>
                  </a:cubicBezTo>
                  <a:lnTo>
                    <a:pt x="11993" y="8632"/>
                  </a:lnTo>
                  <a:cubicBezTo>
                    <a:pt x="11663" y="8363"/>
                    <a:pt x="11230" y="8189"/>
                    <a:pt x="10856" y="7989"/>
                  </a:cubicBezTo>
                  <a:cubicBezTo>
                    <a:pt x="10440" y="7772"/>
                    <a:pt x="10023" y="7547"/>
                    <a:pt x="9615" y="7313"/>
                  </a:cubicBezTo>
                  <a:cubicBezTo>
                    <a:pt x="8800" y="6844"/>
                    <a:pt x="8001" y="6349"/>
                    <a:pt x="7220" y="5829"/>
                  </a:cubicBezTo>
                  <a:cubicBezTo>
                    <a:pt x="5615" y="4753"/>
                    <a:pt x="4096" y="3564"/>
                    <a:pt x="2665" y="2271"/>
                  </a:cubicBezTo>
                  <a:cubicBezTo>
                    <a:pt x="1866" y="1559"/>
                    <a:pt x="1120" y="787"/>
                    <a:pt x="339" y="49"/>
                  </a:cubicBezTo>
                  <a:cubicBezTo>
                    <a:pt x="304" y="15"/>
                    <a:pt x="26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106950" y="4043500"/>
              <a:ext cx="181775" cy="293625"/>
            </a:xfrm>
            <a:custGeom>
              <a:avLst/>
              <a:gdLst/>
              <a:ahLst/>
              <a:cxnLst/>
              <a:rect l="l" t="t" r="r" b="b"/>
              <a:pathLst>
                <a:path w="7271" h="11745" extrusionOk="0">
                  <a:moveTo>
                    <a:pt x="215" y="0"/>
                  </a:moveTo>
                  <a:cubicBezTo>
                    <a:pt x="111" y="0"/>
                    <a:pt x="0" y="110"/>
                    <a:pt x="54" y="239"/>
                  </a:cubicBezTo>
                  <a:cubicBezTo>
                    <a:pt x="1008" y="2322"/>
                    <a:pt x="2093" y="4344"/>
                    <a:pt x="3308" y="6288"/>
                  </a:cubicBezTo>
                  <a:cubicBezTo>
                    <a:pt x="3915" y="7260"/>
                    <a:pt x="4540" y="8214"/>
                    <a:pt x="5199" y="9152"/>
                  </a:cubicBezTo>
                  <a:cubicBezTo>
                    <a:pt x="5503" y="9594"/>
                    <a:pt x="5824" y="10037"/>
                    <a:pt x="6145" y="10471"/>
                  </a:cubicBezTo>
                  <a:cubicBezTo>
                    <a:pt x="6475" y="10904"/>
                    <a:pt x="6779" y="11408"/>
                    <a:pt x="7195" y="11737"/>
                  </a:cubicBezTo>
                  <a:cubicBezTo>
                    <a:pt x="7202" y="11742"/>
                    <a:pt x="7209" y="11745"/>
                    <a:pt x="7215" y="11745"/>
                  </a:cubicBezTo>
                  <a:cubicBezTo>
                    <a:pt x="7244" y="11745"/>
                    <a:pt x="7270" y="11705"/>
                    <a:pt x="7256" y="11677"/>
                  </a:cubicBezTo>
                  <a:cubicBezTo>
                    <a:pt x="7048" y="11173"/>
                    <a:pt x="6640" y="10722"/>
                    <a:pt x="6328" y="10280"/>
                  </a:cubicBezTo>
                  <a:cubicBezTo>
                    <a:pt x="5998" y="9811"/>
                    <a:pt x="5677" y="9351"/>
                    <a:pt x="5356" y="8874"/>
                  </a:cubicBezTo>
                  <a:cubicBezTo>
                    <a:pt x="4722" y="7945"/>
                    <a:pt x="4106" y="7008"/>
                    <a:pt x="3525" y="6054"/>
                  </a:cubicBezTo>
                  <a:cubicBezTo>
                    <a:pt x="2344" y="4127"/>
                    <a:pt x="1277" y="2131"/>
                    <a:pt x="340" y="83"/>
                  </a:cubicBezTo>
                  <a:cubicBezTo>
                    <a:pt x="312" y="25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103075" y="4048650"/>
              <a:ext cx="44500" cy="290400"/>
            </a:xfrm>
            <a:custGeom>
              <a:avLst/>
              <a:gdLst/>
              <a:ahLst/>
              <a:cxnLst/>
              <a:rect l="l" t="t" r="r" b="b"/>
              <a:pathLst>
                <a:path w="1780" h="11616" extrusionOk="0">
                  <a:moveTo>
                    <a:pt x="203" y="1"/>
                  </a:moveTo>
                  <a:cubicBezTo>
                    <a:pt x="148" y="1"/>
                    <a:pt x="98" y="31"/>
                    <a:pt x="87" y="103"/>
                  </a:cubicBezTo>
                  <a:cubicBezTo>
                    <a:pt x="0" y="589"/>
                    <a:pt x="26" y="1118"/>
                    <a:pt x="35" y="1604"/>
                  </a:cubicBezTo>
                  <a:cubicBezTo>
                    <a:pt x="35" y="2099"/>
                    <a:pt x="44" y="2619"/>
                    <a:pt x="70" y="3123"/>
                  </a:cubicBezTo>
                  <a:cubicBezTo>
                    <a:pt x="122" y="4086"/>
                    <a:pt x="226" y="5041"/>
                    <a:pt x="365" y="5986"/>
                  </a:cubicBezTo>
                  <a:cubicBezTo>
                    <a:pt x="504" y="6941"/>
                    <a:pt x="686" y="7896"/>
                    <a:pt x="894" y="8833"/>
                  </a:cubicBezTo>
                  <a:cubicBezTo>
                    <a:pt x="1007" y="9310"/>
                    <a:pt x="1111" y="9779"/>
                    <a:pt x="1232" y="10247"/>
                  </a:cubicBezTo>
                  <a:cubicBezTo>
                    <a:pt x="1345" y="10681"/>
                    <a:pt x="1441" y="11167"/>
                    <a:pt x="1640" y="11575"/>
                  </a:cubicBezTo>
                  <a:cubicBezTo>
                    <a:pt x="1654" y="11603"/>
                    <a:pt x="1679" y="11615"/>
                    <a:pt x="1704" y="11615"/>
                  </a:cubicBezTo>
                  <a:cubicBezTo>
                    <a:pt x="1742" y="11615"/>
                    <a:pt x="1779" y="11587"/>
                    <a:pt x="1779" y="11540"/>
                  </a:cubicBezTo>
                  <a:cubicBezTo>
                    <a:pt x="1753" y="11089"/>
                    <a:pt x="1606" y="10629"/>
                    <a:pt x="1501" y="10186"/>
                  </a:cubicBezTo>
                  <a:cubicBezTo>
                    <a:pt x="1397" y="9744"/>
                    <a:pt x="1293" y="9310"/>
                    <a:pt x="1198" y="8867"/>
                  </a:cubicBezTo>
                  <a:cubicBezTo>
                    <a:pt x="998" y="7939"/>
                    <a:pt x="825" y="7010"/>
                    <a:pt x="686" y="6073"/>
                  </a:cubicBezTo>
                  <a:cubicBezTo>
                    <a:pt x="538" y="5119"/>
                    <a:pt x="443" y="4155"/>
                    <a:pt x="391" y="3183"/>
                  </a:cubicBezTo>
                  <a:cubicBezTo>
                    <a:pt x="365" y="2698"/>
                    <a:pt x="347" y="2212"/>
                    <a:pt x="347" y="1726"/>
                  </a:cubicBezTo>
                  <a:cubicBezTo>
                    <a:pt x="347" y="1205"/>
                    <a:pt x="408" y="667"/>
                    <a:pt x="373" y="146"/>
                  </a:cubicBezTo>
                  <a:cubicBezTo>
                    <a:pt x="368" y="60"/>
                    <a:pt x="28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1542200" y="4201267"/>
            <a:ext cx="9107600" cy="1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 flipH="1">
            <a:off x="-540040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6"/>
          <p:cNvSpPr/>
          <p:nvPr/>
        </p:nvSpPr>
        <p:spPr>
          <a:xfrm flipH="1">
            <a:off x="565255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6"/>
          <p:cNvSpPr/>
          <p:nvPr/>
        </p:nvSpPr>
        <p:spPr>
          <a:xfrm>
            <a:off x="7048789" y="-4812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6"/>
          <p:cNvGrpSpPr/>
          <p:nvPr/>
        </p:nvGrpSpPr>
        <p:grpSpPr>
          <a:xfrm rot="-8262199" flipH="1">
            <a:off x="8425520" y="-334239"/>
            <a:ext cx="5829096" cy="2970612"/>
            <a:chOff x="-5085215" y="9783160"/>
            <a:chExt cx="2803872" cy="1428836"/>
          </a:xfrm>
        </p:grpSpPr>
        <p:sp>
          <p:nvSpPr>
            <p:cNvPr id="466" name="Google Shape;466;p16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82080" y="1571633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subTitle" idx="2"/>
          </p:nvPr>
        </p:nvSpPr>
        <p:spPr>
          <a:xfrm>
            <a:off x="6104720" y="1569433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88" name="Google Shape;488;p16"/>
          <p:cNvSpPr txBox="1">
            <a:spLocks noGrp="1"/>
          </p:cNvSpPr>
          <p:nvPr>
            <p:ph type="subTitle" idx="3"/>
          </p:nvPr>
        </p:nvSpPr>
        <p:spPr>
          <a:xfrm>
            <a:off x="2382080" y="2496192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subTitle" idx="4"/>
          </p:nvPr>
        </p:nvSpPr>
        <p:spPr>
          <a:xfrm>
            <a:off x="6104720" y="2493992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5"/>
          </p:nvPr>
        </p:nvSpPr>
        <p:spPr>
          <a:xfrm>
            <a:off x="2382080" y="3420751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6"/>
          </p:nvPr>
        </p:nvSpPr>
        <p:spPr>
          <a:xfrm>
            <a:off x="6104720" y="3418551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7"/>
          </p:nvPr>
        </p:nvSpPr>
        <p:spPr>
          <a:xfrm>
            <a:off x="2382080" y="4345308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8"/>
          </p:nvPr>
        </p:nvSpPr>
        <p:spPr>
          <a:xfrm>
            <a:off x="6104720" y="4343109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9"/>
          </p:nvPr>
        </p:nvSpPr>
        <p:spPr>
          <a:xfrm>
            <a:off x="2382080" y="5269867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3"/>
          </p:nvPr>
        </p:nvSpPr>
        <p:spPr>
          <a:xfrm>
            <a:off x="6104720" y="5267668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9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>
            <a:spLocks noGrp="1"/>
          </p:cNvSpPr>
          <p:nvPr>
            <p:ph type="title"/>
          </p:nvPr>
        </p:nvSpPr>
        <p:spPr>
          <a:xfrm>
            <a:off x="2178383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7"/>
          <p:cNvSpPr txBox="1">
            <a:spLocks noGrp="1"/>
          </p:cNvSpPr>
          <p:nvPr>
            <p:ph type="subTitle" idx="1"/>
          </p:nvPr>
        </p:nvSpPr>
        <p:spPr>
          <a:xfrm>
            <a:off x="2499383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7"/>
          <p:cNvSpPr txBox="1">
            <a:spLocks noGrp="1"/>
          </p:cNvSpPr>
          <p:nvPr>
            <p:ph type="title" idx="2"/>
          </p:nvPr>
        </p:nvSpPr>
        <p:spPr>
          <a:xfrm>
            <a:off x="6197217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7"/>
          <p:cNvSpPr txBox="1">
            <a:spLocks noGrp="1"/>
          </p:cNvSpPr>
          <p:nvPr>
            <p:ph type="subTitle" idx="3"/>
          </p:nvPr>
        </p:nvSpPr>
        <p:spPr>
          <a:xfrm>
            <a:off x="6518217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7"/>
          <p:cNvSpPr txBox="1">
            <a:spLocks noGrp="1"/>
          </p:cNvSpPr>
          <p:nvPr>
            <p:ph type="title" idx="4"/>
          </p:nvPr>
        </p:nvSpPr>
        <p:spPr>
          <a:xfrm>
            <a:off x="2178383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subTitle" idx="5"/>
          </p:nvPr>
        </p:nvSpPr>
        <p:spPr>
          <a:xfrm>
            <a:off x="2499383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6"/>
          </p:nvPr>
        </p:nvSpPr>
        <p:spPr>
          <a:xfrm>
            <a:off x="6197217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7"/>
          <p:cNvSpPr txBox="1">
            <a:spLocks noGrp="1"/>
          </p:cNvSpPr>
          <p:nvPr>
            <p:ph type="subTitle" idx="7"/>
          </p:nvPr>
        </p:nvSpPr>
        <p:spPr>
          <a:xfrm>
            <a:off x="6518217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9636536" y="4105291"/>
            <a:ext cx="2490433" cy="2872284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7"/>
          <p:cNvSpPr/>
          <p:nvPr/>
        </p:nvSpPr>
        <p:spPr>
          <a:xfrm>
            <a:off x="-500933" y="3245948"/>
            <a:ext cx="3237844" cy="373162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7"/>
          <p:cNvSpPr/>
          <p:nvPr/>
        </p:nvSpPr>
        <p:spPr>
          <a:xfrm rot="10800000">
            <a:off x="-114695" y="5725770"/>
            <a:ext cx="1649428" cy="14361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7"/>
          <p:cNvSpPr/>
          <p:nvPr/>
        </p:nvSpPr>
        <p:spPr>
          <a:xfrm>
            <a:off x="9961532" y="5625701"/>
            <a:ext cx="1772723" cy="1445920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7"/>
          <p:cNvSpPr/>
          <p:nvPr/>
        </p:nvSpPr>
        <p:spPr>
          <a:xfrm>
            <a:off x="10048859" y="5774162"/>
            <a:ext cx="958983" cy="124696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17"/>
          <p:cNvSpPr/>
          <p:nvPr/>
        </p:nvSpPr>
        <p:spPr>
          <a:xfrm flipH="1">
            <a:off x="10634462" y="6247035"/>
            <a:ext cx="4807" cy="222315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17"/>
          <p:cNvSpPr/>
          <p:nvPr/>
        </p:nvSpPr>
        <p:spPr>
          <a:xfrm>
            <a:off x="10314071" y="6550284"/>
            <a:ext cx="489951" cy="162281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17"/>
          <p:cNvSpPr/>
          <p:nvPr/>
        </p:nvSpPr>
        <p:spPr>
          <a:xfrm>
            <a:off x="11139499" y="6550287"/>
            <a:ext cx="250191" cy="45389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17"/>
          <p:cNvSpPr/>
          <p:nvPr/>
        </p:nvSpPr>
        <p:spPr>
          <a:xfrm>
            <a:off x="11271265" y="5917350"/>
            <a:ext cx="1253593" cy="118411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17"/>
          <p:cNvSpPr/>
          <p:nvPr/>
        </p:nvSpPr>
        <p:spPr>
          <a:xfrm>
            <a:off x="11322374" y="6052218"/>
            <a:ext cx="732220" cy="102828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3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2054667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ubTitle" idx="1"/>
          </p:nvPr>
        </p:nvSpPr>
        <p:spPr>
          <a:xfrm>
            <a:off x="1691884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title" idx="2"/>
          </p:nvPr>
        </p:nvSpPr>
        <p:spPr>
          <a:xfrm>
            <a:off x="7325700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subTitle" idx="3"/>
          </p:nvPr>
        </p:nvSpPr>
        <p:spPr>
          <a:xfrm>
            <a:off x="7325717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 idx="4"/>
          </p:nvPr>
        </p:nvSpPr>
        <p:spPr>
          <a:xfrm>
            <a:off x="2054667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5"/>
          </p:nvPr>
        </p:nvSpPr>
        <p:spPr>
          <a:xfrm>
            <a:off x="1691884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6"/>
          </p:nvPr>
        </p:nvSpPr>
        <p:spPr>
          <a:xfrm>
            <a:off x="7325700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7"/>
          </p:nvPr>
        </p:nvSpPr>
        <p:spPr>
          <a:xfrm>
            <a:off x="7325717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/>
          <p:nvPr/>
        </p:nvSpPr>
        <p:spPr>
          <a:xfrm flipH="1">
            <a:off x="-173010" y="1763367"/>
            <a:ext cx="1264911" cy="3512059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8"/>
          <p:cNvSpPr/>
          <p:nvPr/>
        </p:nvSpPr>
        <p:spPr>
          <a:xfrm rot="348683" flipH="1">
            <a:off x="10516177" y="-258188"/>
            <a:ext cx="1410808" cy="7555167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8"/>
          <p:cNvSpPr/>
          <p:nvPr/>
        </p:nvSpPr>
        <p:spPr>
          <a:xfrm rot="1189511">
            <a:off x="7404727" y="464860"/>
            <a:ext cx="5866691" cy="1246976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0" name="Google Shape;530;p18"/>
          <p:cNvGrpSpPr/>
          <p:nvPr/>
        </p:nvGrpSpPr>
        <p:grpSpPr>
          <a:xfrm rot="3337067" flipH="1">
            <a:off x="-270175" y="3960929"/>
            <a:ext cx="2107516" cy="3071392"/>
            <a:chOff x="4572000" y="5120400"/>
            <a:chExt cx="1490156" cy="2171565"/>
          </a:xfrm>
        </p:grpSpPr>
        <p:sp>
          <p:nvSpPr>
            <p:cNvPr id="531" name="Google Shape;531;p1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30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>
            <a:spLocks noGrp="1"/>
          </p:cNvSpPr>
          <p:nvPr>
            <p:ph type="title"/>
          </p:nvPr>
        </p:nvSpPr>
        <p:spPr>
          <a:xfrm>
            <a:off x="1088367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1"/>
          </p:nvPr>
        </p:nvSpPr>
        <p:spPr>
          <a:xfrm>
            <a:off x="906967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title" idx="2"/>
          </p:nvPr>
        </p:nvSpPr>
        <p:spPr>
          <a:xfrm>
            <a:off x="4690200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9"/>
          <p:cNvSpPr txBox="1">
            <a:spLocks noGrp="1"/>
          </p:cNvSpPr>
          <p:nvPr>
            <p:ph type="subTitle" idx="3"/>
          </p:nvPr>
        </p:nvSpPr>
        <p:spPr>
          <a:xfrm>
            <a:off x="4508800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9"/>
          <p:cNvSpPr txBox="1">
            <a:spLocks noGrp="1"/>
          </p:cNvSpPr>
          <p:nvPr>
            <p:ph type="title" idx="4"/>
          </p:nvPr>
        </p:nvSpPr>
        <p:spPr>
          <a:xfrm>
            <a:off x="1088367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9"/>
          <p:cNvSpPr txBox="1">
            <a:spLocks noGrp="1"/>
          </p:cNvSpPr>
          <p:nvPr>
            <p:ph type="subTitle" idx="5"/>
          </p:nvPr>
        </p:nvSpPr>
        <p:spPr>
          <a:xfrm>
            <a:off x="906967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9"/>
          <p:cNvSpPr txBox="1">
            <a:spLocks noGrp="1"/>
          </p:cNvSpPr>
          <p:nvPr>
            <p:ph type="title" idx="6"/>
          </p:nvPr>
        </p:nvSpPr>
        <p:spPr>
          <a:xfrm>
            <a:off x="4690200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9"/>
          <p:cNvSpPr txBox="1">
            <a:spLocks noGrp="1"/>
          </p:cNvSpPr>
          <p:nvPr>
            <p:ph type="subTitle" idx="7"/>
          </p:nvPr>
        </p:nvSpPr>
        <p:spPr>
          <a:xfrm>
            <a:off x="4508800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9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title" idx="9"/>
          </p:nvPr>
        </p:nvSpPr>
        <p:spPr>
          <a:xfrm>
            <a:off x="8292033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subTitle" idx="13"/>
          </p:nvPr>
        </p:nvSpPr>
        <p:spPr>
          <a:xfrm>
            <a:off x="8110633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title" idx="14"/>
          </p:nvPr>
        </p:nvSpPr>
        <p:spPr>
          <a:xfrm>
            <a:off x="8292033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subTitle" idx="15"/>
          </p:nvPr>
        </p:nvSpPr>
        <p:spPr>
          <a:xfrm>
            <a:off x="8110633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"/>
          <p:cNvSpPr/>
          <p:nvPr/>
        </p:nvSpPr>
        <p:spPr>
          <a:xfrm>
            <a:off x="45087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9"/>
          <p:cNvSpPr/>
          <p:nvPr/>
        </p:nvSpPr>
        <p:spPr>
          <a:xfrm flipH="1">
            <a:off x="337979" y="1821834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19"/>
          <p:cNvGrpSpPr/>
          <p:nvPr/>
        </p:nvGrpSpPr>
        <p:grpSpPr>
          <a:xfrm rot="10800000" flipH="1">
            <a:off x="10364060" y="-250515"/>
            <a:ext cx="2430313" cy="1399201"/>
            <a:chOff x="6806013" y="4077923"/>
            <a:chExt cx="2098475" cy="1208152"/>
          </a:xfrm>
        </p:grpSpPr>
        <p:sp>
          <p:nvSpPr>
            <p:cNvPr id="565" name="Google Shape;565;p19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8862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986751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805367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title" idx="2"/>
          </p:nvPr>
        </p:nvSpPr>
        <p:spPr>
          <a:xfrm>
            <a:off x="4690200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4508800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 idx="5"/>
          </p:nvPr>
        </p:nvSpPr>
        <p:spPr>
          <a:xfrm>
            <a:off x="8393617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6"/>
          </p:nvPr>
        </p:nvSpPr>
        <p:spPr>
          <a:xfrm>
            <a:off x="8212233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0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20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3" name="Google Shape;583;p20"/>
          <p:cNvGrpSpPr/>
          <p:nvPr/>
        </p:nvGrpSpPr>
        <p:grpSpPr>
          <a:xfrm rot="1613148">
            <a:off x="-52505" y="5279456"/>
            <a:ext cx="3068097" cy="2464672"/>
            <a:chOff x="-2096046" y="2007031"/>
            <a:chExt cx="1724808" cy="1385578"/>
          </a:xfrm>
        </p:grpSpPr>
        <p:sp>
          <p:nvSpPr>
            <p:cNvPr id="584" name="Google Shape;584;p20"/>
            <p:cNvSpPr/>
            <p:nvPr/>
          </p:nvSpPr>
          <p:spPr>
            <a:xfrm rot="3433327" flipH="1">
              <a:off x="-1512770" y="1853775"/>
              <a:ext cx="558256" cy="1692090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0"/>
            <p:cNvSpPr/>
            <p:nvPr/>
          </p:nvSpPr>
          <p:spPr>
            <a:xfrm rot="3433327" flipH="1">
              <a:off x="-1338958" y="1877591"/>
              <a:ext cx="127775" cy="15935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0"/>
            <p:cNvSpPr/>
            <p:nvPr/>
          </p:nvSpPr>
          <p:spPr>
            <a:xfrm rot="3433268" flipH="1">
              <a:off x="-1636079" y="2757761"/>
              <a:ext cx="99010" cy="134202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0"/>
            <p:cNvSpPr/>
            <p:nvPr/>
          </p:nvSpPr>
          <p:spPr>
            <a:xfrm rot="3433343" flipH="1">
              <a:off x="-1487635" y="2737890"/>
              <a:ext cx="146947" cy="229048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0"/>
            <p:cNvSpPr/>
            <p:nvPr/>
          </p:nvSpPr>
          <p:spPr>
            <a:xfrm rot="3433096" flipH="1">
              <a:off x="-1348371" y="2475634"/>
              <a:ext cx="138896" cy="167884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0"/>
            <p:cNvSpPr/>
            <p:nvPr/>
          </p:nvSpPr>
          <p:spPr>
            <a:xfrm rot="3433418" flipH="1">
              <a:off x="-1127343" y="2424585"/>
              <a:ext cx="165051" cy="314704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0"/>
            <p:cNvSpPr/>
            <p:nvPr/>
          </p:nvSpPr>
          <p:spPr>
            <a:xfrm rot="3433539" flipH="1">
              <a:off x="-1029246" y="2353521"/>
              <a:ext cx="69272" cy="122338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0"/>
            <p:cNvSpPr/>
            <p:nvPr/>
          </p:nvSpPr>
          <p:spPr>
            <a:xfrm rot="3433327" flipH="1">
              <a:off x="-817599" y="2323282"/>
              <a:ext cx="63941" cy="104152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20"/>
          <p:cNvGrpSpPr/>
          <p:nvPr/>
        </p:nvGrpSpPr>
        <p:grpSpPr>
          <a:xfrm rot="-1599560">
            <a:off x="-882309" y="4799092"/>
            <a:ext cx="2419097" cy="2046880"/>
            <a:chOff x="-2459982" y="1341031"/>
            <a:chExt cx="1963481" cy="1661367"/>
          </a:xfrm>
        </p:grpSpPr>
        <p:sp>
          <p:nvSpPr>
            <p:cNvPr id="593" name="Google Shape;593;p20"/>
            <p:cNvSpPr/>
            <p:nvPr/>
          </p:nvSpPr>
          <p:spPr>
            <a:xfrm rot="3433327" flipH="1">
              <a:off x="-1881402" y="1263596"/>
              <a:ext cx="806322" cy="1816237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0"/>
            <p:cNvSpPr/>
            <p:nvPr/>
          </p:nvSpPr>
          <p:spPr>
            <a:xfrm rot="3433327" flipH="1">
              <a:off x="-1749551" y="1267582"/>
              <a:ext cx="455287" cy="1765663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0"/>
            <p:cNvSpPr/>
            <p:nvPr/>
          </p:nvSpPr>
          <p:spPr>
            <a:xfrm rot="3433312" flipH="1">
              <a:off x="-1306631" y="1641740"/>
              <a:ext cx="263785" cy="251825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0"/>
            <p:cNvSpPr/>
            <p:nvPr/>
          </p:nvSpPr>
          <p:spPr>
            <a:xfrm rot="4175537" flipH="1">
              <a:off x="-1648190" y="1886153"/>
              <a:ext cx="211714" cy="127784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0"/>
            <p:cNvSpPr/>
            <p:nvPr/>
          </p:nvSpPr>
          <p:spPr>
            <a:xfrm rot="3433476" flipH="1">
              <a:off x="-1390971" y="1858684"/>
              <a:ext cx="169902" cy="25182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0"/>
            <p:cNvSpPr/>
            <p:nvPr/>
          </p:nvSpPr>
          <p:spPr>
            <a:xfrm rot="3433327" flipH="1">
              <a:off x="-1666064" y="2117139"/>
              <a:ext cx="146060" cy="26829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0"/>
            <p:cNvSpPr/>
            <p:nvPr/>
          </p:nvSpPr>
          <p:spPr>
            <a:xfrm rot="3433333" flipH="1">
              <a:off x="-1873465" y="2120270"/>
              <a:ext cx="192198" cy="130571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0"/>
            <p:cNvSpPr/>
            <p:nvPr/>
          </p:nvSpPr>
          <p:spPr>
            <a:xfrm rot="3433398" flipH="1">
              <a:off x="-1877154" y="2390644"/>
              <a:ext cx="103921" cy="251825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0"/>
            <p:cNvSpPr/>
            <p:nvPr/>
          </p:nvSpPr>
          <p:spPr>
            <a:xfrm rot="3433283" flipH="1">
              <a:off x="-2112960" y="2370955"/>
              <a:ext cx="235374" cy="180716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9425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"/>
          <p:cNvSpPr txBox="1">
            <a:spLocks noGrp="1"/>
          </p:cNvSpPr>
          <p:nvPr>
            <p:ph type="title"/>
          </p:nvPr>
        </p:nvSpPr>
        <p:spPr>
          <a:xfrm>
            <a:off x="1494767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1"/>
          <p:cNvSpPr txBox="1">
            <a:spLocks noGrp="1"/>
          </p:cNvSpPr>
          <p:nvPr>
            <p:ph type="subTitle" idx="1"/>
          </p:nvPr>
        </p:nvSpPr>
        <p:spPr>
          <a:xfrm>
            <a:off x="1313367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1"/>
          <p:cNvSpPr txBox="1">
            <a:spLocks noGrp="1"/>
          </p:cNvSpPr>
          <p:nvPr>
            <p:ph type="title" idx="2"/>
          </p:nvPr>
        </p:nvSpPr>
        <p:spPr>
          <a:xfrm>
            <a:off x="4690200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subTitle" idx="3"/>
          </p:nvPr>
        </p:nvSpPr>
        <p:spPr>
          <a:xfrm>
            <a:off x="4508800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 txBox="1">
            <a:spLocks noGrp="1"/>
          </p:cNvSpPr>
          <p:nvPr>
            <p:ph type="title" idx="5"/>
          </p:nvPr>
        </p:nvSpPr>
        <p:spPr>
          <a:xfrm>
            <a:off x="7885633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subTitle" idx="6"/>
          </p:nvPr>
        </p:nvSpPr>
        <p:spPr>
          <a:xfrm>
            <a:off x="7704233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1"/>
          <p:cNvSpPr/>
          <p:nvPr/>
        </p:nvSpPr>
        <p:spPr>
          <a:xfrm>
            <a:off x="5219989" y="-45050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1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1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21"/>
          <p:cNvSpPr/>
          <p:nvPr/>
        </p:nvSpPr>
        <p:spPr>
          <a:xfrm flipH="1">
            <a:off x="625253" y="6229605"/>
            <a:ext cx="104" cy="350172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1"/>
          <p:cNvSpPr/>
          <p:nvPr/>
        </p:nvSpPr>
        <p:spPr>
          <a:xfrm flipH="1">
            <a:off x="-363897" y="5568921"/>
            <a:ext cx="1858663" cy="1289064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21"/>
          <p:cNvSpPr/>
          <p:nvPr/>
        </p:nvSpPr>
        <p:spPr>
          <a:xfrm flipH="1">
            <a:off x="-198551" y="5220498"/>
            <a:ext cx="1527980" cy="1796420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1"/>
          <p:cNvSpPr/>
          <p:nvPr/>
        </p:nvSpPr>
        <p:spPr>
          <a:xfrm flipH="1">
            <a:off x="-18950" y="5252962"/>
            <a:ext cx="1318607" cy="1660841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880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2"/>
          <p:cNvGrpSpPr/>
          <p:nvPr/>
        </p:nvGrpSpPr>
        <p:grpSpPr>
          <a:xfrm rot="1786601">
            <a:off x="-1833551" y="5144876"/>
            <a:ext cx="5264240" cy="2682979"/>
            <a:chOff x="-5085215" y="9783160"/>
            <a:chExt cx="2803872" cy="1428836"/>
          </a:xfrm>
        </p:grpSpPr>
        <p:sp>
          <p:nvSpPr>
            <p:cNvPr id="619" name="Google Shape;619;p2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9" name="Google Shape;639;p22"/>
          <p:cNvSpPr txBox="1">
            <a:spLocks noGrp="1"/>
          </p:cNvSpPr>
          <p:nvPr>
            <p:ph type="title"/>
          </p:nvPr>
        </p:nvSpPr>
        <p:spPr>
          <a:xfrm>
            <a:off x="1268933" y="3913300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2"/>
          <p:cNvSpPr txBox="1">
            <a:spLocks noGrp="1"/>
          </p:cNvSpPr>
          <p:nvPr>
            <p:ph type="subTitle" idx="1"/>
          </p:nvPr>
        </p:nvSpPr>
        <p:spPr>
          <a:xfrm>
            <a:off x="1268937" y="4647763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2"/>
          <p:cNvSpPr txBox="1">
            <a:spLocks noGrp="1"/>
          </p:cNvSpPr>
          <p:nvPr>
            <p:ph type="title" idx="2"/>
          </p:nvPr>
        </p:nvSpPr>
        <p:spPr>
          <a:xfrm>
            <a:off x="1268933" y="2003667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2"/>
          <p:cNvSpPr txBox="1">
            <a:spLocks noGrp="1"/>
          </p:cNvSpPr>
          <p:nvPr>
            <p:ph type="subTitle" idx="3"/>
          </p:nvPr>
        </p:nvSpPr>
        <p:spPr>
          <a:xfrm>
            <a:off x="1268937" y="2738129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2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124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"/>
          <p:cNvSpPr/>
          <p:nvPr/>
        </p:nvSpPr>
        <p:spPr>
          <a:xfrm rot="10800000" flipH="1">
            <a:off x="7634356" y="565859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23"/>
          <p:cNvGrpSpPr/>
          <p:nvPr/>
        </p:nvGrpSpPr>
        <p:grpSpPr>
          <a:xfrm rot="-3309492">
            <a:off x="8913889" y="4338611"/>
            <a:ext cx="5829127" cy="2970596"/>
            <a:chOff x="-5085215" y="9783160"/>
            <a:chExt cx="2803872" cy="1428836"/>
          </a:xfrm>
        </p:grpSpPr>
        <p:sp>
          <p:nvSpPr>
            <p:cNvPr id="647" name="Google Shape;647;p23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3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" name="Google Shape;667;p2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3"/>
          <p:cNvSpPr txBox="1">
            <a:spLocks noGrp="1"/>
          </p:cNvSpPr>
          <p:nvPr>
            <p:ph type="body" idx="1"/>
          </p:nvPr>
        </p:nvSpPr>
        <p:spPr>
          <a:xfrm>
            <a:off x="6088800" y="2349617"/>
            <a:ext cx="51452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" name="Google Shape;669;p23"/>
          <p:cNvSpPr txBox="1">
            <a:spLocks noGrp="1"/>
          </p:cNvSpPr>
          <p:nvPr>
            <p:ph type="body" idx="2"/>
          </p:nvPr>
        </p:nvSpPr>
        <p:spPr>
          <a:xfrm>
            <a:off x="958000" y="2349499"/>
            <a:ext cx="51200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548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4"/>
          <p:cNvSpPr txBox="1">
            <a:spLocks noGrp="1"/>
          </p:cNvSpPr>
          <p:nvPr>
            <p:ph type="title"/>
          </p:nvPr>
        </p:nvSpPr>
        <p:spPr>
          <a:xfrm>
            <a:off x="2336200" y="2187833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4"/>
          <p:cNvSpPr txBox="1">
            <a:spLocks noGrp="1"/>
          </p:cNvSpPr>
          <p:nvPr>
            <p:ph type="subTitle" idx="1"/>
          </p:nvPr>
        </p:nvSpPr>
        <p:spPr>
          <a:xfrm>
            <a:off x="2336200" y="4379667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11015051" y="12304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4"/>
          <p:cNvSpPr/>
          <p:nvPr/>
        </p:nvSpPr>
        <p:spPr>
          <a:xfrm>
            <a:off x="457100" y="1417202"/>
            <a:ext cx="1126240" cy="5486937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4"/>
          <p:cNvSpPr/>
          <p:nvPr/>
        </p:nvSpPr>
        <p:spPr>
          <a:xfrm flipH="1">
            <a:off x="-262248" y="408496"/>
            <a:ext cx="1372461" cy="1787441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4"/>
          <p:cNvSpPr/>
          <p:nvPr/>
        </p:nvSpPr>
        <p:spPr>
          <a:xfrm flipH="1">
            <a:off x="524419" y="214501"/>
            <a:ext cx="2275683" cy="198142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4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24"/>
          <p:cNvSpPr/>
          <p:nvPr/>
        </p:nvSpPr>
        <p:spPr>
          <a:xfrm>
            <a:off x="9685745" y="54754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24"/>
          <p:cNvSpPr/>
          <p:nvPr/>
        </p:nvSpPr>
        <p:spPr>
          <a:xfrm>
            <a:off x="9858506" y="4775669"/>
            <a:ext cx="2107551" cy="247776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24"/>
          <p:cNvSpPr/>
          <p:nvPr/>
        </p:nvSpPr>
        <p:spPr>
          <a:xfrm>
            <a:off x="9899570" y="4820446"/>
            <a:ext cx="1818757" cy="2290733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3591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5"/>
          <p:cNvSpPr/>
          <p:nvPr/>
        </p:nvSpPr>
        <p:spPr>
          <a:xfrm>
            <a:off x="10660201" y="2350705"/>
            <a:ext cx="1637464" cy="4546640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25"/>
          <p:cNvSpPr/>
          <p:nvPr/>
        </p:nvSpPr>
        <p:spPr>
          <a:xfrm rot="-6143298">
            <a:off x="8782404" y="3820799"/>
            <a:ext cx="4169513" cy="3626908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25"/>
          <p:cNvSpPr/>
          <p:nvPr/>
        </p:nvSpPr>
        <p:spPr>
          <a:xfrm rot="5197169">
            <a:off x="9548902" y="4927037"/>
            <a:ext cx="2924076" cy="2545824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5" name="Google Shape;685;p25"/>
          <p:cNvGrpSpPr/>
          <p:nvPr/>
        </p:nvGrpSpPr>
        <p:grpSpPr>
          <a:xfrm rot="-9022354">
            <a:off x="9501097" y="4531459"/>
            <a:ext cx="3297079" cy="2647341"/>
            <a:chOff x="1584900" y="2327725"/>
            <a:chExt cx="562125" cy="451350"/>
          </a:xfrm>
        </p:grpSpPr>
        <p:sp>
          <p:nvSpPr>
            <p:cNvPr id="686" name="Google Shape;686;p2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5"/>
          <p:cNvSpPr/>
          <p:nvPr/>
        </p:nvSpPr>
        <p:spPr>
          <a:xfrm>
            <a:off x="285534" y="-731838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9" name="Google Shape;719;p25"/>
          <p:cNvGrpSpPr/>
          <p:nvPr/>
        </p:nvGrpSpPr>
        <p:grpSpPr>
          <a:xfrm>
            <a:off x="98418" y="5044233"/>
            <a:ext cx="2540409" cy="2380651"/>
            <a:chOff x="302413" y="3554575"/>
            <a:chExt cx="1905307" cy="1785488"/>
          </a:xfrm>
        </p:grpSpPr>
        <p:sp>
          <p:nvSpPr>
            <p:cNvPr id="720" name="Google Shape;720;p25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5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5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5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5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5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" name="Google Shape;726;p25"/>
          <p:cNvGrpSpPr/>
          <p:nvPr/>
        </p:nvGrpSpPr>
        <p:grpSpPr>
          <a:xfrm>
            <a:off x="-489164" y="3802125"/>
            <a:ext cx="2427847" cy="3091151"/>
            <a:chOff x="-138273" y="2622993"/>
            <a:chExt cx="1820885" cy="2318363"/>
          </a:xfrm>
        </p:grpSpPr>
        <p:sp>
          <p:nvSpPr>
            <p:cNvPr id="727" name="Google Shape;727;p25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5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5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5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5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5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5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5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5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" name="Google Shape;736;p25"/>
          <p:cNvSpPr/>
          <p:nvPr/>
        </p:nvSpPr>
        <p:spPr>
          <a:xfrm flipH="1">
            <a:off x="658501" y="64166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5"/>
          <p:cNvSpPr/>
          <p:nvPr/>
        </p:nvSpPr>
        <p:spPr>
          <a:xfrm flipH="1">
            <a:off x="836469" y="66030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5"/>
          <p:cNvGrpSpPr/>
          <p:nvPr/>
        </p:nvGrpSpPr>
        <p:grpSpPr>
          <a:xfrm>
            <a:off x="1747238" y="6177193"/>
            <a:ext cx="1637468" cy="1363192"/>
            <a:chOff x="1539028" y="4404295"/>
            <a:chExt cx="1228101" cy="1022394"/>
          </a:xfrm>
        </p:grpSpPr>
        <p:sp>
          <p:nvSpPr>
            <p:cNvPr id="739" name="Google Shape;739;p25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5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5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5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5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25"/>
          <p:cNvGrpSpPr/>
          <p:nvPr/>
        </p:nvGrpSpPr>
        <p:grpSpPr>
          <a:xfrm>
            <a:off x="-649508" y="5566214"/>
            <a:ext cx="1566735" cy="1841983"/>
            <a:chOff x="24619" y="3781685"/>
            <a:chExt cx="1175051" cy="1381487"/>
          </a:xfrm>
        </p:grpSpPr>
        <p:sp>
          <p:nvSpPr>
            <p:cNvPr id="745" name="Google Shape;745;p25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5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7" name="Google Shape;747;p25"/>
          <p:cNvGrpSpPr/>
          <p:nvPr/>
        </p:nvGrpSpPr>
        <p:grpSpPr>
          <a:xfrm>
            <a:off x="1016963" y="6446591"/>
            <a:ext cx="1157947" cy="1111860"/>
            <a:chOff x="991322" y="4606343"/>
            <a:chExt cx="868460" cy="833895"/>
          </a:xfrm>
        </p:grpSpPr>
        <p:sp>
          <p:nvSpPr>
            <p:cNvPr id="748" name="Google Shape;748;p25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5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0" name="Google Shape;750;p25"/>
          <p:cNvSpPr/>
          <p:nvPr/>
        </p:nvSpPr>
        <p:spPr>
          <a:xfrm flipH="1">
            <a:off x="2817622" y="69573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5"/>
          <p:cNvSpPr txBox="1">
            <a:spLocks noGrp="1"/>
          </p:cNvSpPr>
          <p:nvPr>
            <p:ph type="title"/>
          </p:nvPr>
        </p:nvSpPr>
        <p:spPr>
          <a:xfrm>
            <a:off x="2133000" y="2123845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5"/>
          <p:cNvSpPr txBox="1">
            <a:spLocks noGrp="1"/>
          </p:cNvSpPr>
          <p:nvPr>
            <p:ph type="subTitle" idx="1"/>
          </p:nvPr>
        </p:nvSpPr>
        <p:spPr>
          <a:xfrm>
            <a:off x="3207400" y="4315679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41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6"/>
          <p:cNvSpPr/>
          <p:nvPr/>
        </p:nvSpPr>
        <p:spPr>
          <a:xfrm>
            <a:off x="-45833" y="-63767"/>
            <a:ext cx="6240400" cy="694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6"/>
          <p:cNvSpPr/>
          <p:nvPr/>
        </p:nvSpPr>
        <p:spPr>
          <a:xfrm rot="5400000">
            <a:off x="2847328" y="2452639"/>
            <a:ext cx="7009829" cy="184981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6"/>
          <p:cNvSpPr txBox="1">
            <a:spLocks noGrp="1"/>
          </p:cNvSpPr>
          <p:nvPr>
            <p:ph type="title"/>
          </p:nvPr>
        </p:nvSpPr>
        <p:spPr>
          <a:xfrm>
            <a:off x="881567" y="1022633"/>
            <a:ext cx="5275600" cy="2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6"/>
          <p:cNvSpPr txBox="1">
            <a:spLocks noGrp="1"/>
          </p:cNvSpPr>
          <p:nvPr>
            <p:ph type="subTitle" idx="1"/>
          </p:nvPr>
        </p:nvSpPr>
        <p:spPr>
          <a:xfrm>
            <a:off x="881567" y="4056407"/>
            <a:ext cx="5275600" cy="1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6"/>
          <p:cNvSpPr/>
          <p:nvPr/>
        </p:nvSpPr>
        <p:spPr>
          <a:xfrm rot="-3244999" flipH="1">
            <a:off x="-845169" y="5970567"/>
            <a:ext cx="2339276" cy="841877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6"/>
          <p:cNvSpPr/>
          <p:nvPr/>
        </p:nvSpPr>
        <p:spPr>
          <a:xfrm flipH="1">
            <a:off x="2663892" y="6409255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6"/>
          <p:cNvSpPr/>
          <p:nvPr/>
        </p:nvSpPr>
        <p:spPr>
          <a:xfrm flipH="1">
            <a:off x="1278530" y="5310667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6"/>
          <p:cNvSpPr/>
          <p:nvPr/>
        </p:nvSpPr>
        <p:spPr>
          <a:xfrm flipH="1">
            <a:off x="2146986" y="5488154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6"/>
          <p:cNvSpPr/>
          <p:nvPr/>
        </p:nvSpPr>
        <p:spPr>
          <a:xfrm>
            <a:off x="2587608" y="6053483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6"/>
          <p:cNvSpPr/>
          <p:nvPr/>
        </p:nvSpPr>
        <p:spPr>
          <a:xfrm flipH="1">
            <a:off x="2390651" y="6416022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6"/>
          <p:cNvSpPr/>
          <p:nvPr/>
        </p:nvSpPr>
        <p:spPr>
          <a:xfrm flipH="1">
            <a:off x="1690472" y="6416027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26"/>
          <p:cNvSpPr/>
          <p:nvPr/>
        </p:nvSpPr>
        <p:spPr>
          <a:xfrm flipH="1">
            <a:off x="333363" y="5659338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6"/>
          <p:cNvSpPr/>
          <p:nvPr/>
        </p:nvSpPr>
        <p:spPr>
          <a:xfrm flipH="1">
            <a:off x="895571" y="5820575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26"/>
          <p:cNvSpPr/>
          <p:nvPr/>
        </p:nvSpPr>
        <p:spPr>
          <a:xfrm rot="-485932" flipH="1">
            <a:off x="-1249567" y="-611557"/>
            <a:ext cx="6791660" cy="144358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26"/>
          <p:cNvSpPr/>
          <p:nvPr/>
        </p:nvSpPr>
        <p:spPr>
          <a:xfrm rot="-3451699" flipH="1">
            <a:off x="-3793425" y="1746857"/>
            <a:ext cx="6791503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21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7"/>
          <p:cNvSpPr/>
          <p:nvPr/>
        </p:nvSpPr>
        <p:spPr>
          <a:xfrm>
            <a:off x="1" y="3722301"/>
            <a:ext cx="12439769" cy="3241545"/>
          </a:xfrm>
          <a:custGeom>
            <a:avLst/>
            <a:gdLst/>
            <a:ahLst/>
            <a:cxnLst/>
            <a:rect l="l" t="t" r="r" b="b"/>
            <a:pathLst>
              <a:path w="80755" h="34443" extrusionOk="0">
                <a:moveTo>
                  <a:pt x="76479" y="1"/>
                </a:moveTo>
                <a:cubicBezTo>
                  <a:pt x="76300" y="1"/>
                  <a:pt x="76122" y="58"/>
                  <a:pt x="75978" y="169"/>
                </a:cubicBezTo>
                <a:cubicBezTo>
                  <a:pt x="75705" y="408"/>
                  <a:pt x="75679" y="809"/>
                  <a:pt x="75679" y="1176"/>
                </a:cubicBezTo>
                <a:cubicBezTo>
                  <a:pt x="75679" y="2771"/>
                  <a:pt x="75781" y="4366"/>
                  <a:pt x="75978" y="5952"/>
                </a:cubicBezTo>
                <a:cubicBezTo>
                  <a:pt x="75722" y="5313"/>
                  <a:pt x="75261" y="4852"/>
                  <a:pt x="74681" y="4477"/>
                </a:cubicBezTo>
                <a:cubicBezTo>
                  <a:pt x="74517" y="4377"/>
                  <a:pt x="74329" y="4277"/>
                  <a:pt x="74142" y="4277"/>
                </a:cubicBezTo>
                <a:cubicBezTo>
                  <a:pt x="74105" y="4277"/>
                  <a:pt x="74069" y="4281"/>
                  <a:pt x="74033" y="4289"/>
                </a:cubicBezTo>
                <a:cubicBezTo>
                  <a:pt x="73700" y="4357"/>
                  <a:pt x="73521" y="4699"/>
                  <a:pt x="73410" y="5014"/>
                </a:cubicBezTo>
                <a:cubicBezTo>
                  <a:pt x="73222" y="5560"/>
                  <a:pt x="73103" y="6132"/>
                  <a:pt x="73069" y="6712"/>
                </a:cubicBezTo>
                <a:cubicBezTo>
                  <a:pt x="72949" y="6328"/>
                  <a:pt x="72779" y="5961"/>
                  <a:pt x="72540" y="5637"/>
                </a:cubicBezTo>
                <a:cubicBezTo>
                  <a:pt x="72328" y="5346"/>
                  <a:pt x="71999" y="5120"/>
                  <a:pt x="71642" y="5120"/>
                </a:cubicBezTo>
                <a:cubicBezTo>
                  <a:pt x="71611" y="5120"/>
                  <a:pt x="71581" y="5122"/>
                  <a:pt x="71550" y="5125"/>
                </a:cubicBezTo>
                <a:cubicBezTo>
                  <a:pt x="71218" y="5159"/>
                  <a:pt x="70928" y="5398"/>
                  <a:pt x="70749" y="5679"/>
                </a:cubicBezTo>
                <a:cubicBezTo>
                  <a:pt x="70578" y="5969"/>
                  <a:pt x="70459" y="6285"/>
                  <a:pt x="70382" y="6618"/>
                </a:cubicBezTo>
                <a:cubicBezTo>
                  <a:pt x="69844" y="5961"/>
                  <a:pt x="69102" y="5458"/>
                  <a:pt x="68377" y="5014"/>
                </a:cubicBezTo>
                <a:cubicBezTo>
                  <a:pt x="67910" y="4732"/>
                  <a:pt x="67363" y="4553"/>
                  <a:pt x="66827" y="4553"/>
                </a:cubicBezTo>
                <a:cubicBezTo>
                  <a:pt x="66522" y="4553"/>
                  <a:pt x="66220" y="4611"/>
                  <a:pt x="65938" y="4741"/>
                </a:cubicBezTo>
                <a:cubicBezTo>
                  <a:pt x="65349" y="5023"/>
                  <a:pt x="64931" y="5594"/>
                  <a:pt x="64624" y="6174"/>
                </a:cubicBezTo>
                <a:cubicBezTo>
                  <a:pt x="64129" y="7087"/>
                  <a:pt x="63814" y="8093"/>
                  <a:pt x="63703" y="9126"/>
                </a:cubicBezTo>
                <a:cubicBezTo>
                  <a:pt x="63208" y="8025"/>
                  <a:pt x="62406" y="7189"/>
                  <a:pt x="61604" y="6285"/>
                </a:cubicBezTo>
                <a:cubicBezTo>
                  <a:pt x="61401" y="6058"/>
                  <a:pt x="61137" y="5823"/>
                  <a:pt x="60839" y="5823"/>
                </a:cubicBezTo>
                <a:cubicBezTo>
                  <a:pt x="60824" y="5823"/>
                  <a:pt x="60809" y="5823"/>
                  <a:pt x="60794" y="5824"/>
                </a:cubicBezTo>
                <a:cubicBezTo>
                  <a:pt x="60342" y="5859"/>
                  <a:pt x="60129" y="6379"/>
                  <a:pt x="60026" y="6814"/>
                </a:cubicBezTo>
                <a:cubicBezTo>
                  <a:pt x="59327" y="9800"/>
                  <a:pt x="59387" y="12904"/>
                  <a:pt x="60197" y="15856"/>
                </a:cubicBezTo>
                <a:cubicBezTo>
                  <a:pt x="59506" y="14935"/>
                  <a:pt x="58423" y="14338"/>
                  <a:pt x="57297" y="14124"/>
                </a:cubicBezTo>
                <a:cubicBezTo>
                  <a:pt x="57408" y="11770"/>
                  <a:pt x="57194" y="9561"/>
                  <a:pt x="56845" y="7223"/>
                </a:cubicBezTo>
                <a:cubicBezTo>
                  <a:pt x="56768" y="6686"/>
                  <a:pt x="56580" y="6063"/>
                  <a:pt x="56060" y="5935"/>
                </a:cubicBezTo>
                <a:cubicBezTo>
                  <a:pt x="56007" y="5923"/>
                  <a:pt x="55953" y="5917"/>
                  <a:pt x="55898" y="5917"/>
                </a:cubicBezTo>
                <a:cubicBezTo>
                  <a:pt x="55657" y="5917"/>
                  <a:pt x="55415" y="6034"/>
                  <a:pt x="55241" y="6208"/>
                </a:cubicBezTo>
                <a:cubicBezTo>
                  <a:pt x="55028" y="6422"/>
                  <a:pt x="54866" y="6677"/>
                  <a:pt x="54746" y="6959"/>
                </a:cubicBezTo>
                <a:cubicBezTo>
                  <a:pt x="54013" y="8460"/>
                  <a:pt x="53424" y="10030"/>
                  <a:pt x="52989" y="11642"/>
                </a:cubicBezTo>
                <a:cubicBezTo>
                  <a:pt x="52820" y="11612"/>
                  <a:pt x="52651" y="11598"/>
                  <a:pt x="52484" y="11598"/>
                </a:cubicBezTo>
                <a:cubicBezTo>
                  <a:pt x="51452" y="11598"/>
                  <a:pt x="50483" y="12150"/>
                  <a:pt x="49969" y="13075"/>
                </a:cubicBezTo>
                <a:cubicBezTo>
                  <a:pt x="49005" y="11369"/>
                  <a:pt x="48025" y="9663"/>
                  <a:pt x="46890" y="8059"/>
                </a:cubicBezTo>
                <a:cubicBezTo>
                  <a:pt x="46765" y="7875"/>
                  <a:pt x="46598" y="7675"/>
                  <a:pt x="46375" y="7675"/>
                </a:cubicBezTo>
                <a:cubicBezTo>
                  <a:pt x="46370" y="7675"/>
                  <a:pt x="46366" y="7675"/>
                  <a:pt x="46361" y="7676"/>
                </a:cubicBezTo>
                <a:cubicBezTo>
                  <a:pt x="46156" y="7684"/>
                  <a:pt x="45994" y="7880"/>
                  <a:pt x="45952" y="8076"/>
                </a:cubicBezTo>
                <a:cubicBezTo>
                  <a:pt x="45935" y="8281"/>
                  <a:pt x="45952" y="8494"/>
                  <a:pt x="46020" y="8691"/>
                </a:cubicBezTo>
                <a:cubicBezTo>
                  <a:pt x="46574" y="10763"/>
                  <a:pt x="47180" y="12828"/>
                  <a:pt x="47828" y="14875"/>
                </a:cubicBezTo>
                <a:cubicBezTo>
                  <a:pt x="47419" y="15310"/>
                  <a:pt x="47044" y="15779"/>
                  <a:pt x="46719" y="16274"/>
                </a:cubicBezTo>
                <a:cubicBezTo>
                  <a:pt x="46660" y="15361"/>
                  <a:pt x="46532" y="14457"/>
                  <a:pt x="46327" y="13570"/>
                </a:cubicBezTo>
                <a:cubicBezTo>
                  <a:pt x="46242" y="13220"/>
                  <a:pt x="46063" y="12811"/>
                  <a:pt x="45713" y="12777"/>
                </a:cubicBezTo>
                <a:cubicBezTo>
                  <a:pt x="45525" y="12777"/>
                  <a:pt x="45346" y="12853"/>
                  <a:pt x="45227" y="12990"/>
                </a:cubicBezTo>
                <a:cubicBezTo>
                  <a:pt x="45107" y="13135"/>
                  <a:pt x="45013" y="13288"/>
                  <a:pt x="44945" y="13459"/>
                </a:cubicBezTo>
                <a:cubicBezTo>
                  <a:pt x="44544" y="14312"/>
                  <a:pt x="44143" y="15165"/>
                  <a:pt x="43751" y="16018"/>
                </a:cubicBezTo>
                <a:cubicBezTo>
                  <a:pt x="43239" y="15753"/>
                  <a:pt x="42634" y="15668"/>
                  <a:pt x="42062" y="15608"/>
                </a:cubicBezTo>
                <a:cubicBezTo>
                  <a:pt x="42003" y="15601"/>
                  <a:pt x="41940" y="15595"/>
                  <a:pt x="41878" y="15595"/>
                </a:cubicBezTo>
                <a:cubicBezTo>
                  <a:pt x="41734" y="15595"/>
                  <a:pt x="41592" y="15624"/>
                  <a:pt x="41490" y="15719"/>
                </a:cubicBezTo>
                <a:cubicBezTo>
                  <a:pt x="41320" y="15864"/>
                  <a:pt x="41311" y="16120"/>
                  <a:pt x="41337" y="16351"/>
                </a:cubicBezTo>
                <a:cubicBezTo>
                  <a:pt x="41448" y="17306"/>
                  <a:pt x="41883" y="18193"/>
                  <a:pt x="42565" y="18867"/>
                </a:cubicBezTo>
                <a:cubicBezTo>
                  <a:pt x="42429" y="19609"/>
                  <a:pt x="42292" y="20266"/>
                  <a:pt x="42156" y="21017"/>
                </a:cubicBezTo>
                <a:cubicBezTo>
                  <a:pt x="41567" y="19711"/>
                  <a:pt x="40765" y="18526"/>
                  <a:pt x="39767" y="17494"/>
                </a:cubicBezTo>
                <a:cubicBezTo>
                  <a:pt x="39810" y="16385"/>
                  <a:pt x="39810" y="15276"/>
                  <a:pt x="39665" y="14175"/>
                </a:cubicBezTo>
                <a:cubicBezTo>
                  <a:pt x="39614" y="13809"/>
                  <a:pt x="39494" y="13374"/>
                  <a:pt x="39136" y="13271"/>
                </a:cubicBezTo>
                <a:cubicBezTo>
                  <a:pt x="39088" y="13258"/>
                  <a:pt x="39040" y="13251"/>
                  <a:pt x="38993" y="13251"/>
                </a:cubicBezTo>
                <a:cubicBezTo>
                  <a:pt x="38714" y="13251"/>
                  <a:pt x="38453" y="13469"/>
                  <a:pt x="38249" y="13681"/>
                </a:cubicBezTo>
                <a:cubicBezTo>
                  <a:pt x="36697" y="15276"/>
                  <a:pt x="35485" y="17178"/>
                  <a:pt x="34684" y="19259"/>
                </a:cubicBezTo>
                <a:cubicBezTo>
                  <a:pt x="34581" y="17161"/>
                  <a:pt x="34044" y="15088"/>
                  <a:pt x="33455" y="13075"/>
                </a:cubicBezTo>
                <a:cubicBezTo>
                  <a:pt x="33361" y="12768"/>
                  <a:pt x="33216" y="12418"/>
                  <a:pt x="32901" y="12367"/>
                </a:cubicBezTo>
                <a:cubicBezTo>
                  <a:pt x="32872" y="12362"/>
                  <a:pt x="32845" y="12359"/>
                  <a:pt x="32817" y="12359"/>
                </a:cubicBezTo>
                <a:cubicBezTo>
                  <a:pt x="32500" y="12359"/>
                  <a:pt x="32257" y="12708"/>
                  <a:pt x="32107" y="13007"/>
                </a:cubicBezTo>
                <a:cubicBezTo>
                  <a:pt x="30691" y="15873"/>
                  <a:pt x="29796" y="18969"/>
                  <a:pt x="29446" y="22151"/>
                </a:cubicBezTo>
                <a:cubicBezTo>
                  <a:pt x="28823" y="18671"/>
                  <a:pt x="27697" y="15301"/>
                  <a:pt x="26094" y="12154"/>
                </a:cubicBezTo>
                <a:cubicBezTo>
                  <a:pt x="25898" y="11778"/>
                  <a:pt x="25633" y="11361"/>
                  <a:pt x="25215" y="11343"/>
                </a:cubicBezTo>
                <a:cubicBezTo>
                  <a:pt x="25209" y="11343"/>
                  <a:pt x="25203" y="11343"/>
                  <a:pt x="25197" y="11343"/>
                </a:cubicBezTo>
                <a:cubicBezTo>
                  <a:pt x="24922" y="11343"/>
                  <a:pt x="24674" y="11528"/>
                  <a:pt x="24524" y="11770"/>
                </a:cubicBezTo>
                <a:cubicBezTo>
                  <a:pt x="24396" y="12017"/>
                  <a:pt x="24311" y="12290"/>
                  <a:pt x="24285" y="12572"/>
                </a:cubicBezTo>
                <a:cubicBezTo>
                  <a:pt x="23774" y="15523"/>
                  <a:pt x="23765" y="18543"/>
                  <a:pt x="23756" y="21545"/>
                </a:cubicBezTo>
                <a:cubicBezTo>
                  <a:pt x="23048" y="18876"/>
                  <a:pt x="22085" y="16334"/>
                  <a:pt x="21018" y="13792"/>
                </a:cubicBezTo>
                <a:cubicBezTo>
                  <a:pt x="20887" y="13495"/>
                  <a:pt x="20683" y="13151"/>
                  <a:pt x="20369" y="13151"/>
                </a:cubicBezTo>
                <a:cubicBezTo>
                  <a:pt x="20358" y="13151"/>
                  <a:pt x="20347" y="13151"/>
                  <a:pt x="20336" y="13152"/>
                </a:cubicBezTo>
                <a:cubicBezTo>
                  <a:pt x="20037" y="13186"/>
                  <a:pt x="19884" y="13502"/>
                  <a:pt x="19781" y="13775"/>
                </a:cubicBezTo>
                <a:lnTo>
                  <a:pt x="18886" y="16103"/>
                </a:lnTo>
                <a:cubicBezTo>
                  <a:pt x="18835" y="14807"/>
                  <a:pt x="18613" y="13519"/>
                  <a:pt x="18229" y="12282"/>
                </a:cubicBezTo>
                <a:cubicBezTo>
                  <a:pt x="18144" y="12017"/>
                  <a:pt x="18016" y="11710"/>
                  <a:pt x="17734" y="11642"/>
                </a:cubicBezTo>
                <a:cubicBezTo>
                  <a:pt x="17703" y="11635"/>
                  <a:pt x="17672" y="11631"/>
                  <a:pt x="17640" y="11631"/>
                </a:cubicBezTo>
                <a:cubicBezTo>
                  <a:pt x="17448" y="11631"/>
                  <a:pt x="17256" y="11755"/>
                  <a:pt x="17095" y="11872"/>
                </a:cubicBezTo>
                <a:cubicBezTo>
                  <a:pt x="16694" y="12179"/>
                  <a:pt x="16293" y="12486"/>
                  <a:pt x="15909" y="12811"/>
                </a:cubicBezTo>
                <a:cubicBezTo>
                  <a:pt x="16267" y="11062"/>
                  <a:pt x="16617" y="9433"/>
                  <a:pt x="16455" y="7650"/>
                </a:cubicBezTo>
                <a:cubicBezTo>
                  <a:pt x="16421" y="7198"/>
                  <a:pt x="16293" y="6677"/>
                  <a:pt x="15866" y="6507"/>
                </a:cubicBezTo>
                <a:cubicBezTo>
                  <a:pt x="15779" y="6480"/>
                  <a:pt x="15690" y="6466"/>
                  <a:pt x="15600" y="6466"/>
                </a:cubicBezTo>
                <a:cubicBezTo>
                  <a:pt x="15410" y="6466"/>
                  <a:pt x="15221" y="6527"/>
                  <a:pt x="15064" y="6643"/>
                </a:cubicBezTo>
                <a:cubicBezTo>
                  <a:pt x="14843" y="6814"/>
                  <a:pt x="14646" y="7027"/>
                  <a:pt x="14484" y="7258"/>
                </a:cubicBezTo>
                <a:lnTo>
                  <a:pt x="12019" y="10516"/>
                </a:lnTo>
                <a:cubicBezTo>
                  <a:pt x="12258" y="9237"/>
                  <a:pt x="12360" y="7693"/>
                  <a:pt x="12130" y="6405"/>
                </a:cubicBezTo>
                <a:cubicBezTo>
                  <a:pt x="12087" y="6166"/>
                  <a:pt x="12019" y="5910"/>
                  <a:pt x="11823" y="5782"/>
                </a:cubicBezTo>
                <a:cubicBezTo>
                  <a:pt x="11732" y="5721"/>
                  <a:pt x="11630" y="5698"/>
                  <a:pt x="11523" y="5698"/>
                </a:cubicBezTo>
                <a:cubicBezTo>
                  <a:pt x="11359" y="5698"/>
                  <a:pt x="11185" y="5754"/>
                  <a:pt x="11030" y="5816"/>
                </a:cubicBezTo>
                <a:cubicBezTo>
                  <a:pt x="10381" y="6080"/>
                  <a:pt x="9776" y="6439"/>
                  <a:pt x="9238" y="6882"/>
                </a:cubicBezTo>
                <a:cubicBezTo>
                  <a:pt x="9068" y="5850"/>
                  <a:pt x="9272" y="4980"/>
                  <a:pt x="9076" y="3948"/>
                </a:cubicBezTo>
                <a:cubicBezTo>
                  <a:pt x="8880" y="2916"/>
                  <a:pt x="8283" y="1858"/>
                  <a:pt x="7285" y="1551"/>
                </a:cubicBezTo>
                <a:cubicBezTo>
                  <a:pt x="7080" y="1488"/>
                  <a:pt x="6871" y="1460"/>
                  <a:pt x="6660" y="1460"/>
                </a:cubicBezTo>
                <a:cubicBezTo>
                  <a:pt x="6072" y="1460"/>
                  <a:pt x="5475" y="1678"/>
                  <a:pt x="4948" y="1960"/>
                </a:cubicBezTo>
                <a:cubicBezTo>
                  <a:pt x="3301" y="2847"/>
                  <a:pt x="2047" y="4315"/>
                  <a:pt x="1425" y="6072"/>
                </a:cubicBezTo>
                <a:cubicBezTo>
                  <a:pt x="1369" y="6067"/>
                  <a:pt x="1314" y="6064"/>
                  <a:pt x="1259" y="6064"/>
                </a:cubicBezTo>
                <a:cubicBezTo>
                  <a:pt x="787" y="6064"/>
                  <a:pt x="329" y="6258"/>
                  <a:pt x="0" y="6609"/>
                </a:cubicBezTo>
                <a:lnTo>
                  <a:pt x="0" y="34443"/>
                </a:lnTo>
                <a:lnTo>
                  <a:pt x="79842" y="34443"/>
                </a:lnTo>
                <a:lnTo>
                  <a:pt x="80754" y="2907"/>
                </a:lnTo>
                <a:lnTo>
                  <a:pt x="80754" y="2907"/>
                </a:lnTo>
                <a:cubicBezTo>
                  <a:pt x="80260" y="3155"/>
                  <a:pt x="79859" y="3564"/>
                  <a:pt x="79611" y="4059"/>
                </a:cubicBezTo>
                <a:cubicBezTo>
                  <a:pt x="79082" y="2805"/>
                  <a:pt x="78443" y="1431"/>
                  <a:pt x="77453" y="502"/>
                </a:cubicBezTo>
                <a:cubicBezTo>
                  <a:pt x="77257" y="297"/>
                  <a:pt x="77018" y="143"/>
                  <a:pt x="76762" y="50"/>
                </a:cubicBezTo>
                <a:cubicBezTo>
                  <a:pt x="76670" y="17"/>
                  <a:pt x="76574" y="1"/>
                  <a:pt x="764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7"/>
          <p:cNvSpPr/>
          <p:nvPr/>
        </p:nvSpPr>
        <p:spPr>
          <a:xfrm>
            <a:off x="-641141" y="-618399"/>
            <a:ext cx="13457871" cy="6292084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7"/>
          <p:cNvSpPr txBox="1">
            <a:spLocks noGrp="1"/>
          </p:cNvSpPr>
          <p:nvPr>
            <p:ph type="title"/>
          </p:nvPr>
        </p:nvSpPr>
        <p:spPr>
          <a:xfrm>
            <a:off x="2587400" y="3949633"/>
            <a:ext cx="7017200" cy="1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7"/>
          <p:cNvSpPr txBox="1">
            <a:spLocks noGrp="1"/>
          </p:cNvSpPr>
          <p:nvPr>
            <p:ph type="subTitle" idx="1"/>
          </p:nvPr>
        </p:nvSpPr>
        <p:spPr>
          <a:xfrm>
            <a:off x="1056800" y="5503132"/>
            <a:ext cx="1007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7"/>
          <p:cNvSpPr/>
          <p:nvPr/>
        </p:nvSpPr>
        <p:spPr>
          <a:xfrm rot="6674781">
            <a:off x="10982826" y="5805628"/>
            <a:ext cx="1183319" cy="1764464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7"/>
          <p:cNvSpPr/>
          <p:nvPr/>
        </p:nvSpPr>
        <p:spPr>
          <a:xfrm rot="9086848" flipH="1">
            <a:off x="11738707" y="4978802"/>
            <a:ext cx="975716" cy="2316273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6" name="Google Shape;776;p27"/>
          <p:cNvGrpSpPr/>
          <p:nvPr/>
        </p:nvGrpSpPr>
        <p:grpSpPr>
          <a:xfrm rot="-423919">
            <a:off x="10956309" y="3833143"/>
            <a:ext cx="1476025" cy="1899999"/>
            <a:chOff x="8426701" y="1643346"/>
            <a:chExt cx="1107026" cy="1425009"/>
          </a:xfrm>
        </p:grpSpPr>
        <p:sp>
          <p:nvSpPr>
            <p:cNvPr id="777" name="Google Shape;777;p27"/>
            <p:cNvSpPr/>
            <p:nvPr/>
          </p:nvSpPr>
          <p:spPr>
            <a:xfrm>
              <a:off x="8426701" y="1643346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8451825" y="1680875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8964775" y="1983401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8856200" y="2395675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7"/>
          <p:cNvGrpSpPr/>
          <p:nvPr/>
        </p:nvGrpSpPr>
        <p:grpSpPr>
          <a:xfrm rot="662827" flipH="1">
            <a:off x="108018" y="2392641"/>
            <a:ext cx="2264516" cy="4076600"/>
            <a:chOff x="7586078" y="1156181"/>
            <a:chExt cx="1864977" cy="3357346"/>
          </a:xfrm>
        </p:grpSpPr>
        <p:sp>
          <p:nvSpPr>
            <p:cNvPr id="782" name="Google Shape;782;p27"/>
            <p:cNvSpPr/>
            <p:nvPr/>
          </p:nvSpPr>
          <p:spPr>
            <a:xfrm>
              <a:off x="7684975" y="1177357"/>
              <a:ext cx="270111" cy="297032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897299" y="1156181"/>
              <a:ext cx="291287" cy="388383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586078" y="1499393"/>
              <a:ext cx="395930" cy="136407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8028974" y="1296530"/>
              <a:ext cx="327782" cy="438282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676301" y="1684121"/>
              <a:ext cx="447857" cy="153979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8161549" y="1470445"/>
              <a:ext cx="352788" cy="470835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783984" y="1886196"/>
              <a:ext cx="480522" cy="165581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332648" y="1659679"/>
              <a:ext cx="399759" cy="539208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871392" y="2113502"/>
              <a:ext cx="557343" cy="194417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8468040" y="1793269"/>
              <a:ext cx="517018" cy="698593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871392" y="2381246"/>
              <a:ext cx="722698" cy="251638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8645784" y="2113164"/>
              <a:ext cx="563200" cy="761108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995632" y="2753518"/>
              <a:ext cx="786678" cy="274053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839860" y="2507176"/>
              <a:ext cx="544952" cy="744776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8162563" y="3097631"/>
              <a:ext cx="780257" cy="28081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935821" y="1466615"/>
              <a:ext cx="1515233" cy="3046912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82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8"/>
          <p:cNvSpPr txBox="1">
            <a:spLocks noGrp="1"/>
          </p:cNvSpPr>
          <p:nvPr>
            <p:ph type="title"/>
          </p:nvPr>
        </p:nvSpPr>
        <p:spPr>
          <a:xfrm>
            <a:off x="6375433" y="1384567"/>
            <a:ext cx="4867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subTitle" idx="1"/>
          </p:nvPr>
        </p:nvSpPr>
        <p:spPr>
          <a:xfrm>
            <a:off x="6631600" y="3139800"/>
            <a:ext cx="46112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8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8"/>
          <p:cNvSpPr/>
          <p:nvPr/>
        </p:nvSpPr>
        <p:spPr>
          <a:xfrm>
            <a:off x="9983822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8"/>
          <p:cNvSpPr/>
          <p:nvPr/>
        </p:nvSpPr>
        <p:spPr>
          <a:xfrm>
            <a:off x="9768545" y="52455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4" name="Google Shape;804;p28"/>
          <p:cNvGrpSpPr/>
          <p:nvPr/>
        </p:nvGrpSpPr>
        <p:grpSpPr>
          <a:xfrm>
            <a:off x="10134644" y="5100293"/>
            <a:ext cx="1831425" cy="2153176"/>
            <a:chOff x="7600982" y="3825220"/>
            <a:chExt cx="1373569" cy="1614882"/>
          </a:xfrm>
        </p:grpSpPr>
        <p:sp>
          <p:nvSpPr>
            <p:cNvPr id="805" name="Google Shape;805;p28"/>
            <p:cNvSpPr/>
            <p:nvPr/>
          </p:nvSpPr>
          <p:spPr>
            <a:xfrm>
              <a:off x="7600982" y="3825220"/>
              <a:ext cx="1373569" cy="1614882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627745" y="3854403"/>
              <a:ext cx="1185340" cy="1492999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28"/>
          <p:cNvGrpSpPr/>
          <p:nvPr/>
        </p:nvGrpSpPr>
        <p:grpSpPr>
          <a:xfrm>
            <a:off x="7691699" y="5588476"/>
            <a:ext cx="2767709" cy="1689933"/>
            <a:chOff x="5768774" y="4191357"/>
            <a:chExt cx="2075782" cy="1267450"/>
          </a:xfrm>
        </p:grpSpPr>
        <p:sp>
          <p:nvSpPr>
            <p:cNvPr id="808" name="Google Shape;808;p28"/>
            <p:cNvSpPr/>
            <p:nvPr/>
          </p:nvSpPr>
          <p:spPr>
            <a:xfrm>
              <a:off x="5768774" y="4191357"/>
              <a:ext cx="1435581" cy="117096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5801759" y="4239562"/>
              <a:ext cx="814306" cy="1081790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046731" y="4940090"/>
              <a:ext cx="404279" cy="13139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6722673" y="4940092"/>
              <a:ext cx="202609" cy="36758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6829374" y="4499864"/>
              <a:ext cx="1015182" cy="958943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857717" y="4529042"/>
              <a:ext cx="564624" cy="896611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28"/>
          <p:cNvSpPr/>
          <p:nvPr/>
        </p:nvSpPr>
        <p:spPr>
          <a:xfrm>
            <a:off x="791105" y="5120236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28"/>
          <p:cNvSpPr/>
          <p:nvPr/>
        </p:nvSpPr>
        <p:spPr>
          <a:xfrm>
            <a:off x="168066" y="1048102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823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9"/>
          <p:cNvSpPr/>
          <p:nvPr/>
        </p:nvSpPr>
        <p:spPr>
          <a:xfrm flipH="1">
            <a:off x="-103867" y="529520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9"/>
          <p:cNvSpPr txBox="1">
            <a:spLocks noGrp="1"/>
          </p:cNvSpPr>
          <p:nvPr>
            <p:ph type="title"/>
          </p:nvPr>
        </p:nvSpPr>
        <p:spPr>
          <a:xfrm>
            <a:off x="955637" y="1384567"/>
            <a:ext cx="3686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9"/>
          <p:cNvSpPr txBox="1">
            <a:spLocks noGrp="1"/>
          </p:cNvSpPr>
          <p:nvPr>
            <p:ph type="subTitle" idx="1"/>
          </p:nvPr>
        </p:nvSpPr>
        <p:spPr>
          <a:xfrm>
            <a:off x="955633" y="3139800"/>
            <a:ext cx="5474400" cy="1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9"/>
          <p:cNvSpPr/>
          <p:nvPr/>
        </p:nvSpPr>
        <p:spPr>
          <a:xfrm flipH="1">
            <a:off x="1322578" y="6137844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29"/>
          <p:cNvSpPr/>
          <p:nvPr/>
        </p:nvSpPr>
        <p:spPr>
          <a:xfrm flipH="1">
            <a:off x="1540245" y="6339703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241556" y="5156227"/>
            <a:ext cx="1831425" cy="2153176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/>
          <p:nvPr/>
        </p:nvSpPr>
        <p:spPr>
          <a:xfrm flipH="1">
            <a:off x="456843" y="5195138"/>
            <a:ext cx="1580453" cy="19906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9"/>
          <p:cNvSpPr/>
          <p:nvPr/>
        </p:nvSpPr>
        <p:spPr>
          <a:xfrm flipH="1">
            <a:off x="2357810" y="5940101"/>
            <a:ext cx="1153327" cy="108943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9"/>
          <p:cNvSpPr/>
          <p:nvPr/>
        </p:nvSpPr>
        <p:spPr>
          <a:xfrm flipH="1">
            <a:off x="2837467" y="5973249"/>
            <a:ext cx="641469" cy="101862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9"/>
          <p:cNvSpPr/>
          <p:nvPr/>
        </p:nvSpPr>
        <p:spPr>
          <a:xfrm flipH="1">
            <a:off x="8993963" y="3740499"/>
            <a:ext cx="2979871" cy="3436767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29"/>
          <p:cNvSpPr/>
          <p:nvPr/>
        </p:nvSpPr>
        <p:spPr>
          <a:xfrm flipH="1">
            <a:off x="5333354" y="1802298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05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0"/>
          <p:cNvSpPr txBox="1">
            <a:spLocks noGrp="1"/>
          </p:cNvSpPr>
          <p:nvPr>
            <p:ph type="title"/>
          </p:nvPr>
        </p:nvSpPr>
        <p:spPr>
          <a:xfrm>
            <a:off x="5967433" y="1363517"/>
            <a:ext cx="5275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30"/>
          <p:cNvSpPr txBox="1">
            <a:spLocks noGrp="1"/>
          </p:cNvSpPr>
          <p:nvPr>
            <p:ph type="subTitle" idx="1"/>
          </p:nvPr>
        </p:nvSpPr>
        <p:spPr>
          <a:xfrm>
            <a:off x="6141067" y="3118767"/>
            <a:ext cx="5102000" cy="1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0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0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0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0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30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30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30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30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30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30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30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30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30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30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0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0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03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1"/>
          <p:cNvSpPr txBox="1">
            <a:spLocks noGrp="1"/>
          </p:cNvSpPr>
          <p:nvPr>
            <p:ph type="title"/>
          </p:nvPr>
        </p:nvSpPr>
        <p:spPr>
          <a:xfrm>
            <a:off x="2128400" y="1585784"/>
            <a:ext cx="79352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1"/>
          <p:cNvSpPr txBox="1">
            <a:spLocks noGrp="1"/>
          </p:cNvSpPr>
          <p:nvPr>
            <p:ph type="subTitle" idx="1"/>
          </p:nvPr>
        </p:nvSpPr>
        <p:spPr>
          <a:xfrm>
            <a:off x="2318167" y="4040200"/>
            <a:ext cx="755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31"/>
          <p:cNvSpPr/>
          <p:nvPr/>
        </p:nvSpPr>
        <p:spPr>
          <a:xfrm rot="-227998">
            <a:off x="7020914" y="4853674"/>
            <a:ext cx="5531965" cy="2388820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31"/>
          <p:cNvSpPr/>
          <p:nvPr/>
        </p:nvSpPr>
        <p:spPr>
          <a:xfrm>
            <a:off x="1145710" y="-468968"/>
            <a:ext cx="9900580" cy="187072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 rot="3337067" flipH="1">
            <a:off x="-525842" y="2652345"/>
            <a:ext cx="2107516" cy="3071392"/>
            <a:chOff x="4572000" y="5120400"/>
            <a:chExt cx="1490156" cy="2171565"/>
          </a:xfrm>
        </p:grpSpPr>
        <p:sp>
          <p:nvSpPr>
            <p:cNvPr id="856" name="Google Shape;856;p3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206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32"/>
          <p:cNvGrpSpPr/>
          <p:nvPr/>
        </p:nvGrpSpPr>
        <p:grpSpPr>
          <a:xfrm>
            <a:off x="-1329487" y="3334167"/>
            <a:ext cx="14472427" cy="4657595"/>
            <a:chOff x="-997115" y="2500625"/>
            <a:chExt cx="10854320" cy="3493196"/>
          </a:xfrm>
        </p:grpSpPr>
        <p:sp>
          <p:nvSpPr>
            <p:cNvPr id="875" name="Google Shape;875;p32"/>
            <p:cNvSpPr/>
            <p:nvPr/>
          </p:nvSpPr>
          <p:spPr>
            <a:xfrm>
              <a:off x="-244199" y="2500625"/>
              <a:ext cx="9381878" cy="3195363"/>
            </a:xfrm>
            <a:custGeom>
              <a:avLst/>
              <a:gdLst/>
              <a:ahLst/>
              <a:cxnLst/>
              <a:rect l="l" t="t" r="r" b="b"/>
              <a:pathLst>
                <a:path w="80746" h="34443" extrusionOk="0">
                  <a:moveTo>
                    <a:pt x="4267" y="0"/>
                  </a:moveTo>
                  <a:cubicBezTo>
                    <a:pt x="4172" y="0"/>
                    <a:pt x="4076" y="17"/>
                    <a:pt x="3984" y="49"/>
                  </a:cubicBezTo>
                  <a:cubicBezTo>
                    <a:pt x="3728" y="143"/>
                    <a:pt x="3489" y="297"/>
                    <a:pt x="3301" y="493"/>
                  </a:cubicBezTo>
                  <a:cubicBezTo>
                    <a:pt x="2312" y="1423"/>
                    <a:pt x="1672" y="2804"/>
                    <a:pt x="1135" y="4050"/>
                  </a:cubicBezTo>
                  <a:cubicBezTo>
                    <a:pt x="887" y="3555"/>
                    <a:pt x="495" y="3154"/>
                    <a:pt x="0" y="2907"/>
                  </a:cubicBezTo>
                  <a:lnTo>
                    <a:pt x="0" y="2907"/>
                  </a:lnTo>
                  <a:lnTo>
                    <a:pt x="904" y="34442"/>
                  </a:lnTo>
                  <a:lnTo>
                    <a:pt x="80746" y="34442"/>
                  </a:lnTo>
                  <a:lnTo>
                    <a:pt x="80746" y="6609"/>
                  </a:lnTo>
                  <a:cubicBezTo>
                    <a:pt x="80417" y="6257"/>
                    <a:pt x="79959" y="6063"/>
                    <a:pt x="79487" y="6063"/>
                  </a:cubicBezTo>
                  <a:cubicBezTo>
                    <a:pt x="79432" y="6063"/>
                    <a:pt x="79376" y="6066"/>
                    <a:pt x="79321" y="6071"/>
                  </a:cubicBezTo>
                  <a:cubicBezTo>
                    <a:pt x="78698" y="4314"/>
                    <a:pt x="77445" y="2847"/>
                    <a:pt x="75807" y="1960"/>
                  </a:cubicBezTo>
                  <a:cubicBezTo>
                    <a:pt x="75279" y="1677"/>
                    <a:pt x="74678" y="1459"/>
                    <a:pt x="74088" y="1459"/>
                  </a:cubicBezTo>
                  <a:cubicBezTo>
                    <a:pt x="73876" y="1459"/>
                    <a:pt x="73666" y="1487"/>
                    <a:pt x="73461" y="1550"/>
                  </a:cubicBezTo>
                  <a:cubicBezTo>
                    <a:pt x="72463" y="1858"/>
                    <a:pt x="71866" y="2915"/>
                    <a:pt x="71670" y="3947"/>
                  </a:cubicBezTo>
                  <a:cubicBezTo>
                    <a:pt x="71465" y="4971"/>
                    <a:pt x="71678" y="5850"/>
                    <a:pt x="71516" y="6882"/>
                  </a:cubicBezTo>
                  <a:cubicBezTo>
                    <a:pt x="70970" y="6438"/>
                    <a:pt x="70365" y="6080"/>
                    <a:pt x="69716" y="5816"/>
                  </a:cubicBezTo>
                  <a:cubicBezTo>
                    <a:pt x="69561" y="5753"/>
                    <a:pt x="69387" y="5698"/>
                    <a:pt x="69223" y="5698"/>
                  </a:cubicBezTo>
                  <a:cubicBezTo>
                    <a:pt x="69116" y="5698"/>
                    <a:pt x="69014" y="5721"/>
                    <a:pt x="68923" y="5781"/>
                  </a:cubicBezTo>
                  <a:cubicBezTo>
                    <a:pt x="68727" y="5909"/>
                    <a:pt x="68659" y="6165"/>
                    <a:pt x="68624" y="6404"/>
                  </a:cubicBezTo>
                  <a:cubicBezTo>
                    <a:pt x="68386" y="7692"/>
                    <a:pt x="68488" y="9236"/>
                    <a:pt x="68727" y="10516"/>
                  </a:cubicBezTo>
                  <a:lnTo>
                    <a:pt x="66270" y="7257"/>
                  </a:lnTo>
                  <a:cubicBezTo>
                    <a:pt x="66108" y="7027"/>
                    <a:pt x="65912" y="6814"/>
                    <a:pt x="65690" y="6643"/>
                  </a:cubicBezTo>
                  <a:cubicBezTo>
                    <a:pt x="65533" y="6527"/>
                    <a:pt x="65345" y="6466"/>
                    <a:pt x="65154" y="6466"/>
                  </a:cubicBezTo>
                  <a:cubicBezTo>
                    <a:pt x="65065" y="6466"/>
                    <a:pt x="64975" y="6479"/>
                    <a:pt x="64888" y="6506"/>
                  </a:cubicBezTo>
                  <a:cubicBezTo>
                    <a:pt x="64462" y="6669"/>
                    <a:pt x="64334" y="7197"/>
                    <a:pt x="64300" y="7650"/>
                  </a:cubicBezTo>
                  <a:cubicBezTo>
                    <a:pt x="64138" y="9424"/>
                    <a:pt x="64487" y="11053"/>
                    <a:pt x="64846" y="12802"/>
                  </a:cubicBezTo>
                  <a:cubicBezTo>
                    <a:pt x="64462" y="12486"/>
                    <a:pt x="64061" y="12170"/>
                    <a:pt x="63660" y="11872"/>
                  </a:cubicBezTo>
                  <a:cubicBezTo>
                    <a:pt x="63499" y="11755"/>
                    <a:pt x="63312" y="11631"/>
                    <a:pt x="63117" y="11631"/>
                  </a:cubicBezTo>
                  <a:cubicBezTo>
                    <a:pt x="63085" y="11631"/>
                    <a:pt x="63053" y="11634"/>
                    <a:pt x="63020" y="11642"/>
                  </a:cubicBezTo>
                  <a:cubicBezTo>
                    <a:pt x="62747" y="11710"/>
                    <a:pt x="62611" y="12008"/>
                    <a:pt x="62534" y="12281"/>
                  </a:cubicBezTo>
                  <a:cubicBezTo>
                    <a:pt x="62142" y="13518"/>
                    <a:pt x="61920" y="14806"/>
                    <a:pt x="61869" y="16103"/>
                  </a:cubicBezTo>
                  <a:lnTo>
                    <a:pt x="60982" y="13774"/>
                  </a:lnTo>
                  <a:cubicBezTo>
                    <a:pt x="60871" y="13501"/>
                    <a:pt x="60717" y="13186"/>
                    <a:pt x="60419" y="13151"/>
                  </a:cubicBezTo>
                  <a:cubicBezTo>
                    <a:pt x="60407" y="13151"/>
                    <a:pt x="60396" y="13150"/>
                    <a:pt x="60385" y="13150"/>
                  </a:cubicBezTo>
                  <a:cubicBezTo>
                    <a:pt x="60071" y="13150"/>
                    <a:pt x="59868" y="13495"/>
                    <a:pt x="59745" y="13791"/>
                  </a:cubicBezTo>
                  <a:cubicBezTo>
                    <a:pt x="58678" y="16333"/>
                    <a:pt x="57706" y="18875"/>
                    <a:pt x="56998" y="21545"/>
                  </a:cubicBezTo>
                  <a:cubicBezTo>
                    <a:pt x="56989" y="18542"/>
                    <a:pt x="56981" y="15523"/>
                    <a:pt x="56478" y="12571"/>
                  </a:cubicBezTo>
                  <a:cubicBezTo>
                    <a:pt x="56444" y="12290"/>
                    <a:pt x="56358" y="12017"/>
                    <a:pt x="56230" y="11770"/>
                  </a:cubicBezTo>
                  <a:cubicBezTo>
                    <a:pt x="56080" y="11528"/>
                    <a:pt x="55832" y="11343"/>
                    <a:pt x="55566" y="11343"/>
                  </a:cubicBezTo>
                  <a:cubicBezTo>
                    <a:pt x="55560" y="11343"/>
                    <a:pt x="55554" y="11343"/>
                    <a:pt x="55548" y="11343"/>
                  </a:cubicBezTo>
                  <a:cubicBezTo>
                    <a:pt x="55130" y="11352"/>
                    <a:pt x="54857" y="11778"/>
                    <a:pt x="54661" y="12145"/>
                  </a:cubicBezTo>
                  <a:cubicBezTo>
                    <a:pt x="53057" y="15301"/>
                    <a:pt x="51931" y="18670"/>
                    <a:pt x="51308" y="22151"/>
                  </a:cubicBezTo>
                  <a:cubicBezTo>
                    <a:pt x="50959" y="18969"/>
                    <a:pt x="50063" y="15881"/>
                    <a:pt x="48647" y="13006"/>
                  </a:cubicBezTo>
                  <a:cubicBezTo>
                    <a:pt x="48496" y="12713"/>
                    <a:pt x="48250" y="12360"/>
                    <a:pt x="47928" y="12360"/>
                  </a:cubicBezTo>
                  <a:cubicBezTo>
                    <a:pt x="47904" y="12360"/>
                    <a:pt x="47879" y="12362"/>
                    <a:pt x="47854" y="12367"/>
                  </a:cubicBezTo>
                  <a:cubicBezTo>
                    <a:pt x="47547" y="12418"/>
                    <a:pt x="47393" y="12776"/>
                    <a:pt x="47299" y="13075"/>
                  </a:cubicBezTo>
                  <a:cubicBezTo>
                    <a:pt x="46711" y="15088"/>
                    <a:pt x="46173" y="17169"/>
                    <a:pt x="46071" y="19259"/>
                  </a:cubicBezTo>
                  <a:cubicBezTo>
                    <a:pt x="45269" y="17178"/>
                    <a:pt x="44058" y="15284"/>
                    <a:pt x="42505" y="13680"/>
                  </a:cubicBezTo>
                  <a:cubicBezTo>
                    <a:pt x="42300" y="13475"/>
                    <a:pt x="42039" y="13251"/>
                    <a:pt x="41759" y="13251"/>
                  </a:cubicBezTo>
                  <a:cubicBezTo>
                    <a:pt x="41712" y="13251"/>
                    <a:pt x="41665" y="13258"/>
                    <a:pt x="41618" y="13271"/>
                  </a:cubicBezTo>
                  <a:cubicBezTo>
                    <a:pt x="41260" y="13373"/>
                    <a:pt x="41141" y="13808"/>
                    <a:pt x="41089" y="14175"/>
                  </a:cubicBezTo>
                  <a:cubicBezTo>
                    <a:pt x="40936" y="15275"/>
                    <a:pt x="40944" y="16384"/>
                    <a:pt x="40979" y="17502"/>
                  </a:cubicBezTo>
                  <a:cubicBezTo>
                    <a:pt x="39989" y="18525"/>
                    <a:pt x="39179" y="19720"/>
                    <a:pt x="38599" y="21016"/>
                  </a:cubicBezTo>
                  <a:cubicBezTo>
                    <a:pt x="38462" y="20274"/>
                    <a:pt x="38317" y="19617"/>
                    <a:pt x="38181" y="18867"/>
                  </a:cubicBezTo>
                  <a:cubicBezTo>
                    <a:pt x="38863" y="18193"/>
                    <a:pt x="39298" y="17306"/>
                    <a:pt x="39409" y="16350"/>
                  </a:cubicBezTo>
                  <a:cubicBezTo>
                    <a:pt x="39435" y="16128"/>
                    <a:pt x="39426" y="15864"/>
                    <a:pt x="39264" y="15719"/>
                  </a:cubicBezTo>
                  <a:cubicBezTo>
                    <a:pt x="39157" y="15624"/>
                    <a:pt x="39016" y="15595"/>
                    <a:pt x="38872" y="15595"/>
                  </a:cubicBezTo>
                  <a:cubicBezTo>
                    <a:pt x="38809" y="15595"/>
                    <a:pt x="38746" y="15600"/>
                    <a:pt x="38684" y="15608"/>
                  </a:cubicBezTo>
                  <a:cubicBezTo>
                    <a:pt x="38112" y="15668"/>
                    <a:pt x="37515" y="15753"/>
                    <a:pt x="37004" y="16018"/>
                  </a:cubicBezTo>
                  <a:cubicBezTo>
                    <a:pt x="36603" y="15165"/>
                    <a:pt x="36202" y="14311"/>
                    <a:pt x="35809" y="13458"/>
                  </a:cubicBezTo>
                  <a:cubicBezTo>
                    <a:pt x="35733" y="13288"/>
                    <a:pt x="35639" y="13134"/>
                    <a:pt x="35528" y="12989"/>
                  </a:cubicBezTo>
                  <a:cubicBezTo>
                    <a:pt x="35414" y="12859"/>
                    <a:pt x="35246" y="12775"/>
                    <a:pt x="35067" y="12775"/>
                  </a:cubicBezTo>
                  <a:cubicBezTo>
                    <a:pt x="35059" y="12775"/>
                    <a:pt x="35050" y="12776"/>
                    <a:pt x="35042" y="12776"/>
                  </a:cubicBezTo>
                  <a:cubicBezTo>
                    <a:pt x="34683" y="12810"/>
                    <a:pt x="34513" y="13220"/>
                    <a:pt x="34427" y="13569"/>
                  </a:cubicBezTo>
                  <a:cubicBezTo>
                    <a:pt x="34223" y="14457"/>
                    <a:pt x="34086" y="15361"/>
                    <a:pt x="34035" y="16273"/>
                  </a:cubicBezTo>
                  <a:cubicBezTo>
                    <a:pt x="33702" y="15779"/>
                    <a:pt x="33336" y="15301"/>
                    <a:pt x="32926" y="14866"/>
                  </a:cubicBezTo>
                  <a:cubicBezTo>
                    <a:pt x="33574" y="12819"/>
                    <a:pt x="34172" y="10763"/>
                    <a:pt x="34726" y="8682"/>
                  </a:cubicBezTo>
                  <a:cubicBezTo>
                    <a:pt x="34794" y="8494"/>
                    <a:pt x="34820" y="8281"/>
                    <a:pt x="34794" y="8076"/>
                  </a:cubicBezTo>
                  <a:cubicBezTo>
                    <a:pt x="34760" y="7871"/>
                    <a:pt x="34598" y="7684"/>
                    <a:pt x="34393" y="7675"/>
                  </a:cubicBezTo>
                  <a:cubicBezTo>
                    <a:pt x="34389" y="7675"/>
                    <a:pt x="34384" y="7675"/>
                    <a:pt x="34379" y="7675"/>
                  </a:cubicBezTo>
                  <a:cubicBezTo>
                    <a:pt x="34156" y="7675"/>
                    <a:pt x="33990" y="7875"/>
                    <a:pt x="33856" y="8059"/>
                  </a:cubicBezTo>
                  <a:cubicBezTo>
                    <a:pt x="32730" y="9663"/>
                    <a:pt x="31740" y="11360"/>
                    <a:pt x="30777" y="13066"/>
                  </a:cubicBezTo>
                  <a:cubicBezTo>
                    <a:pt x="30260" y="12144"/>
                    <a:pt x="29284" y="11592"/>
                    <a:pt x="28252" y="11592"/>
                  </a:cubicBezTo>
                  <a:cubicBezTo>
                    <a:pt x="28091" y="11592"/>
                    <a:pt x="27928" y="11605"/>
                    <a:pt x="27765" y="11633"/>
                  </a:cubicBezTo>
                  <a:cubicBezTo>
                    <a:pt x="27330" y="10021"/>
                    <a:pt x="26742" y="8451"/>
                    <a:pt x="26008" y="6959"/>
                  </a:cubicBezTo>
                  <a:cubicBezTo>
                    <a:pt x="25889" y="6677"/>
                    <a:pt x="25718" y="6421"/>
                    <a:pt x="25514" y="6199"/>
                  </a:cubicBezTo>
                  <a:cubicBezTo>
                    <a:pt x="25334" y="6034"/>
                    <a:pt x="25100" y="5913"/>
                    <a:pt x="24859" y="5913"/>
                  </a:cubicBezTo>
                  <a:cubicBezTo>
                    <a:pt x="24801" y="5913"/>
                    <a:pt x="24744" y="5920"/>
                    <a:pt x="24686" y="5935"/>
                  </a:cubicBezTo>
                  <a:cubicBezTo>
                    <a:pt x="24166" y="6054"/>
                    <a:pt x="23987" y="6694"/>
                    <a:pt x="23910" y="7214"/>
                  </a:cubicBezTo>
                  <a:cubicBezTo>
                    <a:pt x="23552" y="9560"/>
                    <a:pt x="23338" y="11761"/>
                    <a:pt x="23449" y="14124"/>
                  </a:cubicBezTo>
                  <a:cubicBezTo>
                    <a:pt x="22323" y="14329"/>
                    <a:pt x="21240" y="14934"/>
                    <a:pt x="20549" y="15847"/>
                  </a:cubicBezTo>
                  <a:cubicBezTo>
                    <a:pt x="21359" y="12896"/>
                    <a:pt x="21419" y="9791"/>
                    <a:pt x="20720" y="6814"/>
                  </a:cubicBezTo>
                  <a:cubicBezTo>
                    <a:pt x="20617" y="6379"/>
                    <a:pt x="20404" y="5858"/>
                    <a:pt x="19960" y="5824"/>
                  </a:cubicBezTo>
                  <a:cubicBezTo>
                    <a:pt x="19945" y="5823"/>
                    <a:pt x="19929" y="5822"/>
                    <a:pt x="19914" y="5822"/>
                  </a:cubicBezTo>
                  <a:cubicBezTo>
                    <a:pt x="19610" y="5822"/>
                    <a:pt x="19353" y="6057"/>
                    <a:pt x="19150" y="6285"/>
                  </a:cubicBezTo>
                  <a:cubicBezTo>
                    <a:pt x="18340" y="7180"/>
                    <a:pt x="17538" y="8025"/>
                    <a:pt x="17043" y="9125"/>
                  </a:cubicBezTo>
                  <a:cubicBezTo>
                    <a:pt x="16932" y="8093"/>
                    <a:pt x="16625" y="7087"/>
                    <a:pt x="16130" y="6165"/>
                  </a:cubicBezTo>
                  <a:cubicBezTo>
                    <a:pt x="15815" y="5585"/>
                    <a:pt x="15405" y="5022"/>
                    <a:pt x="14808" y="4741"/>
                  </a:cubicBezTo>
                  <a:cubicBezTo>
                    <a:pt x="14530" y="4611"/>
                    <a:pt x="14228" y="4553"/>
                    <a:pt x="13923" y="4553"/>
                  </a:cubicBezTo>
                  <a:cubicBezTo>
                    <a:pt x="13387" y="4553"/>
                    <a:pt x="12839" y="4731"/>
                    <a:pt x="12377" y="5014"/>
                  </a:cubicBezTo>
                  <a:cubicBezTo>
                    <a:pt x="11652" y="5457"/>
                    <a:pt x="10910" y="5961"/>
                    <a:pt x="10364" y="6617"/>
                  </a:cubicBezTo>
                  <a:cubicBezTo>
                    <a:pt x="10296" y="6285"/>
                    <a:pt x="10168" y="5969"/>
                    <a:pt x="10006" y="5679"/>
                  </a:cubicBezTo>
                  <a:cubicBezTo>
                    <a:pt x="9818" y="5389"/>
                    <a:pt x="9537" y="5159"/>
                    <a:pt x="9196" y="5125"/>
                  </a:cubicBezTo>
                  <a:cubicBezTo>
                    <a:pt x="9166" y="5121"/>
                    <a:pt x="9136" y="5120"/>
                    <a:pt x="9106" y="5120"/>
                  </a:cubicBezTo>
                  <a:cubicBezTo>
                    <a:pt x="8754" y="5120"/>
                    <a:pt x="8418" y="5345"/>
                    <a:pt x="8206" y="5636"/>
                  </a:cubicBezTo>
                  <a:cubicBezTo>
                    <a:pt x="7976" y="5961"/>
                    <a:pt x="7797" y="6327"/>
                    <a:pt x="7686" y="6711"/>
                  </a:cubicBezTo>
                  <a:cubicBezTo>
                    <a:pt x="7643" y="6131"/>
                    <a:pt x="7532" y="5560"/>
                    <a:pt x="7336" y="5014"/>
                  </a:cubicBezTo>
                  <a:cubicBezTo>
                    <a:pt x="7225" y="4698"/>
                    <a:pt x="7046" y="4348"/>
                    <a:pt x="6722" y="4289"/>
                  </a:cubicBezTo>
                  <a:cubicBezTo>
                    <a:pt x="6682" y="4280"/>
                    <a:pt x="6643" y="4276"/>
                    <a:pt x="6604" y="4276"/>
                  </a:cubicBezTo>
                  <a:cubicBezTo>
                    <a:pt x="6414" y="4276"/>
                    <a:pt x="6228" y="4370"/>
                    <a:pt x="6065" y="4476"/>
                  </a:cubicBezTo>
                  <a:cubicBezTo>
                    <a:pt x="5493" y="4852"/>
                    <a:pt x="5024" y="5312"/>
                    <a:pt x="4777" y="5952"/>
                  </a:cubicBezTo>
                  <a:cubicBezTo>
                    <a:pt x="4973" y="4365"/>
                    <a:pt x="5067" y="2770"/>
                    <a:pt x="5067" y="1175"/>
                  </a:cubicBezTo>
                  <a:cubicBezTo>
                    <a:pt x="5067" y="808"/>
                    <a:pt x="5041" y="407"/>
                    <a:pt x="4768" y="169"/>
                  </a:cubicBezTo>
                  <a:cubicBezTo>
                    <a:pt x="4624" y="57"/>
                    <a:pt x="4446" y="0"/>
                    <a:pt x="4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 rot="576394" flipH="1">
              <a:off x="4214510" y="3976864"/>
              <a:ext cx="1656990" cy="1441314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250067" flipH="1">
              <a:off x="5655923" y="4796401"/>
              <a:ext cx="546402" cy="414090"/>
            </a:xfrm>
            <a:custGeom>
              <a:avLst/>
              <a:gdLst/>
              <a:ahLst/>
              <a:cxnLst/>
              <a:rect l="l" t="t" r="r" b="b"/>
              <a:pathLst>
                <a:path w="4650" h="3524" extrusionOk="0">
                  <a:moveTo>
                    <a:pt x="4649" y="1"/>
                  </a:moveTo>
                  <a:lnTo>
                    <a:pt x="4649" y="1"/>
                  </a:lnTo>
                  <a:cubicBezTo>
                    <a:pt x="521" y="2312"/>
                    <a:pt x="0" y="3387"/>
                    <a:pt x="0" y="3387"/>
                  </a:cubicBezTo>
                  <a:cubicBezTo>
                    <a:pt x="0" y="3387"/>
                    <a:pt x="1160" y="3524"/>
                    <a:pt x="2214" y="3524"/>
                  </a:cubicBezTo>
                  <a:cubicBezTo>
                    <a:pt x="2741" y="3524"/>
                    <a:pt x="3242" y="3489"/>
                    <a:pt x="3557" y="3387"/>
                  </a:cubicBezTo>
                  <a:cubicBezTo>
                    <a:pt x="4513" y="3080"/>
                    <a:pt x="4649" y="1"/>
                    <a:pt x="4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flipH="1">
              <a:off x="7465162" y="4154630"/>
              <a:ext cx="1599364" cy="1109291"/>
            </a:xfrm>
            <a:custGeom>
              <a:avLst/>
              <a:gdLst/>
              <a:ahLst/>
              <a:cxnLst/>
              <a:rect l="l" t="t" r="r" b="b"/>
              <a:pathLst>
                <a:path w="17982" h="12472" extrusionOk="0">
                  <a:moveTo>
                    <a:pt x="4837" y="1"/>
                  </a:moveTo>
                  <a:cubicBezTo>
                    <a:pt x="2329" y="1084"/>
                    <a:pt x="0" y="3643"/>
                    <a:pt x="0" y="3643"/>
                  </a:cubicBezTo>
                  <a:lnTo>
                    <a:pt x="0" y="12472"/>
                  </a:lnTo>
                  <a:lnTo>
                    <a:pt x="5886" y="12472"/>
                  </a:lnTo>
                  <a:cubicBezTo>
                    <a:pt x="6594" y="9640"/>
                    <a:pt x="4837" y="1"/>
                    <a:pt x="4837" y="1"/>
                  </a:cubicBezTo>
                  <a:close/>
                  <a:moveTo>
                    <a:pt x="16080" y="3788"/>
                  </a:moveTo>
                  <a:cubicBezTo>
                    <a:pt x="11192" y="6202"/>
                    <a:pt x="6355" y="12472"/>
                    <a:pt x="6355" y="12472"/>
                  </a:cubicBezTo>
                  <a:lnTo>
                    <a:pt x="17359" y="12472"/>
                  </a:lnTo>
                  <a:cubicBezTo>
                    <a:pt x="17982" y="9546"/>
                    <a:pt x="16080" y="3788"/>
                    <a:pt x="16080" y="3788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16356" flipH="1">
              <a:off x="-272823" y="3441308"/>
              <a:ext cx="4585592" cy="1980155"/>
            </a:xfrm>
            <a:custGeom>
              <a:avLst/>
              <a:gdLst/>
              <a:ahLst/>
              <a:cxnLst/>
              <a:rect l="l" t="t" r="r" b="b"/>
              <a:pathLst>
                <a:path w="85327" h="36846" extrusionOk="0">
                  <a:moveTo>
                    <a:pt x="36774" y="21266"/>
                  </a:moveTo>
                  <a:cubicBezTo>
                    <a:pt x="37013" y="22332"/>
                    <a:pt x="37413" y="23348"/>
                    <a:pt x="37968" y="24277"/>
                  </a:cubicBezTo>
                  <a:cubicBezTo>
                    <a:pt x="37792" y="24077"/>
                    <a:pt x="37593" y="23983"/>
                    <a:pt x="37391" y="23983"/>
                  </a:cubicBezTo>
                  <a:cubicBezTo>
                    <a:pt x="37241" y="23983"/>
                    <a:pt x="37090" y="24034"/>
                    <a:pt x="36944" y="24132"/>
                  </a:cubicBezTo>
                  <a:cubicBezTo>
                    <a:pt x="36684" y="23983"/>
                    <a:pt x="36392" y="23885"/>
                    <a:pt x="36126" y="23885"/>
                  </a:cubicBezTo>
                  <a:cubicBezTo>
                    <a:pt x="35922" y="23885"/>
                    <a:pt x="35733" y="23944"/>
                    <a:pt x="35588" y="24081"/>
                  </a:cubicBezTo>
                  <a:cubicBezTo>
                    <a:pt x="36091" y="23194"/>
                    <a:pt x="36484" y="22247"/>
                    <a:pt x="36774" y="21266"/>
                  </a:cubicBezTo>
                  <a:close/>
                  <a:moveTo>
                    <a:pt x="76217" y="1"/>
                  </a:moveTo>
                  <a:cubicBezTo>
                    <a:pt x="74400" y="2483"/>
                    <a:pt x="73461" y="5494"/>
                    <a:pt x="73564" y="8565"/>
                  </a:cubicBezTo>
                  <a:cubicBezTo>
                    <a:pt x="73120" y="6151"/>
                    <a:pt x="72148" y="3771"/>
                    <a:pt x="70647" y="1826"/>
                  </a:cubicBezTo>
                  <a:cubicBezTo>
                    <a:pt x="69836" y="4743"/>
                    <a:pt x="69802" y="7831"/>
                    <a:pt x="70553" y="10766"/>
                  </a:cubicBezTo>
                  <a:cubicBezTo>
                    <a:pt x="69725" y="8608"/>
                    <a:pt x="68488" y="6731"/>
                    <a:pt x="66919" y="5051"/>
                  </a:cubicBezTo>
                  <a:lnTo>
                    <a:pt x="66919" y="5051"/>
                  </a:lnTo>
                  <a:cubicBezTo>
                    <a:pt x="67354" y="7874"/>
                    <a:pt x="68540" y="10629"/>
                    <a:pt x="70177" y="12975"/>
                  </a:cubicBezTo>
                  <a:cubicBezTo>
                    <a:pt x="68983" y="13436"/>
                    <a:pt x="68070" y="14408"/>
                    <a:pt x="67678" y="15628"/>
                  </a:cubicBezTo>
                  <a:cubicBezTo>
                    <a:pt x="68019" y="14169"/>
                    <a:pt x="68002" y="12634"/>
                    <a:pt x="67490" y="11226"/>
                  </a:cubicBezTo>
                  <a:cubicBezTo>
                    <a:pt x="65554" y="12472"/>
                    <a:pt x="63959" y="14562"/>
                    <a:pt x="63311" y="16771"/>
                  </a:cubicBezTo>
                  <a:cubicBezTo>
                    <a:pt x="63891" y="14152"/>
                    <a:pt x="63737" y="11226"/>
                    <a:pt x="62765" y="8727"/>
                  </a:cubicBezTo>
                  <a:cubicBezTo>
                    <a:pt x="61127" y="10825"/>
                    <a:pt x="60129" y="13350"/>
                    <a:pt x="59873" y="16003"/>
                  </a:cubicBezTo>
                  <a:cubicBezTo>
                    <a:pt x="59694" y="14254"/>
                    <a:pt x="59336" y="12352"/>
                    <a:pt x="58568" y="10774"/>
                  </a:cubicBezTo>
                  <a:cubicBezTo>
                    <a:pt x="57416" y="12608"/>
                    <a:pt x="56930" y="14647"/>
                    <a:pt x="56998" y="16813"/>
                  </a:cubicBezTo>
                  <a:cubicBezTo>
                    <a:pt x="55480" y="14169"/>
                    <a:pt x="53066" y="12156"/>
                    <a:pt x="50089" y="11516"/>
                  </a:cubicBezTo>
                  <a:lnTo>
                    <a:pt x="50089" y="11516"/>
                  </a:lnTo>
                  <a:cubicBezTo>
                    <a:pt x="50354" y="14323"/>
                    <a:pt x="52170" y="16933"/>
                    <a:pt x="54584" y="18392"/>
                  </a:cubicBezTo>
                  <a:cubicBezTo>
                    <a:pt x="54269" y="19236"/>
                    <a:pt x="54346" y="20140"/>
                    <a:pt x="54636" y="20993"/>
                  </a:cubicBezTo>
                  <a:cubicBezTo>
                    <a:pt x="54064" y="20285"/>
                    <a:pt x="53313" y="19748"/>
                    <a:pt x="52409" y="19663"/>
                  </a:cubicBezTo>
                  <a:cubicBezTo>
                    <a:pt x="51607" y="20498"/>
                    <a:pt x="51147" y="21479"/>
                    <a:pt x="51172" y="22648"/>
                  </a:cubicBezTo>
                  <a:cubicBezTo>
                    <a:pt x="50865" y="18699"/>
                    <a:pt x="48605" y="15005"/>
                    <a:pt x="45329" y="12787"/>
                  </a:cubicBezTo>
                  <a:lnTo>
                    <a:pt x="45329" y="12787"/>
                  </a:lnTo>
                  <a:cubicBezTo>
                    <a:pt x="45133" y="14945"/>
                    <a:pt x="45619" y="17351"/>
                    <a:pt x="46720" y="19219"/>
                  </a:cubicBezTo>
                  <a:cubicBezTo>
                    <a:pt x="46208" y="19876"/>
                    <a:pt x="46063" y="20635"/>
                    <a:pt x="46148" y="21471"/>
                  </a:cubicBezTo>
                  <a:cubicBezTo>
                    <a:pt x="44835" y="19918"/>
                    <a:pt x="43086" y="18784"/>
                    <a:pt x="41133" y="18221"/>
                  </a:cubicBezTo>
                  <a:lnTo>
                    <a:pt x="41133" y="18221"/>
                  </a:lnTo>
                  <a:cubicBezTo>
                    <a:pt x="41295" y="20208"/>
                    <a:pt x="41585" y="22298"/>
                    <a:pt x="42139" y="24209"/>
                  </a:cubicBezTo>
                  <a:cubicBezTo>
                    <a:pt x="40988" y="22230"/>
                    <a:pt x="39196" y="20874"/>
                    <a:pt x="37038" y="20183"/>
                  </a:cubicBezTo>
                  <a:cubicBezTo>
                    <a:pt x="37226" y="19245"/>
                    <a:pt x="37320" y="18281"/>
                    <a:pt x="37303" y="17317"/>
                  </a:cubicBezTo>
                  <a:lnTo>
                    <a:pt x="37303" y="17317"/>
                  </a:lnTo>
                  <a:cubicBezTo>
                    <a:pt x="35179" y="19006"/>
                    <a:pt x="33379" y="21189"/>
                    <a:pt x="32244" y="23646"/>
                  </a:cubicBezTo>
                  <a:cubicBezTo>
                    <a:pt x="32432" y="23100"/>
                    <a:pt x="32304" y="22495"/>
                    <a:pt x="31912" y="22077"/>
                  </a:cubicBezTo>
                  <a:cubicBezTo>
                    <a:pt x="31601" y="21739"/>
                    <a:pt x="31124" y="21507"/>
                    <a:pt x="30664" y="21507"/>
                  </a:cubicBezTo>
                  <a:cubicBezTo>
                    <a:pt x="30555" y="21507"/>
                    <a:pt x="30447" y="21520"/>
                    <a:pt x="30342" y="21548"/>
                  </a:cubicBezTo>
                  <a:cubicBezTo>
                    <a:pt x="31434" y="20200"/>
                    <a:pt x="32295" y="18682"/>
                    <a:pt x="32901" y="17052"/>
                  </a:cubicBezTo>
                  <a:cubicBezTo>
                    <a:pt x="32995" y="16856"/>
                    <a:pt x="33046" y="16634"/>
                    <a:pt x="33055" y="16413"/>
                  </a:cubicBezTo>
                  <a:cubicBezTo>
                    <a:pt x="33063" y="16191"/>
                    <a:pt x="32961" y="15978"/>
                    <a:pt x="32782" y="15841"/>
                  </a:cubicBezTo>
                  <a:cubicBezTo>
                    <a:pt x="32679" y="15777"/>
                    <a:pt x="32563" y="15753"/>
                    <a:pt x="32443" y="15753"/>
                  </a:cubicBezTo>
                  <a:cubicBezTo>
                    <a:pt x="32294" y="15753"/>
                    <a:pt x="32139" y="15790"/>
                    <a:pt x="31997" y="15833"/>
                  </a:cubicBezTo>
                  <a:cubicBezTo>
                    <a:pt x="31204" y="16071"/>
                    <a:pt x="30479" y="16472"/>
                    <a:pt x="29864" y="17018"/>
                  </a:cubicBezTo>
                  <a:cubicBezTo>
                    <a:pt x="29826" y="16614"/>
                    <a:pt x="29405" y="16359"/>
                    <a:pt x="28993" y="16359"/>
                  </a:cubicBezTo>
                  <a:cubicBezTo>
                    <a:pt x="28945" y="16359"/>
                    <a:pt x="28897" y="16363"/>
                    <a:pt x="28849" y="16370"/>
                  </a:cubicBezTo>
                  <a:cubicBezTo>
                    <a:pt x="28406" y="16438"/>
                    <a:pt x="28047" y="16788"/>
                    <a:pt x="27698" y="17078"/>
                  </a:cubicBezTo>
                  <a:cubicBezTo>
                    <a:pt x="28116" y="15764"/>
                    <a:pt x="28261" y="14382"/>
                    <a:pt x="28124" y="13009"/>
                  </a:cubicBezTo>
                  <a:cubicBezTo>
                    <a:pt x="28090" y="12702"/>
                    <a:pt x="27971" y="12310"/>
                    <a:pt x="27655" y="12293"/>
                  </a:cubicBezTo>
                  <a:cubicBezTo>
                    <a:pt x="27647" y="12292"/>
                    <a:pt x="27638" y="12292"/>
                    <a:pt x="27630" y="12292"/>
                  </a:cubicBezTo>
                  <a:cubicBezTo>
                    <a:pt x="27403" y="12292"/>
                    <a:pt x="27224" y="12513"/>
                    <a:pt x="27101" y="12711"/>
                  </a:cubicBezTo>
                  <a:cubicBezTo>
                    <a:pt x="26341" y="13930"/>
                    <a:pt x="25736" y="15227"/>
                    <a:pt x="25420" y="16634"/>
                  </a:cubicBezTo>
                  <a:cubicBezTo>
                    <a:pt x="25488" y="16259"/>
                    <a:pt x="25514" y="15833"/>
                    <a:pt x="25258" y="15551"/>
                  </a:cubicBezTo>
                  <a:cubicBezTo>
                    <a:pt x="25111" y="15394"/>
                    <a:pt x="24902" y="15325"/>
                    <a:pt x="24688" y="15325"/>
                  </a:cubicBezTo>
                  <a:cubicBezTo>
                    <a:pt x="24529" y="15325"/>
                    <a:pt x="24367" y="15363"/>
                    <a:pt x="24226" y="15432"/>
                  </a:cubicBezTo>
                  <a:cubicBezTo>
                    <a:pt x="23893" y="15585"/>
                    <a:pt x="23706" y="15909"/>
                    <a:pt x="23458" y="16182"/>
                  </a:cubicBezTo>
                  <a:cubicBezTo>
                    <a:pt x="24712" y="13888"/>
                    <a:pt x="25719" y="11465"/>
                    <a:pt x="26452" y="8949"/>
                  </a:cubicBezTo>
                  <a:cubicBezTo>
                    <a:pt x="26563" y="8599"/>
                    <a:pt x="26580" y="8087"/>
                    <a:pt x="26222" y="7993"/>
                  </a:cubicBezTo>
                  <a:cubicBezTo>
                    <a:pt x="26189" y="7984"/>
                    <a:pt x="26155" y="7979"/>
                    <a:pt x="26122" y="7979"/>
                  </a:cubicBezTo>
                  <a:cubicBezTo>
                    <a:pt x="25926" y="7979"/>
                    <a:pt x="25736" y="8137"/>
                    <a:pt x="25582" y="8283"/>
                  </a:cubicBezTo>
                  <a:cubicBezTo>
                    <a:pt x="23322" y="10535"/>
                    <a:pt x="20985" y="12813"/>
                    <a:pt x="19040" y="15346"/>
                  </a:cubicBezTo>
                  <a:cubicBezTo>
                    <a:pt x="19569" y="14604"/>
                    <a:pt x="19952" y="13768"/>
                    <a:pt x="20174" y="12890"/>
                  </a:cubicBezTo>
                  <a:cubicBezTo>
                    <a:pt x="20277" y="12497"/>
                    <a:pt x="20311" y="12011"/>
                    <a:pt x="19995" y="11764"/>
                  </a:cubicBezTo>
                  <a:cubicBezTo>
                    <a:pt x="19842" y="11644"/>
                    <a:pt x="19642" y="11612"/>
                    <a:pt x="19445" y="11612"/>
                  </a:cubicBezTo>
                  <a:cubicBezTo>
                    <a:pt x="19389" y="11612"/>
                    <a:pt x="19333" y="11615"/>
                    <a:pt x="19279" y="11619"/>
                  </a:cubicBezTo>
                  <a:cubicBezTo>
                    <a:pt x="17871" y="11713"/>
                    <a:pt x="16651" y="12420"/>
                    <a:pt x="15790" y="13538"/>
                  </a:cubicBezTo>
                  <a:cubicBezTo>
                    <a:pt x="16259" y="11226"/>
                    <a:pt x="16728" y="8889"/>
                    <a:pt x="16711" y="6526"/>
                  </a:cubicBezTo>
                  <a:cubicBezTo>
                    <a:pt x="16702" y="5989"/>
                    <a:pt x="16583" y="5323"/>
                    <a:pt x="16071" y="5153"/>
                  </a:cubicBezTo>
                  <a:cubicBezTo>
                    <a:pt x="16000" y="5130"/>
                    <a:pt x="15926" y="5120"/>
                    <a:pt x="15853" y="5120"/>
                  </a:cubicBezTo>
                  <a:cubicBezTo>
                    <a:pt x="15594" y="5120"/>
                    <a:pt x="15336" y="5250"/>
                    <a:pt x="15150" y="5443"/>
                  </a:cubicBezTo>
                  <a:cubicBezTo>
                    <a:pt x="14920" y="5682"/>
                    <a:pt x="14783" y="6006"/>
                    <a:pt x="14664" y="6321"/>
                  </a:cubicBezTo>
                  <a:cubicBezTo>
                    <a:pt x="13760" y="8659"/>
                    <a:pt x="13137" y="11107"/>
                    <a:pt x="12813" y="13606"/>
                  </a:cubicBezTo>
                  <a:cubicBezTo>
                    <a:pt x="10023" y="13632"/>
                    <a:pt x="6509" y="13657"/>
                    <a:pt x="4385" y="15474"/>
                  </a:cubicBezTo>
                  <a:cubicBezTo>
                    <a:pt x="3233" y="16464"/>
                    <a:pt x="2508" y="17854"/>
                    <a:pt x="1937" y="19262"/>
                  </a:cubicBezTo>
                  <a:cubicBezTo>
                    <a:pt x="598" y="22554"/>
                    <a:pt x="1" y="26094"/>
                    <a:pt x="180" y="29643"/>
                  </a:cubicBezTo>
                  <a:cubicBezTo>
                    <a:pt x="222" y="30368"/>
                    <a:pt x="316" y="31144"/>
                    <a:pt x="802" y="31690"/>
                  </a:cubicBezTo>
                  <a:cubicBezTo>
                    <a:pt x="1306" y="32244"/>
                    <a:pt x="2099" y="32406"/>
                    <a:pt x="2841" y="32526"/>
                  </a:cubicBezTo>
                  <a:cubicBezTo>
                    <a:pt x="9017" y="33575"/>
                    <a:pt x="15278" y="34121"/>
                    <a:pt x="21539" y="34172"/>
                  </a:cubicBezTo>
                  <a:cubicBezTo>
                    <a:pt x="21870" y="34175"/>
                    <a:pt x="22200" y="34176"/>
                    <a:pt x="22531" y="34176"/>
                  </a:cubicBezTo>
                  <a:cubicBezTo>
                    <a:pt x="26491" y="34176"/>
                    <a:pt x="30451" y="33995"/>
                    <a:pt x="34411" y="33814"/>
                  </a:cubicBezTo>
                  <a:cubicBezTo>
                    <a:pt x="35042" y="33780"/>
                    <a:pt x="35716" y="33729"/>
                    <a:pt x="36322" y="33550"/>
                  </a:cubicBezTo>
                  <a:cubicBezTo>
                    <a:pt x="37047" y="33874"/>
                    <a:pt x="37951" y="33976"/>
                    <a:pt x="38761" y="34019"/>
                  </a:cubicBezTo>
                  <a:cubicBezTo>
                    <a:pt x="49245" y="34548"/>
                    <a:pt x="59762" y="34812"/>
                    <a:pt x="70143" y="36347"/>
                  </a:cubicBezTo>
                  <a:cubicBezTo>
                    <a:pt x="71738" y="36584"/>
                    <a:pt x="73367" y="36845"/>
                    <a:pt x="74970" y="36845"/>
                  </a:cubicBezTo>
                  <a:cubicBezTo>
                    <a:pt x="76025" y="36845"/>
                    <a:pt x="77069" y="36732"/>
                    <a:pt x="78085" y="36424"/>
                  </a:cubicBezTo>
                  <a:cubicBezTo>
                    <a:pt x="82469" y="35076"/>
                    <a:pt x="85079" y="30257"/>
                    <a:pt x="85199" y="25668"/>
                  </a:cubicBezTo>
                  <a:cubicBezTo>
                    <a:pt x="85327" y="21079"/>
                    <a:pt x="83476" y="16677"/>
                    <a:pt x="81454" y="12557"/>
                  </a:cubicBezTo>
                  <a:cubicBezTo>
                    <a:pt x="79424" y="8437"/>
                    <a:pt x="77019" y="4522"/>
                    <a:pt x="76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50045" flipH="1">
              <a:off x="5850753" y="4407321"/>
              <a:ext cx="1077256" cy="87862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250051" flipH="1">
              <a:off x="5889437" y="4438234"/>
              <a:ext cx="597184" cy="802325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 rot="250045" flipH="1">
              <a:off x="6260716" y="4782862"/>
              <a:ext cx="27691" cy="128754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249990" flipH="1">
              <a:off x="6082724" y="4957008"/>
              <a:ext cx="267974" cy="98587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250045" flipH="1">
              <a:off x="6547654" y="4986865"/>
              <a:ext cx="151304" cy="275812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flipH="1">
              <a:off x="6799698" y="4584519"/>
              <a:ext cx="761095" cy="719538"/>
            </a:xfrm>
            <a:custGeom>
              <a:avLst/>
              <a:gdLst/>
              <a:ahLst/>
              <a:cxnLst/>
              <a:rect l="l" t="t" r="r" b="b"/>
              <a:pathLst>
                <a:path w="9487" h="8969" extrusionOk="0">
                  <a:moveTo>
                    <a:pt x="9486" y="0"/>
                  </a:moveTo>
                  <a:cubicBezTo>
                    <a:pt x="9486" y="0"/>
                    <a:pt x="4803" y="1860"/>
                    <a:pt x="3336" y="3011"/>
                  </a:cubicBezTo>
                  <a:cubicBezTo>
                    <a:pt x="1860" y="4163"/>
                    <a:pt x="1" y="6918"/>
                    <a:pt x="154" y="8019"/>
                  </a:cubicBezTo>
                  <a:cubicBezTo>
                    <a:pt x="154" y="8019"/>
                    <a:pt x="4964" y="8969"/>
                    <a:pt x="7350" y="8969"/>
                  </a:cubicBezTo>
                  <a:cubicBezTo>
                    <a:pt x="7980" y="8969"/>
                    <a:pt x="8440" y="8903"/>
                    <a:pt x="8599" y="8735"/>
                  </a:cubicBezTo>
                  <a:cubicBezTo>
                    <a:pt x="9358" y="7933"/>
                    <a:pt x="9486" y="1"/>
                    <a:pt x="9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flipH="1">
              <a:off x="6825600" y="4635501"/>
              <a:ext cx="418301" cy="643678"/>
            </a:xfrm>
            <a:custGeom>
              <a:avLst/>
              <a:gdLst/>
              <a:ahLst/>
              <a:cxnLst/>
              <a:rect l="l" t="t" r="r" b="b"/>
              <a:pathLst>
                <a:path w="5545" h="8651" fill="none" extrusionOk="0">
                  <a:moveTo>
                    <a:pt x="0" y="8650"/>
                  </a:moveTo>
                  <a:cubicBezTo>
                    <a:pt x="0" y="8650"/>
                    <a:pt x="4675" y="2833"/>
                    <a:pt x="5545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7" name="Google Shape;887;p32"/>
            <p:cNvGrpSpPr/>
            <p:nvPr/>
          </p:nvGrpSpPr>
          <p:grpSpPr>
            <a:xfrm rot="-2983975">
              <a:off x="7247051" y="3001269"/>
              <a:ext cx="1892575" cy="2758140"/>
              <a:chOff x="4572000" y="5120400"/>
              <a:chExt cx="1490156" cy="2171565"/>
            </a:xfrm>
          </p:grpSpPr>
          <p:sp>
            <p:nvSpPr>
              <p:cNvPr id="888" name="Google Shape;888;p32"/>
              <p:cNvSpPr/>
              <p:nvPr/>
            </p:nvSpPr>
            <p:spPr>
              <a:xfrm>
                <a:off x="5107578" y="5120400"/>
                <a:ext cx="954577" cy="2150046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16985" extrusionOk="0">
                    <a:moveTo>
                      <a:pt x="5443" y="0"/>
                    </a:moveTo>
                    <a:cubicBezTo>
                      <a:pt x="5443" y="0"/>
                      <a:pt x="3267" y="4121"/>
                      <a:pt x="3319" y="4999"/>
                    </a:cubicBezTo>
                    <a:cubicBezTo>
                      <a:pt x="3370" y="5878"/>
                      <a:pt x="3566" y="7405"/>
                      <a:pt x="3302" y="7959"/>
                    </a:cubicBezTo>
                    <a:cubicBezTo>
                      <a:pt x="3029" y="8514"/>
                      <a:pt x="2261" y="8931"/>
                      <a:pt x="2338" y="10040"/>
                    </a:cubicBezTo>
                    <a:cubicBezTo>
                      <a:pt x="2414" y="11141"/>
                      <a:pt x="2031" y="12429"/>
                      <a:pt x="1578" y="12924"/>
                    </a:cubicBezTo>
                    <a:cubicBezTo>
                      <a:pt x="1126" y="13427"/>
                      <a:pt x="0" y="15116"/>
                      <a:pt x="504" y="16097"/>
                    </a:cubicBezTo>
                    <a:cubicBezTo>
                      <a:pt x="765" y="16614"/>
                      <a:pt x="1285" y="16985"/>
                      <a:pt x="1951" y="16985"/>
                    </a:cubicBezTo>
                    <a:cubicBezTo>
                      <a:pt x="2547" y="16985"/>
                      <a:pt x="3260" y="16688"/>
                      <a:pt x="4010" y="15935"/>
                    </a:cubicBezTo>
                    <a:cubicBezTo>
                      <a:pt x="4521" y="15414"/>
                      <a:pt x="5562" y="14442"/>
                      <a:pt x="5673" y="12779"/>
                    </a:cubicBezTo>
                    <a:cubicBezTo>
                      <a:pt x="5792" y="11124"/>
                      <a:pt x="6244" y="11260"/>
                      <a:pt x="6406" y="10305"/>
                    </a:cubicBezTo>
                    <a:cubicBezTo>
                      <a:pt x="6569" y="9349"/>
                      <a:pt x="6193" y="8966"/>
                      <a:pt x="6569" y="8206"/>
                    </a:cubicBezTo>
                    <a:cubicBezTo>
                      <a:pt x="6952" y="7456"/>
                      <a:pt x="7541" y="6381"/>
                      <a:pt x="6824" y="4334"/>
                    </a:cubicBezTo>
                    <a:cubicBezTo>
                      <a:pt x="6116" y="2295"/>
                      <a:pt x="5443" y="0"/>
                      <a:pt x="5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>
                <a:off x="5364545" y="5180146"/>
                <a:ext cx="538999" cy="2090178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6984" fill="none" extrusionOk="0">
                    <a:moveTo>
                      <a:pt x="1" y="16984"/>
                    </a:moveTo>
                    <a:cubicBezTo>
                      <a:pt x="1" y="16984"/>
                      <a:pt x="4257" y="9384"/>
                      <a:pt x="3413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2"/>
              <p:cNvSpPr/>
              <p:nvPr/>
            </p:nvSpPr>
            <p:spPr>
              <a:xfrm>
                <a:off x="5636332" y="5485334"/>
                <a:ext cx="312285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355" fill="none" extrusionOk="0">
                    <a:moveTo>
                      <a:pt x="2798" y="1451"/>
                    </a:moveTo>
                    <a:cubicBezTo>
                      <a:pt x="2798" y="1451"/>
                      <a:pt x="1774" y="2091"/>
                      <a:pt x="1391" y="2355"/>
                    </a:cubicBezTo>
                    <a:cubicBezTo>
                      <a:pt x="1007" y="1528"/>
                      <a:pt x="538" y="734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 rot="-742207">
                <a:off x="5721255" y="6041511"/>
                <a:ext cx="250636" cy="15127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195" fill="none" extrusionOk="0">
                    <a:moveTo>
                      <a:pt x="1980" y="0"/>
                    </a:moveTo>
                    <a:cubicBezTo>
                      <a:pt x="1980" y="0"/>
                      <a:pt x="785" y="1058"/>
                      <a:pt x="1" y="119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 rot="-78">
                <a:off x="5560133" y="5755036"/>
                <a:ext cx="201139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355" fill="none" extrusionOk="0">
                    <a:moveTo>
                      <a:pt x="1826" y="2354"/>
                    </a:moveTo>
                    <a:cubicBezTo>
                      <a:pt x="1826" y="2354"/>
                      <a:pt x="555" y="1007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32"/>
              <p:cNvSpPr/>
              <p:nvPr/>
            </p:nvSpPr>
            <p:spPr>
              <a:xfrm>
                <a:off x="5492793" y="6201868"/>
                <a:ext cx="172915" cy="31760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509" fill="none" extrusionOk="0">
                    <a:moveTo>
                      <a:pt x="1365" y="2508"/>
                    </a:moveTo>
                    <a:cubicBezTo>
                      <a:pt x="1365" y="2508"/>
                      <a:pt x="265" y="1289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>
                <a:off x="5649062" y="6424725"/>
                <a:ext cx="227536" cy="154569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221" fill="none" extrusionOk="0">
                    <a:moveTo>
                      <a:pt x="0" y="1221"/>
                    </a:moveTo>
                    <a:cubicBezTo>
                      <a:pt x="0" y="1221"/>
                      <a:pt x="1288" y="658"/>
                      <a:pt x="2209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>
                <a:off x="5402529" y="6612691"/>
                <a:ext cx="123028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55" fill="none" extrusionOk="0">
                    <a:moveTo>
                      <a:pt x="1170" y="2354"/>
                    </a:moveTo>
                    <a:cubicBezTo>
                      <a:pt x="1170" y="2354"/>
                      <a:pt x="214" y="1049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 rot="81">
                <a:off x="5488723" y="6788655"/>
                <a:ext cx="278650" cy="21392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90" fill="none" extrusionOk="0">
                    <a:moveTo>
                      <a:pt x="1" y="1689"/>
                    </a:moveTo>
                    <a:cubicBezTo>
                      <a:pt x="1" y="1689"/>
                      <a:pt x="1715" y="922"/>
                      <a:pt x="2619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>
                <a:off x="4572000" y="5288884"/>
                <a:ext cx="660900" cy="2003081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4" extrusionOk="0">
                    <a:moveTo>
                      <a:pt x="3191" y="0"/>
                    </a:moveTo>
                    <a:cubicBezTo>
                      <a:pt x="3191" y="0"/>
                      <a:pt x="2423" y="2508"/>
                      <a:pt x="2116" y="3131"/>
                    </a:cubicBezTo>
                    <a:cubicBezTo>
                      <a:pt x="1800" y="3753"/>
                      <a:pt x="785" y="5204"/>
                      <a:pt x="1050" y="6150"/>
                    </a:cubicBezTo>
                    <a:cubicBezTo>
                      <a:pt x="1306" y="7097"/>
                      <a:pt x="1570" y="9102"/>
                      <a:pt x="1178" y="9801"/>
                    </a:cubicBezTo>
                    <a:cubicBezTo>
                      <a:pt x="777" y="10501"/>
                      <a:pt x="0" y="12625"/>
                      <a:pt x="256" y="13333"/>
                    </a:cubicBezTo>
                    <a:cubicBezTo>
                      <a:pt x="504" y="14032"/>
                      <a:pt x="2739" y="15823"/>
                      <a:pt x="2739" y="15823"/>
                    </a:cubicBezTo>
                    <a:cubicBezTo>
                      <a:pt x="3268" y="15499"/>
                      <a:pt x="4351" y="13887"/>
                      <a:pt x="4393" y="12821"/>
                    </a:cubicBezTo>
                    <a:cubicBezTo>
                      <a:pt x="4428" y="11763"/>
                      <a:pt x="4155" y="10509"/>
                      <a:pt x="4274" y="9869"/>
                    </a:cubicBezTo>
                    <a:cubicBezTo>
                      <a:pt x="4402" y="9238"/>
                      <a:pt x="5221" y="7737"/>
                      <a:pt x="4811" y="6483"/>
                    </a:cubicBezTo>
                    <a:cubicBezTo>
                      <a:pt x="4393" y="5229"/>
                      <a:pt x="4146" y="3958"/>
                      <a:pt x="4146" y="3250"/>
                    </a:cubicBezTo>
                    <a:cubicBezTo>
                      <a:pt x="4155" y="2534"/>
                      <a:pt x="3779" y="1331"/>
                      <a:pt x="3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32"/>
              <p:cNvSpPr/>
              <p:nvPr/>
            </p:nvSpPr>
            <p:spPr>
              <a:xfrm>
                <a:off x="4878715" y="5372136"/>
                <a:ext cx="151269" cy="188641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60" fill="none" extrusionOk="0">
                    <a:moveTo>
                      <a:pt x="0" y="15559"/>
                    </a:moveTo>
                    <a:cubicBezTo>
                      <a:pt x="0" y="15559"/>
                      <a:pt x="1194" y="8001"/>
                      <a:pt x="921" y="5366"/>
                    </a:cubicBezTo>
                    <a:cubicBezTo>
                      <a:pt x="759" y="3583"/>
                      <a:pt x="708" y="1792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 rot="106">
                <a:off x="4945620" y="6642399"/>
                <a:ext cx="117212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55" fill="none" extrusionOk="0">
                    <a:moveTo>
                      <a:pt x="1450" y="0"/>
                    </a:moveTo>
                    <a:lnTo>
                      <a:pt x="0" y="1254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79302" y="6432314"/>
                <a:ext cx="173967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42" fill="none" extrusionOk="0">
                    <a:moveTo>
                      <a:pt x="1656" y="2142"/>
                    </a:moveTo>
                    <a:cubicBezTo>
                      <a:pt x="1656" y="2142"/>
                      <a:pt x="214" y="56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 rot="249">
                <a:off x="4988840" y="6146241"/>
                <a:ext cx="164433" cy="198738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570" fill="none" extrusionOk="0">
                    <a:moveTo>
                      <a:pt x="0" y="1570"/>
                    </a:moveTo>
                    <a:cubicBezTo>
                      <a:pt x="0" y="1570"/>
                      <a:pt x="1228" y="606"/>
                      <a:pt x="1587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 rot="-84">
                <a:off x="4801036" y="5840664"/>
                <a:ext cx="195398" cy="37254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943" fill="none" extrusionOk="0">
                    <a:moveTo>
                      <a:pt x="1920" y="2943"/>
                    </a:moveTo>
                    <a:cubicBezTo>
                      <a:pt x="1920" y="2943"/>
                      <a:pt x="197" y="1186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 rot="-188">
                <a:off x="4992007" y="5797368"/>
                <a:ext cx="82008" cy="144822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44" fill="none" extrusionOk="0">
                    <a:moveTo>
                      <a:pt x="1" y="1144"/>
                    </a:moveTo>
                    <a:cubicBezTo>
                      <a:pt x="1" y="1144"/>
                      <a:pt x="709" y="453"/>
                      <a:pt x="89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4900349" y="5574926"/>
                <a:ext cx="75698" cy="12329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74" fill="none" extrusionOk="0">
                    <a:moveTo>
                      <a:pt x="597" y="973"/>
                    </a:moveTo>
                    <a:cubicBezTo>
                      <a:pt x="597" y="973"/>
                      <a:pt x="94" y="351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5" name="Google Shape;905;p32"/>
            <p:cNvSpPr/>
            <p:nvPr/>
          </p:nvSpPr>
          <p:spPr>
            <a:xfrm flipH="1">
              <a:off x="7911344" y="4013622"/>
              <a:ext cx="1030731" cy="1211718"/>
            </a:xfrm>
            <a:custGeom>
              <a:avLst/>
              <a:gdLst/>
              <a:ahLst/>
              <a:cxnLst/>
              <a:rect l="l" t="t" r="r" b="b"/>
              <a:pathLst>
                <a:path w="12848" h="15104" extrusionOk="0">
                  <a:moveTo>
                    <a:pt x="12847" y="0"/>
                  </a:moveTo>
                  <a:lnTo>
                    <a:pt x="12847" y="0"/>
                  </a:lnTo>
                  <a:cubicBezTo>
                    <a:pt x="12847" y="0"/>
                    <a:pt x="9631" y="845"/>
                    <a:pt x="7584" y="2064"/>
                  </a:cubicBezTo>
                  <a:cubicBezTo>
                    <a:pt x="5537" y="3284"/>
                    <a:pt x="2560" y="7182"/>
                    <a:pt x="1681" y="9349"/>
                  </a:cubicBezTo>
                  <a:cubicBezTo>
                    <a:pt x="1681" y="9349"/>
                    <a:pt x="1" y="14151"/>
                    <a:pt x="2466" y="15039"/>
                  </a:cubicBezTo>
                  <a:cubicBezTo>
                    <a:pt x="2590" y="15083"/>
                    <a:pt x="2722" y="15104"/>
                    <a:pt x="2862" y="15104"/>
                  </a:cubicBezTo>
                  <a:cubicBezTo>
                    <a:pt x="5517" y="15104"/>
                    <a:pt x="10949" y="7557"/>
                    <a:pt x="11508" y="6577"/>
                  </a:cubicBezTo>
                  <a:cubicBezTo>
                    <a:pt x="12097" y="5545"/>
                    <a:pt x="12847" y="0"/>
                    <a:pt x="1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2"/>
            <p:cNvSpPr/>
            <p:nvPr/>
          </p:nvSpPr>
          <p:spPr>
            <a:xfrm flipH="1">
              <a:off x="7943252" y="4046475"/>
              <a:ext cx="877675" cy="1109311"/>
            </a:xfrm>
            <a:custGeom>
              <a:avLst/>
              <a:gdLst/>
              <a:ahLst/>
              <a:cxnLst/>
              <a:rect l="l" t="t" r="r" b="b"/>
              <a:pathLst>
                <a:path w="11338" h="14237" fill="none" extrusionOk="0">
                  <a:moveTo>
                    <a:pt x="1" y="14237"/>
                  </a:moveTo>
                  <a:cubicBezTo>
                    <a:pt x="1" y="14237"/>
                    <a:pt x="4300" y="5331"/>
                    <a:pt x="11337" y="0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2"/>
            <p:cNvSpPr/>
            <p:nvPr/>
          </p:nvSpPr>
          <p:spPr>
            <a:xfrm rot="-576429">
              <a:off x="-859554" y="3656494"/>
              <a:ext cx="2097792" cy="1824752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8" name="Google Shape;908;p32"/>
          <p:cNvGrpSpPr/>
          <p:nvPr/>
        </p:nvGrpSpPr>
        <p:grpSpPr>
          <a:xfrm>
            <a:off x="-214592" y="-1005534"/>
            <a:ext cx="12621195" cy="2118331"/>
            <a:chOff x="-171969" y="-204825"/>
            <a:chExt cx="9465896" cy="1588748"/>
          </a:xfrm>
        </p:grpSpPr>
        <p:sp>
          <p:nvSpPr>
            <p:cNvPr id="909" name="Google Shape;909;p32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911" name="Google Shape;911;p32"/>
          <p:cNvSpPr/>
          <p:nvPr/>
        </p:nvSpPr>
        <p:spPr>
          <a:xfrm rot="1269201" flipH="1">
            <a:off x="6977108" y="-1162858"/>
            <a:ext cx="9174731" cy="195010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2"/>
          <p:cNvSpPr/>
          <p:nvPr/>
        </p:nvSpPr>
        <p:spPr>
          <a:xfrm rot="-1680788" flipH="1">
            <a:off x="-4144316" y="2522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32"/>
          <p:cNvSpPr txBox="1">
            <a:spLocks noGrp="1"/>
          </p:cNvSpPr>
          <p:nvPr>
            <p:ph type="title"/>
          </p:nvPr>
        </p:nvSpPr>
        <p:spPr>
          <a:xfrm>
            <a:off x="1834400" y="1409633"/>
            <a:ext cx="85232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32"/>
          <p:cNvSpPr txBox="1">
            <a:spLocks noGrp="1"/>
          </p:cNvSpPr>
          <p:nvPr>
            <p:ph type="subTitle" idx="1"/>
          </p:nvPr>
        </p:nvSpPr>
        <p:spPr>
          <a:xfrm>
            <a:off x="1834400" y="2235200"/>
            <a:ext cx="8523200" cy="14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4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33"/>
          <p:cNvGrpSpPr/>
          <p:nvPr/>
        </p:nvGrpSpPr>
        <p:grpSpPr>
          <a:xfrm>
            <a:off x="63" y="502001"/>
            <a:ext cx="12465488" cy="7361064"/>
            <a:chOff x="47" y="71701"/>
            <a:chExt cx="9349116" cy="5520798"/>
          </a:xfrm>
        </p:grpSpPr>
        <p:sp>
          <p:nvSpPr>
            <p:cNvPr id="917" name="Google Shape;917;p33"/>
            <p:cNvSpPr/>
            <p:nvPr/>
          </p:nvSpPr>
          <p:spPr>
            <a:xfrm>
              <a:off x="47" y="71701"/>
              <a:ext cx="9144099" cy="4720702"/>
            </a:xfrm>
            <a:custGeom>
              <a:avLst/>
              <a:gdLst/>
              <a:ahLst/>
              <a:cxnLst/>
              <a:rect l="l" t="t" r="r" b="b"/>
              <a:pathLst>
                <a:path w="81355" h="42001" extrusionOk="0">
                  <a:moveTo>
                    <a:pt x="81354" y="0"/>
                  </a:moveTo>
                  <a:cubicBezTo>
                    <a:pt x="80304" y="139"/>
                    <a:pt x="71132" y="434"/>
                    <a:pt x="70125" y="877"/>
                  </a:cubicBezTo>
                  <a:cubicBezTo>
                    <a:pt x="67392" y="2074"/>
                    <a:pt x="65109" y="4131"/>
                    <a:pt x="63287" y="6465"/>
                  </a:cubicBezTo>
                  <a:cubicBezTo>
                    <a:pt x="63252" y="6495"/>
                    <a:pt x="63209" y="6511"/>
                    <a:pt x="63167" y="6511"/>
                  </a:cubicBezTo>
                  <a:cubicBezTo>
                    <a:pt x="63124" y="6511"/>
                    <a:pt x="63083" y="6495"/>
                    <a:pt x="63053" y="6465"/>
                  </a:cubicBezTo>
                  <a:cubicBezTo>
                    <a:pt x="62029" y="5380"/>
                    <a:pt x="61039" y="4217"/>
                    <a:pt x="59781" y="3402"/>
                  </a:cubicBezTo>
                  <a:cubicBezTo>
                    <a:pt x="59020" y="2910"/>
                    <a:pt x="58187" y="2621"/>
                    <a:pt x="57333" y="2621"/>
                  </a:cubicBezTo>
                  <a:cubicBezTo>
                    <a:pt x="56891" y="2621"/>
                    <a:pt x="56444" y="2698"/>
                    <a:pt x="55998" y="2864"/>
                  </a:cubicBezTo>
                  <a:cubicBezTo>
                    <a:pt x="54791" y="3315"/>
                    <a:pt x="53837" y="4191"/>
                    <a:pt x="53195" y="5293"/>
                  </a:cubicBezTo>
                  <a:cubicBezTo>
                    <a:pt x="52023" y="7289"/>
                    <a:pt x="51798" y="9658"/>
                    <a:pt x="51069" y="11819"/>
                  </a:cubicBezTo>
                  <a:cubicBezTo>
                    <a:pt x="51043" y="11893"/>
                    <a:pt x="50975" y="11930"/>
                    <a:pt x="50909" y="11930"/>
                  </a:cubicBezTo>
                  <a:cubicBezTo>
                    <a:pt x="50843" y="11930"/>
                    <a:pt x="50778" y="11893"/>
                    <a:pt x="50756" y="11819"/>
                  </a:cubicBezTo>
                  <a:cubicBezTo>
                    <a:pt x="49767" y="9485"/>
                    <a:pt x="48847" y="6916"/>
                    <a:pt x="47025" y="5094"/>
                  </a:cubicBezTo>
                  <a:cubicBezTo>
                    <a:pt x="46217" y="4286"/>
                    <a:pt x="45186" y="3688"/>
                    <a:pt x="44036" y="3688"/>
                  </a:cubicBezTo>
                  <a:cubicBezTo>
                    <a:pt x="43926" y="3688"/>
                    <a:pt x="43814" y="3694"/>
                    <a:pt x="43701" y="3705"/>
                  </a:cubicBezTo>
                  <a:cubicBezTo>
                    <a:pt x="42009" y="3896"/>
                    <a:pt x="41315" y="5484"/>
                    <a:pt x="40534" y="6760"/>
                  </a:cubicBezTo>
                  <a:cubicBezTo>
                    <a:pt x="40499" y="6814"/>
                    <a:pt x="40446" y="6840"/>
                    <a:pt x="40391" y="6840"/>
                  </a:cubicBezTo>
                  <a:cubicBezTo>
                    <a:pt x="40349" y="6840"/>
                    <a:pt x="40307" y="6825"/>
                    <a:pt x="40274" y="6795"/>
                  </a:cubicBezTo>
                  <a:cubicBezTo>
                    <a:pt x="39414" y="5858"/>
                    <a:pt x="38495" y="4877"/>
                    <a:pt x="37323" y="4322"/>
                  </a:cubicBezTo>
                  <a:cubicBezTo>
                    <a:pt x="36837" y="4093"/>
                    <a:pt x="36337" y="3989"/>
                    <a:pt x="35838" y="3989"/>
                  </a:cubicBezTo>
                  <a:cubicBezTo>
                    <a:pt x="35145" y="3989"/>
                    <a:pt x="34455" y="4190"/>
                    <a:pt x="33809" y="4539"/>
                  </a:cubicBezTo>
                  <a:cubicBezTo>
                    <a:pt x="32481" y="5259"/>
                    <a:pt x="30954" y="5970"/>
                    <a:pt x="28567" y="7827"/>
                  </a:cubicBezTo>
                  <a:cubicBezTo>
                    <a:pt x="27764" y="8454"/>
                    <a:pt x="26676" y="9175"/>
                    <a:pt x="25513" y="9175"/>
                  </a:cubicBezTo>
                  <a:cubicBezTo>
                    <a:pt x="25131" y="9175"/>
                    <a:pt x="24741" y="9097"/>
                    <a:pt x="24350" y="8912"/>
                  </a:cubicBezTo>
                  <a:cubicBezTo>
                    <a:pt x="22013" y="7818"/>
                    <a:pt x="19597" y="7341"/>
                    <a:pt x="17088" y="7341"/>
                  </a:cubicBezTo>
                  <a:cubicBezTo>
                    <a:pt x="16494" y="7341"/>
                    <a:pt x="15895" y="7368"/>
                    <a:pt x="15290" y="7420"/>
                  </a:cubicBezTo>
                  <a:cubicBezTo>
                    <a:pt x="12921" y="7619"/>
                    <a:pt x="2196" y="8070"/>
                    <a:pt x="0" y="9164"/>
                  </a:cubicBezTo>
                  <a:lnTo>
                    <a:pt x="0" y="42000"/>
                  </a:lnTo>
                  <a:lnTo>
                    <a:pt x="81354" y="42000"/>
                  </a:lnTo>
                  <a:lnTo>
                    <a:pt x="81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2944580" y="868901"/>
              <a:ext cx="2532091" cy="1428540"/>
            </a:xfrm>
            <a:custGeom>
              <a:avLst/>
              <a:gdLst/>
              <a:ahLst/>
              <a:cxnLst/>
              <a:rect l="l" t="t" r="r" b="b"/>
              <a:pathLst>
                <a:path w="22528" h="12710" extrusionOk="0">
                  <a:moveTo>
                    <a:pt x="17851" y="1"/>
                  </a:moveTo>
                  <a:cubicBezTo>
                    <a:pt x="17733" y="1"/>
                    <a:pt x="17615" y="7"/>
                    <a:pt x="17495" y="20"/>
                  </a:cubicBezTo>
                  <a:cubicBezTo>
                    <a:pt x="15811" y="202"/>
                    <a:pt x="15108" y="1790"/>
                    <a:pt x="14327" y="3074"/>
                  </a:cubicBezTo>
                  <a:cubicBezTo>
                    <a:pt x="14298" y="3123"/>
                    <a:pt x="14243" y="3150"/>
                    <a:pt x="14188" y="3150"/>
                  </a:cubicBezTo>
                  <a:cubicBezTo>
                    <a:pt x="14145" y="3150"/>
                    <a:pt x="14101" y="3134"/>
                    <a:pt x="14067" y="3100"/>
                  </a:cubicBezTo>
                  <a:cubicBezTo>
                    <a:pt x="13208" y="2172"/>
                    <a:pt x="12288" y="1183"/>
                    <a:pt x="11125" y="636"/>
                  </a:cubicBezTo>
                  <a:cubicBezTo>
                    <a:pt x="10634" y="403"/>
                    <a:pt x="10130" y="297"/>
                    <a:pt x="9629" y="297"/>
                  </a:cubicBezTo>
                  <a:cubicBezTo>
                    <a:pt x="8935" y="297"/>
                    <a:pt x="8247" y="500"/>
                    <a:pt x="7602" y="853"/>
                  </a:cubicBezTo>
                  <a:cubicBezTo>
                    <a:pt x="6283" y="1573"/>
                    <a:pt x="4756" y="2276"/>
                    <a:pt x="2361" y="4142"/>
                  </a:cubicBezTo>
                  <a:cubicBezTo>
                    <a:pt x="1718" y="4636"/>
                    <a:pt x="894" y="5200"/>
                    <a:pt x="0" y="5400"/>
                  </a:cubicBezTo>
                  <a:cubicBezTo>
                    <a:pt x="61" y="6276"/>
                    <a:pt x="226" y="7136"/>
                    <a:pt x="486" y="7969"/>
                  </a:cubicBezTo>
                  <a:cubicBezTo>
                    <a:pt x="746" y="8776"/>
                    <a:pt x="1163" y="9539"/>
                    <a:pt x="1710" y="10199"/>
                  </a:cubicBezTo>
                  <a:cubicBezTo>
                    <a:pt x="2196" y="10772"/>
                    <a:pt x="2812" y="11405"/>
                    <a:pt x="3532" y="11683"/>
                  </a:cubicBezTo>
                  <a:cubicBezTo>
                    <a:pt x="3704" y="11750"/>
                    <a:pt x="3865" y="11780"/>
                    <a:pt x="4015" y="11780"/>
                  </a:cubicBezTo>
                  <a:cubicBezTo>
                    <a:pt x="4754" y="11780"/>
                    <a:pt x="5226" y="11041"/>
                    <a:pt x="5537" y="10355"/>
                  </a:cubicBezTo>
                  <a:cubicBezTo>
                    <a:pt x="5997" y="9322"/>
                    <a:pt x="6248" y="8212"/>
                    <a:pt x="6656" y="7162"/>
                  </a:cubicBezTo>
                  <a:cubicBezTo>
                    <a:pt x="6678" y="7087"/>
                    <a:pt x="6745" y="7045"/>
                    <a:pt x="6818" y="7045"/>
                  </a:cubicBezTo>
                  <a:cubicBezTo>
                    <a:pt x="6830" y="7045"/>
                    <a:pt x="6843" y="7046"/>
                    <a:pt x="6856" y="7049"/>
                  </a:cubicBezTo>
                  <a:cubicBezTo>
                    <a:pt x="8166" y="7231"/>
                    <a:pt x="8530" y="8637"/>
                    <a:pt x="9164" y="9583"/>
                  </a:cubicBezTo>
                  <a:cubicBezTo>
                    <a:pt x="9997" y="10806"/>
                    <a:pt x="11090" y="12125"/>
                    <a:pt x="12574" y="12559"/>
                  </a:cubicBezTo>
                  <a:cubicBezTo>
                    <a:pt x="12909" y="12654"/>
                    <a:pt x="13298" y="12709"/>
                    <a:pt x="13697" y="12709"/>
                  </a:cubicBezTo>
                  <a:cubicBezTo>
                    <a:pt x="14641" y="12709"/>
                    <a:pt x="15640" y="12402"/>
                    <a:pt x="16097" y="11596"/>
                  </a:cubicBezTo>
                  <a:cubicBezTo>
                    <a:pt x="16566" y="10763"/>
                    <a:pt x="16410" y="9678"/>
                    <a:pt x="16384" y="8776"/>
                  </a:cubicBezTo>
                  <a:cubicBezTo>
                    <a:pt x="16375" y="8238"/>
                    <a:pt x="16401" y="7717"/>
                    <a:pt x="16436" y="7188"/>
                  </a:cubicBezTo>
                  <a:cubicBezTo>
                    <a:pt x="16453" y="6849"/>
                    <a:pt x="16410" y="6381"/>
                    <a:pt x="16601" y="6077"/>
                  </a:cubicBezTo>
                  <a:cubicBezTo>
                    <a:pt x="16725" y="5878"/>
                    <a:pt x="16921" y="5802"/>
                    <a:pt x="17142" y="5802"/>
                  </a:cubicBezTo>
                  <a:cubicBezTo>
                    <a:pt x="17587" y="5802"/>
                    <a:pt x="18130" y="6111"/>
                    <a:pt x="18380" y="6355"/>
                  </a:cubicBezTo>
                  <a:cubicBezTo>
                    <a:pt x="18649" y="6624"/>
                    <a:pt x="18822" y="7040"/>
                    <a:pt x="19152" y="7257"/>
                  </a:cubicBezTo>
                  <a:cubicBezTo>
                    <a:pt x="19282" y="7340"/>
                    <a:pt x="19431" y="7374"/>
                    <a:pt x="19587" y="7374"/>
                  </a:cubicBezTo>
                  <a:cubicBezTo>
                    <a:pt x="19970" y="7374"/>
                    <a:pt x="20393" y="7166"/>
                    <a:pt x="20671" y="6962"/>
                  </a:cubicBezTo>
                  <a:cubicBezTo>
                    <a:pt x="21478" y="6389"/>
                    <a:pt x="21929" y="5365"/>
                    <a:pt x="22267" y="4472"/>
                  </a:cubicBezTo>
                  <a:cubicBezTo>
                    <a:pt x="22354" y="4220"/>
                    <a:pt x="22450" y="3960"/>
                    <a:pt x="22528" y="3699"/>
                  </a:cubicBezTo>
                  <a:cubicBezTo>
                    <a:pt x="22059" y="2857"/>
                    <a:pt x="21486" y="2085"/>
                    <a:pt x="20818" y="1400"/>
                  </a:cubicBezTo>
                  <a:cubicBezTo>
                    <a:pt x="20023" y="597"/>
                    <a:pt x="18999" y="1"/>
                    <a:pt x="17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0" y="2983025"/>
              <a:ext cx="9349113" cy="2609475"/>
            </a:xfrm>
            <a:custGeom>
              <a:avLst/>
              <a:gdLst/>
              <a:ahLst/>
              <a:cxnLst/>
              <a:rect l="l" t="t" r="r" b="b"/>
              <a:pathLst>
                <a:path w="81355" h="23217" extrusionOk="0">
                  <a:moveTo>
                    <a:pt x="39065" y="0"/>
                  </a:moveTo>
                  <a:cubicBezTo>
                    <a:pt x="38076" y="0"/>
                    <a:pt x="37108" y="238"/>
                    <a:pt x="36143" y="567"/>
                  </a:cubicBezTo>
                  <a:cubicBezTo>
                    <a:pt x="34711" y="1053"/>
                    <a:pt x="33409" y="1826"/>
                    <a:pt x="32004" y="2355"/>
                  </a:cubicBezTo>
                  <a:cubicBezTo>
                    <a:pt x="31184" y="2667"/>
                    <a:pt x="30362" y="2808"/>
                    <a:pt x="29528" y="2808"/>
                  </a:cubicBezTo>
                  <a:cubicBezTo>
                    <a:pt x="28993" y="2808"/>
                    <a:pt x="28454" y="2750"/>
                    <a:pt x="27908" y="2641"/>
                  </a:cubicBezTo>
                  <a:cubicBezTo>
                    <a:pt x="26459" y="2355"/>
                    <a:pt x="25087" y="1774"/>
                    <a:pt x="23638" y="1513"/>
                  </a:cubicBezTo>
                  <a:cubicBezTo>
                    <a:pt x="23143" y="1424"/>
                    <a:pt x="22643" y="1385"/>
                    <a:pt x="22141" y="1385"/>
                  </a:cubicBezTo>
                  <a:cubicBezTo>
                    <a:pt x="21133" y="1385"/>
                    <a:pt x="20120" y="1542"/>
                    <a:pt x="19134" y="1756"/>
                  </a:cubicBezTo>
                  <a:cubicBezTo>
                    <a:pt x="16627" y="2303"/>
                    <a:pt x="14275" y="3440"/>
                    <a:pt x="12296" y="5080"/>
                  </a:cubicBezTo>
                  <a:cubicBezTo>
                    <a:pt x="10630" y="6451"/>
                    <a:pt x="1111" y="8117"/>
                    <a:pt x="0" y="9948"/>
                  </a:cubicBezTo>
                  <a:lnTo>
                    <a:pt x="0" y="23216"/>
                  </a:lnTo>
                  <a:lnTo>
                    <a:pt x="81354" y="23216"/>
                  </a:lnTo>
                  <a:cubicBezTo>
                    <a:pt x="81354" y="23216"/>
                    <a:pt x="74620" y="13714"/>
                    <a:pt x="67201" y="5210"/>
                  </a:cubicBezTo>
                  <a:cubicBezTo>
                    <a:pt x="66359" y="4247"/>
                    <a:pt x="63330" y="2112"/>
                    <a:pt x="62185" y="1470"/>
                  </a:cubicBezTo>
                  <a:cubicBezTo>
                    <a:pt x="61569" y="1123"/>
                    <a:pt x="60970" y="758"/>
                    <a:pt x="60293" y="524"/>
                  </a:cubicBezTo>
                  <a:cubicBezTo>
                    <a:pt x="59521" y="264"/>
                    <a:pt x="58709" y="142"/>
                    <a:pt x="57887" y="142"/>
                  </a:cubicBezTo>
                  <a:cubicBezTo>
                    <a:pt x="57859" y="142"/>
                    <a:pt x="57831" y="142"/>
                    <a:pt x="57803" y="142"/>
                  </a:cubicBezTo>
                  <a:cubicBezTo>
                    <a:pt x="56110" y="151"/>
                    <a:pt x="54505" y="620"/>
                    <a:pt x="52891" y="1079"/>
                  </a:cubicBezTo>
                  <a:cubicBezTo>
                    <a:pt x="51056" y="1591"/>
                    <a:pt x="49238" y="2049"/>
                    <a:pt x="47382" y="2049"/>
                  </a:cubicBezTo>
                  <a:cubicBezTo>
                    <a:pt x="46623" y="2049"/>
                    <a:pt x="45857" y="1972"/>
                    <a:pt x="45081" y="1791"/>
                  </a:cubicBezTo>
                  <a:cubicBezTo>
                    <a:pt x="43484" y="1418"/>
                    <a:pt x="42061" y="585"/>
                    <a:pt x="40490" y="177"/>
                  </a:cubicBezTo>
                  <a:cubicBezTo>
                    <a:pt x="40010" y="54"/>
                    <a:pt x="39535" y="0"/>
                    <a:pt x="39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4007664" y="2983025"/>
              <a:ext cx="2017607" cy="953559"/>
            </a:xfrm>
            <a:custGeom>
              <a:avLst/>
              <a:gdLst/>
              <a:ahLst/>
              <a:cxnLst/>
              <a:rect l="l" t="t" r="r" b="b"/>
              <a:pathLst>
                <a:path w="17557" h="8484" extrusionOk="0">
                  <a:moveTo>
                    <a:pt x="4190" y="0"/>
                  </a:moveTo>
                  <a:cubicBezTo>
                    <a:pt x="3201" y="0"/>
                    <a:pt x="2230" y="238"/>
                    <a:pt x="1259" y="567"/>
                  </a:cubicBezTo>
                  <a:cubicBezTo>
                    <a:pt x="1086" y="628"/>
                    <a:pt x="912" y="689"/>
                    <a:pt x="747" y="758"/>
                  </a:cubicBezTo>
                  <a:cubicBezTo>
                    <a:pt x="652" y="1340"/>
                    <a:pt x="470" y="1913"/>
                    <a:pt x="322" y="2494"/>
                  </a:cubicBezTo>
                  <a:cubicBezTo>
                    <a:pt x="1" y="3726"/>
                    <a:pt x="36" y="4932"/>
                    <a:pt x="877" y="5956"/>
                  </a:cubicBezTo>
                  <a:cubicBezTo>
                    <a:pt x="1284" y="6451"/>
                    <a:pt x="1771" y="6631"/>
                    <a:pt x="2295" y="6631"/>
                  </a:cubicBezTo>
                  <a:cubicBezTo>
                    <a:pt x="3481" y="6631"/>
                    <a:pt x="4854" y="5707"/>
                    <a:pt x="5902" y="5418"/>
                  </a:cubicBezTo>
                  <a:cubicBezTo>
                    <a:pt x="5917" y="5414"/>
                    <a:pt x="5933" y="5412"/>
                    <a:pt x="5948" y="5412"/>
                  </a:cubicBezTo>
                  <a:cubicBezTo>
                    <a:pt x="6017" y="5412"/>
                    <a:pt x="6080" y="5458"/>
                    <a:pt x="6101" y="5522"/>
                  </a:cubicBezTo>
                  <a:cubicBezTo>
                    <a:pt x="6370" y="6356"/>
                    <a:pt x="6622" y="7380"/>
                    <a:pt x="7386" y="7900"/>
                  </a:cubicBezTo>
                  <a:cubicBezTo>
                    <a:pt x="8175" y="8426"/>
                    <a:pt x="9268" y="8483"/>
                    <a:pt x="10222" y="8483"/>
                  </a:cubicBezTo>
                  <a:cubicBezTo>
                    <a:pt x="10337" y="8483"/>
                    <a:pt x="10451" y="8483"/>
                    <a:pt x="10562" y="8482"/>
                  </a:cubicBezTo>
                  <a:cubicBezTo>
                    <a:pt x="11577" y="8464"/>
                    <a:pt x="12705" y="8351"/>
                    <a:pt x="13573" y="7770"/>
                  </a:cubicBezTo>
                  <a:cubicBezTo>
                    <a:pt x="14554" y="7102"/>
                    <a:pt x="14744" y="5956"/>
                    <a:pt x="14580" y="4854"/>
                  </a:cubicBezTo>
                  <a:cubicBezTo>
                    <a:pt x="14554" y="4750"/>
                    <a:pt x="14623" y="4646"/>
                    <a:pt x="14736" y="4646"/>
                  </a:cubicBezTo>
                  <a:cubicBezTo>
                    <a:pt x="15977" y="4629"/>
                    <a:pt x="17053" y="4125"/>
                    <a:pt x="17383" y="2850"/>
                  </a:cubicBezTo>
                  <a:cubicBezTo>
                    <a:pt x="17513" y="2320"/>
                    <a:pt x="17556" y="1765"/>
                    <a:pt x="17495" y="1218"/>
                  </a:cubicBezTo>
                  <a:lnTo>
                    <a:pt x="17495" y="1218"/>
                  </a:lnTo>
                  <a:cubicBezTo>
                    <a:pt x="15838" y="1677"/>
                    <a:pt x="14198" y="2054"/>
                    <a:pt x="12523" y="2054"/>
                  </a:cubicBezTo>
                  <a:cubicBezTo>
                    <a:pt x="11760" y="2054"/>
                    <a:pt x="10989" y="1976"/>
                    <a:pt x="10206" y="1791"/>
                  </a:cubicBezTo>
                  <a:cubicBezTo>
                    <a:pt x="8609" y="1427"/>
                    <a:pt x="7186" y="585"/>
                    <a:pt x="5615" y="177"/>
                  </a:cubicBezTo>
                  <a:cubicBezTo>
                    <a:pt x="5135" y="54"/>
                    <a:pt x="4660" y="0"/>
                    <a:pt x="4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47" y="3698562"/>
              <a:ext cx="9144099" cy="1474847"/>
            </a:xfrm>
            <a:custGeom>
              <a:avLst/>
              <a:gdLst/>
              <a:ahLst/>
              <a:cxnLst/>
              <a:rect l="l" t="t" r="r" b="b"/>
              <a:pathLst>
                <a:path w="81355" h="13122" extrusionOk="0">
                  <a:moveTo>
                    <a:pt x="81354" y="1"/>
                  </a:moveTo>
                  <a:cubicBezTo>
                    <a:pt x="80885" y="278"/>
                    <a:pt x="72294" y="591"/>
                    <a:pt x="71861" y="912"/>
                  </a:cubicBezTo>
                  <a:cubicBezTo>
                    <a:pt x="70880" y="1641"/>
                    <a:pt x="69986" y="2456"/>
                    <a:pt x="69170" y="3359"/>
                  </a:cubicBezTo>
                  <a:cubicBezTo>
                    <a:pt x="68574" y="4038"/>
                    <a:pt x="65797" y="5625"/>
                    <a:pt x="64643" y="5625"/>
                  </a:cubicBezTo>
                  <a:cubicBezTo>
                    <a:pt x="64572" y="5625"/>
                    <a:pt x="64508" y="5619"/>
                    <a:pt x="64450" y="5606"/>
                  </a:cubicBezTo>
                  <a:cubicBezTo>
                    <a:pt x="63917" y="5493"/>
                    <a:pt x="63382" y="5448"/>
                    <a:pt x="62844" y="5448"/>
                  </a:cubicBezTo>
                  <a:cubicBezTo>
                    <a:pt x="60792" y="5448"/>
                    <a:pt x="58713" y="6104"/>
                    <a:pt x="56663" y="6104"/>
                  </a:cubicBezTo>
                  <a:cubicBezTo>
                    <a:pt x="56583" y="6104"/>
                    <a:pt x="56503" y="6103"/>
                    <a:pt x="56423" y="6101"/>
                  </a:cubicBezTo>
                  <a:cubicBezTo>
                    <a:pt x="55052" y="6075"/>
                    <a:pt x="53820" y="5667"/>
                    <a:pt x="52570" y="5225"/>
                  </a:cubicBezTo>
                  <a:cubicBezTo>
                    <a:pt x="51238" y="4764"/>
                    <a:pt x="49943" y="4447"/>
                    <a:pt x="48511" y="4447"/>
                  </a:cubicBezTo>
                  <a:cubicBezTo>
                    <a:pt x="48404" y="4447"/>
                    <a:pt x="48296" y="4449"/>
                    <a:pt x="48188" y="4452"/>
                  </a:cubicBezTo>
                  <a:cubicBezTo>
                    <a:pt x="46643" y="4504"/>
                    <a:pt x="45124" y="4817"/>
                    <a:pt x="43597" y="5025"/>
                  </a:cubicBezTo>
                  <a:cubicBezTo>
                    <a:pt x="42113" y="5216"/>
                    <a:pt x="40629" y="5424"/>
                    <a:pt x="39137" y="5580"/>
                  </a:cubicBezTo>
                  <a:cubicBezTo>
                    <a:pt x="37634" y="5737"/>
                    <a:pt x="36067" y="5883"/>
                    <a:pt x="34512" y="5883"/>
                  </a:cubicBezTo>
                  <a:cubicBezTo>
                    <a:pt x="33219" y="5883"/>
                    <a:pt x="31935" y="5782"/>
                    <a:pt x="30702" y="5502"/>
                  </a:cubicBezTo>
                  <a:cubicBezTo>
                    <a:pt x="29643" y="5251"/>
                    <a:pt x="28628" y="4860"/>
                    <a:pt x="27682" y="4340"/>
                  </a:cubicBezTo>
                  <a:cubicBezTo>
                    <a:pt x="26606" y="3758"/>
                    <a:pt x="25625" y="3064"/>
                    <a:pt x="24471" y="2578"/>
                  </a:cubicBezTo>
                  <a:cubicBezTo>
                    <a:pt x="23192" y="2036"/>
                    <a:pt x="21765" y="1829"/>
                    <a:pt x="20328" y="1829"/>
                  </a:cubicBezTo>
                  <a:cubicBezTo>
                    <a:pt x="19211" y="1829"/>
                    <a:pt x="18089" y="1954"/>
                    <a:pt x="17026" y="2144"/>
                  </a:cubicBezTo>
                  <a:cubicBezTo>
                    <a:pt x="13884" y="2725"/>
                    <a:pt x="2612" y="3966"/>
                    <a:pt x="0" y="5728"/>
                  </a:cubicBezTo>
                  <a:lnTo>
                    <a:pt x="0" y="13121"/>
                  </a:lnTo>
                  <a:lnTo>
                    <a:pt x="81354" y="13121"/>
                  </a:lnTo>
                  <a:lnTo>
                    <a:pt x="81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2" name="Google Shape;922;p33"/>
          <p:cNvSpPr/>
          <p:nvPr/>
        </p:nvSpPr>
        <p:spPr>
          <a:xfrm rot="10800000">
            <a:off x="11437571" y="5772922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33"/>
          <p:cNvSpPr/>
          <p:nvPr/>
        </p:nvSpPr>
        <p:spPr>
          <a:xfrm rot="-175543">
            <a:off x="6021936" y="485140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4" name="Google Shape;924;p33"/>
          <p:cNvGrpSpPr/>
          <p:nvPr/>
        </p:nvGrpSpPr>
        <p:grpSpPr>
          <a:xfrm flipH="1">
            <a:off x="9804440" y="4350251"/>
            <a:ext cx="3261461" cy="4473627"/>
            <a:chOff x="4451325" y="3877200"/>
            <a:chExt cx="675400" cy="1076150"/>
          </a:xfrm>
        </p:grpSpPr>
        <p:sp>
          <p:nvSpPr>
            <p:cNvPr id="925" name="Google Shape;925;p33"/>
            <p:cNvSpPr/>
            <p:nvPr/>
          </p:nvSpPr>
          <p:spPr>
            <a:xfrm>
              <a:off x="4655975" y="4485950"/>
              <a:ext cx="72850" cy="467400"/>
            </a:xfrm>
            <a:custGeom>
              <a:avLst/>
              <a:gdLst/>
              <a:ahLst/>
              <a:cxnLst/>
              <a:rect l="l" t="t" r="r" b="b"/>
              <a:pathLst>
                <a:path w="2914" h="18696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2780" y="457"/>
                    <a:pt x="2647" y="933"/>
                    <a:pt x="2495" y="1390"/>
                  </a:cubicBezTo>
                  <a:lnTo>
                    <a:pt x="2495" y="1371"/>
                  </a:lnTo>
                  <a:lnTo>
                    <a:pt x="2304" y="2018"/>
                  </a:lnTo>
                  <a:cubicBezTo>
                    <a:pt x="2171" y="2380"/>
                    <a:pt x="2057" y="2761"/>
                    <a:pt x="1924" y="3141"/>
                  </a:cubicBezTo>
                  <a:lnTo>
                    <a:pt x="1924" y="3160"/>
                  </a:lnTo>
                  <a:lnTo>
                    <a:pt x="1847" y="3427"/>
                  </a:lnTo>
                  <a:lnTo>
                    <a:pt x="1847" y="3389"/>
                  </a:lnTo>
                  <a:lnTo>
                    <a:pt x="1676" y="3941"/>
                  </a:lnTo>
                  <a:lnTo>
                    <a:pt x="1676" y="3903"/>
                  </a:lnTo>
                  <a:cubicBezTo>
                    <a:pt x="1581" y="4265"/>
                    <a:pt x="1429" y="4626"/>
                    <a:pt x="1333" y="5007"/>
                  </a:cubicBezTo>
                  <a:cubicBezTo>
                    <a:pt x="1238" y="5369"/>
                    <a:pt x="1162" y="5750"/>
                    <a:pt x="1067" y="6111"/>
                  </a:cubicBezTo>
                  <a:cubicBezTo>
                    <a:pt x="1010" y="6416"/>
                    <a:pt x="953" y="6721"/>
                    <a:pt x="896" y="7025"/>
                  </a:cubicBezTo>
                  <a:cubicBezTo>
                    <a:pt x="838" y="7311"/>
                    <a:pt x="800" y="7596"/>
                    <a:pt x="743" y="7901"/>
                  </a:cubicBezTo>
                  <a:cubicBezTo>
                    <a:pt x="667" y="8453"/>
                    <a:pt x="629" y="9005"/>
                    <a:pt x="534" y="9538"/>
                  </a:cubicBezTo>
                  <a:cubicBezTo>
                    <a:pt x="477" y="9881"/>
                    <a:pt x="420" y="10223"/>
                    <a:pt x="382" y="10566"/>
                  </a:cubicBezTo>
                  <a:cubicBezTo>
                    <a:pt x="343" y="10890"/>
                    <a:pt x="324" y="11232"/>
                    <a:pt x="305" y="11575"/>
                  </a:cubicBezTo>
                  <a:cubicBezTo>
                    <a:pt x="286" y="11880"/>
                    <a:pt x="267" y="12184"/>
                    <a:pt x="248" y="12470"/>
                  </a:cubicBezTo>
                  <a:cubicBezTo>
                    <a:pt x="229" y="12756"/>
                    <a:pt x="210" y="13022"/>
                    <a:pt x="191" y="13327"/>
                  </a:cubicBezTo>
                  <a:cubicBezTo>
                    <a:pt x="172" y="13612"/>
                    <a:pt x="153" y="13936"/>
                    <a:pt x="134" y="14221"/>
                  </a:cubicBezTo>
                  <a:cubicBezTo>
                    <a:pt x="115" y="14507"/>
                    <a:pt x="96" y="14793"/>
                    <a:pt x="96" y="15078"/>
                  </a:cubicBezTo>
                  <a:cubicBezTo>
                    <a:pt x="77" y="15383"/>
                    <a:pt x="77" y="15668"/>
                    <a:pt x="58" y="15973"/>
                  </a:cubicBezTo>
                  <a:cubicBezTo>
                    <a:pt x="39" y="16278"/>
                    <a:pt x="39" y="16601"/>
                    <a:pt x="39" y="16887"/>
                  </a:cubicBezTo>
                  <a:cubicBezTo>
                    <a:pt x="39" y="17172"/>
                    <a:pt x="1" y="17458"/>
                    <a:pt x="1" y="17743"/>
                  </a:cubicBezTo>
                  <a:lnTo>
                    <a:pt x="1" y="18181"/>
                  </a:lnTo>
                  <a:cubicBezTo>
                    <a:pt x="1" y="18353"/>
                    <a:pt x="20" y="18524"/>
                    <a:pt x="96" y="18695"/>
                  </a:cubicBezTo>
                  <a:lnTo>
                    <a:pt x="96" y="18657"/>
                  </a:lnTo>
                  <a:cubicBezTo>
                    <a:pt x="96" y="18619"/>
                    <a:pt x="77" y="18600"/>
                    <a:pt x="77" y="18562"/>
                  </a:cubicBezTo>
                  <a:cubicBezTo>
                    <a:pt x="58" y="18524"/>
                    <a:pt x="39" y="18486"/>
                    <a:pt x="39" y="18448"/>
                  </a:cubicBezTo>
                  <a:cubicBezTo>
                    <a:pt x="39" y="18372"/>
                    <a:pt x="39" y="18296"/>
                    <a:pt x="39" y="18238"/>
                  </a:cubicBezTo>
                  <a:cubicBezTo>
                    <a:pt x="39" y="18124"/>
                    <a:pt x="39" y="18010"/>
                    <a:pt x="58" y="17896"/>
                  </a:cubicBezTo>
                  <a:cubicBezTo>
                    <a:pt x="58" y="17801"/>
                    <a:pt x="77" y="17705"/>
                    <a:pt x="96" y="17610"/>
                  </a:cubicBezTo>
                  <a:cubicBezTo>
                    <a:pt x="115" y="17401"/>
                    <a:pt x="153" y="17153"/>
                    <a:pt x="172" y="16963"/>
                  </a:cubicBezTo>
                  <a:cubicBezTo>
                    <a:pt x="191" y="16753"/>
                    <a:pt x="210" y="16563"/>
                    <a:pt x="229" y="16354"/>
                  </a:cubicBezTo>
                  <a:cubicBezTo>
                    <a:pt x="248" y="16144"/>
                    <a:pt x="267" y="15935"/>
                    <a:pt x="305" y="15725"/>
                  </a:cubicBezTo>
                  <a:cubicBezTo>
                    <a:pt x="382" y="15230"/>
                    <a:pt x="458" y="14716"/>
                    <a:pt x="572" y="14221"/>
                  </a:cubicBezTo>
                  <a:cubicBezTo>
                    <a:pt x="629" y="13936"/>
                    <a:pt x="686" y="13669"/>
                    <a:pt x="743" y="13384"/>
                  </a:cubicBezTo>
                  <a:cubicBezTo>
                    <a:pt x="800" y="13117"/>
                    <a:pt x="876" y="12832"/>
                    <a:pt x="934" y="12546"/>
                  </a:cubicBezTo>
                  <a:cubicBezTo>
                    <a:pt x="1048" y="11994"/>
                    <a:pt x="1124" y="11423"/>
                    <a:pt x="1219" y="10852"/>
                  </a:cubicBezTo>
                  <a:cubicBezTo>
                    <a:pt x="1257" y="10642"/>
                    <a:pt x="1295" y="10433"/>
                    <a:pt x="1333" y="10223"/>
                  </a:cubicBezTo>
                  <a:cubicBezTo>
                    <a:pt x="1371" y="10033"/>
                    <a:pt x="1429" y="9843"/>
                    <a:pt x="1467" y="9633"/>
                  </a:cubicBezTo>
                  <a:cubicBezTo>
                    <a:pt x="1524" y="9214"/>
                    <a:pt x="1600" y="8777"/>
                    <a:pt x="1657" y="8358"/>
                  </a:cubicBezTo>
                  <a:cubicBezTo>
                    <a:pt x="1733" y="7844"/>
                    <a:pt x="1828" y="7330"/>
                    <a:pt x="1924" y="6835"/>
                  </a:cubicBezTo>
                  <a:cubicBezTo>
                    <a:pt x="1981" y="6549"/>
                    <a:pt x="2038" y="6264"/>
                    <a:pt x="2076" y="6016"/>
                  </a:cubicBezTo>
                  <a:cubicBezTo>
                    <a:pt x="2114" y="5750"/>
                    <a:pt x="2152" y="5502"/>
                    <a:pt x="2190" y="5236"/>
                  </a:cubicBezTo>
                  <a:cubicBezTo>
                    <a:pt x="2228" y="4969"/>
                    <a:pt x="2266" y="4722"/>
                    <a:pt x="2323" y="4455"/>
                  </a:cubicBezTo>
                  <a:cubicBezTo>
                    <a:pt x="2361" y="4169"/>
                    <a:pt x="2400" y="3903"/>
                    <a:pt x="2438" y="3617"/>
                  </a:cubicBezTo>
                  <a:cubicBezTo>
                    <a:pt x="2514" y="3065"/>
                    <a:pt x="2590" y="2513"/>
                    <a:pt x="2666" y="1961"/>
                  </a:cubicBezTo>
                  <a:cubicBezTo>
                    <a:pt x="2761" y="1295"/>
                    <a:pt x="2837" y="647"/>
                    <a:pt x="2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4730225" y="3889575"/>
              <a:ext cx="186600" cy="590675"/>
            </a:xfrm>
            <a:custGeom>
              <a:avLst/>
              <a:gdLst/>
              <a:ahLst/>
              <a:cxnLst/>
              <a:rect l="l" t="t" r="r" b="b"/>
              <a:pathLst>
                <a:path w="7464" h="23627" extrusionOk="0">
                  <a:moveTo>
                    <a:pt x="7463" y="1"/>
                  </a:moveTo>
                  <a:lnTo>
                    <a:pt x="7463" y="1"/>
                  </a:lnTo>
                  <a:cubicBezTo>
                    <a:pt x="7330" y="229"/>
                    <a:pt x="7197" y="439"/>
                    <a:pt x="7064" y="667"/>
                  </a:cubicBezTo>
                  <a:cubicBezTo>
                    <a:pt x="6930" y="876"/>
                    <a:pt x="6797" y="1067"/>
                    <a:pt x="6683" y="1276"/>
                  </a:cubicBezTo>
                  <a:cubicBezTo>
                    <a:pt x="6531" y="1524"/>
                    <a:pt x="6378" y="1771"/>
                    <a:pt x="6226" y="2000"/>
                  </a:cubicBezTo>
                  <a:cubicBezTo>
                    <a:pt x="6074" y="2247"/>
                    <a:pt x="5902" y="2476"/>
                    <a:pt x="5769" y="2723"/>
                  </a:cubicBezTo>
                  <a:cubicBezTo>
                    <a:pt x="5617" y="2971"/>
                    <a:pt x="5484" y="3237"/>
                    <a:pt x="5369" y="3504"/>
                  </a:cubicBezTo>
                  <a:cubicBezTo>
                    <a:pt x="5236" y="3770"/>
                    <a:pt x="5122" y="4056"/>
                    <a:pt x="5008" y="4322"/>
                  </a:cubicBezTo>
                  <a:cubicBezTo>
                    <a:pt x="4874" y="4589"/>
                    <a:pt x="4760" y="4855"/>
                    <a:pt x="4627" y="5122"/>
                  </a:cubicBezTo>
                  <a:cubicBezTo>
                    <a:pt x="4513" y="5388"/>
                    <a:pt x="4398" y="5655"/>
                    <a:pt x="4322" y="5921"/>
                  </a:cubicBezTo>
                  <a:lnTo>
                    <a:pt x="4284" y="6017"/>
                  </a:lnTo>
                  <a:cubicBezTo>
                    <a:pt x="4265" y="6055"/>
                    <a:pt x="4246" y="6093"/>
                    <a:pt x="4227" y="6150"/>
                  </a:cubicBezTo>
                  <a:lnTo>
                    <a:pt x="4208" y="6226"/>
                  </a:lnTo>
                  <a:lnTo>
                    <a:pt x="4132" y="6416"/>
                  </a:lnTo>
                  <a:cubicBezTo>
                    <a:pt x="4075" y="6550"/>
                    <a:pt x="4037" y="6683"/>
                    <a:pt x="3980" y="6816"/>
                  </a:cubicBezTo>
                  <a:cubicBezTo>
                    <a:pt x="3770" y="7368"/>
                    <a:pt x="3618" y="7920"/>
                    <a:pt x="3408" y="8453"/>
                  </a:cubicBezTo>
                  <a:cubicBezTo>
                    <a:pt x="3199" y="8987"/>
                    <a:pt x="2990" y="9539"/>
                    <a:pt x="2818" y="10091"/>
                  </a:cubicBezTo>
                  <a:cubicBezTo>
                    <a:pt x="2723" y="10357"/>
                    <a:pt x="2628" y="10605"/>
                    <a:pt x="2533" y="10909"/>
                  </a:cubicBezTo>
                  <a:cubicBezTo>
                    <a:pt x="2438" y="11214"/>
                    <a:pt x="2323" y="11557"/>
                    <a:pt x="2247" y="11823"/>
                  </a:cubicBezTo>
                  <a:cubicBezTo>
                    <a:pt x="2152" y="12109"/>
                    <a:pt x="2076" y="12413"/>
                    <a:pt x="2000" y="12699"/>
                  </a:cubicBezTo>
                  <a:cubicBezTo>
                    <a:pt x="1923" y="12984"/>
                    <a:pt x="1847" y="13270"/>
                    <a:pt x="1790" y="13537"/>
                  </a:cubicBezTo>
                  <a:cubicBezTo>
                    <a:pt x="1714" y="13822"/>
                    <a:pt x="1676" y="14070"/>
                    <a:pt x="1619" y="14374"/>
                  </a:cubicBezTo>
                  <a:cubicBezTo>
                    <a:pt x="1562" y="14679"/>
                    <a:pt x="1486" y="14983"/>
                    <a:pt x="1428" y="15269"/>
                  </a:cubicBezTo>
                  <a:cubicBezTo>
                    <a:pt x="1352" y="15574"/>
                    <a:pt x="1295" y="15859"/>
                    <a:pt x="1238" y="16164"/>
                  </a:cubicBezTo>
                  <a:cubicBezTo>
                    <a:pt x="1200" y="16297"/>
                    <a:pt x="1200" y="16411"/>
                    <a:pt x="1162" y="16564"/>
                  </a:cubicBezTo>
                  <a:cubicBezTo>
                    <a:pt x="1124" y="16716"/>
                    <a:pt x="1086" y="16887"/>
                    <a:pt x="1067" y="17040"/>
                  </a:cubicBezTo>
                  <a:cubicBezTo>
                    <a:pt x="934" y="17611"/>
                    <a:pt x="819" y="18182"/>
                    <a:pt x="743" y="18753"/>
                  </a:cubicBezTo>
                  <a:cubicBezTo>
                    <a:pt x="686" y="19172"/>
                    <a:pt x="610" y="19572"/>
                    <a:pt x="553" y="19971"/>
                  </a:cubicBezTo>
                  <a:lnTo>
                    <a:pt x="553" y="19952"/>
                  </a:lnTo>
                  <a:cubicBezTo>
                    <a:pt x="515" y="20238"/>
                    <a:pt x="477" y="20524"/>
                    <a:pt x="439" y="20809"/>
                  </a:cubicBezTo>
                  <a:cubicBezTo>
                    <a:pt x="381" y="21114"/>
                    <a:pt x="324" y="21418"/>
                    <a:pt x="286" y="21742"/>
                  </a:cubicBezTo>
                  <a:lnTo>
                    <a:pt x="229" y="22047"/>
                  </a:lnTo>
                  <a:cubicBezTo>
                    <a:pt x="191" y="22370"/>
                    <a:pt x="134" y="22694"/>
                    <a:pt x="77" y="23037"/>
                  </a:cubicBezTo>
                  <a:cubicBezTo>
                    <a:pt x="58" y="23189"/>
                    <a:pt x="39" y="23322"/>
                    <a:pt x="20" y="23474"/>
                  </a:cubicBezTo>
                  <a:cubicBezTo>
                    <a:pt x="1" y="23493"/>
                    <a:pt x="1" y="23531"/>
                    <a:pt x="1" y="23551"/>
                  </a:cubicBezTo>
                  <a:cubicBezTo>
                    <a:pt x="1" y="23570"/>
                    <a:pt x="1" y="23589"/>
                    <a:pt x="1" y="23627"/>
                  </a:cubicBezTo>
                  <a:lnTo>
                    <a:pt x="20" y="23627"/>
                  </a:lnTo>
                  <a:lnTo>
                    <a:pt x="20" y="23608"/>
                  </a:lnTo>
                  <a:cubicBezTo>
                    <a:pt x="39" y="23474"/>
                    <a:pt x="77" y="23341"/>
                    <a:pt x="96" y="23246"/>
                  </a:cubicBezTo>
                  <a:cubicBezTo>
                    <a:pt x="134" y="23132"/>
                    <a:pt x="153" y="23017"/>
                    <a:pt x="172" y="22903"/>
                  </a:cubicBezTo>
                  <a:cubicBezTo>
                    <a:pt x="229" y="22694"/>
                    <a:pt x="267" y="22484"/>
                    <a:pt x="324" y="22275"/>
                  </a:cubicBezTo>
                  <a:cubicBezTo>
                    <a:pt x="439" y="21818"/>
                    <a:pt x="553" y="21380"/>
                    <a:pt x="705" y="20923"/>
                  </a:cubicBezTo>
                  <a:cubicBezTo>
                    <a:pt x="857" y="20447"/>
                    <a:pt x="1010" y="19952"/>
                    <a:pt x="1162" y="19476"/>
                  </a:cubicBezTo>
                  <a:lnTo>
                    <a:pt x="1162" y="19457"/>
                  </a:lnTo>
                  <a:cubicBezTo>
                    <a:pt x="1238" y="19248"/>
                    <a:pt x="1295" y="19077"/>
                    <a:pt x="1371" y="18867"/>
                  </a:cubicBezTo>
                  <a:cubicBezTo>
                    <a:pt x="1467" y="18639"/>
                    <a:pt x="1543" y="18410"/>
                    <a:pt x="1619" y="18182"/>
                  </a:cubicBezTo>
                  <a:cubicBezTo>
                    <a:pt x="1752" y="17744"/>
                    <a:pt x="1885" y="17325"/>
                    <a:pt x="2000" y="16887"/>
                  </a:cubicBezTo>
                  <a:cubicBezTo>
                    <a:pt x="2114" y="16564"/>
                    <a:pt x="2228" y="16221"/>
                    <a:pt x="2323" y="15897"/>
                  </a:cubicBezTo>
                  <a:cubicBezTo>
                    <a:pt x="2476" y="15421"/>
                    <a:pt x="2628" y="14945"/>
                    <a:pt x="2761" y="14469"/>
                  </a:cubicBezTo>
                  <a:cubicBezTo>
                    <a:pt x="2837" y="14184"/>
                    <a:pt x="2894" y="13898"/>
                    <a:pt x="2990" y="13632"/>
                  </a:cubicBezTo>
                  <a:cubicBezTo>
                    <a:pt x="3047" y="13346"/>
                    <a:pt x="3142" y="13080"/>
                    <a:pt x="3218" y="12794"/>
                  </a:cubicBezTo>
                  <a:cubicBezTo>
                    <a:pt x="3389" y="12242"/>
                    <a:pt x="3561" y="11709"/>
                    <a:pt x="3732" y="11157"/>
                  </a:cubicBezTo>
                  <a:cubicBezTo>
                    <a:pt x="3846" y="10776"/>
                    <a:pt x="3980" y="10395"/>
                    <a:pt x="4132" y="10015"/>
                  </a:cubicBezTo>
                  <a:cubicBezTo>
                    <a:pt x="4322" y="9462"/>
                    <a:pt x="4532" y="8910"/>
                    <a:pt x="4741" y="8358"/>
                  </a:cubicBezTo>
                  <a:cubicBezTo>
                    <a:pt x="4855" y="8092"/>
                    <a:pt x="4950" y="7844"/>
                    <a:pt x="5046" y="7578"/>
                  </a:cubicBezTo>
                  <a:cubicBezTo>
                    <a:pt x="5160" y="7292"/>
                    <a:pt x="5274" y="7026"/>
                    <a:pt x="5388" y="6759"/>
                  </a:cubicBezTo>
                  <a:cubicBezTo>
                    <a:pt x="5503" y="6512"/>
                    <a:pt x="5617" y="6226"/>
                    <a:pt x="5731" y="5979"/>
                  </a:cubicBezTo>
                  <a:cubicBezTo>
                    <a:pt x="5826" y="5712"/>
                    <a:pt x="5940" y="5445"/>
                    <a:pt x="6055" y="5179"/>
                  </a:cubicBezTo>
                  <a:cubicBezTo>
                    <a:pt x="6169" y="4893"/>
                    <a:pt x="6264" y="4608"/>
                    <a:pt x="6359" y="4303"/>
                  </a:cubicBezTo>
                  <a:cubicBezTo>
                    <a:pt x="6416" y="4018"/>
                    <a:pt x="6512" y="3751"/>
                    <a:pt x="6588" y="3466"/>
                  </a:cubicBezTo>
                  <a:lnTo>
                    <a:pt x="6645" y="3275"/>
                  </a:lnTo>
                  <a:cubicBezTo>
                    <a:pt x="6740" y="3009"/>
                    <a:pt x="6854" y="2704"/>
                    <a:pt x="6930" y="2457"/>
                  </a:cubicBezTo>
                  <a:cubicBezTo>
                    <a:pt x="7007" y="2209"/>
                    <a:pt x="7064" y="1943"/>
                    <a:pt x="7121" y="1695"/>
                  </a:cubicBezTo>
                  <a:cubicBezTo>
                    <a:pt x="7235" y="1124"/>
                    <a:pt x="7349" y="572"/>
                    <a:pt x="7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4728325" y="3990000"/>
              <a:ext cx="306525" cy="503575"/>
            </a:xfrm>
            <a:custGeom>
              <a:avLst/>
              <a:gdLst/>
              <a:ahLst/>
              <a:cxnLst/>
              <a:rect l="l" t="t" r="r" b="b"/>
              <a:pathLst>
                <a:path w="12261" h="20143" extrusionOk="0">
                  <a:moveTo>
                    <a:pt x="12261" y="1"/>
                  </a:moveTo>
                  <a:lnTo>
                    <a:pt x="12261" y="1"/>
                  </a:lnTo>
                  <a:cubicBezTo>
                    <a:pt x="11633" y="515"/>
                    <a:pt x="10966" y="1029"/>
                    <a:pt x="10376" y="1581"/>
                  </a:cubicBezTo>
                  <a:cubicBezTo>
                    <a:pt x="10167" y="1790"/>
                    <a:pt x="9938" y="2000"/>
                    <a:pt x="9729" y="2209"/>
                  </a:cubicBezTo>
                  <a:cubicBezTo>
                    <a:pt x="9519" y="2399"/>
                    <a:pt x="9310" y="2609"/>
                    <a:pt x="9101" y="2818"/>
                  </a:cubicBezTo>
                  <a:cubicBezTo>
                    <a:pt x="8891" y="3028"/>
                    <a:pt x="8682" y="3237"/>
                    <a:pt x="8472" y="3447"/>
                  </a:cubicBezTo>
                  <a:cubicBezTo>
                    <a:pt x="8282" y="3656"/>
                    <a:pt x="8111" y="3846"/>
                    <a:pt x="7920" y="4113"/>
                  </a:cubicBezTo>
                  <a:cubicBezTo>
                    <a:pt x="7711" y="4360"/>
                    <a:pt x="7501" y="4646"/>
                    <a:pt x="7330" y="4893"/>
                  </a:cubicBezTo>
                  <a:cubicBezTo>
                    <a:pt x="7159" y="5141"/>
                    <a:pt x="6987" y="5388"/>
                    <a:pt x="6835" y="5636"/>
                  </a:cubicBezTo>
                  <a:cubicBezTo>
                    <a:pt x="6530" y="6131"/>
                    <a:pt x="6207" y="6607"/>
                    <a:pt x="5921" y="7102"/>
                  </a:cubicBezTo>
                  <a:cubicBezTo>
                    <a:pt x="5769" y="7349"/>
                    <a:pt x="5617" y="7616"/>
                    <a:pt x="5483" y="7863"/>
                  </a:cubicBezTo>
                  <a:cubicBezTo>
                    <a:pt x="5331" y="8111"/>
                    <a:pt x="5198" y="8358"/>
                    <a:pt x="5046" y="8625"/>
                  </a:cubicBezTo>
                  <a:cubicBezTo>
                    <a:pt x="4893" y="8891"/>
                    <a:pt x="4741" y="9177"/>
                    <a:pt x="4608" y="9424"/>
                  </a:cubicBezTo>
                  <a:cubicBezTo>
                    <a:pt x="4474" y="9691"/>
                    <a:pt x="4341" y="9938"/>
                    <a:pt x="4208" y="10205"/>
                  </a:cubicBezTo>
                  <a:cubicBezTo>
                    <a:pt x="4075" y="10491"/>
                    <a:pt x="3960" y="10776"/>
                    <a:pt x="3827" y="11043"/>
                  </a:cubicBezTo>
                  <a:cubicBezTo>
                    <a:pt x="3694" y="11309"/>
                    <a:pt x="3580" y="11557"/>
                    <a:pt x="3446" y="11823"/>
                  </a:cubicBezTo>
                  <a:cubicBezTo>
                    <a:pt x="3332" y="12090"/>
                    <a:pt x="3180" y="12375"/>
                    <a:pt x="3066" y="12604"/>
                  </a:cubicBezTo>
                  <a:cubicBezTo>
                    <a:pt x="2951" y="12851"/>
                    <a:pt x="2856" y="13061"/>
                    <a:pt x="2704" y="13327"/>
                  </a:cubicBezTo>
                  <a:cubicBezTo>
                    <a:pt x="2571" y="13575"/>
                    <a:pt x="2456" y="13841"/>
                    <a:pt x="2342" y="14089"/>
                  </a:cubicBezTo>
                  <a:cubicBezTo>
                    <a:pt x="2266" y="14222"/>
                    <a:pt x="2209" y="14355"/>
                    <a:pt x="2152" y="14508"/>
                  </a:cubicBezTo>
                  <a:cubicBezTo>
                    <a:pt x="2095" y="14660"/>
                    <a:pt x="2038" y="14793"/>
                    <a:pt x="1980" y="14926"/>
                  </a:cubicBezTo>
                  <a:cubicBezTo>
                    <a:pt x="1771" y="15459"/>
                    <a:pt x="1504" y="15973"/>
                    <a:pt x="1295" y="16526"/>
                  </a:cubicBezTo>
                  <a:cubicBezTo>
                    <a:pt x="1181" y="16792"/>
                    <a:pt x="1086" y="17059"/>
                    <a:pt x="990" y="17325"/>
                  </a:cubicBezTo>
                  <a:lnTo>
                    <a:pt x="667" y="18125"/>
                  </a:lnTo>
                  <a:cubicBezTo>
                    <a:pt x="572" y="18391"/>
                    <a:pt x="476" y="18620"/>
                    <a:pt x="381" y="18905"/>
                  </a:cubicBezTo>
                  <a:cubicBezTo>
                    <a:pt x="286" y="19191"/>
                    <a:pt x="210" y="19495"/>
                    <a:pt x="115" y="19781"/>
                  </a:cubicBezTo>
                  <a:cubicBezTo>
                    <a:pt x="96" y="19895"/>
                    <a:pt x="39" y="20009"/>
                    <a:pt x="1" y="20124"/>
                  </a:cubicBezTo>
                  <a:lnTo>
                    <a:pt x="1" y="20143"/>
                  </a:lnTo>
                  <a:cubicBezTo>
                    <a:pt x="39" y="20086"/>
                    <a:pt x="58" y="20029"/>
                    <a:pt x="77" y="19971"/>
                  </a:cubicBezTo>
                  <a:cubicBezTo>
                    <a:pt x="115" y="19914"/>
                    <a:pt x="134" y="19857"/>
                    <a:pt x="153" y="19781"/>
                  </a:cubicBezTo>
                  <a:cubicBezTo>
                    <a:pt x="210" y="19648"/>
                    <a:pt x="267" y="19495"/>
                    <a:pt x="324" y="19343"/>
                  </a:cubicBezTo>
                  <a:cubicBezTo>
                    <a:pt x="438" y="19077"/>
                    <a:pt x="553" y="18791"/>
                    <a:pt x="686" y="18525"/>
                  </a:cubicBezTo>
                  <a:cubicBezTo>
                    <a:pt x="762" y="18372"/>
                    <a:pt x="838" y="18220"/>
                    <a:pt x="933" y="18068"/>
                  </a:cubicBezTo>
                  <a:cubicBezTo>
                    <a:pt x="1086" y="17820"/>
                    <a:pt x="1219" y="17554"/>
                    <a:pt x="1371" y="17306"/>
                  </a:cubicBezTo>
                  <a:cubicBezTo>
                    <a:pt x="1524" y="17078"/>
                    <a:pt x="1657" y="16868"/>
                    <a:pt x="1828" y="16621"/>
                  </a:cubicBezTo>
                  <a:cubicBezTo>
                    <a:pt x="1980" y="16373"/>
                    <a:pt x="2171" y="16088"/>
                    <a:pt x="2342" y="15859"/>
                  </a:cubicBezTo>
                  <a:cubicBezTo>
                    <a:pt x="2494" y="15650"/>
                    <a:pt x="2666" y="15402"/>
                    <a:pt x="2837" y="15174"/>
                  </a:cubicBezTo>
                  <a:lnTo>
                    <a:pt x="2951" y="15022"/>
                  </a:lnTo>
                  <a:cubicBezTo>
                    <a:pt x="3123" y="14774"/>
                    <a:pt x="3294" y="14546"/>
                    <a:pt x="3446" y="14298"/>
                  </a:cubicBezTo>
                  <a:cubicBezTo>
                    <a:pt x="3599" y="14070"/>
                    <a:pt x="3751" y="13822"/>
                    <a:pt x="3922" y="13594"/>
                  </a:cubicBezTo>
                  <a:cubicBezTo>
                    <a:pt x="4246" y="13118"/>
                    <a:pt x="4570" y="12604"/>
                    <a:pt x="4874" y="12128"/>
                  </a:cubicBezTo>
                  <a:cubicBezTo>
                    <a:pt x="5198" y="11633"/>
                    <a:pt x="5483" y="11157"/>
                    <a:pt x="5807" y="10643"/>
                  </a:cubicBezTo>
                  <a:cubicBezTo>
                    <a:pt x="6112" y="10148"/>
                    <a:pt x="6454" y="9653"/>
                    <a:pt x="6759" y="9158"/>
                  </a:cubicBezTo>
                  <a:cubicBezTo>
                    <a:pt x="7064" y="8663"/>
                    <a:pt x="7387" y="8168"/>
                    <a:pt x="7711" y="7692"/>
                  </a:cubicBezTo>
                  <a:cubicBezTo>
                    <a:pt x="8015" y="7197"/>
                    <a:pt x="8320" y="6702"/>
                    <a:pt x="8644" y="6226"/>
                  </a:cubicBezTo>
                  <a:cubicBezTo>
                    <a:pt x="8796" y="5998"/>
                    <a:pt x="8967" y="5731"/>
                    <a:pt x="9120" y="5522"/>
                  </a:cubicBezTo>
                  <a:cubicBezTo>
                    <a:pt x="9291" y="5293"/>
                    <a:pt x="9424" y="5046"/>
                    <a:pt x="9577" y="4817"/>
                  </a:cubicBezTo>
                  <a:cubicBezTo>
                    <a:pt x="9881" y="4322"/>
                    <a:pt x="10186" y="3827"/>
                    <a:pt x="10471" y="3294"/>
                  </a:cubicBezTo>
                  <a:cubicBezTo>
                    <a:pt x="10586" y="3066"/>
                    <a:pt x="10719" y="2818"/>
                    <a:pt x="10833" y="2590"/>
                  </a:cubicBezTo>
                  <a:cubicBezTo>
                    <a:pt x="10947" y="2361"/>
                    <a:pt x="11042" y="2152"/>
                    <a:pt x="11157" y="1923"/>
                  </a:cubicBezTo>
                  <a:cubicBezTo>
                    <a:pt x="11499" y="1276"/>
                    <a:pt x="11880" y="648"/>
                    <a:pt x="12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727850" y="4088525"/>
              <a:ext cx="331275" cy="399825"/>
            </a:xfrm>
            <a:custGeom>
              <a:avLst/>
              <a:gdLst/>
              <a:ahLst/>
              <a:cxnLst/>
              <a:rect l="l" t="t" r="r" b="b"/>
              <a:pathLst>
                <a:path w="13251" h="15993" extrusionOk="0">
                  <a:moveTo>
                    <a:pt x="13251" y="0"/>
                  </a:moveTo>
                  <a:cubicBezTo>
                    <a:pt x="13118" y="77"/>
                    <a:pt x="12984" y="134"/>
                    <a:pt x="12851" y="210"/>
                  </a:cubicBezTo>
                  <a:cubicBezTo>
                    <a:pt x="12756" y="267"/>
                    <a:pt x="12661" y="343"/>
                    <a:pt x="12546" y="400"/>
                  </a:cubicBezTo>
                  <a:cubicBezTo>
                    <a:pt x="12356" y="553"/>
                    <a:pt x="12166" y="686"/>
                    <a:pt x="11994" y="838"/>
                  </a:cubicBezTo>
                  <a:lnTo>
                    <a:pt x="11252" y="1390"/>
                  </a:lnTo>
                  <a:cubicBezTo>
                    <a:pt x="11023" y="1581"/>
                    <a:pt x="10776" y="1752"/>
                    <a:pt x="10547" y="1923"/>
                  </a:cubicBezTo>
                  <a:cubicBezTo>
                    <a:pt x="10319" y="2095"/>
                    <a:pt x="10110" y="2285"/>
                    <a:pt x="9900" y="2475"/>
                  </a:cubicBezTo>
                  <a:cubicBezTo>
                    <a:pt x="9672" y="2666"/>
                    <a:pt x="9462" y="2875"/>
                    <a:pt x="9234" y="3085"/>
                  </a:cubicBezTo>
                  <a:cubicBezTo>
                    <a:pt x="8815" y="3446"/>
                    <a:pt x="8434" y="3846"/>
                    <a:pt x="8053" y="4265"/>
                  </a:cubicBezTo>
                  <a:cubicBezTo>
                    <a:pt x="7844" y="4512"/>
                    <a:pt x="7673" y="4741"/>
                    <a:pt x="7482" y="4988"/>
                  </a:cubicBezTo>
                  <a:cubicBezTo>
                    <a:pt x="7292" y="5236"/>
                    <a:pt x="7102" y="5483"/>
                    <a:pt x="6930" y="5731"/>
                  </a:cubicBezTo>
                  <a:cubicBezTo>
                    <a:pt x="6588" y="6188"/>
                    <a:pt x="6245" y="6645"/>
                    <a:pt x="5921" y="7102"/>
                  </a:cubicBezTo>
                  <a:lnTo>
                    <a:pt x="5750" y="7311"/>
                  </a:lnTo>
                  <a:cubicBezTo>
                    <a:pt x="5388" y="7787"/>
                    <a:pt x="5007" y="8263"/>
                    <a:pt x="4665" y="8739"/>
                  </a:cubicBezTo>
                  <a:cubicBezTo>
                    <a:pt x="4341" y="9215"/>
                    <a:pt x="4017" y="9691"/>
                    <a:pt x="3694" y="10167"/>
                  </a:cubicBezTo>
                  <a:cubicBezTo>
                    <a:pt x="3027" y="11100"/>
                    <a:pt x="2380" y="12051"/>
                    <a:pt x="1790" y="13041"/>
                  </a:cubicBezTo>
                  <a:cubicBezTo>
                    <a:pt x="1638" y="13289"/>
                    <a:pt x="1485" y="13536"/>
                    <a:pt x="1333" y="13765"/>
                  </a:cubicBezTo>
                  <a:cubicBezTo>
                    <a:pt x="1257" y="13898"/>
                    <a:pt x="1181" y="14031"/>
                    <a:pt x="1105" y="14165"/>
                  </a:cubicBezTo>
                  <a:cubicBezTo>
                    <a:pt x="1029" y="14279"/>
                    <a:pt x="952" y="14412"/>
                    <a:pt x="876" y="14545"/>
                  </a:cubicBezTo>
                  <a:cubicBezTo>
                    <a:pt x="724" y="14793"/>
                    <a:pt x="572" y="15021"/>
                    <a:pt x="419" y="15269"/>
                  </a:cubicBezTo>
                  <a:cubicBezTo>
                    <a:pt x="286" y="15497"/>
                    <a:pt x="134" y="15745"/>
                    <a:pt x="0" y="15973"/>
                  </a:cubicBezTo>
                  <a:lnTo>
                    <a:pt x="0" y="15992"/>
                  </a:lnTo>
                  <a:cubicBezTo>
                    <a:pt x="134" y="15821"/>
                    <a:pt x="248" y="15650"/>
                    <a:pt x="381" y="15478"/>
                  </a:cubicBezTo>
                  <a:cubicBezTo>
                    <a:pt x="667" y="15079"/>
                    <a:pt x="990" y="14717"/>
                    <a:pt x="1295" y="14355"/>
                  </a:cubicBezTo>
                  <a:cubicBezTo>
                    <a:pt x="1447" y="14184"/>
                    <a:pt x="1619" y="14012"/>
                    <a:pt x="1771" y="13841"/>
                  </a:cubicBezTo>
                  <a:cubicBezTo>
                    <a:pt x="1942" y="13670"/>
                    <a:pt x="2095" y="13517"/>
                    <a:pt x="2247" y="13346"/>
                  </a:cubicBezTo>
                  <a:cubicBezTo>
                    <a:pt x="2666" y="12908"/>
                    <a:pt x="3104" y="12470"/>
                    <a:pt x="3503" y="12051"/>
                  </a:cubicBezTo>
                  <a:cubicBezTo>
                    <a:pt x="3903" y="11633"/>
                    <a:pt x="4265" y="11195"/>
                    <a:pt x="4646" y="10776"/>
                  </a:cubicBezTo>
                  <a:cubicBezTo>
                    <a:pt x="4836" y="10547"/>
                    <a:pt x="5026" y="10338"/>
                    <a:pt x="5217" y="10110"/>
                  </a:cubicBezTo>
                  <a:lnTo>
                    <a:pt x="5769" y="9424"/>
                  </a:lnTo>
                  <a:cubicBezTo>
                    <a:pt x="5940" y="9196"/>
                    <a:pt x="6131" y="8986"/>
                    <a:pt x="6321" y="8758"/>
                  </a:cubicBezTo>
                  <a:lnTo>
                    <a:pt x="6873" y="8111"/>
                  </a:lnTo>
                  <a:cubicBezTo>
                    <a:pt x="7083" y="7882"/>
                    <a:pt x="7273" y="7654"/>
                    <a:pt x="7444" y="7406"/>
                  </a:cubicBezTo>
                  <a:cubicBezTo>
                    <a:pt x="7635" y="7178"/>
                    <a:pt x="7806" y="6949"/>
                    <a:pt x="7996" y="6721"/>
                  </a:cubicBezTo>
                  <a:cubicBezTo>
                    <a:pt x="8358" y="6264"/>
                    <a:pt x="8701" y="5845"/>
                    <a:pt x="9101" y="5407"/>
                  </a:cubicBezTo>
                  <a:cubicBezTo>
                    <a:pt x="9519" y="4950"/>
                    <a:pt x="9938" y="4474"/>
                    <a:pt x="10300" y="4037"/>
                  </a:cubicBezTo>
                  <a:cubicBezTo>
                    <a:pt x="10681" y="3599"/>
                    <a:pt x="11004" y="3123"/>
                    <a:pt x="11347" y="2666"/>
                  </a:cubicBezTo>
                  <a:cubicBezTo>
                    <a:pt x="11499" y="2475"/>
                    <a:pt x="11652" y="2285"/>
                    <a:pt x="11785" y="2095"/>
                  </a:cubicBezTo>
                  <a:cubicBezTo>
                    <a:pt x="11937" y="1904"/>
                    <a:pt x="12070" y="1695"/>
                    <a:pt x="12204" y="1504"/>
                  </a:cubicBezTo>
                  <a:cubicBezTo>
                    <a:pt x="12451" y="1124"/>
                    <a:pt x="12680" y="724"/>
                    <a:pt x="12946" y="343"/>
                  </a:cubicBezTo>
                  <a:cubicBezTo>
                    <a:pt x="13041" y="229"/>
                    <a:pt x="13137" y="115"/>
                    <a:pt x="1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730700" y="4175625"/>
              <a:ext cx="381250" cy="309400"/>
            </a:xfrm>
            <a:custGeom>
              <a:avLst/>
              <a:gdLst/>
              <a:ahLst/>
              <a:cxnLst/>
              <a:rect l="l" t="t" r="r" b="b"/>
              <a:pathLst>
                <a:path w="15250" h="12376" extrusionOk="0">
                  <a:moveTo>
                    <a:pt x="15250" y="0"/>
                  </a:moveTo>
                  <a:lnTo>
                    <a:pt x="14450" y="305"/>
                  </a:lnTo>
                  <a:cubicBezTo>
                    <a:pt x="14165" y="419"/>
                    <a:pt x="13898" y="495"/>
                    <a:pt x="13594" y="610"/>
                  </a:cubicBezTo>
                  <a:cubicBezTo>
                    <a:pt x="13289" y="743"/>
                    <a:pt x="13004" y="876"/>
                    <a:pt x="12718" y="1028"/>
                  </a:cubicBezTo>
                  <a:cubicBezTo>
                    <a:pt x="12166" y="1314"/>
                    <a:pt x="11671" y="1619"/>
                    <a:pt x="11138" y="1942"/>
                  </a:cubicBezTo>
                  <a:cubicBezTo>
                    <a:pt x="10624" y="2285"/>
                    <a:pt x="10053" y="2590"/>
                    <a:pt x="9577" y="2932"/>
                  </a:cubicBezTo>
                  <a:cubicBezTo>
                    <a:pt x="9101" y="3294"/>
                    <a:pt x="8663" y="3618"/>
                    <a:pt x="8168" y="3998"/>
                  </a:cubicBezTo>
                  <a:cubicBezTo>
                    <a:pt x="7692" y="4379"/>
                    <a:pt x="7216" y="4779"/>
                    <a:pt x="6778" y="5198"/>
                  </a:cubicBezTo>
                  <a:cubicBezTo>
                    <a:pt x="6569" y="5388"/>
                    <a:pt x="6359" y="5559"/>
                    <a:pt x="6131" y="5769"/>
                  </a:cubicBezTo>
                  <a:cubicBezTo>
                    <a:pt x="5921" y="5959"/>
                    <a:pt x="5712" y="6169"/>
                    <a:pt x="5503" y="6378"/>
                  </a:cubicBezTo>
                  <a:cubicBezTo>
                    <a:pt x="5084" y="6740"/>
                    <a:pt x="4665" y="7121"/>
                    <a:pt x="4265" y="7501"/>
                  </a:cubicBezTo>
                  <a:cubicBezTo>
                    <a:pt x="3884" y="7901"/>
                    <a:pt x="3561" y="8263"/>
                    <a:pt x="3161" y="8701"/>
                  </a:cubicBezTo>
                  <a:cubicBezTo>
                    <a:pt x="2761" y="9120"/>
                    <a:pt x="2342" y="9538"/>
                    <a:pt x="1962" y="9976"/>
                  </a:cubicBezTo>
                  <a:cubicBezTo>
                    <a:pt x="1562" y="10395"/>
                    <a:pt x="1200" y="10833"/>
                    <a:pt x="857" y="11290"/>
                  </a:cubicBezTo>
                  <a:lnTo>
                    <a:pt x="686" y="11518"/>
                  </a:lnTo>
                  <a:cubicBezTo>
                    <a:pt x="572" y="11671"/>
                    <a:pt x="439" y="11823"/>
                    <a:pt x="305" y="11994"/>
                  </a:cubicBezTo>
                  <a:lnTo>
                    <a:pt x="96" y="12242"/>
                  </a:lnTo>
                  <a:cubicBezTo>
                    <a:pt x="94" y="12244"/>
                    <a:pt x="92" y="12246"/>
                    <a:pt x="90" y="12248"/>
                  </a:cubicBezTo>
                  <a:lnTo>
                    <a:pt x="90" y="12248"/>
                  </a:lnTo>
                  <a:cubicBezTo>
                    <a:pt x="247" y="12091"/>
                    <a:pt x="417" y="11922"/>
                    <a:pt x="572" y="11785"/>
                  </a:cubicBezTo>
                  <a:cubicBezTo>
                    <a:pt x="743" y="11614"/>
                    <a:pt x="895" y="11461"/>
                    <a:pt x="1067" y="11309"/>
                  </a:cubicBezTo>
                  <a:cubicBezTo>
                    <a:pt x="1581" y="10833"/>
                    <a:pt x="2133" y="10395"/>
                    <a:pt x="2723" y="10014"/>
                  </a:cubicBezTo>
                  <a:cubicBezTo>
                    <a:pt x="2952" y="9862"/>
                    <a:pt x="3199" y="9691"/>
                    <a:pt x="3428" y="9538"/>
                  </a:cubicBezTo>
                  <a:cubicBezTo>
                    <a:pt x="3675" y="9348"/>
                    <a:pt x="3922" y="9177"/>
                    <a:pt x="4151" y="8986"/>
                  </a:cubicBezTo>
                  <a:cubicBezTo>
                    <a:pt x="4627" y="8625"/>
                    <a:pt x="5065" y="8244"/>
                    <a:pt x="5541" y="7863"/>
                  </a:cubicBezTo>
                  <a:cubicBezTo>
                    <a:pt x="5998" y="7501"/>
                    <a:pt x="6512" y="7140"/>
                    <a:pt x="6988" y="6797"/>
                  </a:cubicBezTo>
                  <a:cubicBezTo>
                    <a:pt x="7464" y="6454"/>
                    <a:pt x="7920" y="6093"/>
                    <a:pt x="8415" y="5750"/>
                  </a:cubicBezTo>
                  <a:cubicBezTo>
                    <a:pt x="8910" y="5388"/>
                    <a:pt x="9405" y="5045"/>
                    <a:pt x="9900" y="4703"/>
                  </a:cubicBezTo>
                  <a:cubicBezTo>
                    <a:pt x="10395" y="4360"/>
                    <a:pt x="10871" y="3998"/>
                    <a:pt x="11328" y="3618"/>
                  </a:cubicBezTo>
                  <a:cubicBezTo>
                    <a:pt x="12242" y="2875"/>
                    <a:pt x="13004" y="1980"/>
                    <a:pt x="13841" y="1181"/>
                  </a:cubicBezTo>
                  <a:cubicBezTo>
                    <a:pt x="14070" y="990"/>
                    <a:pt x="14260" y="838"/>
                    <a:pt x="14508" y="629"/>
                  </a:cubicBezTo>
                  <a:cubicBezTo>
                    <a:pt x="14774" y="419"/>
                    <a:pt x="15003" y="210"/>
                    <a:pt x="15250" y="0"/>
                  </a:cubicBezTo>
                  <a:close/>
                  <a:moveTo>
                    <a:pt x="90" y="12248"/>
                  </a:moveTo>
                  <a:cubicBezTo>
                    <a:pt x="73" y="12265"/>
                    <a:pt x="56" y="12282"/>
                    <a:pt x="39" y="12299"/>
                  </a:cubicBezTo>
                  <a:lnTo>
                    <a:pt x="20" y="12337"/>
                  </a:lnTo>
                  <a:lnTo>
                    <a:pt x="20" y="12339"/>
                  </a:lnTo>
                  <a:lnTo>
                    <a:pt x="20" y="12339"/>
                  </a:lnTo>
                  <a:cubicBezTo>
                    <a:pt x="27" y="12326"/>
                    <a:pt x="35" y="12315"/>
                    <a:pt x="37" y="12315"/>
                  </a:cubicBezTo>
                  <a:cubicBezTo>
                    <a:pt x="38" y="12315"/>
                    <a:pt x="39" y="12316"/>
                    <a:pt x="39" y="12318"/>
                  </a:cubicBezTo>
                  <a:cubicBezTo>
                    <a:pt x="39" y="12301"/>
                    <a:pt x="70" y="12268"/>
                    <a:pt x="90" y="12248"/>
                  </a:cubicBezTo>
                  <a:close/>
                  <a:moveTo>
                    <a:pt x="20" y="12339"/>
                  </a:moveTo>
                  <a:lnTo>
                    <a:pt x="20" y="12339"/>
                  </a:lnTo>
                  <a:cubicBezTo>
                    <a:pt x="10" y="12356"/>
                    <a:pt x="1" y="12375"/>
                    <a:pt x="1" y="12375"/>
                  </a:cubicBezTo>
                  <a:lnTo>
                    <a:pt x="20" y="12356"/>
                  </a:lnTo>
                  <a:lnTo>
                    <a:pt x="20" y="123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735475" y="3944800"/>
              <a:ext cx="221325" cy="538775"/>
            </a:xfrm>
            <a:custGeom>
              <a:avLst/>
              <a:gdLst/>
              <a:ahLst/>
              <a:cxnLst/>
              <a:rect l="l" t="t" r="r" b="b"/>
              <a:pathLst>
                <a:path w="8853" h="21551" extrusionOk="0">
                  <a:moveTo>
                    <a:pt x="8853" y="0"/>
                  </a:moveTo>
                  <a:lnTo>
                    <a:pt x="8853" y="0"/>
                  </a:lnTo>
                  <a:cubicBezTo>
                    <a:pt x="8777" y="114"/>
                    <a:pt x="8700" y="229"/>
                    <a:pt x="8624" y="343"/>
                  </a:cubicBezTo>
                  <a:cubicBezTo>
                    <a:pt x="8548" y="438"/>
                    <a:pt x="8491" y="552"/>
                    <a:pt x="8434" y="666"/>
                  </a:cubicBezTo>
                  <a:cubicBezTo>
                    <a:pt x="8434" y="685"/>
                    <a:pt x="8396" y="723"/>
                    <a:pt x="8396" y="762"/>
                  </a:cubicBezTo>
                  <a:lnTo>
                    <a:pt x="8377" y="819"/>
                  </a:lnTo>
                  <a:lnTo>
                    <a:pt x="8320" y="971"/>
                  </a:lnTo>
                  <a:cubicBezTo>
                    <a:pt x="8262" y="1104"/>
                    <a:pt x="8224" y="1218"/>
                    <a:pt x="8186" y="1333"/>
                  </a:cubicBezTo>
                  <a:cubicBezTo>
                    <a:pt x="8129" y="1447"/>
                    <a:pt x="8072" y="1580"/>
                    <a:pt x="8034" y="1694"/>
                  </a:cubicBezTo>
                  <a:cubicBezTo>
                    <a:pt x="7996" y="1790"/>
                    <a:pt x="7958" y="1885"/>
                    <a:pt x="7901" y="1999"/>
                  </a:cubicBezTo>
                  <a:cubicBezTo>
                    <a:pt x="7844" y="2113"/>
                    <a:pt x="7787" y="2247"/>
                    <a:pt x="7748" y="2361"/>
                  </a:cubicBezTo>
                  <a:cubicBezTo>
                    <a:pt x="7691" y="2475"/>
                    <a:pt x="7634" y="2589"/>
                    <a:pt x="7577" y="2703"/>
                  </a:cubicBezTo>
                  <a:cubicBezTo>
                    <a:pt x="7463" y="2932"/>
                    <a:pt x="7349" y="3160"/>
                    <a:pt x="7234" y="3370"/>
                  </a:cubicBezTo>
                  <a:cubicBezTo>
                    <a:pt x="7139" y="3598"/>
                    <a:pt x="7044" y="3827"/>
                    <a:pt x="6930" y="4036"/>
                  </a:cubicBezTo>
                  <a:cubicBezTo>
                    <a:pt x="6835" y="4265"/>
                    <a:pt x="6739" y="4455"/>
                    <a:pt x="6625" y="4683"/>
                  </a:cubicBezTo>
                  <a:cubicBezTo>
                    <a:pt x="6530" y="4893"/>
                    <a:pt x="6416" y="5121"/>
                    <a:pt x="6302" y="5350"/>
                  </a:cubicBezTo>
                  <a:cubicBezTo>
                    <a:pt x="6187" y="5578"/>
                    <a:pt x="6073" y="5807"/>
                    <a:pt x="5978" y="6035"/>
                  </a:cubicBezTo>
                  <a:cubicBezTo>
                    <a:pt x="5864" y="6244"/>
                    <a:pt x="5769" y="6473"/>
                    <a:pt x="5673" y="6701"/>
                  </a:cubicBezTo>
                  <a:lnTo>
                    <a:pt x="5502" y="7063"/>
                  </a:lnTo>
                  <a:cubicBezTo>
                    <a:pt x="5464" y="7177"/>
                    <a:pt x="5407" y="7292"/>
                    <a:pt x="5350" y="7406"/>
                  </a:cubicBezTo>
                  <a:cubicBezTo>
                    <a:pt x="5121" y="7863"/>
                    <a:pt x="4893" y="8301"/>
                    <a:pt x="4664" y="8757"/>
                  </a:cubicBezTo>
                  <a:cubicBezTo>
                    <a:pt x="4569" y="8986"/>
                    <a:pt x="4455" y="9214"/>
                    <a:pt x="4360" y="9443"/>
                  </a:cubicBezTo>
                  <a:cubicBezTo>
                    <a:pt x="4246" y="9652"/>
                    <a:pt x="4150" y="9881"/>
                    <a:pt x="4036" y="10109"/>
                  </a:cubicBezTo>
                  <a:cubicBezTo>
                    <a:pt x="3922" y="10319"/>
                    <a:pt x="3827" y="10547"/>
                    <a:pt x="3731" y="10775"/>
                  </a:cubicBezTo>
                  <a:cubicBezTo>
                    <a:pt x="3617" y="11004"/>
                    <a:pt x="3522" y="11213"/>
                    <a:pt x="3427" y="11442"/>
                  </a:cubicBezTo>
                  <a:cubicBezTo>
                    <a:pt x="3217" y="11899"/>
                    <a:pt x="3046" y="12356"/>
                    <a:pt x="2856" y="12832"/>
                  </a:cubicBezTo>
                  <a:cubicBezTo>
                    <a:pt x="2780" y="13060"/>
                    <a:pt x="2703" y="13250"/>
                    <a:pt x="2608" y="13498"/>
                  </a:cubicBezTo>
                  <a:cubicBezTo>
                    <a:pt x="2532" y="13726"/>
                    <a:pt x="2437" y="13993"/>
                    <a:pt x="2342" y="14202"/>
                  </a:cubicBezTo>
                  <a:cubicBezTo>
                    <a:pt x="2247" y="14431"/>
                    <a:pt x="2170" y="14659"/>
                    <a:pt x="2094" y="14907"/>
                  </a:cubicBezTo>
                  <a:cubicBezTo>
                    <a:pt x="2018" y="15173"/>
                    <a:pt x="1942" y="15402"/>
                    <a:pt x="1847" y="15649"/>
                  </a:cubicBezTo>
                  <a:cubicBezTo>
                    <a:pt x="1771" y="15878"/>
                    <a:pt x="1675" y="16125"/>
                    <a:pt x="1599" y="16354"/>
                  </a:cubicBezTo>
                  <a:cubicBezTo>
                    <a:pt x="1523" y="16582"/>
                    <a:pt x="1447" y="16830"/>
                    <a:pt x="1371" y="17077"/>
                  </a:cubicBezTo>
                  <a:cubicBezTo>
                    <a:pt x="1180" y="17610"/>
                    <a:pt x="1009" y="18143"/>
                    <a:pt x="819" y="18695"/>
                  </a:cubicBezTo>
                  <a:cubicBezTo>
                    <a:pt x="666" y="19152"/>
                    <a:pt x="514" y="19590"/>
                    <a:pt x="362" y="20066"/>
                  </a:cubicBezTo>
                  <a:cubicBezTo>
                    <a:pt x="305" y="20313"/>
                    <a:pt x="248" y="20542"/>
                    <a:pt x="190" y="20789"/>
                  </a:cubicBezTo>
                  <a:cubicBezTo>
                    <a:pt x="184" y="20824"/>
                    <a:pt x="177" y="20859"/>
                    <a:pt x="170" y="20896"/>
                  </a:cubicBezTo>
                  <a:lnTo>
                    <a:pt x="170" y="20896"/>
                  </a:lnTo>
                  <a:cubicBezTo>
                    <a:pt x="176" y="20873"/>
                    <a:pt x="183" y="20850"/>
                    <a:pt x="190" y="20828"/>
                  </a:cubicBezTo>
                  <a:cubicBezTo>
                    <a:pt x="229" y="20599"/>
                    <a:pt x="305" y="20371"/>
                    <a:pt x="362" y="20142"/>
                  </a:cubicBezTo>
                  <a:cubicBezTo>
                    <a:pt x="381" y="20066"/>
                    <a:pt x="419" y="20009"/>
                    <a:pt x="438" y="19933"/>
                  </a:cubicBezTo>
                  <a:cubicBezTo>
                    <a:pt x="609" y="19476"/>
                    <a:pt x="781" y="19038"/>
                    <a:pt x="971" y="18562"/>
                  </a:cubicBezTo>
                  <a:cubicBezTo>
                    <a:pt x="1142" y="18086"/>
                    <a:pt x="1352" y="17629"/>
                    <a:pt x="1523" y="17153"/>
                  </a:cubicBezTo>
                  <a:cubicBezTo>
                    <a:pt x="1618" y="16925"/>
                    <a:pt x="1713" y="16677"/>
                    <a:pt x="1809" y="16449"/>
                  </a:cubicBezTo>
                  <a:cubicBezTo>
                    <a:pt x="1904" y="16220"/>
                    <a:pt x="1999" y="15992"/>
                    <a:pt x="2094" y="15763"/>
                  </a:cubicBezTo>
                  <a:cubicBezTo>
                    <a:pt x="2189" y="15516"/>
                    <a:pt x="2266" y="15268"/>
                    <a:pt x="2361" y="15040"/>
                  </a:cubicBezTo>
                  <a:cubicBezTo>
                    <a:pt x="2437" y="14812"/>
                    <a:pt x="2532" y="14583"/>
                    <a:pt x="2627" y="14355"/>
                  </a:cubicBezTo>
                  <a:cubicBezTo>
                    <a:pt x="2818" y="13898"/>
                    <a:pt x="3008" y="13479"/>
                    <a:pt x="3198" y="13022"/>
                  </a:cubicBezTo>
                  <a:cubicBezTo>
                    <a:pt x="3389" y="12546"/>
                    <a:pt x="3560" y="12070"/>
                    <a:pt x="3789" y="11632"/>
                  </a:cubicBezTo>
                  <a:cubicBezTo>
                    <a:pt x="3827" y="11518"/>
                    <a:pt x="3884" y="11423"/>
                    <a:pt x="3941" y="11309"/>
                  </a:cubicBezTo>
                  <a:lnTo>
                    <a:pt x="4093" y="10966"/>
                  </a:lnTo>
                  <a:cubicBezTo>
                    <a:pt x="4188" y="10737"/>
                    <a:pt x="4303" y="10509"/>
                    <a:pt x="4417" y="10300"/>
                  </a:cubicBezTo>
                  <a:lnTo>
                    <a:pt x="4740" y="9633"/>
                  </a:lnTo>
                  <a:cubicBezTo>
                    <a:pt x="4855" y="9405"/>
                    <a:pt x="4950" y="9176"/>
                    <a:pt x="5064" y="8967"/>
                  </a:cubicBezTo>
                  <a:cubicBezTo>
                    <a:pt x="5159" y="8738"/>
                    <a:pt x="5274" y="8510"/>
                    <a:pt x="5388" y="8282"/>
                  </a:cubicBezTo>
                  <a:cubicBezTo>
                    <a:pt x="5502" y="8053"/>
                    <a:pt x="5635" y="7825"/>
                    <a:pt x="5750" y="7596"/>
                  </a:cubicBezTo>
                  <a:cubicBezTo>
                    <a:pt x="5845" y="7387"/>
                    <a:pt x="5959" y="7120"/>
                    <a:pt x="6073" y="6911"/>
                  </a:cubicBezTo>
                  <a:cubicBezTo>
                    <a:pt x="6168" y="6682"/>
                    <a:pt x="6264" y="6454"/>
                    <a:pt x="6359" y="6225"/>
                  </a:cubicBezTo>
                  <a:cubicBezTo>
                    <a:pt x="6568" y="5769"/>
                    <a:pt x="6797" y="5331"/>
                    <a:pt x="7025" y="4874"/>
                  </a:cubicBezTo>
                  <a:cubicBezTo>
                    <a:pt x="7120" y="4664"/>
                    <a:pt x="7215" y="4455"/>
                    <a:pt x="7292" y="4226"/>
                  </a:cubicBezTo>
                  <a:cubicBezTo>
                    <a:pt x="7387" y="3998"/>
                    <a:pt x="7463" y="3770"/>
                    <a:pt x="7558" y="3541"/>
                  </a:cubicBezTo>
                  <a:cubicBezTo>
                    <a:pt x="7672" y="3313"/>
                    <a:pt x="7768" y="3084"/>
                    <a:pt x="7863" y="2856"/>
                  </a:cubicBezTo>
                  <a:cubicBezTo>
                    <a:pt x="7901" y="2722"/>
                    <a:pt x="7958" y="2627"/>
                    <a:pt x="7996" y="2494"/>
                  </a:cubicBezTo>
                  <a:cubicBezTo>
                    <a:pt x="8034" y="2342"/>
                    <a:pt x="8091" y="2208"/>
                    <a:pt x="8129" y="2113"/>
                  </a:cubicBezTo>
                  <a:cubicBezTo>
                    <a:pt x="8167" y="1999"/>
                    <a:pt x="8186" y="1923"/>
                    <a:pt x="8224" y="1790"/>
                  </a:cubicBezTo>
                  <a:cubicBezTo>
                    <a:pt x="8262" y="1656"/>
                    <a:pt x="8301" y="1542"/>
                    <a:pt x="8339" y="1428"/>
                  </a:cubicBezTo>
                  <a:cubicBezTo>
                    <a:pt x="8396" y="1180"/>
                    <a:pt x="8472" y="952"/>
                    <a:pt x="8529" y="704"/>
                  </a:cubicBezTo>
                  <a:lnTo>
                    <a:pt x="8586" y="533"/>
                  </a:lnTo>
                  <a:cubicBezTo>
                    <a:pt x="8605" y="476"/>
                    <a:pt x="8643" y="438"/>
                    <a:pt x="8662" y="381"/>
                  </a:cubicBezTo>
                  <a:cubicBezTo>
                    <a:pt x="8700" y="286"/>
                    <a:pt x="8757" y="209"/>
                    <a:pt x="8796" y="114"/>
                  </a:cubicBezTo>
                  <a:lnTo>
                    <a:pt x="8853" y="0"/>
                  </a:lnTo>
                  <a:close/>
                  <a:moveTo>
                    <a:pt x="170" y="20896"/>
                  </a:moveTo>
                  <a:cubicBezTo>
                    <a:pt x="145" y="20987"/>
                    <a:pt x="130" y="21075"/>
                    <a:pt x="114" y="21151"/>
                  </a:cubicBezTo>
                  <a:cubicBezTo>
                    <a:pt x="76" y="21265"/>
                    <a:pt x="38" y="21418"/>
                    <a:pt x="0" y="21551"/>
                  </a:cubicBezTo>
                  <a:lnTo>
                    <a:pt x="38" y="21532"/>
                  </a:lnTo>
                  <a:cubicBezTo>
                    <a:pt x="57" y="21399"/>
                    <a:pt x="95" y="21265"/>
                    <a:pt x="133" y="21132"/>
                  </a:cubicBezTo>
                  <a:cubicBezTo>
                    <a:pt x="145" y="21035"/>
                    <a:pt x="158" y="20962"/>
                    <a:pt x="170" y="20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4734500" y="4238925"/>
              <a:ext cx="392225" cy="242750"/>
            </a:xfrm>
            <a:custGeom>
              <a:avLst/>
              <a:gdLst/>
              <a:ahLst/>
              <a:cxnLst/>
              <a:rect l="l" t="t" r="r" b="b"/>
              <a:pathLst>
                <a:path w="15689" h="9710" extrusionOk="0">
                  <a:moveTo>
                    <a:pt x="15688" y="0"/>
                  </a:moveTo>
                  <a:lnTo>
                    <a:pt x="15688" y="0"/>
                  </a:lnTo>
                  <a:cubicBezTo>
                    <a:pt x="15460" y="58"/>
                    <a:pt x="15212" y="115"/>
                    <a:pt x="14984" y="172"/>
                  </a:cubicBezTo>
                  <a:cubicBezTo>
                    <a:pt x="14812" y="210"/>
                    <a:pt x="14641" y="267"/>
                    <a:pt x="14508" y="305"/>
                  </a:cubicBezTo>
                  <a:cubicBezTo>
                    <a:pt x="14375" y="343"/>
                    <a:pt x="14222" y="381"/>
                    <a:pt x="14089" y="438"/>
                  </a:cubicBezTo>
                  <a:cubicBezTo>
                    <a:pt x="13803" y="534"/>
                    <a:pt x="13499" y="667"/>
                    <a:pt x="13251" y="762"/>
                  </a:cubicBezTo>
                  <a:cubicBezTo>
                    <a:pt x="13004" y="876"/>
                    <a:pt x="12794" y="971"/>
                    <a:pt x="12509" y="1086"/>
                  </a:cubicBezTo>
                  <a:cubicBezTo>
                    <a:pt x="12223" y="1200"/>
                    <a:pt x="11938" y="1333"/>
                    <a:pt x="11671" y="1466"/>
                  </a:cubicBezTo>
                  <a:lnTo>
                    <a:pt x="11405" y="1600"/>
                  </a:lnTo>
                  <a:lnTo>
                    <a:pt x="11252" y="1657"/>
                  </a:lnTo>
                  <a:cubicBezTo>
                    <a:pt x="10719" y="1904"/>
                    <a:pt x="10167" y="2114"/>
                    <a:pt x="9653" y="2380"/>
                  </a:cubicBezTo>
                  <a:cubicBezTo>
                    <a:pt x="9406" y="2494"/>
                    <a:pt x="9139" y="2628"/>
                    <a:pt x="8892" y="2780"/>
                  </a:cubicBezTo>
                  <a:cubicBezTo>
                    <a:pt x="8644" y="2913"/>
                    <a:pt x="8397" y="3047"/>
                    <a:pt x="8168" y="3199"/>
                  </a:cubicBezTo>
                  <a:cubicBezTo>
                    <a:pt x="7921" y="3351"/>
                    <a:pt x="7692" y="3503"/>
                    <a:pt x="7445" y="3656"/>
                  </a:cubicBezTo>
                  <a:cubicBezTo>
                    <a:pt x="7216" y="3789"/>
                    <a:pt x="6969" y="3922"/>
                    <a:pt x="6740" y="4056"/>
                  </a:cubicBezTo>
                  <a:cubicBezTo>
                    <a:pt x="6245" y="4360"/>
                    <a:pt x="5769" y="4665"/>
                    <a:pt x="5313" y="5007"/>
                  </a:cubicBezTo>
                  <a:lnTo>
                    <a:pt x="4627" y="5521"/>
                  </a:lnTo>
                  <a:cubicBezTo>
                    <a:pt x="4418" y="5693"/>
                    <a:pt x="4208" y="5845"/>
                    <a:pt x="3980" y="6035"/>
                  </a:cubicBezTo>
                  <a:cubicBezTo>
                    <a:pt x="3751" y="6226"/>
                    <a:pt x="3523" y="6435"/>
                    <a:pt x="3333" y="6607"/>
                  </a:cubicBezTo>
                  <a:cubicBezTo>
                    <a:pt x="3123" y="6797"/>
                    <a:pt x="2952" y="6987"/>
                    <a:pt x="2742" y="7178"/>
                  </a:cubicBezTo>
                  <a:cubicBezTo>
                    <a:pt x="2590" y="7330"/>
                    <a:pt x="2419" y="7463"/>
                    <a:pt x="2247" y="7616"/>
                  </a:cubicBezTo>
                  <a:cubicBezTo>
                    <a:pt x="1867" y="7977"/>
                    <a:pt x="1467" y="8339"/>
                    <a:pt x="1067" y="8701"/>
                  </a:cubicBezTo>
                  <a:cubicBezTo>
                    <a:pt x="858" y="8872"/>
                    <a:pt x="667" y="9043"/>
                    <a:pt x="458" y="9234"/>
                  </a:cubicBezTo>
                  <a:cubicBezTo>
                    <a:pt x="287" y="9367"/>
                    <a:pt x="134" y="9538"/>
                    <a:pt x="1" y="9710"/>
                  </a:cubicBezTo>
                  <a:lnTo>
                    <a:pt x="20" y="9691"/>
                  </a:lnTo>
                  <a:lnTo>
                    <a:pt x="58" y="9653"/>
                  </a:lnTo>
                  <a:cubicBezTo>
                    <a:pt x="77" y="9634"/>
                    <a:pt x="96" y="9596"/>
                    <a:pt x="134" y="9577"/>
                  </a:cubicBezTo>
                  <a:cubicBezTo>
                    <a:pt x="306" y="9405"/>
                    <a:pt x="496" y="9272"/>
                    <a:pt x="686" y="9120"/>
                  </a:cubicBezTo>
                  <a:cubicBezTo>
                    <a:pt x="877" y="8967"/>
                    <a:pt x="1086" y="8815"/>
                    <a:pt x="1296" y="8682"/>
                  </a:cubicBezTo>
                  <a:cubicBezTo>
                    <a:pt x="1505" y="8529"/>
                    <a:pt x="1714" y="8396"/>
                    <a:pt x="1924" y="8244"/>
                  </a:cubicBezTo>
                  <a:lnTo>
                    <a:pt x="2495" y="7844"/>
                  </a:lnTo>
                  <a:cubicBezTo>
                    <a:pt x="2819" y="7635"/>
                    <a:pt x="3142" y="7425"/>
                    <a:pt x="3428" y="7216"/>
                  </a:cubicBezTo>
                  <a:cubicBezTo>
                    <a:pt x="3713" y="7006"/>
                    <a:pt x="4037" y="6778"/>
                    <a:pt x="4285" y="6607"/>
                  </a:cubicBezTo>
                  <a:cubicBezTo>
                    <a:pt x="4551" y="6435"/>
                    <a:pt x="4818" y="6264"/>
                    <a:pt x="5084" y="6093"/>
                  </a:cubicBezTo>
                  <a:lnTo>
                    <a:pt x="5789" y="5617"/>
                  </a:lnTo>
                  <a:cubicBezTo>
                    <a:pt x="6036" y="5464"/>
                    <a:pt x="6283" y="5312"/>
                    <a:pt x="6531" y="5160"/>
                  </a:cubicBezTo>
                  <a:cubicBezTo>
                    <a:pt x="7007" y="4874"/>
                    <a:pt x="7521" y="4627"/>
                    <a:pt x="8016" y="4379"/>
                  </a:cubicBezTo>
                  <a:cubicBezTo>
                    <a:pt x="8263" y="4246"/>
                    <a:pt x="8511" y="4094"/>
                    <a:pt x="8758" y="3960"/>
                  </a:cubicBezTo>
                  <a:cubicBezTo>
                    <a:pt x="9006" y="3808"/>
                    <a:pt x="9272" y="3694"/>
                    <a:pt x="9520" y="3561"/>
                  </a:cubicBezTo>
                  <a:cubicBezTo>
                    <a:pt x="10034" y="3313"/>
                    <a:pt x="10529" y="3047"/>
                    <a:pt x="11024" y="2799"/>
                  </a:cubicBezTo>
                  <a:cubicBezTo>
                    <a:pt x="11290" y="2685"/>
                    <a:pt x="11519" y="2552"/>
                    <a:pt x="11766" y="2418"/>
                  </a:cubicBezTo>
                  <a:cubicBezTo>
                    <a:pt x="12014" y="2266"/>
                    <a:pt x="12242" y="2114"/>
                    <a:pt x="12490" y="1961"/>
                  </a:cubicBezTo>
                  <a:cubicBezTo>
                    <a:pt x="12737" y="1790"/>
                    <a:pt x="13004" y="1638"/>
                    <a:pt x="13232" y="1485"/>
                  </a:cubicBezTo>
                  <a:cubicBezTo>
                    <a:pt x="13461" y="1333"/>
                    <a:pt x="13689" y="1181"/>
                    <a:pt x="13918" y="1029"/>
                  </a:cubicBezTo>
                  <a:lnTo>
                    <a:pt x="13880" y="1029"/>
                  </a:lnTo>
                  <a:lnTo>
                    <a:pt x="14165" y="857"/>
                  </a:lnTo>
                  <a:cubicBezTo>
                    <a:pt x="14375" y="705"/>
                    <a:pt x="14584" y="572"/>
                    <a:pt x="14831" y="457"/>
                  </a:cubicBezTo>
                  <a:cubicBezTo>
                    <a:pt x="15117" y="286"/>
                    <a:pt x="15403" y="153"/>
                    <a:pt x="15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4736425" y="4309375"/>
              <a:ext cx="356500" cy="176125"/>
            </a:xfrm>
            <a:custGeom>
              <a:avLst/>
              <a:gdLst/>
              <a:ahLst/>
              <a:cxnLst/>
              <a:rect l="l" t="t" r="r" b="b"/>
              <a:pathLst>
                <a:path w="14260" h="7045" extrusionOk="0">
                  <a:moveTo>
                    <a:pt x="14259" y="0"/>
                  </a:moveTo>
                  <a:cubicBezTo>
                    <a:pt x="14145" y="19"/>
                    <a:pt x="14012" y="57"/>
                    <a:pt x="13898" y="95"/>
                  </a:cubicBezTo>
                  <a:lnTo>
                    <a:pt x="13555" y="229"/>
                  </a:lnTo>
                  <a:lnTo>
                    <a:pt x="13155" y="362"/>
                  </a:lnTo>
                  <a:cubicBezTo>
                    <a:pt x="13041" y="400"/>
                    <a:pt x="12927" y="438"/>
                    <a:pt x="12832" y="476"/>
                  </a:cubicBezTo>
                  <a:lnTo>
                    <a:pt x="12261" y="628"/>
                  </a:lnTo>
                  <a:cubicBezTo>
                    <a:pt x="12032" y="704"/>
                    <a:pt x="11842" y="762"/>
                    <a:pt x="11594" y="857"/>
                  </a:cubicBezTo>
                  <a:cubicBezTo>
                    <a:pt x="11347" y="952"/>
                    <a:pt x="11080" y="1047"/>
                    <a:pt x="10833" y="1142"/>
                  </a:cubicBezTo>
                  <a:cubicBezTo>
                    <a:pt x="10604" y="1238"/>
                    <a:pt x="10357" y="1314"/>
                    <a:pt x="10128" y="1409"/>
                  </a:cubicBezTo>
                  <a:cubicBezTo>
                    <a:pt x="9900" y="1485"/>
                    <a:pt x="9690" y="1561"/>
                    <a:pt x="9443" y="1637"/>
                  </a:cubicBezTo>
                  <a:lnTo>
                    <a:pt x="8681" y="1885"/>
                  </a:lnTo>
                  <a:cubicBezTo>
                    <a:pt x="8434" y="1961"/>
                    <a:pt x="8205" y="2056"/>
                    <a:pt x="7958" y="2151"/>
                  </a:cubicBezTo>
                  <a:cubicBezTo>
                    <a:pt x="7844" y="2189"/>
                    <a:pt x="7749" y="2228"/>
                    <a:pt x="7634" y="2285"/>
                  </a:cubicBezTo>
                  <a:lnTo>
                    <a:pt x="7311" y="2437"/>
                  </a:lnTo>
                  <a:cubicBezTo>
                    <a:pt x="7082" y="2551"/>
                    <a:pt x="6835" y="2665"/>
                    <a:pt x="6606" y="2799"/>
                  </a:cubicBezTo>
                  <a:cubicBezTo>
                    <a:pt x="6187" y="3027"/>
                    <a:pt x="5769" y="3256"/>
                    <a:pt x="5350" y="3503"/>
                  </a:cubicBezTo>
                  <a:cubicBezTo>
                    <a:pt x="5140" y="3617"/>
                    <a:pt x="4912" y="3732"/>
                    <a:pt x="4702" y="3846"/>
                  </a:cubicBezTo>
                  <a:cubicBezTo>
                    <a:pt x="4493" y="3960"/>
                    <a:pt x="4303" y="4093"/>
                    <a:pt x="4112" y="4226"/>
                  </a:cubicBezTo>
                  <a:lnTo>
                    <a:pt x="4131" y="4226"/>
                  </a:lnTo>
                  <a:cubicBezTo>
                    <a:pt x="3979" y="4322"/>
                    <a:pt x="3865" y="4417"/>
                    <a:pt x="3713" y="4512"/>
                  </a:cubicBezTo>
                  <a:cubicBezTo>
                    <a:pt x="3560" y="4607"/>
                    <a:pt x="3408" y="4683"/>
                    <a:pt x="3256" y="4779"/>
                  </a:cubicBezTo>
                  <a:cubicBezTo>
                    <a:pt x="2932" y="4969"/>
                    <a:pt x="2608" y="5178"/>
                    <a:pt x="2304" y="5388"/>
                  </a:cubicBezTo>
                  <a:cubicBezTo>
                    <a:pt x="1904" y="5635"/>
                    <a:pt x="1504" y="5902"/>
                    <a:pt x="1123" y="6168"/>
                  </a:cubicBezTo>
                  <a:cubicBezTo>
                    <a:pt x="933" y="6302"/>
                    <a:pt x="724" y="6435"/>
                    <a:pt x="552" y="6587"/>
                  </a:cubicBezTo>
                  <a:lnTo>
                    <a:pt x="248" y="6797"/>
                  </a:lnTo>
                  <a:lnTo>
                    <a:pt x="95" y="6930"/>
                  </a:lnTo>
                  <a:cubicBezTo>
                    <a:pt x="57" y="6949"/>
                    <a:pt x="38" y="6987"/>
                    <a:pt x="19" y="7006"/>
                  </a:cubicBezTo>
                  <a:cubicBezTo>
                    <a:pt x="32" y="6993"/>
                    <a:pt x="45" y="6981"/>
                    <a:pt x="57" y="6968"/>
                  </a:cubicBezTo>
                  <a:cubicBezTo>
                    <a:pt x="171" y="6854"/>
                    <a:pt x="305" y="6759"/>
                    <a:pt x="438" y="6682"/>
                  </a:cubicBezTo>
                  <a:lnTo>
                    <a:pt x="781" y="6435"/>
                  </a:lnTo>
                  <a:cubicBezTo>
                    <a:pt x="1561" y="5940"/>
                    <a:pt x="2361" y="5483"/>
                    <a:pt x="3199" y="5064"/>
                  </a:cubicBezTo>
                  <a:cubicBezTo>
                    <a:pt x="3465" y="4950"/>
                    <a:pt x="3732" y="4836"/>
                    <a:pt x="3998" y="4702"/>
                  </a:cubicBezTo>
                  <a:cubicBezTo>
                    <a:pt x="4246" y="4569"/>
                    <a:pt x="4512" y="4436"/>
                    <a:pt x="4779" y="4303"/>
                  </a:cubicBezTo>
                  <a:cubicBezTo>
                    <a:pt x="4988" y="4207"/>
                    <a:pt x="5197" y="4112"/>
                    <a:pt x="5407" y="4017"/>
                  </a:cubicBezTo>
                  <a:cubicBezTo>
                    <a:pt x="5635" y="3941"/>
                    <a:pt x="5845" y="3846"/>
                    <a:pt x="6054" y="3732"/>
                  </a:cubicBezTo>
                  <a:cubicBezTo>
                    <a:pt x="6511" y="3541"/>
                    <a:pt x="6949" y="3332"/>
                    <a:pt x="7406" y="3141"/>
                  </a:cubicBezTo>
                  <a:cubicBezTo>
                    <a:pt x="7863" y="2970"/>
                    <a:pt x="8320" y="2761"/>
                    <a:pt x="8796" y="2589"/>
                  </a:cubicBezTo>
                  <a:cubicBezTo>
                    <a:pt x="9253" y="2418"/>
                    <a:pt x="9748" y="2285"/>
                    <a:pt x="10204" y="2075"/>
                  </a:cubicBezTo>
                  <a:cubicBezTo>
                    <a:pt x="10433" y="1980"/>
                    <a:pt x="10661" y="1904"/>
                    <a:pt x="10890" y="1771"/>
                  </a:cubicBezTo>
                  <a:cubicBezTo>
                    <a:pt x="11137" y="1656"/>
                    <a:pt x="11366" y="1542"/>
                    <a:pt x="11613" y="1409"/>
                  </a:cubicBezTo>
                  <a:cubicBezTo>
                    <a:pt x="11804" y="1314"/>
                    <a:pt x="11975" y="1219"/>
                    <a:pt x="12222" y="1104"/>
                  </a:cubicBezTo>
                  <a:cubicBezTo>
                    <a:pt x="12451" y="1009"/>
                    <a:pt x="12698" y="876"/>
                    <a:pt x="12927" y="762"/>
                  </a:cubicBezTo>
                  <a:cubicBezTo>
                    <a:pt x="13136" y="666"/>
                    <a:pt x="13327" y="552"/>
                    <a:pt x="13536" y="419"/>
                  </a:cubicBezTo>
                  <a:cubicBezTo>
                    <a:pt x="13745" y="305"/>
                    <a:pt x="13936" y="152"/>
                    <a:pt x="14164" y="38"/>
                  </a:cubicBezTo>
                  <a:lnTo>
                    <a:pt x="14259" y="0"/>
                  </a:lnTo>
                  <a:close/>
                  <a:moveTo>
                    <a:pt x="19" y="7007"/>
                  </a:moveTo>
                  <a:cubicBezTo>
                    <a:pt x="12" y="7013"/>
                    <a:pt x="6" y="7019"/>
                    <a:pt x="0" y="7025"/>
                  </a:cubicBezTo>
                  <a:lnTo>
                    <a:pt x="0" y="7044"/>
                  </a:lnTo>
                  <a:cubicBezTo>
                    <a:pt x="0" y="7025"/>
                    <a:pt x="0" y="7025"/>
                    <a:pt x="19" y="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4717375" y="4414075"/>
              <a:ext cx="386025" cy="75225"/>
            </a:xfrm>
            <a:custGeom>
              <a:avLst/>
              <a:gdLst/>
              <a:ahLst/>
              <a:cxnLst/>
              <a:rect l="l" t="t" r="r" b="b"/>
              <a:pathLst>
                <a:path w="15441" h="3009" extrusionOk="0">
                  <a:moveTo>
                    <a:pt x="15021" y="0"/>
                  </a:moveTo>
                  <a:cubicBezTo>
                    <a:pt x="14907" y="19"/>
                    <a:pt x="14774" y="19"/>
                    <a:pt x="14641" y="19"/>
                  </a:cubicBezTo>
                  <a:cubicBezTo>
                    <a:pt x="14317" y="38"/>
                    <a:pt x="13974" y="58"/>
                    <a:pt x="13651" y="77"/>
                  </a:cubicBezTo>
                  <a:cubicBezTo>
                    <a:pt x="13327" y="96"/>
                    <a:pt x="13003" y="96"/>
                    <a:pt x="12680" y="115"/>
                  </a:cubicBezTo>
                  <a:cubicBezTo>
                    <a:pt x="11994" y="172"/>
                    <a:pt x="11309" y="229"/>
                    <a:pt x="10643" y="286"/>
                  </a:cubicBezTo>
                  <a:cubicBezTo>
                    <a:pt x="10319" y="305"/>
                    <a:pt x="10034" y="343"/>
                    <a:pt x="9691" y="381"/>
                  </a:cubicBezTo>
                  <a:cubicBezTo>
                    <a:pt x="9329" y="438"/>
                    <a:pt x="9006" y="514"/>
                    <a:pt x="8663" y="572"/>
                  </a:cubicBezTo>
                  <a:cubicBezTo>
                    <a:pt x="8035" y="705"/>
                    <a:pt x="7406" y="819"/>
                    <a:pt x="6778" y="971"/>
                  </a:cubicBezTo>
                  <a:cubicBezTo>
                    <a:pt x="6150" y="1124"/>
                    <a:pt x="5503" y="1295"/>
                    <a:pt x="4893" y="1447"/>
                  </a:cubicBezTo>
                  <a:cubicBezTo>
                    <a:pt x="4284" y="1619"/>
                    <a:pt x="3694" y="1809"/>
                    <a:pt x="3085" y="1961"/>
                  </a:cubicBezTo>
                  <a:cubicBezTo>
                    <a:pt x="2761" y="2037"/>
                    <a:pt x="2457" y="2114"/>
                    <a:pt x="2133" y="2190"/>
                  </a:cubicBezTo>
                  <a:cubicBezTo>
                    <a:pt x="1847" y="2266"/>
                    <a:pt x="1562" y="2361"/>
                    <a:pt x="1295" y="2475"/>
                  </a:cubicBezTo>
                  <a:cubicBezTo>
                    <a:pt x="1010" y="2590"/>
                    <a:pt x="743" y="2704"/>
                    <a:pt x="458" y="2818"/>
                  </a:cubicBezTo>
                  <a:cubicBezTo>
                    <a:pt x="305" y="2856"/>
                    <a:pt x="172" y="2913"/>
                    <a:pt x="39" y="2989"/>
                  </a:cubicBezTo>
                  <a:lnTo>
                    <a:pt x="22" y="3006"/>
                  </a:lnTo>
                  <a:lnTo>
                    <a:pt x="22" y="3006"/>
                  </a:lnTo>
                  <a:cubicBezTo>
                    <a:pt x="47" y="3001"/>
                    <a:pt x="62" y="2985"/>
                    <a:pt x="77" y="2970"/>
                  </a:cubicBezTo>
                  <a:lnTo>
                    <a:pt x="229" y="2932"/>
                  </a:lnTo>
                  <a:cubicBezTo>
                    <a:pt x="477" y="2837"/>
                    <a:pt x="743" y="2761"/>
                    <a:pt x="1010" y="2685"/>
                  </a:cubicBezTo>
                  <a:cubicBezTo>
                    <a:pt x="1276" y="2609"/>
                    <a:pt x="1562" y="2551"/>
                    <a:pt x="1847" y="2494"/>
                  </a:cubicBezTo>
                  <a:cubicBezTo>
                    <a:pt x="2437" y="2418"/>
                    <a:pt x="3047" y="2399"/>
                    <a:pt x="3637" y="2342"/>
                  </a:cubicBezTo>
                  <a:cubicBezTo>
                    <a:pt x="3980" y="2304"/>
                    <a:pt x="4303" y="2266"/>
                    <a:pt x="4627" y="2209"/>
                  </a:cubicBezTo>
                  <a:lnTo>
                    <a:pt x="5617" y="2095"/>
                  </a:lnTo>
                  <a:cubicBezTo>
                    <a:pt x="5959" y="2057"/>
                    <a:pt x="6321" y="2018"/>
                    <a:pt x="6626" y="1980"/>
                  </a:cubicBezTo>
                  <a:cubicBezTo>
                    <a:pt x="6911" y="1923"/>
                    <a:pt x="7197" y="1866"/>
                    <a:pt x="7521" y="1828"/>
                  </a:cubicBezTo>
                  <a:cubicBezTo>
                    <a:pt x="7844" y="1790"/>
                    <a:pt x="8149" y="1752"/>
                    <a:pt x="8492" y="1714"/>
                  </a:cubicBezTo>
                  <a:cubicBezTo>
                    <a:pt x="8853" y="1657"/>
                    <a:pt x="9177" y="1600"/>
                    <a:pt x="9520" y="1523"/>
                  </a:cubicBezTo>
                  <a:lnTo>
                    <a:pt x="10529" y="1314"/>
                  </a:lnTo>
                  <a:cubicBezTo>
                    <a:pt x="10852" y="1257"/>
                    <a:pt x="11195" y="1200"/>
                    <a:pt x="11480" y="1143"/>
                  </a:cubicBezTo>
                  <a:cubicBezTo>
                    <a:pt x="11785" y="1086"/>
                    <a:pt x="12052" y="1009"/>
                    <a:pt x="12375" y="933"/>
                  </a:cubicBezTo>
                  <a:cubicBezTo>
                    <a:pt x="12680" y="838"/>
                    <a:pt x="13003" y="762"/>
                    <a:pt x="13327" y="667"/>
                  </a:cubicBezTo>
                  <a:cubicBezTo>
                    <a:pt x="13632" y="591"/>
                    <a:pt x="13974" y="476"/>
                    <a:pt x="14241" y="400"/>
                  </a:cubicBezTo>
                  <a:cubicBezTo>
                    <a:pt x="14527" y="305"/>
                    <a:pt x="14812" y="191"/>
                    <a:pt x="15098" y="96"/>
                  </a:cubicBezTo>
                  <a:cubicBezTo>
                    <a:pt x="15193" y="77"/>
                    <a:pt x="15326" y="38"/>
                    <a:pt x="15440" y="19"/>
                  </a:cubicBezTo>
                  <a:cubicBezTo>
                    <a:pt x="15307" y="0"/>
                    <a:pt x="15174" y="0"/>
                    <a:pt x="15021" y="0"/>
                  </a:cubicBezTo>
                  <a:close/>
                  <a:moveTo>
                    <a:pt x="22" y="3006"/>
                  </a:moveTo>
                  <a:cubicBezTo>
                    <a:pt x="16" y="3008"/>
                    <a:pt x="8" y="3008"/>
                    <a:pt x="1" y="3008"/>
                  </a:cubicBezTo>
                  <a:lnTo>
                    <a:pt x="20" y="3008"/>
                  </a:lnTo>
                  <a:lnTo>
                    <a:pt x="22" y="30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4737375" y="4482125"/>
              <a:ext cx="294150" cy="38100"/>
            </a:xfrm>
            <a:custGeom>
              <a:avLst/>
              <a:gdLst/>
              <a:ahLst/>
              <a:cxnLst/>
              <a:rect l="l" t="t" r="r" b="b"/>
              <a:pathLst>
                <a:path w="11766" h="1524" extrusionOk="0">
                  <a:moveTo>
                    <a:pt x="0" y="1"/>
                  </a:moveTo>
                  <a:lnTo>
                    <a:pt x="0" y="20"/>
                  </a:lnTo>
                  <a:cubicBezTo>
                    <a:pt x="210" y="77"/>
                    <a:pt x="438" y="134"/>
                    <a:pt x="667" y="153"/>
                  </a:cubicBezTo>
                  <a:cubicBezTo>
                    <a:pt x="838" y="172"/>
                    <a:pt x="1009" y="191"/>
                    <a:pt x="1181" y="210"/>
                  </a:cubicBezTo>
                  <a:lnTo>
                    <a:pt x="2361" y="286"/>
                  </a:lnTo>
                  <a:cubicBezTo>
                    <a:pt x="2761" y="324"/>
                    <a:pt x="3161" y="382"/>
                    <a:pt x="3579" y="439"/>
                  </a:cubicBezTo>
                  <a:cubicBezTo>
                    <a:pt x="3979" y="515"/>
                    <a:pt x="4417" y="572"/>
                    <a:pt x="4817" y="648"/>
                  </a:cubicBezTo>
                  <a:cubicBezTo>
                    <a:pt x="5236" y="743"/>
                    <a:pt x="5635" y="819"/>
                    <a:pt x="6054" y="915"/>
                  </a:cubicBezTo>
                  <a:cubicBezTo>
                    <a:pt x="6454" y="991"/>
                    <a:pt x="6873" y="1067"/>
                    <a:pt x="7273" y="1143"/>
                  </a:cubicBezTo>
                  <a:lnTo>
                    <a:pt x="7634" y="1219"/>
                  </a:lnTo>
                  <a:cubicBezTo>
                    <a:pt x="7996" y="1276"/>
                    <a:pt x="8339" y="1353"/>
                    <a:pt x="8701" y="1410"/>
                  </a:cubicBezTo>
                  <a:cubicBezTo>
                    <a:pt x="9043" y="1448"/>
                    <a:pt x="9405" y="1486"/>
                    <a:pt x="9748" y="1505"/>
                  </a:cubicBezTo>
                  <a:cubicBezTo>
                    <a:pt x="10090" y="1524"/>
                    <a:pt x="10452" y="1524"/>
                    <a:pt x="10776" y="1524"/>
                  </a:cubicBezTo>
                  <a:cubicBezTo>
                    <a:pt x="10991" y="1524"/>
                    <a:pt x="11199" y="1515"/>
                    <a:pt x="11409" y="1515"/>
                  </a:cubicBezTo>
                  <a:cubicBezTo>
                    <a:pt x="11514" y="1515"/>
                    <a:pt x="11620" y="1518"/>
                    <a:pt x="11728" y="1524"/>
                  </a:cubicBezTo>
                  <a:lnTo>
                    <a:pt x="11766" y="1524"/>
                  </a:lnTo>
                  <a:cubicBezTo>
                    <a:pt x="11537" y="1429"/>
                    <a:pt x="11271" y="1353"/>
                    <a:pt x="11023" y="1295"/>
                  </a:cubicBezTo>
                  <a:cubicBezTo>
                    <a:pt x="10776" y="1238"/>
                    <a:pt x="10547" y="1200"/>
                    <a:pt x="10281" y="1162"/>
                  </a:cubicBezTo>
                  <a:cubicBezTo>
                    <a:pt x="10014" y="1124"/>
                    <a:pt x="9748" y="1067"/>
                    <a:pt x="9481" y="1048"/>
                  </a:cubicBezTo>
                  <a:cubicBezTo>
                    <a:pt x="9215" y="1010"/>
                    <a:pt x="8948" y="972"/>
                    <a:pt x="8681" y="915"/>
                  </a:cubicBezTo>
                  <a:lnTo>
                    <a:pt x="8339" y="858"/>
                  </a:lnTo>
                  <a:lnTo>
                    <a:pt x="8377" y="858"/>
                  </a:lnTo>
                  <a:lnTo>
                    <a:pt x="8015" y="781"/>
                  </a:lnTo>
                  <a:cubicBezTo>
                    <a:pt x="7749" y="724"/>
                    <a:pt x="7482" y="667"/>
                    <a:pt x="7216" y="629"/>
                  </a:cubicBezTo>
                  <a:lnTo>
                    <a:pt x="6378" y="496"/>
                  </a:lnTo>
                  <a:cubicBezTo>
                    <a:pt x="5826" y="401"/>
                    <a:pt x="5293" y="305"/>
                    <a:pt x="4741" y="248"/>
                  </a:cubicBezTo>
                  <a:cubicBezTo>
                    <a:pt x="4360" y="210"/>
                    <a:pt x="3998" y="191"/>
                    <a:pt x="3617" y="153"/>
                  </a:cubicBezTo>
                  <a:cubicBezTo>
                    <a:pt x="3294" y="134"/>
                    <a:pt x="2989" y="115"/>
                    <a:pt x="2646" y="115"/>
                  </a:cubicBezTo>
                  <a:lnTo>
                    <a:pt x="1618" y="115"/>
                  </a:lnTo>
                  <a:cubicBezTo>
                    <a:pt x="1257" y="115"/>
                    <a:pt x="895" y="115"/>
                    <a:pt x="533" y="96"/>
                  </a:cubicBezTo>
                  <a:cubicBezTo>
                    <a:pt x="438" y="77"/>
                    <a:pt x="343" y="58"/>
                    <a:pt x="229" y="58"/>
                  </a:cubicBezTo>
                  <a:cubicBezTo>
                    <a:pt x="153" y="39"/>
                    <a:pt x="95" y="2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4730225" y="4484525"/>
              <a:ext cx="270375" cy="72825"/>
            </a:xfrm>
            <a:custGeom>
              <a:avLst/>
              <a:gdLst/>
              <a:ahLst/>
              <a:cxnLst/>
              <a:rect l="l" t="t" r="r" b="b"/>
              <a:pathLst>
                <a:path w="10815" h="2913" extrusionOk="0">
                  <a:moveTo>
                    <a:pt x="1" y="0"/>
                  </a:moveTo>
                  <a:lnTo>
                    <a:pt x="1" y="38"/>
                  </a:lnTo>
                  <a:cubicBezTo>
                    <a:pt x="1" y="19"/>
                    <a:pt x="20" y="19"/>
                    <a:pt x="39" y="19"/>
                  </a:cubicBezTo>
                  <a:cubicBezTo>
                    <a:pt x="65" y="19"/>
                    <a:pt x="92" y="28"/>
                    <a:pt x="112" y="40"/>
                  </a:cubicBezTo>
                  <a:lnTo>
                    <a:pt x="112" y="40"/>
                  </a:lnTo>
                  <a:cubicBezTo>
                    <a:pt x="94" y="27"/>
                    <a:pt x="76" y="14"/>
                    <a:pt x="58" y="0"/>
                  </a:cubicBezTo>
                  <a:close/>
                  <a:moveTo>
                    <a:pt x="112" y="40"/>
                  </a:moveTo>
                  <a:cubicBezTo>
                    <a:pt x="118" y="45"/>
                    <a:pt x="124" y="50"/>
                    <a:pt x="131" y="54"/>
                  </a:cubicBezTo>
                  <a:lnTo>
                    <a:pt x="131" y="54"/>
                  </a:lnTo>
                  <a:cubicBezTo>
                    <a:pt x="126" y="49"/>
                    <a:pt x="119" y="45"/>
                    <a:pt x="112" y="40"/>
                  </a:cubicBezTo>
                  <a:close/>
                  <a:moveTo>
                    <a:pt x="131" y="54"/>
                  </a:moveTo>
                  <a:lnTo>
                    <a:pt x="131" y="54"/>
                  </a:lnTo>
                  <a:cubicBezTo>
                    <a:pt x="132" y="55"/>
                    <a:pt x="133" y="56"/>
                    <a:pt x="134" y="57"/>
                  </a:cubicBezTo>
                  <a:lnTo>
                    <a:pt x="139" y="60"/>
                  </a:lnTo>
                  <a:lnTo>
                    <a:pt x="139" y="60"/>
                  </a:lnTo>
                  <a:cubicBezTo>
                    <a:pt x="136" y="58"/>
                    <a:pt x="133" y="56"/>
                    <a:pt x="131" y="54"/>
                  </a:cubicBezTo>
                  <a:close/>
                  <a:moveTo>
                    <a:pt x="139" y="60"/>
                  </a:moveTo>
                  <a:lnTo>
                    <a:pt x="139" y="60"/>
                  </a:lnTo>
                  <a:cubicBezTo>
                    <a:pt x="188" y="95"/>
                    <a:pt x="237" y="128"/>
                    <a:pt x="286" y="152"/>
                  </a:cubicBezTo>
                  <a:cubicBezTo>
                    <a:pt x="458" y="248"/>
                    <a:pt x="610" y="343"/>
                    <a:pt x="800" y="419"/>
                  </a:cubicBezTo>
                  <a:cubicBezTo>
                    <a:pt x="972" y="495"/>
                    <a:pt x="1162" y="571"/>
                    <a:pt x="1352" y="628"/>
                  </a:cubicBezTo>
                  <a:cubicBezTo>
                    <a:pt x="1695" y="742"/>
                    <a:pt x="2038" y="819"/>
                    <a:pt x="2399" y="914"/>
                  </a:cubicBezTo>
                  <a:cubicBezTo>
                    <a:pt x="2742" y="990"/>
                    <a:pt x="3104" y="1066"/>
                    <a:pt x="3427" y="1142"/>
                  </a:cubicBezTo>
                  <a:cubicBezTo>
                    <a:pt x="3770" y="1218"/>
                    <a:pt x="4094" y="1314"/>
                    <a:pt x="4417" y="1409"/>
                  </a:cubicBezTo>
                  <a:lnTo>
                    <a:pt x="5445" y="1732"/>
                  </a:lnTo>
                  <a:lnTo>
                    <a:pt x="5407" y="1732"/>
                  </a:lnTo>
                  <a:lnTo>
                    <a:pt x="5788" y="1847"/>
                  </a:lnTo>
                  <a:lnTo>
                    <a:pt x="5750" y="1828"/>
                  </a:lnTo>
                  <a:lnTo>
                    <a:pt x="5750" y="1828"/>
                  </a:lnTo>
                  <a:lnTo>
                    <a:pt x="6074" y="1942"/>
                  </a:lnTo>
                  <a:lnTo>
                    <a:pt x="6416" y="2037"/>
                  </a:lnTo>
                  <a:lnTo>
                    <a:pt x="6664" y="2113"/>
                  </a:lnTo>
                  <a:lnTo>
                    <a:pt x="6969" y="2208"/>
                  </a:lnTo>
                  <a:cubicBezTo>
                    <a:pt x="7425" y="2361"/>
                    <a:pt x="7882" y="2494"/>
                    <a:pt x="8358" y="2589"/>
                  </a:cubicBezTo>
                  <a:cubicBezTo>
                    <a:pt x="8834" y="2684"/>
                    <a:pt x="9291" y="2741"/>
                    <a:pt x="9767" y="2780"/>
                  </a:cubicBezTo>
                  <a:lnTo>
                    <a:pt x="10015" y="2799"/>
                  </a:lnTo>
                  <a:cubicBezTo>
                    <a:pt x="10205" y="2799"/>
                    <a:pt x="10376" y="2837"/>
                    <a:pt x="10567" y="2856"/>
                  </a:cubicBezTo>
                  <a:cubicBezTo>
                    <a:pt x="10643" y="2875"/>
                    <a:pt x="10719" y="2894"/>
                    <a:pt x="10814" y="2913"/>
                  </a:cubicBezTo>
                  <a:cubicBezTo>
                    <a:pt x="10643" y="2818"/>
                    <a:pt x="10452" y="2722"/>
                    <a:pt x="10281" y="2627"/>
                  </a:cubicBezTo>
                  <a:cubicBezTo>
                    <a:pt x="10110" y="2551"/>
                    <a:pt x="9938" y="2494"/>
                    <a:pt x="9767" y="2437"/>
                  </a:cubicBezTo>
                  <a:lnTo>
                    <a:pt x="8758" y="2113"/>
                  </a:lnTo>
                  <a:cubicBezTo>
                    <a:pt x="8396" y="1999"/>
                    <a:pt x="8073" y="1847"/>
                    <a:pt x="7711" y="1732"/>
                  </a:cubicBezTo>
                  <a:cubicBezTo>
                    <a:pt x="7368" y="1618"/>
                    <a:pt x="7007" y="1485"/>
                    <a:pt x="6664" y="1390"/>
                  </a:cubicBezTo>
                  <a:cubicBezTo>
                    <a:pt x="6321" y="1276"/>
                    <a:pt x="5960" y="1180"/>
                    <a:pt x="5598" y="1104"/>
                  </a:cubicBezTo>
                  <a:cubicBezTo>
                    <a:pt x="5255" y="1009"/>
                    <a:pt x="4874" y="933"/>
                    <a:pt x="4532" y="876"/>
                  </a:cubicBezTo>
                  <a:cubicBezTo>
                    <a:pt x="4189" y="819"/>
                    <a:pt x="3827" y="781"/>
                    <a:pt x="3485" y="742"/>
                  </a:cubicBezTo>
                  <a:cubicBezTo>
                    <a:pt x="3142" y="704"/>
                    <a:pt x="2799" y="685"/>
                    <a:pt x="2457" y="647"/>
                  </a:cubicBezTo>
                  <a:cubicBezTo>
                    <a:pt x="2304" y="647"/>
                    <a:pt x="2171" y="628"/>
                    <a:pt x="1981" y="609"/>
                  </a:cubicBezTo>
                  <a:cubicBezTo>
                    <a:pt x="1809" y="590"/>
                    <a:pt x="1638" y="571"/>
                    <a:pt x="1448" y="533"/>
                  </a:cubicBezTo>
                  <a:cubicBezTo>
                    <a:pt x="1238" y="476"/>
                    <a:pt x="1029" y="438"/>
                    <a:pt x="819" y="381"/>
                  </a:cubicBezTo>
                  <a:cubicBezTo>
                    <a:pt x="724" y="343"/>
                    <a:pt x="610" y="305"/>
                    <a:pt x="515" y="267"/>
                  </a:cubicBezTo>
                  <a:cubicBezTo>
                    <a:pt x="419" y="228"/>
                    <a:pt x="343" y="171"/>
                    <a:pt x="267" y="133"/>
                  </a:cubicBezTo>
                  <a:lnTo>
                    <a:pt x="139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4725950" y="4486325"/>
              <a:ext cx="222775" cy="126725"/>
            </a:xfrm>
            <a:custGeom>
              <a:avLst/>
              <a:gdLst/>
              <a:ahLst/>
              <a:cxnLst/>
              <a:rect l="l" t="t" r="r" b="b"/>
              <a:pathLst>
                <a:path w="8911" h="5069" extrusionOk="0">
                  <a:moveTo>
                    <a:pt x="38" y="0"/>
                  </a:moveTo>
                  <a:cubicBezTo>
                    <a:pt x="31" y="0"/>
                    <a:pt x="25" y="1"/>
                    <a:pt x="19" y="4"/>
                  </a:cubicBezTo>
                  <a:cubicBezTo>
                    <a:pt x="19" y="4"/>
                    <a:pt x="0" y="23"/>
                    <a:pt x="0" y="23"/>
                  </a:cubicBezTo>
                  <a:lnTo>
                    <a:pt x="57" y="23"/>
                  </a:lnTo>
                  <a:lnTo>
                    <a:pt x="134" y="61"/>
                  </a:lnTo>
                  <a:cubicBezTo>
                    <a:pt x="191" y="99"/>
                    <a:pt x="229" y="118"/>
                    <a:pt x="286" y="156"/>
                  </a:cubicBezTo>
                  <a:cubicBezTo>
                    <a:pt x="400" y="233"/>
                    <a:pt x="495" y="328"/>
                    <a:pt x="610" y="423"/>
                  </a:cubicBezTo>
                  <a:lnTo>
                    <a:pt x="914" y="670"/>
                  </a:lnTo>
                  <a:cubicBezTo>
                    <a:pt x="1466" y="1127"/>
                    <a:pt x="2037" y="1565"/>
                    <a:pt x="2609" y="2003"/>
                  </a:cubicBezTo>
                  <a:cubicBezTo>
                    <a:pt x="2913" y="2232"/>
                    <a:pt x="3199" y="2441"/>
                    <a:pt x="3541" y="2631"/>
                  </a:cubicBezTo>
                  <a:cubicBezTo>
                    <a:pt x="3713" y="2727"/>
                    <a:pt x="3865" y="2841"/>
                    <a:pt x="4036" y="2917"/>
                  </a:cubicBezTo>
                  <a:cubicBezTo>
                    <a:pt x="4208" y="3012"/>
                    <a:pt x="4379" y="3107"/>
                    <a:pt x="4550" y="3183"/>
                  </a:cubicBezTo>
                  <a:cubicBezTo>
                    <a:pt x="4874" y="3355"/>
                    <a:pt x="5179" y="3526"/>
                    <a:pt x="5521" y="3698"/>
                  </a:cubicBezTo>
                  <a:cubicBezTo>
                    <a:pt x="5883" y="3869"/>
                    <a:pt x="6245" y="4021"/>
                    <a:pt x="6587" y="4154"/>
                  </a:cubicBezTo>
                  <a:cubicBezTo>
                    <a:pt x="6930" y="4288"/>
                    <a:pt x="7254" y="4402"/>
                    <a:pt x="7596" y="4535"/>
                  </a:cubicBezTo>
                  <a:cubicBezTo>
                    <a:pt x="7920" y="4649"/>
                    <a:pt x="8244" y="4783"/>
                    <a:pt x="8567" y="4916"/>
                  </a:cubicBezTo>
                  <a:cubicBezTo>
                    <a:pt x="8682" y="4973"/>
                    <a:pt x="8796" y="5011"/>
                    <a:pt x="8910" y="5068"/>
                  </a:cubicBezTo>
                  <a:lnTo>
                    <a:pt x="8758" y="4935"/>
                  </a:lnTo>
                  <a:cubicBezTo>
                    <a:pt x="8377" y="4592"/>
                    <a:pt x="7977" y="4307"/>
                    <a:pt x="7558" y="4021"/>
                  </a:cubicBezTo>
                  <a:cubicBezTo>
                    <a:pt x="7178" y="3755"/>
                    <a:pt x="6740" y="3545"/>
                    <a:pt x="6340" y="3317"/>
                  </a:cubicBezTo>
                  <a:lnTo>
                    <a:pt x="6111" y="3183"/>
                  </a:lnTo>
                  <a:cubicBezTo>
                    <a:pt x="5807" y="3012"/>
                    <a:pt x="5521" y="2822"/>
                    <a:pt x="5198" y="2669"/>
                  </a:cubicBezTo>
                  <a:cubicBezTo>
                    <a:pt x="4874" y="2517"/>
                    <a:pt x="4569" y="2384"/>
                    <a:pt x="4246" y="2232"/>
                  </a:cubicBezTo>
                  <a:cubicBezTo>
                    <a:pt x="4017" y="2136"/>
                    <a:pt x="3789" y="2022"/>
                    <a:pt x="3579" y="1927"/>
                  </a:cubicBezTo>
                  <a:cubicBezTo>
                    <a:pt x="3370" y="1832"/>
                    <a:pt x="3142" y="1718"/>
                    <a:pt x="2932" y="1622"/>
                  </a:cubicBezTo>
                  <a:cubicBezTo>
                    <a:pt x="2494" y="1394"/>
                    <a:pt x="2056" y="1165"/>
                    <a:pt x="1619" y="937"/>
                  </a:cubicBezTo>
                  <a:cubicBezTo>
                    <a:pt x="1314" y="766"/>
                    <a:pt x="1009" y="594"/>
                    <a:pt x="724" y="404"/>
                  </a:cubicBezTo>
                  <a:lnTo>
                    <a:pt x="495" y="252"/>
                  </a:lnTo>
                  <a:cubicBezTo>
                    <a:pt x="400" y="176"/>
                    <a:pt x="286" y="99"/>
                    <a:pt x="153" y="42"/>
                  </a:cubicBezTo>
                  <a:cubicBezTo>
                    <a:pt x="136" y="42"/>
                    <a:pt x="7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4721675" y="4486425"/>
              <a:ext cx="220850" cy="207525"/>
            </a:xfrm>
            <a:custGeom>
              <a:avLst/>
              <a:gdLst/>
              <a:ahLst/>
              <a:cxnLst/>
              <a:rect l="l" t="t" r="r" b="b"/>
              <a:pathLst>
                <a:path w="8834" h="8301" extrusionOk="0">
                  <a:moveTo>
                    <a:pt x="0" y="0"/>
                  </a:moveTo>
                  <a:cubicBezTo>
                    <a:pt x="7" y="7"/>
                    <a:pt x="13" y="13"/>
                    <a:pt x="19" y="19"/>
                  </a:cubicBezTo>
                  <a:lnTo>
                    <a:pt x="19" y="19"/>
                  </a:lnTo>
                  <a:lnTo>
                    <a:pt x="19" y="19"/>
                  </a:lnTo>
                  <a:cubicBezTo>
                    <a:pt x="13" y="13"/>
                    <a:pt x="7" y="7"/>
                    <a:pt x="0" y="0"/>
                  </a:cubicBezTo>
                  <a:close/>
                  <a:moveTo>
                    <a:pt x="19" y="19"/>
                  </a:moveTo>
                  <a:lnTo>
                    <a:pt x="95" y="133"/>
                  </a:lnTo>
                  <a:cubicBezTo>
                    <a:pt x="171" y="210"/>
                    <a:pt x="228" y="286"/>
                    <a:pt x="286" y="381"/>
                  </a:cubicBezTo>
                  <a:lnTo>
                    <a:pt x="628" y="838"/>
                  </a:lnTo>
                  <a:cubicBezTo>
                    <a:pt x="914" y="1219"/>
                    <a:pt x="1218" y="1599"/>
                    <a:pt x="1523" y="1980"/>
                  </a:cubicBezTo>
                  <a:cubicBezTo>
                    <a:pt x="1694" y="2170"/>
                    <a:pt x="1847" y="2361"/>
                    <a:pt x="1999" y="2551"/>
                  </a:cubicBezTo>
                  <a:cubicBezTo>
                    <a:pt x="2170" y="2742"/>
                    <a:pt x="2342" y="2932"/>
                    <a:pt x="2513" y="3122"/>
                  </a:cubicBezTo>
                  <a:cubicBezTo>
                    <a:pt x="2703" y="3351"/>
                    <a:pt x="2913" y="3541"/>
                    <a:pt x="3103" y="3770"/>
                  </a:cubicBezTo>
                  <a:cubicBezTo>
                    <a:pt x="3313" y="3998"/>
                    <a:pt x="3522" y="4227"/>
                    <a:pt x="3750" y="4436"/>
                  </a:cubicBezTo>
                  <a:cubicBezTo>
                    <a:pt x="4188" y="4874"/>
                    <a:pt x="4664" y="5293"/>
                    <a:pt x="5178" y="5692"/>
                  </a:cubicBezTo>
                  <a:cubicBezTo>
                    <a:pt x="5464" y="5940"/>
                    <a:pt x="5768" y="6168"/>
                    <a:pt x="6035" y="6378"/>
                  </a:cubicBezTo>
                  <a:cubicBezTo>
                    <a:pt x="6321" y="6587"/>
                    <a:pt x="6568" y="6759"/>
                    <a:pt x="6873" y="6987"/>
                  </a:cubicBezTo>
                  <a:cubicBezTo>
                    <a:pt x="7177" y="7216"/>
                    <a:pt x="7482" y="7444"/>
                    <a:pt x="7805" y="7634"/>
                  </a:cubicBezTo>
                  <a:lnTo>
                    <a:pt x="7882" y="7730"/>
                  </a:lnTo>
                  <a:cubicBezTo>
                    <a:pt x="8205" y="7920"/>
                    <a:pt x="8510" y="8110"/>
                    <a:pt x="8834" y="8301"/>
                  </a:cubicBezTo>
                  <a:cubicBezTo>
                    <a:pt x="8567" y="8015"/>
                    <a:pt x="8300" y="7749"/>
                    <a:pt x="8034" y="7463"/>
                  </a:cubicBezTo>
                  <a:cubicBezTo>
                    <a:pt x="7882" y="7273"/>
                    <a:pt x="7729" y="7082"/>
                    <a:pt x="7558" y="6892"/>
                  </a:cubicBezTo>
                  <a:cubicBezTo>
                    <a:pt x="7101" y="6340"/>
                    <a:pt x="6587" y="5826"/>
                    <a:pt x="6073" y="5312"/>
                  </a:cubicBezTo>
                  <a:cubicBezTo>
                    <a:pt x="5807" y="5064"/>
                    <a:pt x="5540" y="4817"/>
                    <a:pt x="5254" y="4569"/>
                  </a:cubicBezTo>
                  <a:cubicBezTo>
                    <a:pt x="4969" y="4322"/>
                    <a:pt x="4683" y="4055"/>
                    <a:pt x="4398" y="3808"/>
                  </a:cubicBezTo>
                  <a:cubicBezTo>
                    <a:pt x="4131" y="3560"/>
                    <a:pt x="3846" y="3332"/>
                    <a:pt x="3560" y="3103"/>
                  </a:cubicBezTo>
                  <a:cubicBezTo>
                    <a:pt x="3274" y="2856"/>
                    <a:pt x="2970" y="2627"/>
                    <a:pt x="2684" y="2418"/>
                  </a:cubicBezTo>
                  <a:cubicBezTo>
                    <a:pt x="2399" y="2190"/>
                    <a:pt x="2132" y="1961"/>
                    <a:pt x="1866" y="1733"/>
                  </a:cubicBezTo>
                  <a:cubicBezTo>
                    <a:pt x="1580" y="1504"/>
                    <a:pt x="1295" y="1276"/>
                    <a:pt x="1028" y="1047"/>
                  </a:cubicBezTo>
                  <a:cubicBezTo>
                    <a:pt x="838" y="876"/>
                    <a:pt x="628" y="686"/>
                    <a:pt x="476" y="514"/>
                  </a:cubicBezTo>
                  <a:cubicBezTo>
                    <a:pt x="329" y="349"/>
                    <a:pt x="183" y="184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4726025" y="3877200"/>
              <a:ext cx="62775" cy="603050"/>
            </a:xfrm>
            <a:custGeom>
              <a:avLst/>
              <a:gdLst/>
              <a:ahLst/>
              <a:cxnLst/>
              <a:rect l="l" t="t" r="r" b="b"/>
              <a:pathLst>
                <a:path w="2511" h="24122" extrusionOk="0">
                  <a:moveTo>
                    <a:pt x="2510" y="1"/>
                  </a:moveTo>
                  <a:lnTo>
                    <a:pt x="2510" y="1"/>
                  </a:lnTo>
                  <a:cubicBezTo>
                    <a:pt x="2472" y="210"/>
                    <a:pt x="2434" y="420"/>
                    <a:pt x="2396" y="591"/>
                  </a:cubicBezTo>
                  <a:lnTo>
                    <a:pt x="2263" y="1143"/>
                  </a:lnTo>
                  <a:cubicBezTo>
                    <a:pt x="2225" y="1371"/>
                    <a:pt x="2168" y="1581"/>
                    <a:pt x="2111" y="1847"/>
                  </a:cubicBezTo>
                  <a:cubicBezTo>
                    <a:pt x="2053" y="2095"/>
                    <a:pt x="1996" y="2342"/>
                    <a:pt x="1939" y="2571"/>
                  </a:cubicBezTo>
                  <a:cubicBezTo>
                    <a:pt x="1882" y="2818"/>
                    <a:pt x="1825" y="3047"/>
                    <a:pt x="1787" y="3294"/>
                  </a:cubicBezTo>
                  <a:cubicBezTo>
                    <a:pt x="1730" y="3542"/>
                    <a:pt x="1692" y="3770"/>
                    <a:pt x="1654" y="4018"/>
                  </a:cubicBezTo>
                  <a:cubicBezTo>
                    <a:pt x="1577" y="4494"/>
                    <a:pt x="1501" y="4970"/>
                    <a:pt x="1406" y="5446"/>
                  </a:cubicBezTo>
                  <a:lnTo>
                    <a:pt x="1349" y="5807"/>
                  </a:lnTo>
                  <a:lnTo>
                    <a:pt x="1311" y="6055"/>
                  </a:lnTo>
                  <a:lnTo>
                    <a:pt x="1311" y="6093"/>
                  </a:lnTo>
                  <a:lnTo>
                    <a:pt x="1311" y="6150"/>
                  </a:lnTo>
                  <a:lnTo>
                    <a:pt x="1292" y="6283"/>
                  </a:lnTo>
                  <a:cubicBezTo>
                    <a:pt x="1254" y="6531"/>
                    <a:pt x="1216" y="6816"/>
                    <a:pt x="1197" y="7045"/>
                  </a:cubicBezTo>
                  <a:cubicBezTo>
                    <a:pt x="1178" y="7273"/>
                    <a:pt x="1159" y="7483"/>
                    <a:pt x="1121" y="7711"/>
                  </a:cubicBezTo>
                  <a:cubicBezTo>
                    <a:pt x="1082" y="7959"/>
                    <a:pt x="1044" y="8187"/>
                    <a:pt x="1025" y="8453"/>
                  </a:cubicBezTo>
                  <a:cubicBezTo>
                    <a:pt x="987" y="8720"/>
                    <a:pt x="968" y="8987"/>
                    <a:pt x="930" y="9234"/>
                  </a:cubicBezTo>
                  <a:cubicBezTo>
                    <a:pt x="892" y="9729"/>
                    <a:pt x="835" y="10224"/>
                    <a:pt x="797" y="10719"/>
                  </a:cubicBezTo>
                  <a:cubicBezTo>
                    <a:pt x="740" y="11214"/>
                    <a:pt x="702" y="11728"/>
                    <a:pt x="664" y="12223"/>
                  </a:cubicBezTo>
                  <a:cubicBezTo>
                    <a:pt x="607" y="12699"/>
                    <a:pt x="568" y="13194"/>
                    <a:pt x="511" y="13670"/>
                  </a:cubicBezTo>
                  <a:cubicBezTo>
                    <a:pt x="454" y="14184"/>
                    <a:pt x="397" y="14698"/>
                    <a:pt x="359" y="15212"/>
                  </a:cubicBezTo>
                  <a:cubicBezTo>
                    <a:pt x="321" y="15459"/>
                    <a:pt x="302" y="15707"/>
                    <a:pt x="283" y="15954"/>
                  </a:cubicBezTo>
                  <a:cubicBezTo>
                    <a:pt x="245" y="16202"/>
                    <a:pt x="245" y="16449"/>
                    <a:pt x="226" y="16697"/>
                  </a:cubicBezTo>
                  <a:cubicBezTo>
                    <a:pt x="207" y="16963"/>
                    <a:pt x="207" y="17192"/>
                    <a:pt x="188" y="17439"/>
                  </a:cubicBezTo>
                  <a:cubicBezTo>
                    <a:pt x="169" y="17668"/>
                    <a:pt x="169" y="17915"/>
                    <a:pt x="169" y="18144"/>
                  </a:cubicBezTo>
                  <a:cubicBezTo>
                    <a:pt x="169" y="18486"/>
                    <a:pt x="169" y="18848"/>
                    <a:pt x="169" y="19172"/>
                  </a:cubicBezTo>
                  <a:cubicBezTo>
                    <a:pt x="169" y="19476"/>
                    <a:pt x="169" y="19800"/>
                    <a:pt x="150" y="20124"/>
                  </a:cubicBezTo>
                  <a:cubicBezTo>
                    <a:pt x="112" y="20447"/>
                    <a:pt x="93" y="20771"/>
                    <a:pt x="73" y="21114"/>
                  </a:cubicBezTo>
                  <a:cubicBezTo>
                    <a:pt x="54" y="21609"/>
                    <a:pt x="35" y="22123"/>
                    <a:pt x="16" y="22618"/>
                  </a:cubicBezTo>
                  <a:cubicBezTo>
                    <a:pt x="1" y="23030"/>
                    <a:pt x="11" y="23442"/>
                    <a:pt x="37" y="23865"/>
                  </a:cubicBezTo>
                  <a:lnTo>
                    <a:pt x="37" y="23865"/>
                  </a:lnTo>
                  <a:cubicBezTo>
                    <a:pt x="58" y="23030"/>
                    <a:pt x="134" y="22196"/>
                    <a:pt x="264" y="21380"/>
                  </a:cubicBezTo>
                  <a:cubicBezTo>
                    <a:pt x="321" y="21038"/>
                    <a:pt x="378" y="20695"/>
                    <a:pt x="435" y="20333"/>
                  </a:cubicBezTo>
                  <a:cubicBezTo>
                    <a:pt x="511" y="19857"/>
                    <a:pt x="568" y="19362"/>
                    <a:pt x="607" y="18867"/>
                  </a:cubicBezTo>
                  <a:cubicBezTo>
                    <a:pt x="626" y="18620"/>
                    <a:pt x="645" y="18372"/>
                    <a:pt x="664" y="18106"/>
                  </a:cubicBezTo>
                  <a:cubicBezTo>
                    <a:pt x="683" y="17858"/>
                    <a:pt x="702" y="17592"/>
                    <a:pt x="721" y="17344"/>
                  </a:cubicBezTo>
                  <a:cubicBezTo>
                    <a:pt x="740" y="17097"/>
                    <a:pt x="759" y="16849"/>
                    <a:pt x="778" y="16583"/>
                  </a:cubicBezTo>
                  <a:cubicBezTo>
                    <a:pt x="816" y="16335"/>
                    <a:pt x="835" y="16088"/>
                    <a:pt x="873" y="15840"/>
                  </a:cubicBezTo>
                  <a:cubicBezTo>
                    <a:pt x="930" y="15364"/>
                    <a:pt x="1006" y="14888"/>
                    <a:pt x="1063" y="14412"/>
                  </a:cubicBezTo>
                  <a:cubicBezTo>
                    <a:pt x="1140" y="13994"/>
                    <a:pt x="1197" y="13575"/>
                    <a:pt x="1254" y="13156"/>
                  </a:cubicBezTo>
                  <a:cubicBezTo>
                    <a:pt x="1292" y="12718"/>
                    <a:pt x="1349" y="12299"/>
                    <a:pt x="1406" y="11880"/>
                  </a:cubicBezTo>
                  <a:cubicBezTo>
                    <a:pt x="1463" y="11385"/>
                    <a:pt x="1520" y="10909"/>
                    <a:pt x="1596" y="10414"/>
                  </a:cubicBezTo>
                  <a:cubicBezTo>
                    <a:pt x="1654" y="9900"/>
                    <a:pt x="1711" y="9386"/>
                    <a:pt x="1749" y="8910"/>
                  </a:cubicBezTo>
                  <a:cubicBezTo>
                    <a:pt x="1806" y="8434"/>
                    <a:pt x="1863" y="7959"/>
                    <a:pt x="1920" y="7483"/>
                  </a:cubicBezTo>
                  <a:cubicBezTo>
                    <a:pt x="1939" y="7216"/>
                    <a:pt x="1958" y="6930"/>
                    <a:pt x="1996" y="6683"/>
                  </a:cubicBezTo>
                  <a:cubicBezTo>
                    <a:pt x="2015" y="6435"/>
                    <a:pt x="2053" y="6188"/>
                    <a:pt x="2072" y="5940"/>
                  </a:cubicBezTo>
                  <a:cubicBezTo>
                    <a:pt x="2130" y="5465"/>
                    <a:pt x="2187" y="5008"/>
                    <a:pt x="2206" y="4513"/>
                  </a:cubicBezTo>
                  <a:cubicBezTo>
                    <a:pt x="2244" y="4018"/>
                    <a:pt x="2263" y="3523"/>
                    <a:pt x="2320" y="3009"/>
                  </a:cubicBezTo>
                  <a:cubicBezTo>
                    <a:pt x="2358" y="2514"/>
                    <a:pt x="2415" y="2000"/>
                    <a:pt x="2453" y="1505"/>
                  </a:cubicBezTo>
                  <a:cubicBezTo>
                    <a:pt x="2472" y="1238"/>
                    <a:pt x="2472" y="991"/>
                    <a:pt x="2491" y="743"/>
                  </a:cubicBezTo>
                  <a:cubicBezTo>
                    <a:pt x="2510" y="496"/>
                    <a:pt x="2510" y="248"/>
                    <a:pt x="2510" y="1"/>
                  </a:cubicBezTo>
                  <a:close/>
                  <a:moveTo>
                    <a:pt x="37" y="23865"/>
                  </a:moveTo>
                  <a:cubicBezTo>
                    <a:pt x="36" y="23887"/>
                    <a:pt x="36" y="23909"/>
                    <a:pt x="35" y="23931"/>
                  </a:cubicBezTo>
                  <a:lnTo>
                    <a:pt x="35" y="24084"/>
                  </a:lnTo>
                  <a:lnTo>
                    <a:pt x="54" y="24122"/>
                  </a:lnTo>
                  <a:cubicBezTo>
                    <a:pt x="48" y="24036"/>
                    <a:pt x="42" y="23950"/>
                    <a:pt x="37" y="23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659800" y="3880050"/>
              <a:ext cx="70450" cy="618775"/>
            </a:xfrm>
            <a:custGeom>
              <a:avLst/>
              <a:gdLst/>
              <a:ahLst/>
              <a:cxnLst/>
              <a:rect l="l" t="t" r="r" b="b"/>
              <a:pathLst>
                <a:path w="2818" h="24751" extrusionOk="0">
                  <a:moveTo>
                    <a:pt x="209" y="1"/>
                  </a:moveTo>
                  <a:cubicBezTo>
                    <a:pt x="190" y="229"/>
                    <a:pt x="171" y="496"/>
                    <a:pt x="152" y="705"/>
                  </a:cubicBezTo>
                  <a:cubicBezTo>
                    <a:pt x="133" y="915"/>
                    <a:pt x="114" y="1124"/>
                    <a:pt x="114" y="1334"/>
                  </a:cubicBezTo>
                  <a:cubicBezTo>
                    <a:pt x="76" y="1943"/>
                    <a:pt x="57" y="2514"/>
                    <a:pt x="19" y="3142"/>
                  </a:cubicBezTo>
                  <a:cubicBezTo>
                    <a:pt x="0" y="3770"/>
                    <a:pt x="0" y="4399"/>
                    <a:pt x="0" y="5046"/>
                  </a:cubicBezTo>
                  <a:lnTo>
                    <a:pt x="0" y="5351"/>
                  </a:lnTo>
                  <a:lnTo>
                    <a:pt x="0" y="5674"/>
                  </a:lnTo>
                  <a:cubicBezTo>
                    <a:pt x="0" y="6036"/>
                    <a:pt x="0" y="6398"/>
                    <a:pt x="38" y="6759"/>
                  </a:cubicBezTo>
                  <a:cubicBezTo>
                    <a:pt x="57" y="7369"/>
                    <a:pt x="95" y="7997"/>
                    <a:pt x="152" y="8606"/>
                  </a:cubicBezTo>
                  <a:cubicBezTo>
                    <a:pt x="190" y="8930"/>
                    <a:pt x="209" y="9253"/>
                    <a:pt x="248" y="9558"/>
                  </a:cubicBezTo>
                  <a:cubicBezTo>
                    <a:pt x="267" y="9882"/>
                    <a:pt x="286" y="10224"/>
                    <a:pt x="324" y="10529"/>
                  </a:cubicBezTo>
                  <a:cubicBezTo>
                    <a:pt x="362" y="10852"/>
                    <a:pt x="400" y="11157"/>
                    <a:pt x="419" y="11481"/>
                  </a:cubicBezTo>
                  <a:cubicBezTo>
                    <a:pt x="438" y="11804"/>
                    <a:pt x="457" y="12128"/>
                    <a:pt x="476" y="12433"/>
                  </a:cubicBezTo>
                  <a:cubicBezTo>
                    <a:pt x="495" y="12737"/>
                    <a:pt x="533" y="13004"/>
                    <a:pt x="590" y="13346"/>
                  </a:cubicBezTo>
                  <a:cubicBezTo>
                    <a:pt x="628" y="13689"/>
                    <a:pt x="685" y="14032"/>
                    <a:pt x="723" y="14355"/>
                  </a:cubicBezTo>
                  <a:cubicBezTo>
                    <a:pt x="781" y="14679"/>
                    <a:pt x="819" y="15003"/>
                    <a:pt x="895" y="15307"/>
                  </a:cubicBezTo>
                  <a:cubicBezTo>
                    <a:pt x="952" y="15631"/>
                    <a:pt x="1028" y="15955"/>
                    <a:pt x="1104" y="16259"/>
                  </a:cubicBezTo>
                  <a:cubicBezTo>
                    <a:pt x="1238" y="16888"/>
                    <a:pt x="1333" y="17497"/>
                    <a:pt x="1428" y="18106"/>
                  </a:cubicBezTo>
                  <a:cubicBezTo>
                    <a:pt x="1485" y="18601"/>
                    <a:pt x="1580" y="19115"/>
                    <a:pt x="1675" y="19572"/>
                  </a:cubicBezTo>
                  <a:cubicBezTo>
                    <a:pt x="1771" y="20048"/>
                    <a:pt x="1866" y="20505"/>
                    <a:pt x="1961" y="20962"/>
                  </a:cubicBezTo>
                  <a:cubicBezTo>
                    <a:pt x="2037" y="21285"/>
                    <a:pt x="2094" y="21609"/>
                    <a:pt x="2170" y="21933"/>
                  </a:cubicBezTo>
                  <a:cubicBezTo>
                    <a:pt x="2227" y="22275"/>
                    <a:pt x="2304" y="22618"/>
                    <a:pt x="2361" y="22923"/>
                  </a:cubicBezTo>
                  <a:cubicBezTo>
                    <a:pt x="2437" y="23227"/>
                    <a:pt x="2494" y="23551"/>
                    <a:pt x="2570" y="23855"/>
                  </a:cubicBezTo>
                  <a:cubicBezTo>
                    <a:pt x="2627" y="24141"/>
                    <a:pt x="2703" y="24446"/>
                    <a:pt x="2799" y="24750"/>
                  </a:cubicBezTo>
                  <a:lnTo>
                    <a:pt x="2818" y="24750"/>
                  </a:lnTo>
                  <a:cubicBezTo>
                    <a:pt x="2742" y="24407"/>
                    <a:pt x="2665" y="24065"/>
                    <a:pt x="2627" y="23741"/>
                  </a:cubicBezTo>
                  <a:cubicBezTo>
                    <a:pt x="2589" y="23475"/>
                    <a:pt x="2570" y="23227"/>
                    <a:pt x="2532" y="22961"/>
                  </a:cubicBezTo>
                  <a:cubicBezTo>
                    <a:pt x="2513" y="22656"/>
                    <a:pt x="2475" y="22370"/>
                    <a:pt x="2456" y="22066"/>
                  </a:cubicBezTo>
                  <a:cubicBezTo>
                    <a:pt x="2418" y="21742"/>
                    <a:pt x="2399" y="21419"/>
                    <a:pt x="2380" y="21114"/>
                  </a:cubicBezTo>
                  <a:cubicBezTo>
                    <a:pt x="2342" y="20486"/>
                    <a:pt x="2285" y="19857"/>
                    <a:pt x="2247" y="19229"/>
                  </a:cubicBezTo>
                  <a:cubicBezTo>
                    <a:pt x="2227" y="18906"/>
                    <a:pt x="2227" y="18582"/>
                    <a:pt x="2208" y="18277"/>
                  </a:cubicBezTo>
                  <a:cubicBezTo>
                    <a:pt x="2189" y="17954"/>
                    <a:pt x="2151" y="17649"/>
                    <a:pt x="2132" y="17344"/>
                  </a:cubicBezTo>
                  <a:cubicBezTo>
                    <a:pt x="2075" y="16716"/>
                    <a:pt x="1942" y="16088"/>
                    <a:pt x="1866" y="15498"/>
                  </a:cubicBezTo>
                  <a:cubicBezTo>
                    <a:pt x="1790" y="14889"/>
                    <a:pt x="1733" y="14298"/>
                    <a:pt x="1656" y="13708"/>
                  </a:cubicBezTo>
                  <a:cubicBezTo>
                    <a:pt x="1637" y="13423"/>
                    <a:pt x="1599" y="13156"/>
                    <a:pt x="1580" y="12871"/>
                  </a:cubicBezTo>
                  <a:cubicBezTo>
                    <a:pt x="1542" y="12566"/>
                    <a:pt x="1542" y="12261"/>
                    <a:pt x="1523" y="11957"/>
                  </a:cubicBezTo>
                  <a:cubicBezTo>
                    <a:pt x="1504" y="11652"/>
                    <a:pt x="1485" y="11347"/>
                    <a:pt x="1466" y="11043"/>
                  </a:cubicBezTo>
                  <a:cubicBezTo>
                    <a:pt x="1428" y="10719"/>
                    <a:pt x="1409" y="10415"/>
                    <a:pt x="1371" y="10091"/>
                  </a:cubicBezTo>
                  <a:cubicBezTo>
                    <a:pt x="1352" y="9786"/>
                    <a:pt x="1333" y="9463"/>
                    <a:pt x="1314" y="9158"/>
                  </a:cubicBezTo>
                  <a:cubicBezTo>
                    <a:pt x="1276" y="8854"/>
                    <a:pt x="1257" y="8568"/>
                    <a:pt x="1218" y="8263"/>
                  </a:cubicBezTo>
                  <a:cubicBezTo>
                    <a:pt x="1180" y="7635"/>
                    <a:pt x="1161" y="7026"/>
                    <a:pt x="1123" y="6398"/>
                  </a:cubicBezTo>
                  <a:cubicBezTo>
                    <a:pt x="1104" y="6093"/>
                    <a:pt x="1085" y="5807"/>
                    <a:pt x="1047" y="5484"/>
                  </a:cubicBezTo>
                  <a:cubicBezTo>
                    <a:pt x="990" y="5160"/>
                    <a:pt x="952" y="4817"/>
                    <a:pt x="895" y="4494"/>
                  </a:cubicBezTo>
                  <a:lnTo>
                    <a:pt x="857" y="4227"/>
                  </a:lnTo>
                  <a:cubicBezTo>
                    <a:pt x="781" y="3713"/>
                    <a:pt x="723" y="3218"/>
                    <a:pt x="647" y="2704"/>
                  </a:cubicBezTo>
                  <a:lnTo>
                    <a:pt x="647" y="2685"/>
                  </a:lnTo>
                  <a:cubicBezTo>
                    <a:pt x="590" y="2247"/>
                    <a:pt x="514" y="1810"/>
                    <a:pt x="438" y="1372"/>
                  </a:cubicBezTo>
                  <a:cubicBezTo>
                    <a:pt x="400" y="1143"/>
                    <a:pt x="362" y="953"/>
                    <a:pt x="324" y="705"/>
                  </a:cubicBezTo>
                  <a:cubicBezTo>
                    <a:pt x="286" y="477"/>
                    <a:pt x="248" y="229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579825" y="3909575"/>
              <a:ext cx="158050" cy="595425"/>
            </a:xfrm>
            <a:custGeom>
              <a:avLst/>
              <a:gdLst/>
              <a:ahLst/>
              <a:cxnLst/>
              <a:rect l="l" t="t" r="r" b="b"/>
              <a:pathLst>
                <a:path w="6322" h="23817" extrusionOk="0">
                  <a:moveTo>
                    <a:pt x="1" y="0"/>
                  </a:moveTo>
                  <a:cubicBezTo>
                    <a:pt x="20" y="172"/>
                    <a:pt x="20" y="343"/>
                    <a:pt x="39" y="514"/>
                  </a:cubicBezTo>
                  <a:cubicBezTo>
                    <a:pt x="39" y="609"/>
                    <a:pt x="58" y="724"/>
                    <a:pt x="58" y="781"/>
                  </a:cubicBezTo>
                  <a:cubicBezTo>
                    <a:pt x="58" y="838"/>
                    <a:pt x="96" y="895"/>
                    <a:pt x="96" y="952"/>
                  </a:cubicBezTo>
                  <a:cubicBezTo>
                    <a:pt x="115" y="1104"/>
                    <a:pt x="153" y="1257"/>
                    <a:pt x="172" y="1428"/>
                  </a:cubicBezTo>
                  <a:cubicBezTo>
                    <a:pt x="229" y="1695"/>
                    <a:pt x="286" y="1980"/>
                    <a:pt x="324" y="2247"/>
                  </a:cubicBezTo>
                  <a:cubicBezTo>
                    <a:pt x="439" y="2856"/>
                    <a:pt x="534" y="3484"/>
                    <a:pt x="648" y="4112"/>
                  </a:cubicBezTo>
                  <a:cubicBezTo>
                    <a:pt x="762" y="4684"/>
                    <a:pt x="857" y="5255"/>
                    <a:pt x="953" y="5826"/>
                  </a:cubicBezTo>
                  <a:cubicBezTo>
                    <a:pt x="1010" y="6130"/>
                    <a:pt x="1048" y="6416"/>
                    <a:pt x="1105" y="6721"/>
                  </a:cubicBezTo>
                  <a:cubicBezTo>
                    <a:pt x="1162" y="7025"/>
                    <a:pt x="1200" y="7311"/>
                    <a:pt x="1257" y="7615"/>
                  </a:cubicBezTo>
                  <a:cubicBezTo>
                    <a:pt x="1314" y="7901"/>
                    <a:pt x="1352" y="8187"/>
                    <a:pt x="1429" y="8510"/>
                  </a:cubicBezTo>
                  <a:cubicBezTo>
                    <a:pt x="1486" y="8815"/>
                    <a:pt x="1562" y="9157"/>
                    <a:pt x="1619" y="9462"/>
                  </a:cubicBezTo>
                  <a:cubicBezTo>
                    <a:pt x="1676" y="9748"/>
                    <a:pt x="1752" y="10052"/>
                    <a:pt x="1809" y="10338"/>
                  </a:cubicBezTo>
                  <a:cubicBezTo>
                    <a:pt x="1885" y="10623"/>
                    <a:pt x="1962" y="10871"/>
                    <a:pt x="2038" y="11175"/>
                  </a:cubicBezTo>
                  <a:cubicBezTo>
                    <a:pt x="2114" y="11480"/>
                    <a:pt x="2209" y="11785"/>
                    <a:pt x="2266" y="12089"/>
                  </a:cubicBezTo>
                  <a:cubicBezTo>
                    <a:pt x="2342" y="12413"/>
                    <a:pt x="2438" y="12756"/>
                    <a:pt x="2514" y="13041"/>
                  </a:cubicBezTo>
                  <a:cubicBezTo>
                    <a:pt x="2590" y="13308"/>
                    <a:pt x="2666" y="13593"/>
                    <a:pt x="2742" y="13860"/>
                  </a:cubicBezTo>
                  <a:cubicBezTo>
                    <a:pt x="2856" y="14203"/>
                    <a:pt x="2952" y="14545"/>
                    <a:pt x="3047" y="14888"/>
                  </a:cubicBezTo>
                  <a:lnTo>
                    <a:pt x="3047" y="14850"/>
                  </a:lnTo>
                  <a:cubicBezTo>
                    <a:pt x="3199" y="15421"/>
                    <a:pt x="3389" y="16011"/>
                    <a:pt x="3561" y="16582"/>
                  </a:cubicBezTo>
                  <a:cubicBezTo>
                    <a:pt x="3637" y="16868"/>
                    <a:pt x="3713" y="17134"/>
                    <a:pt x="3827" y="17439"/>
                  </a:cubicBezTo>
                  <a:cubicBezTo>
                    <a:pt x="3922" y="17744"/>
                    <a:pt x="4037" y="18029"/>
                    <a:pt x="4132" y="18334"/>
                  </a:cubicBezTo>
                  <a:cubicBezTo>
                    <a:pt x="4341" y="18924"/>
                    <a:pt x="4532" y="19514"/>
                    <a:pt x="4741" y="20104"/>
                  </a:cubicBezTo>
                  <a:cubicBezTo>
                    <a:pt x="4836" y="20390"/>
                    <a:pt x="4912" y="20656"/>
                    <a:pt x="5046" y="20961"/>
                  </a:cubicBezTo>
                  <a:cubicBezTo>
                    <a:pt x="5160" y="21247"/>
                    <a:pt x="5255" y="21513"/>
                    <a:pt x="5388" y="21856"/>
                  </a:cubicBezTo>
                  <a:cubicBezTo>
                    <a:pt x="5541" y="22179"/>
                    <a:pt x="5674" y="22503"/>
                    <a:pt x="5845" y="22827"/>
                  </a:cubicBezTo>
                  <a:cubicBezTo>
                    <a:pt x="5998" y="23150"/>
                    <a:pt x="6169" y="23493"/>
                    <a:pt x="6321" y="23817"/>
                  </a:cubicBezTo>
                  <a:cubicBezTo>
                    <a:pt x="6264" y="23569"/>
                    <a:pt x="6188" y="23322"/>
                    <a:pt x="6112" y="23055"/>
                  </a:cubicBezTo>
                  <a:cubicBezTo>
                    <a:pt x="5960" y="22522"/>
                    <a:pt x="5826" y="21970"/>
                    <a:pt x="5674" y="21437"/>
                  </a:cubicBezTo>
                  <a:cubicBezTo>
                    <a:pt x="5541" y="20904"/>
                    <a:pt x="5407" y="20371"/>
                    <a:pt x="5274" y="19838"/>
                  </a:cubicBezTo>
                  <a:cubicBezTo>
                    <a:pt x="5198" y="19533"/>
                    <a:pt x="5122" y="19209"/>
                    <a:pt x="5046" y="18905"/>
                  </a:cubicBezTo>
                  <a:cubicBezTo>
                    <a:pt x="4951" y="18600"/>
                    <a:pt x="4855" y="18315"/>
                    <a:pt x="4760" y="18010"/>
                  </a:cubicBezTo>
                  <a:cubicBezTo>
                    <a:pt x="4551" y="17439"/>
                    <a:pt x="4360" y="16830"/>
                    <a:pt x="4170" y="16240"/>
                  </a:cubicBezTo>
                  <a:cubicBezTo>
                    <a:pt x="3980" y="15649"/>
                    <a:pt x="3770" y="15059"/>
                    <a:pt x="3580" y="14488"/>
                  </a:cubicBezTo>
                  <a:cubicBezTo>
                    <a:pt x="3389" y="13898"/>
                    <a:pt x="3199" y="13308"/>
                    <a:pt x="3009" y="12718"/>
                  </a:cubicBezTo>
                  <a:lnTo>
                    <a:pt x="3009" y="12737"/>
                  </a:lnTo>
                  <a:cubicBezTo>
                    <a:pt x="2913" y="12337"/>
                    <a:pt x="2799" y="11937"/>
                    <a:pt x="2666" y="11518"/>
                  </a:cubicBezTo>
                  <a:cubicBezTo>
                    <a:pt x="2552" y="11118"/>
                    <a:pt x="2438" y="10719"/>
                    <a:pt x="2323" y="10338"/>
                  </a:cubicBezTo>
                  <a:cubicBezTo>
                    <a:pt x="2266" y="10128"/>
                    <a:pt x="2209" y="9919"/>
                    <a:pt x="2152" y="9729"/>
                  </a:cubicBezTo>
                  <a:cubicBezTo>
                    <a:pt x="2114" y="9538"/>
                    <a:pt x="2057" y="9348"/>
                    <a:pt x="2019" y="9177"/>
                  </a:cubicBezTo>
                  <a:cubicBezTo>
                    <a:pt x="1904" y="8777"/>
                    <a:pt x="1809" y="8377"/>
                    <a:pt x="1733" y="7977"/>
                  </a:cubicBezTo>
                  <a:cubicBezTo>
                    <a:pt x="1600" y="7387"/>
                    <a:pt x="1505" y="6797"/>
                    <a:pt x="1371" y="6188"/>
                  </a:cubicBezTo>
                  <a:cubicBezTo>
                    <a:pt x="1238" y="5597"/>
                    <a:pt x="1105" y="4988"/>
                    <a:pt x="972" y="4379"/>
                  </a:cubicBezTo>
                  <a:cubicBezTo>
                    <a:pt x="819" y="3789"/>
                    <a:pt x="667" y="3180"/>
                    <a:pt x="534" y="2589"/>
                  </a:cubicBezTo>
                  <a:cubicBezTo>
                    <a:pt x="477" y="2285"/>
                    <a:pt x="420" y="1980"/>
                    <a:pt x="343" y="1676"/>
                  </a:cubicBezTo>
                  <a:cubicBezTo>
                    <a:pt x="305" y="1523"/>
                    <a:pt x="248" y="1352"/>
                    <a:pt x="210" y="1200"/>
                  </a:cubicBezTo>
                  <a:cubicBezTo>
                    <a:pt x="172" y="1066"/>
                    <a:pt x="153" y="933"/>
                    <a:pt x="115" y="800"/>
                  </a:cubicBezTo>
                  <a:lnTo>
                    <a:pt x="115" y="781"/>
                  </a:lnTo>
                  <a:cubicBezTo>
                    <a:pt x="96" y="629"/>
                    <a:pt x="77" y="476"/>
                    <a:pt x="58" y="3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501300" y="3925275"/>
              <a:ext cx="246100" cy="582575"/>
            </a:xfrm>
            <a:custGeom>
              <a:avLst/>
              <a:gdLst/>
              <a:ahLst/>
              <a:cxnLst/>
              <a:rect l="l" t="t" r="r" b="b"/>
              <a:pathLst>
                <a:path w="9844" h="23303" extrusionOk="0">
                  <a:moveTo>
                    <a:pt x="19" y="1"/>
                  </a:moveTo>
                  <a:cubicBezTo>
                    <a:pt x="0" y="39"/>
                    <a:pt x="0" y="77"/>
                    <a:pt x="0" y="96"/>
                  </a:cubicBezTo>
                  <a:cubicBezTo>
                    <a:pt x="0" y="153"/>
                    <a:pt x="19" y="210"/>
                    <a:pt x="39" y="267"/>
                  </a:cubicBezTo>
                  <a:cubicBezTo>
                    <a:pt x="77" y="362"/>
                    <a:pt x="115" y="457"/>
                    <a:pt x="153" y="553"/>
                  </a:cubicBezTo>
                  <a:cubicBezTo>
                    <a:pt x="210" y="724"/>
                    <a:pt x="267" y="895"/>
                    <a:pt x="343" y="1067"/>
                  </a:cubicBezTo>
                  <a:cubicBezTo>
                    <a:pt x="476" y="1409"/>
                    <a:pt x="572" y="1771"/>
                    <a:pt x="686" y="2114"/>
                  </a:cubicBezTo>
                  <a:cubicBezTo>
                    <a:pt x="724" y="2304"/>
                    <a:pt x="781" y="2494"/>
                    <a:pt x="838" y="2666"/>
                  </a:cubicBezTo>
                  <a:cubicBezTo>
                    <a:pt x="857" y="2780"/>
                    <a:pt x="895" y="2894"/>
                    <a:pt x="914" y="2989"/>
                  </a:cubicBezTo>
                  <a:lnTo>
                    <a:pt x="952" y="3123"/>
                  </a:lnTo>
                  <a:cubicBezTo>
                    <a:pt x="952" y="3142"/>
                    <a:pt x="971" y="3161"/>
                    <a:pt x="971" y="3180"/>
                  </a:cubicBezTo>
                  <a:lnTo>
                    <a:pt x="990" y="3256"/>
                  </a:lnTo>
                  <a:lnTo>
                    <a:pt x="1029" y="3389"/>
                  </a:lnTo>
                  <a:cubicBezTo>
                    <a:pt x="1124" y="3675"/>
                    <a:pt x="1200" y="3960"/>
                    <a:pt x="1295" y="4246"/>
                  </a:cubicBezTo>
                  <a:cubicBezTo>
                    <a:pt x="1466" y="4836"/>
                    <a:pt x="1638" y="5426"/>
                    <a:pt x="1847" y="6016"/>
                  </a:cubicBezTo>
                  <a:cubicBezTo>
                    <a:pt x="1942" y="6302"/>
                    <a:pt x="2057" y="6588"/>
                    <a:pt x="2171" y="6892"/>
                  </a:cubicBezTo>
                  <a:cubicBezTo>
                    <a:pt x="2285" y="7178"/>
                    <a:pt x="2399" y="7482"/>
                    <a:pt x="2494" y="7787"/>
                  </a:cubicBezTo>
                  <a:cubicBezTo>
                    <a:pt x="2723" y="8377"/>
                    <a:pt x="2932" y="9024"/>
                    <a:pt x="3142" y="9596"/>
                  </a:cubicBezTo>
                  <a:cubicBezTo>
                    <a:pt x="3332" y="10167"/>
                    <a:pt x="3522" y="10700"/>
                    <a:pt x="3770" y="11309"/>
                  </a:cubicBezTo>
                  <a:cubicBezTo>
                    <a:pt x="3998" y="11918"/>
                    <a:pt x="4265" y="12527"/>
                    <a:pt x="4474" y="13099"/>
                  </a:cubicBezTo>
                  <a:cubicBezTo>
                    <a:pt x="4684" y="13689"/>
                    <a:pt x="4931" y="14260"/>
                    <a:pt x="5160" y="14850"/>
                  </a:cubicBezTo>
                  <a:cubicBezTo>
                    <a:pt x="5407" y="15459"/>
                    <a:pt x="5674" y="16068"/>
                    <a:pt x="5940" y="16640"/>
                  </a:cubicBezTo>
                  <a:cubicBezTo>
                    <a:pt x="6207" y="17211"/>
                    <a:pt x="6473" y="17782"/>
                    <a:pt x="6740" y="18353"/>
                  </a:cubicBezTo>
                  <a:cubicBezTo>
                    <a:pt x="6892" y="18639"/>
                    <a:pt x="7025" y="18943"/>
                    <a:pt x="7159" y="19229"/>
                  </a:cubicBezTo>
                  <a:cubicBezTo>
                    <a:pt x="7292" y="19514"/>
                    <a:pt x="7444" y="19781"/>
                    <a:pt x="7597" y="20066"/>
                  </a:cubicBezTo>
                  <a:cubicBezTo>
                    <a:pt x="7768" y="20333"/>
                    <a:pt x="7920" y="20619"/>
                    <a:pt x="8092" y="20904"/>
                  </a:cubicBezTo>
                  <a:cubicBezTo>
                    <a:pt x="8282" y="21171"/>
                    <a:pt x="8453" y="21437"/>
                    <a:pt x="8644" y="21704"/>
                  </a:cubicBezTo>
                  <a:cubicBezTo>
                    <a:pt x="8739" y="21856"/>
                    <a:pt x="8834" y="21989"/>
                    <a:pt x="8929" y="22123"/>
                  </a:cubicBezTo>
                  <a:cubicBezTo>
                    <a:pt x="9024" y="22256"/>
                    <a:pt x="9120" y="22389"/>
                    <a:pt x="9234" y="22503"/>
                  </a:cubicBezTo>
                  <a:cubicBezTo>
                    <a:pt x="9420" y="22763"/>
                    <a:pt x="9624" y="23024"/>
                    <a:pt x="9828" y="23266"/>
                  </a:cubicBezTo>
                  <a:lnTo>
                    <a:pt x="9828" y="23266"/>
                  </a:lnTo>
                  <a:cubicBezTo>
                    <a:pt x="9754" y="23090"/>
                    <a:pt x="9665" y="22930"/>
                    <a:pt x="9576" y="22770"/>
                  </a:cubicBezTo>
                  <a:cubicBezTo>
                    <a:pt x="9310" y="22180"/>
                    <a:pt x="9024" y="21609"/>
                    <a:pt x="8758" y="21018"/>
                  </a:cubicBezTo>
                  <a:cubicBezTo>
                    <a:pt x="8625" y="20733"/>
                    <a:pt x="8510" y="20428"/>
                    <a:pt x="8377" y="20162"/>
                  </a:cubicBezTo>
                  <a:cubicBezTo>
                    <a:pt x="8244" y="19876"/>
                    <a:pt x="8130" y="19610"/>
                    <a:pt x="7996" y="19324"/>
                  </a:cubicBezTo>
                  <a:lnTo>
                    <a:pt x="7920" y="19134"/>
                  </a:lnTo>
                  <a:cubicBezTo>
                    <a:pt x="7768" y="18753"/>
                    <a:pt x="7597" y="18353"/>
                    <a:pt x="7444" y="17991"/>
                  </a:cubicBezTo>
                  <a:cubicBezTo>
                    <a:pt x="7292" y="17649"/>
                    <a:pt x="7102" y="17287"/>
                    <a:pt x="6911" y="16944"/>
                  </a:cubicBezTo>
                  <a:cubicBezTo>
                    <a:pt x="6759" y="16640"/>
                    <a:pt x="6607" y="16354"/>
                    <a:pt x="6454" y="16068"/>
                  </a:cubicBezTo>
                  <a:cubicBezTo>
                    <a:pt x="6302" y="15783"/>
                    <a:pt x="6169" y="15478"/>
                    <a:pt x="6035" y="15174"/>
                  </a:cubicBezTo>
                  <a:cubicBezTo>
                    <a:pt x="5769" y="14622"/>
                    <a:pt x="5521" y="14069"/>
                    <a:pt x="5274" y="13498"/>
                  </a:cubicBezTo>
                  <a:cubicBezTo>
                    <a:pt x="5084" y="13041"/>
                    <a:pt x="4893" y="12585"/>
                    <a:pt x="4703" y="12147"/>
                  </a:cubicBezTo>
                  <a:cubicBezTo>
                    <a:pt x="4512" y="11709"/>
                    <a:pt x="4303" y="11271"/>
                    <a:pt x="4113" y="10833"/>
                  </a:cubicBezTo>
                  <a:cubicBezTo>
                    <a:pt x="4017" y="10586"/>
                    <a:pt x="3922" y="10357"/>
                    <a:pt x="3808" y="10110"/>
                  </a:cubicBezTo>
                  <a:cubicBezTo>
                    <a:pt x="3580" y="9538"/>
                    <a:pt x="3389" y="8986"/>
                    <a:pt x="3161" y="8396"/>
                  </a:cubicBezTo>
                  <a:cubicBezTo>
                    <a:pt x="2913" y="7806"/>
                    <a:pt x="2685" y="7216"/>
                    <a:pt x="2437" y="6645"/>
                  </a:cubicBezTo>
                  <a:lnTo>
                    <a:pt x="2247" y="6188"/>
                  </a:lnTo>
                  <a:cubicBezTo>
                    <a:pt x="2171" y="5997"/>
                    <a:pt x="2095" y="5845"/>
                    <a:pt x="2018" y="5617"/>
                  </a:cubicBezTo>
                  <a:cubicBezTo>
                    <a:pt x="1923" y="5388"/>
                    <a:pt x="1847" y="5179"/>
                    <a:pt x="1752" y="4950"/>
                  </a:cubicBezTo>
                  <a:cubicBezTo>
                    <a:pt x="1619" y="4532"/>
                    <a:pt x="1466" y="4151"/>
                    <a:pt x="1333" y="3751"/>
                  </a:cubicBezTo>
                  <a:cubicBezTo>
                    <a:pt x="1219" y="3465"/>
                    <a:pt x="1124" y="3180"/>
                    <a:pt x="1009" y="2875"/>
                  </a:cubicBezTo>
                  <a:cubicBezTo>
                    <a:pt x="914" y="2571"/>
                    <a:pt x="800" y="2266"/>
                    <a:pt x="705" y="1961"/>
                  </a:cubicBezTo>
                  <a:cubicBezTo>
                    <a:pt x="610" y="1657"/>
                    <a:pt x="495" y="1352"/>
                    <a:pt x="381" y="1067"/>
                  </a:cubicBezTo>
                  <a:lnTo>
                    <a:pt x="191" y="610"/>
                  </a:lnTo>
                  <a:cubicBezTo>
                    <a:pt x="134" y="457"/>
                    <a:pt x="77" y="324"/>
                    <a:pt x="39" y="172"/>
                  </a:cubicBezTo>
                  <a:cubicBezTo>
                    <a:pt x="19" y="153"/>
                    <a:pt x="19" y="115"/>
                    <a:pt x="19" y="96"/>
                  </a:cubicBezTo>
                  <a:lnTo>
                    <a:pt x="19" y="58"/>
                  </a:lnTo>
                  <a:lnTo>
                    <a:pt x="19" y="20"/>
                  </a:lnTo>
                  <a:lnTo>
                    <a:pt x="19" y="1"/>
                  </a:lnTo>
                  <a:close/>
                  <a:moveTo>
                    <a:pt x="9828" y="23266"/>
                  </a:moveTo>
                  <a:lnTo>
                    <a:pt x="9828" y="23266"/>
                  </a:lnTo>
                  <a:cubicBezTo>
                    <a:pt x="9833" y="23278"/>
                    <a:pt x="9838" y="23290"/>
                    <a:pt x="9843" y="23303"/>
                  </a:cubicBezTo>
                  <a:lnTo>
                    <a:pt x="9843" y="23284"/>
                  </a:lnTo>
                  <a:cubicBezTo>
                    <a:pt x="9838" y="23278"/>
                    <a:pt x="9833" y="23272"/>
                    <a:pt x="9828" y="23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4464175" y="4045225"/>
              <a:ext cx="283225" cy="464550"/>
            </a:xfrm>
            <a:custGeom>
              <a:avLst/>
              <a:gdLst/>
              <a:ahLst/>
              <a:cxnLst/>
              <a:rect l="l" t="t" r="r" b="b"/>
              <a:pathLst>
                <a:path w="11329" h="18582" extrusionOk="0">
                  <a:moveTo>
                    <a:pt x="1" y="0"/>
                  </a:moveTo>
                  <a:lnTo>
                    <a:pt x="1" y="38"/>
                  </a:lnTo>
                  <a:cubicBezTo>
                    <a:pt x="20" y="76"/>
                    <a:pt x="39" y="133"/>
                    <a:pt x="58" y="190"/>
                  </a:cubicBezTo>
                  <a:cubicBezTo>
                    <a:pt x="115" y="324"/>
                    <a:pt x="191" y="476"/>
                    <a:pt x="267" y="628"/>
                  </a:cubicBezTo>
                  <a:cubicBezTo>
                    <a:pt x="419" y="933"/>
                    <a:pt x="572" y="1238"/>
                    <a:pt x="743" y="1542"/>
                  </a:cubicBezTo>
                  <a:cubicBezTo>
                    <a:pt x="914" y="1847"/>
                    <a:pt x="1067" y="2151"/>
                    <a:pt x="1219" y="2456"/>
                  </a:cubicBezTo>
                  <a:cubicBezTo>
                    <a:pt x="1562" y="3103"/>
                    <a:pt x="1923" y="3751"/>
                    <a:pt x="2247" y="4360"/>
                  </a:cubicBezTo>
                  <a:cubicBezTo>
                    <a:pt x="2590" y="4969"/>
                    <a:pt x="2913" y="5559"/>
                    <a:pt x="3275" y="6187"/>
                  </a:cubicBezTo>
                  <a:cubicBezTo>
                    <a:pt x="3618" y="6797"/>
                    <a:pt x="3960" y="7444"/>
                    <a:pt x="4284" y="8034"/>
                  </a:cubicBezTo>
                  <a:cubicBezTo>
                    <a:pt x="4608" y="8624"/>
                    <a:pt x="4950" y="9214"/>
                    <a:pt x="5274" y="9824"/>
                  </a:cubicBezTo>
                  <a:cubicBezTo>
                    <a:pt x="5445" y="10090"/>
                    <a:pt x="5598" y="10376"/>
                    <a:pt x="5750" y="10661"/>
                  </a:cubicBezTo>
                  <a:cubicBezTo>
                    <a:pt x="5921" y="10985"/>
                    <a:pt x="6112" y="11309"/>
                    <a:pt x="6302" y="11632"/>
                  </a:cubicBezTo>
                  <a:lnTo>
                    <a:pt x="6302" y="11613"/>
                  </a:lnTo>
                  <a:lnTo>
                    <a:pt x="6397" y="11785"/>
                  </a:lnTo>
                  <a:cubicBezTo>
                    <a:pt x="6740" y="12394"/>
                    <a:pt x="7064" y="13003"/>
                    <a:pt x="7425" y="13612"/>
                  </a:cubicBezTo>
                  <a:cubicBezTo>
                    <a:pt x="7616" y="13898"/>
                    <a:pt x="7787" y="14164"/>
                    <a:pt x="7996" y="14469"/>
                  </a:cubicBezTo>
                  <a:cubicBezTo>
                    <a:pt x="8187" y="14773"/>
                    <a:pt x="8415" y="15059"/>
                    <a:pt x="8644" y="15364"/>
                  </a:cubicBezTo>
                  <a:cubicBezTo>
                    <a:pt x="8853" y="15630"/>
                    <a:pt x="9063" y="15916"/>
                    <a:pt x="9272" y="16182"/>
                  </a:cubicBezTo>
                  <a:cubicBezTo>
                    <a:pt x="9386" y="16335"/>
                    <a:pt x="9519" y="16487"/>
                    <a:pt x="9615" y="16620"/>
                  </a:cubicBezTo>
                  <a:cubicBezTo>
                    <a:pt x="9729" y="16753"/>
                    <a:pt x="9843" y="16868"/>
                    <a:pt x="9938" y="17001"/>
                  </a:cubicBezTo>
                  <a:cubicBezTo>
                    <a:pt x="10167" y="17286"/>
                    <a:pt x="10395" y="17572"/>
                    <a:pt x="10624" y="17820"/>
                  </a:cubicBezTo>
                  <a:cubicBezTo>
                    <a:pt x="10827" y="18079"/>
                    <a:pt x="11085" y="18338"/>
                    <a:pt x="11309" y="18562"/>
                  </a:cubicBezTo>
                  <a:lnTo>
                    <a:pt x="11309" y="18562"/>
                  </a:lnTo>
                  <a:cubicBezTo>
                    <a:pt x="11138" y="18295"/>
                    <a:pt x="10966" y="18029"/>
                    <a:pt x="10814" y="17762"/>
                  </a:cubicBezTo>
                  <a:lnTo>
                    <a:pt x="10814" y="17781"/>
                  </a:lnTo>
                  <a:cubicBezTo>
                    <a:pt x="10681" y="17515"/>
                    <a:pt x="10547" y="17248"/>
                    <a:pt x="10395" y="17001"/>
                  </a:cubicBezTo>
                  <a:cubicBezTo>
                    <a:pt x="10262" y="16753"/>
                    <a:pt x="10110" y="16506"/>
                    <a:pt x="9957" y="16258"/>
                  </a:cubicBezTo>
                  <a:cubicBezTo>
                    <a:pt x="9767" y="15897"/>
                    <a:pt x="9558" y="15554"/>
                    <a:pt x="9348" y="15192"/>
                  </a:cubicBezTo>
                  <a:cubicBezTo>
                    <a:pt x="9177" y="14888"/>
                    <a:pt x="8986" y="14602"/>
                    <a:pt x="8815" y="14317"/>
                  </a:cubicBezTo>
                  <a:cubicBezTo>
                    <a:pt x="8625" y="14012"/>
                    <a:pt x="8453" y="13707"/>
                    <a:pt x="8263" y="13403"/>
                  </a:cubicBezTo>
                  <a:cubicBezTo>
                    <a:pt x="7920" y="12813"/>
                    <a:pt x="7559" y="12222"/>
                    <a:pt x="7197" y="11613"/>
                  </a:cubicBezTo>
                  <a:cubicBezTo>
                    <a:pt x="7006" y="11328"/>
                    <a:pt x="6797" y="11004"/>
                    <a:pt x="6626" y="10718"/>
                  </a:cubicBezTo>
                  <a:cubicBezTo>
                    <a:pt x="6435" y="10433"/>
                    <a:pt x="6264" y="10147"/>
                    <a:pt x="6074" y="9862"/>
                  </a:cubicBezTo>
                  <a:cubicBezTo>
                    <a:pt x="5712" y="9271"/>
                    <a:pt x="5369" y="8719"/>
                    <a:pt x="4988" y="8091"/>
                  </a:cubicBezTo>
                  <a:cubicBezTo>
                    <a:pt x="4608" y="7482"/>
                    <a:pt x="4227" y="6835"/>
                    <a:pt x="3865" y="6244"/>
                  </a:cubicBezTo>
                  <a:cubicBezTo>
                    <a:pt x="3503" y="5654"/>
                    <a:pt x="3104" y="5064"/>
                    <a:pt x="2723" y="4455"/>
                  </a:cubicBezTo>
                  <a:cubicBezTo>
                    <a:pt x="2323" y="3865"/>
                    <a:pt x="1942" y="3275"/>
                    <a:pt x="1562" y="2684"/>
                  </a:cubicBezTo>
                  <a:cubicBezTo>
                    <a:pt x="1390" y="2399"/>
                    <a:pt x="1200" y="2132"/>
                    <a:pt x="1029" y="1847"/>
                  </a:cubicBezTo>
                  <a:cubicBezTo>
                    <a:pt x="838" y="1542"/>
                    <a:pt x="648" y="1218"/>
                    <a:pt x="457" y="895"/>
                  </a:cubicBezTo>
                  <a:lnTo>
                    <a:pt x="438" y="857"/>
                  </a:lnTo>
                  <a:cubicBezTo>
                    <a:pt x="305" y="628"/>
                    <a:pt x="153" y="381"/>
                    <a:pt x="58" y="152"/>
                  </a:cubicBezTo>
                  <a:cubicBezTo>
                    <a:pt x="39" y="114"/>
                    <a:pt x="39" y="95"/>
                    <a:pt x="20" y="76"/>
                  </a:cubicBezTo>
                  <a:lnTo>
                    <a:pt x="20" y="38"/>
                  </a:lnTo>
                  <a:lnTo>
                    <a:pt x="20" y="0"/>
                  </a:lnTo>
                  <a:close/>
                  <a:moveTo>
                    <a:pt x="11309" y="18562"/>
                  </a:moveTo>
                  <a:cubicBezTo>
                    <a:pt x="11309" y="18562"/>
                    <a:pt x="11309" y="18562"/>
                    <a:pt x="11309" y="18562"/>
                  </a:cubicBezTo>
                  <a:lnTo>
                    <a:pt x="11328" y="18581"/>
                  </a:lnTo>
                  <a:lnTo>
                    <a:pt x="11328" y="18581"/>
                  </a:lnTo>
                  <a:cubicBezTo>
                    <a:pt x="11322" y="18575"/>
                    <a:pt x="11315" y="18568"/>
                    <a:pt x="11309" y="18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4465600" y="4164475"/>
              <a:ext cx="291775" cy="361000"/>
            </a:xfrm>
            <a:custGeom>
              <a:avLst/>
              <a:gdLst/>
              <a:ahLst/>
              <a:cxnLst/>
              <a:rect l="l" t="t" r="r" b="b"/>
              <a:pathLst>
                <a:path w="11671" h="14440" extrusionOk="0">
                  <a:moveTo>
                    <a:pt x="36" y="1"/>
                  </a:moveTo>
                  <a:cubicBezTo>
                    <a:pt x="31" y="1"/>
                    <a:pt x="25" y="3"/>
                    <a:pt x="20" y="9"/>
                  </a:cubicBezTo>
                  <a:lnTo>
                    <a:pt x="51" y="9"/>
                  </a:lnTo>
                  <a:cubicBezTo>
                    <a:pt x="47" y="4"/>
                    <a:pt x="42" y="1"/>
                    <a:pt x="36" y="1"/>
                  </a:cubicBezTo>
                  <a:close/>
                  <a:moveTo>
                    <a:pt x="51" y="9"/>
                  </a:moveTo>
                  <a:cubicBezTo>
                    <a:pt x="55" y="14"/>
                    <a:pt x="58" y="21"/>
                    <a:pt x="58" y="28"/>
                  </a:cubicBezTo>
                  <a:lnTo>
                    <a:pt x="58" y="9"/>
                  </a:lnTo>
                  <a:close/>
                  <a:moveTo>
                    <a:pt x="20" y="9"/>
                  </a:moveTo>
                  <a:cubicBezTo>
                    <a:pt x="6" y="9"/>
                    <a:pt x="2" y="28"/>
                    <a:pt x="1" y="46"/>
                  </a:cubicBezTo>
                  <a:lnTo>
                    <a:pt x="1" y="46"/>
                  </a:lnTo>
                  <a:lnTo>
                    <a:pt x="20" y="9"/>
                  </a:lnTo>
                  <a:close/>
                  <a:moveTo>
                    <a:pt x="1" y="46"/>
                  </a:moveTo>
                  <a:lnTo>
                    <a:pt x="1" y="47"/>
                  </a:lnTo>
                  <a:lnTo>
                    <a:pt x="1" y="66"/>
                  </a:lnTo>
                  <a:cubicBezTo>
                    <a:pt x="1" y="60"/>
                    <a:pt x="1" y="53"/>
                    <a:pt x="1" y="46"/>
                  </a:cubicBezTo>
                  <a:close/>
                  <a:moveTo>
                    <a:pt x="1" y="66"/>
                  </a:moveTo>
                  <a:lnTo>
                    <a:pt x="1" y="104"/>
                  </a:lnTo>
                  <a:cubicBezTo>
                    <a:pt x="11" y="124"/>
                    <a:pt x="21" y="144"/>
                    <a:pt x="28" y="164"/>
                  </a:cubicBezTo>
                  <a:lnTo>
                    <a:pt x="28" y="164"/>
                  </a:lnTo>
                  <a:cubicBezTo>
                    <a:pt x="19" y="134"/>
                    <a:pt x="10" y="102"/>
                    <a:pt x="1" y="66"/>
                  </a:cubicBezTo>
                  <a:close/>
                  <a:moveTo>
                    <a:pt x="28" y="164"/>
                  </a:moveTo>
                  <a:lnTo>
                    <a:pt x="28" y="164"/>
                  </a:lnTo>
                  <a:cubicBezTo>
                    <a:pt x="30" y="171"/>
                    <a:pt x="32" y="177"/>
                    <a:pt x="34" y="184"/>
                  </a:cubicBezTo>
                  <a:lnTo>
                    <a:pt x="34" y="184"/>
                  </a:lnTo>
                  <a:cubicBezTo>
                    <a:pt x="32" y="177"/>
                    <a:pt x="30" y="171"/>
                    <a:pt x="28" y="164"/>
                  </a:cubicBezTo>
                  <a:close/>
                  <a:moveTo>
                    <a:pt x="34" y="184"/>
                  </a:moveTo>
                  <a:lnTo>
                    <a:pt x="34" y="184"/>
                  </a:lnTo>
                  <a:cubicBezTo>
                    <a:pt x="37" y="195"/>
                    <a:pt x="39" y="207"/>
                    <a:pt x="39" y="218"/>
                  </a:cubicBezTo>
                  <a:cubicBezTo>
                    <a:pt x="42" y="221"/>
                    <a:pt x="46" y="226"/>
                    <a:pt x="49" y="230"/>
                  </a:cubicBezTo>
                  <a:lnTo>
                    <a:pt x="49" y="230"/>
                  </a:lnTo>
                  <a:cubicBezTo>
                    <a:pt x="44" y="215"/>
                    <a:pt x="39" y="200"/>
                    <a:pt x="34" y="184"/>
                  </a:cubicBezTo>
                  <a:close/>
                  <a:moveTo>
                    <a:pt x="49" y="230"/>
                  </a:moveTo>
                  <a:lnTo>
                    <a:pt x="49" y="230"/>
                  </a:lnTo>
                  <a:cubicBezTo>
                    <a:pt x="52" y="239"/>
                    <a:pt x="55" y="247"/>
                    <a:pt x="58" y="256"/>
                  </a:cubicBezTo>
                  <a:cubicBezTo>
                    <a:pt x="172" y="485"/>
                    <a:pt x="324" y="694"/>
                    <a:pt x="477" y="884"/>
                  </a:cubicBezTo>
                  <a:cubicBezTo>
                    <a:pt x="743" y="1227"/>
                    <a:pt x="1010" y="1589"/>
                    <a:pt x="1257" y="1950"/>
                  </a:cubicBezTo>
                  <a:cubicBezTo>
                    <a:pt x="1581" y="2388"/>
                    <a:pt x="1885" y="2807"/>
                    <a:pt x="2171" y="3264"/>
                  </a:cubicBezTo>
                  <a:cubicBezTo>
                    <a:pt x="2457" y="3702"/>
                    <a:pt x="2742" y="4159"/>
                    <a:pt x="3009" y="4597"/>
                  </a:cubicBezTo>
                  <a:cubicBezTo>
                    <a:pt x="3180" y="4882"/>
                    <a:pt x="3370" y="5168"/>
                    <a:pt x="3542" y="5434"/>
                  </a:cubicBezTo>
                  <a:cubicBezTo>
                    <a:pt x="3770" y="5758"/>
                    <a:pt x="3980" y="6063"/>
                    <a:pt x="4208" y="6367"/>
                  </a:cubicBezTo>
                  <a:cubicBezTo>
                    <a:pt x="4646" y="6957"/>
                    <a:pt x="5160" y="7529"/>
                    <a:pt x="5636" y="8062"/>
                  </a:cubicBezTo>
                  <a:cubicBezTo>
                    <a:pt x="6131" y="8595"/>
                    <a:pt x="6588" y="9147"/>
                    <a:pt x="7064" y="9718"/>
                  </a:cubicBezTo>
                  <a:cubicBezTo>
                    <a:pt x="7292" y="10003"/>
                    <a:pt x="7540" y="10289"/>
                    <a:pt x="7768" y="10556"/>
                  </a:cubicBezTo>
                  <a:cubicBezTo>
                    <a:pt x="8016" y="10841"/>
                    <a:pt x="8244" y="11108"/>
                    <a:pt x="8491" y="11374"/>
                  </a:cubicBezTo>
                  <a:lnTo>
                    <a:pt x="8530" y="11412"/>
                  </a:lnTo>
                  <a:cubicBezTo>
                    <a:pt x="8758" y="11660"/>
                    <a:pt x="8967" y="11907"/>
                    <a:pt x="9234" y="12174"/>
                  </a:cubicBezTo>
                  <a:cubicBezTo>
                    <a:pt x="9501" y="12440"/>
                    <a:pt x="9767" y="12707"/>
                    <a:pt x="10034" y="12973"/>
                  </a:cubicBezTo>
                  <a:cubicBezTo>
                    <a:pt x="10300" y="13240"/>
                    <a:pt x="10586" y="13506"/>
                    <a:pt x="10833" y="13735"/>
                  </a:cubicBezTo>
                  <a:cubicBezTo>
                    <a:pt x="11100" y="13982"/>
                    <a:pt x="11385" y="14211"/>
                    <a:pt x="11671" y="14439"/>
                  </a:cubicBezTo>
                  <a:cubicBezTo>
                    <a:pt x="11480" y="14192"/>
                    <a:pt x="11271" y="13963"/>
                    <a:pt x="11062" y="13716"/>
                  </a:cubicBezTo>
                  <a:cubicBezTo>
                    <a:pt x="10605" y="13145"/>
                    <a:pt x="10110" y="12555"/>
                    <a:pt x="9672" y="12021"/>
                  </a:cubicBezTo>
                  <a:cubicBezTo>
                    <a:pt x="9215" y="11469"/>
                    <a:pt x="8777" y="10936"/>
                    <a:pt x="8339" y="10384"/>
                  </a:cubicBezTo>
                  <a:lnTo>
                    <a:pt x="7673" y="9528"/>
                  </a:lnTo>
                  <a:cubicBezTo>
                    <a:pt x="7444" y="9261"/>
                    <a:pt x="7235" y="8994"/>
                    <a:pt x="6988" y="8690"/>
                  </a:cubicBezTo>
                  <a:cubicBezTo>
                    <a:pt x="6740" y="8404"/>
                    <a:pt x="6473" y="8100"/>
                    <a:pt x="6207" y="7814"/>
                  </a:cubicBezTo>
                  <a:lnTo>
                    <a:pt x="5484" y="7015"/>
                  </a:lnTo>
                  <a:cubicBezTo>
                    <a:pt x="5046" y="6520"/>
                    <a:pt x="4608" y="6005"/>
                    <a:pt x="4208" y="5472"/>
                  </a:cubicBezTo>
                  <a:cubicBezTo>
                    <a:pt x="3999" y="5206"/>
                    <a:pt x="3789" y="4901"/>
                    <a:pt x="3580" y="4635"/>
                  </a:cubicBezTo>
                  <a:cubicBezTo>
                    <a:pt x="3370" y="4368"/>
                    <a:pt x="3180" y="4102"/>
                    <a:pt x="2971" y="3835"/>
                  </a:cubicBezTo>
                  <a:cubicBezTo>
                    <a:pt x="2533" y="3264"/>
                    <a:pt x="2095" y="2693"/>
                    <a:pt x="1619" y="2141"/>
                  </a:cubicBezTo>
                  <a:lnTo>
                    <a:pt x="914" y="1341"/>
                  </a:lnTo>
                  <a:cubicBezTo>
                    <a:pt x="686" y="1056"/>
                    <a:pt x="438" y="789"/>
                    <a:pt x="229" y="504"/>
                  </a:cubicBezTo>
                  <a:cubicBezTo>
                    <a:pt x="191" y="446"/>
                    <a:pt x="134" y="370"/>
                    <a:pt x="96" y="294"/>
                  </a:cubicBezTo>
                  <a:cubicBezTo>
                    <a:pt x="80" y="279"/>
                    <a:pt x="65" y="250"/>
                    <a:pt x="49" y="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4451325" y="4292700"/>
              <a:ext cx="284650" cy="216100"/>
            </a:xfrm>
            <a:custGeom>
              <a:avLst/>
              <a:gdLst/>
              <a:ahLst/>
              <a:cxnLst/>
              <a:rect l="l" t="t" r="r" b="b"/>
              <a:pathLst>
                <a:path w="11386" h="8644" extrusionOk="0">
                  <a:moveTo>
                    <a:pt x="0" y="1"/>
                  </a:moveTo>
                  <a:cubicBezTo>
                    <a:pt x="0" y="1"/>
                    <a:pt x="0" y="20"/>
                    <a:pt x="20" y="20"/>
                  </a:cubicBezTo>
                  <a:lnTo>
                    <a:pt x="0" y="1"/>
                  </a:lnTo>
                  <a:close/>
                  <a:moveTo>
                    <a:pt x="20" y="1"/>
                  </a:moveTo>
                  <a:lnTo>
                    <a:pt x="20" y="20"/>
                  </a:lnTo>
                  <a:lnTo>
                    <a:pt x="115" y="115"/>
                  </a:lnTo>
                  <a:cubicBezTo>
                    <a:pt x="124" y="123"/>
                    <a:pt x="133" y="130"/>
                    <a:pt x="143" y="138"/>
                  </a:cubicBezTo>
                  <a:lnTo>
                    <a:pt x="143" y="138"/>
                  </a:lnTo>
                  <a:cubicBezTo>
                    <a:pt x="99" y="93"/>
                    <a:pt x="58" y="47"/>
                    <a:pt x="20" y="1"/>
                  </a:cubicBezTo>
                  <a:close/>
                  <a:moveTo>
                    <a:pt x="143" y="138"/>
                  </a:moveTo>
                  <a:cubicBezTo>
                    <a:pt x="207" y="204"/>
                    <a:pt x="275" y="268"/>
                    <a:pt x="343" y="324"/>
                  </a:cubicBezTo>
                  <a:cubicBezTo>
                    <a:pt x="457" y="439"/>
                    <a:pt x="572" y="534"/>
                    <a:pt x="686" y="648"/>
                  </a:cubicBezTo>
                  <a:cubicBezTo>
                    <a:pt x="933" y="857"/>
                    <a:pt x="1181" y="1086"/>
                    <a:pt x="1447" y="1295"/>
                  </a:cubicBezTo>
                  <a:cubicBezTo>
                    <a:pt x="1942" y="1714"/>
                    <a:pt x="2475" y="2133"/>
                    <a:pt x="2932" y="2552"/>
                  </a:cubicBezTo>
                  <a:cubicBezTo>
                    <a:pt x="3389" y="2952"/>
                    <a:pt x="3846" y="3370"/>
                    <a:pt x="4322" y="3789"/>
                  </a:cubicBezTo>
                  <a:cubicBezTo>
                    <a:pt x="4589" y="4018"/>
                    <a:pt x="4855" y="4265"/>
                    <a:pt x="5122" y="4475"/>
                  </a:cubicBezTo>
                  <a:cubicBezTo>
                    <a:pt x="5426" y="4722"/>
                    <a:pt x="5731" y="4951"/>
                    <a:pt x="6035" y="5179"/>
                  </a:cubicBezTo>
                  <a:cubicBezTo>
                    <a:pt x="6607" y="5617"/>
                    <a:pt x="7197" y="6055"/>
                    <a:pt x="7806" y="6493"/>
                  </a:cubicBezTo>
                  <a:cubicBezTo>
                    <a:pt x="8130" y="6702"/>
                    <a:pt x="8434" y="6912"/>
                    <a:pt x="8758" y="7121"/>
                  </a:cubicBezTo>
                  <a:lnTo>
                    <a:pt x="9215" y="7445"/>
                  </a:lnTo>
                  <a:cubicBezTo>
                    <a:pt x="9348" y="7521"/>
                    <a:pt x="9481" y="7597"/>
                    <a:pt x="9615" y="7673"/>
                  </a:cubicBezTo>
                  <a:cubicBezTo>
                    <a:pt x="9919" y="7863"/>
                    <a:pt x="10224" y="8035"/>
                    <a:pt x="10547" y="8206"/>
                  </a:cubicBezTo>
                  <a:cubicBezTo>
                    <a:pt x="10814" y="8358"/>
                    <a:pt x="11100" y="8511"/>
                    <a:pt x="11385" y="8644"/>
                  </a:cubicBezTo>
                  <a:lnTo>
                    <a:pt x="11366" y="8625"/>
                  </a:lnTo>
                  <a:cubicBezTo>
                    <a:pt x="10871" y="8073"/>
                    <a:pt x="10319" y="7559"/>
                    <a:pt x="9767" y="7064"/>
                  </a:cubicBezTo>
                  <a:cubicBezTo>
                    <a:pt x="9291" y="6664"/>
                    <a:pt x="8815" y="6264"/>
                    <a:pt x="8339" y="5883"/>
                  </a:cubicBezTo>
                  <a:cubicBezTo>
                    <a:pt x="7768" y="5408"/>
                    <a:pt x="7140" y="4951"/>
                    <a:pt x="6530" y="4551"/>
                  </a:cubicBezTo>
                  <a:cubicBezTo>
                    <a:pt x="5921" y="4132"/>
                    <a:pt x="5312" y="3732"/>
                    <a:pt x="4703" y="3313"/>
                  </a:cubicBezTo>
                  <a:cubicBezTo>
                    <a:pt x="4094" y="2914"/>
                    <a:pt x="3503" y="2476"/>
                    <a:pt x="2894" y="2057"/>
                  </a:cubicBezTo>
                  <a:cubicBezTo>
                    <a:pt x="2285" y="1657"/>
                    <a:pt x="1657" y="1257"/>
                    <a:pt x="1048" y="819"/>
                  </a:cubicBezTo>
                  <a:cubicBezTo>
                    <a:pt x="734" y="598"/>
                    <a:pt x="438" y="376"/>
                    <a:pt x="143" y="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4484175" y="4436800"/>
              <a:ext cx="261300" cy="62500"/>
            </a:xfrm>
            <a:custGeom>
              <a:avLst/>
              <a:gdLst/>
              <a:ahLst/>
              <a:cxnLst/>
              <a:rect l="l" t="t" r="r" b="b"/>
              <a:pathLst>
                <a:path w="10452" h="2500" extrusionOk="0">
                  <a:moveTo>
                    <a:pt x="158" y="0"/>
                  </a:moveTo>
                  <a:cubicBezTo>
                    <a:pt x="105" y="0"/>
                    <a:pt x="52" y="2"/>
                    <a:pt x="0" y="5"/>
                  </a:cubicBezTo>
                  <a:lnTo>
                    <a:pt x="0" y="24"/>
                  </a:lnTo>
                  <a:lnTo>
                    <a:pt x="95" y="43"/>
                  </a:lnTo>
                  <a:cubicBezTo>
                    <a:pt x="171" y="62"/>
                    <a:pt x="248" y="81"/>
                    <a:pt x="324" y="100"/>
                  </a:cubicBezTo>
                  <a:cubicBezTo>
                    <a:pt x="590" y="196"/>
                    <a:pt x="838" y="291"/>
                    <a:pt x="1142" y="386"/>
                  </a:cubicBezTo>
                  <a:cubicBezTo>
                    <a:pt x="1428" y="500"/>
                    <a:pt x="1733" y="595"/>
                    <a:pt x="2037" y="691"/>
                  </a:cubicBezTo>
                  <a:cubicBezTo>
                    <a:pt x="2703" y="919"/>
                    <a:pt x="3370" y="1128"/>
                    <a:pt x="4055" y="1300"/>
                  </a:cubicBezTo>
                  <a:cubicBezTo>
                    <a:pt x="4741" y="1471"/>
                    <a:pt x="5407" y="1623"/>
                    <a:pt x="6092" y="1738"/>
                  </a:cubicBezTo>
                  <a:cubicBezTo>
                    <a:pt x="6416" y="1795"/>
                    <a:pt x="6739" y="1852"/>
                    <a:pt x="7082" y="1909"/>
                  </a:cubicBezTo>
                  <a:cubicBezTo>
                    <a:pt x="7406" y="1947"/>
                    <a:pt x="7748" y="2004"/>
                    <a:pt x="8072" y="2061"/>
                  </a:cubicBezTo>
                  <a:lnTo>
                    <a:pt x="9081" y="2214"/>
                  </a:lnTo>
                  <a:cubicBezTo>
                    <a:pt x="9424" y="2271"/>
                    <a:pt x="9767" y="2309"/>
                    <a:pt x="10090" y="2366"/>
                  </a:cubicBezTo>
                  <a:cubicBezTo>
                    <a:pt x="10166" y="2385"/>
                    <a:pt x="10223" y="2404"/>
                    <a:pt x="10300" y="2423"/>
                  </a:cubicBezTo>
                  <a:lnTo>
                    <a:pt x="10307" y="2425"/>
                  </a:lnTo>
                  <a:lnTo>
                    <a:pt x="10307" y="2425"/>
                  </a:lnTo>
                  <a:cubicBezTo>
                    <a:pt x="10222" y="2387"/>
                    <a:pt x="10137" y="2359"/>
                    <a:pt x="10052" y="2347"/>
                  </a:cubicBezTo>
                  <a:lnTo>
                    <a:pt x="9709" y="2271"/>
                  </a:lnTo>
                  <a:lnTo>
                    <a:pt x="9119" y="2157"/>
                  </a:lnTo>
                  <a:cubicBezTo>
                    <a:pt x="8738" y="2080"/>
                    <a:pt x="8358" y="1985"/>
                    <a:pt x="7977" y="1890"/>
                  </a:cubicBezTo>
                  <a:cubicBezTo>
                    <a:pt x="7653" y="1814"/>
                    <a:pt x="7349" y="1738"/>
                    <a:pt x="7025" y="1662"/>
                  </a:cubicBezTo>
                  <a:lnTo>
                    <a:pt x="6016" y="1395"/>
                  </a:lnTo>
                  <a:cubicBezTo>
                    <a:pt x="5331" y="1205"/>
                    <a:pt x="4607" y="1052"/>
                    <a:pt x="3941" y="881"/>
                  </a:cubicBezTo>
                  <a:cubicBezTo>
                    <a:pt x="3256" y="710"/>
                    <a:pt x="2589" y="500"/>
                    <a:pt x="1923" y="348"/>
                  </a:cubicBezTo>
                  <a:cubicBezTo>
                    <a:pt x="1599" y="253"/>
                    <a:pt x="1257" y="177"/>
                    <a:pt x="933" y="100"/>
                  </a:cubicBezTo>
                  <a:cubicBezTo>
                    <a:pt x="681" y="37"/>
                    <a:pt x="415" y="0"/>
                    <a:pt x="158" y="0"/>
                  </a:cubicBezTo>
                  <a:close/>
                  <a:moveTo>
                    <a:pt x="10307" y="2425"/>
                  </a:moveTo>
                  <a:cubicBezTo>
                    <a:pt x="10356" y="2447"/>
                    <a:pt x="10404" y="2472"/>
                    <a:pt x="10452" y="2499"/>
                  </a:cubicBezTo>
                  <a:lnTo>
                    <a:pt x="10414" y="2461"/>
                  </a:lnTo>
                  <a:lnTo>
                    <a:pt x="10376" y="2442"/>
                  </a:lnTo>
                  <a:lnTo>
                    <a:pt x="10307" y="24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4604575" y="4501175"/>
              <a:ext cx="137575" cy="58550"/>
            </a:xfrm>
            <a:custGeom>
              <a:avLst/>
              <a:gdLst/>
              <a:ahLst/>
              <a:cxnLst/>
              <a:rect l="l" t="t" r="r" b="b"/>
              <a:pathLst>
                <a:path w="5503" h="2342" extrusionOk="0">
                  <a:moveTo>
                    <a:pt x="5484" y="0"/>
                  </a:moveTo>
                  <a:lnTo>
                    <a:pt x="5426" y="38"/>
                  </a:lnTo>
                  <a:lnTo>
                    <a:pt x="5407" y="57"/>
                  </a:lnTo>
                  <a:cubicBezTo>
                    <a:pt x="5255" y="115"/>
                    <a:pt x="5103" y="172"/>
                    <a:pt x="4951" y="229"/>
                  </a:cubicBezTo>
                  <a:cubicBezTo>
                    <a:pt x="4398" y="381"/>
                    <a:pt x="3827" y="514"/>
                    <a:pt x="3275" y="705"/>
                  </a:cubicBezTo>
                  <a:cubicBezTo>
                    <a:pt x="2666" y="895"/>
                    <a:pt x="2076" y="1143"/>
                    <a:pt x="1486" y="1428"/>
                  </a:cubicBezTo>
                  <a:cubicBezTo>
                    <a:pt x="1238" y="1580"/>
                    <a:pt x="991" y="1714"/>
                    <a:pt x="743" y="1885"/>
                  </a:cubicBezTo>
                  <a:cubicBezTo>
                    <a:pt x="496" y="2037"/>
                    <a:pt x="229" y="2171"/>
                    <a:pt x="1" y="2342"/>
                  </a:cubicBezTo>
                  <a:lnTo>
                    <a:pt x="20" y="2342"/>
                  </a:lnTo>
                  <a:cubicBezTo>
                    <a:pt x="267" y="2285"/>
                    <a:pt x="496" y="2228"/>
                    <a:pt x="724" y="2152"/>
                  </a:cubicBezTo>
                  <a:cubicBezTo>
                    <a:pt x="953" y="2056"/>
                    <a:pt x="1181" y="1961"/>
                    <a:pt x="1390" y="1847"/>
                  </a:cubicBezTo>
                  <a:lnTo>
                    <a:pt x="1695" y="1714"/>
                  </a:lnTo>
                  <a:cubicBezTo>
                    <a:pt x="1809" y="1657"/>
                    <a:pt x="1904" y="1619"/>
                    <a:pt x="2019" y="1561"/>
                  </a:cubicBezTo>
                  <a:cubicBezTo>
                    <a:pt x="2609" y="1314"/>
                    <a:pt x="3161" y="1047"/>
                    <a:pt x="3732" y="819"/>
                  </a:cubicBezTo>
                  <a:cubicBezTo>
                    <a:pt x="4037" y="667"/>
                    <a:pt x="4341" y="552"/>
                    <a:pt x="4646" y="438"/>
                  </a:cubicBezTo>
                  <a:cubicBezTo>
                    <a:pt x="4779" y="381"/>
                    <a:pt x="4893" y="343"/>
                    <a:pt x="5008" y="286"/>
                  </a:cubicBezTo>
                  <a:lnTo>
                    <a:pt x="5255" y="172"/>
                  </a:lnTo>
                  <a:cubicBezTo>
                    <a:pt x="5331" y="134"/>
                    <a:pt x="5388" y="96"/>
                    <a:pt x="5465" y="38"/>
                  </a:cubicBezTo>
                  <a:cubicBezTo>
                    <a:pt x="5484" y="38"/>
                    <a:pt x="5503" y="19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4722625" y="4486525"/>
              <a:ext cx="101400" cy="197425"/>
            </a:xfrm>
            <a:custGeom>
              <a:avLst/>
              <a:gdLst/>
              <a:ahLst/>
              <a:cxnLst/>
              <a:rect l="l" t="t" r="r" b="b"/>
              <a:pathLst>
                <a:path w="4056" h="7897" extrusionOk="0">
                  <a:moveTo>
                    <a:pt x="5" y="1"/>
                  </a:moveTo>
                  <a:cubicBezTo>
                    <a:pt x="0" y="1"/>
                    <a:pt x="0" y="6"/>
                    <a:pt x="0" y="15"/>
                  </a:cubicBezTo>
                  <a:cubicBezTo>
                    <a:pt x="0" y="53"/>
                    <a:pt x="19" y="110"/>
                    <a:pt x="38" y="148"/>
                  </a:cubicBezTo>
                  <a:lnTo>
                    <a:pt x="76" y="263"/>
                  </a:lnTo>
                  <a:lnTo>
                    <a:pt x="133" y="453"/>
                  </a:lnTo>
                  <a:cubicBezTo>
                    <a:pt x="514" y="1748"/>
                    <a:pt x="990" y="3023"/>
                    <a:pt x="1542" y="4261"/>
                  </a:cubicBezTo>
                  <a:cubicBezTo>
                    <a:pt x="1828" y="4889"/>
                    <a:pt x="2151" y="5479"/>
                    <a:pt x="2513" y="6050"/>
                  </a:cubicBezTo>
                  <a:cubicBezTo>
                    <a:pt x="2608" y="6222"/>
                    <a:pt x="2742" y="6393"/>
                    <a:pt x="2856" y="6526"/>
                  </a:cubicBezTo>
                  <a:cubicBezTo>
                    <a:pt x="2951" y="6678"/>
                    <a:pt x="3103" y="6831"/>
                    <a:pt x="3198" y="6983"/>
                  </a:cubicBezTo>
                  <a:cubicBezTo>
                    <a:pt x="3294" y="7116"/>
                    <a:pt x="3427" y="7231"/>
                    <a:pt x="3541" y="7345"/>
                  </a:cubicBezTo>
                  <a:cubicBezTo>
                    <a:pt x="3693" y="7535"/>
                    <a:pt x="3865" y="7707"/>
                    <a:pt x="4017" y="7878"/>
                  </a:cubicBezTo>
                  <a:lnTo>
                    <a:pt x="4055" y="7897"/>
                  </a:lnTo>
                  <a:cubicBezTo>
                    <a:pt x="3979" y="7687"/>
                    <a:pt x="3884" y="7497"/>
                    <a:pt x="3808" y="7288"/>
                  </a:cubicBezTo>
                  <a:cubicBezTo>
                    <a:pt x="3751" y="7154"/>
                    <a:pt x="3693" y="7021"/>
                    <a:pt x="3617" y="6869"/>
                  </a:cubicBezTo>
                  <a:lnTo>
                    <a:pt x="3522" y="6621"/>
                  </a:lnTo>
                  <a:cubicBezTo>
                    <a:pt x="3465" y="6507"/>
                    <a:pt x="3408" y="6374"/>
                    <a:pt x="3370" y="6241"/>
                  </a:cubicBezTo>
                  <a:cubicBezTo>
                    <a:pt x="3313" y="6107"/>
                    <a:pt x="3256" y="5993"/>
                    <a:pt x="3198" y="5860"/>
                  </a:cubicBezTo>
                  <a:cubicBezTo>
                    <a:pt x="3027" y="5460"/>
                    <a:pt x="2856" y="5079"/>
                    <a:pt x="2684" y="4699"/>
                  </a:cubicBezTo>
                  <a:cubicBezTo>
                    <a:pt x="2532" y="4375"/>
                    <a:pt x="2380" y="4070"/>
                    <a:pt x="2208" y="3747"/>
                  </a:cubicBezTo>
                  <a:cubicBezTo>
                    <a:pt x="2037" y="3423"/>
                    <a:pt x="1847" y="3118"/>
                    <a:pt x="1637" y="2814"/>
                  </a:cubicBezTo>
                  <a:cubicBezTo>
                    <a:pt x="1276" y="2243"/>
                    <a:pt x="914" y="1691"/>
                    <a:pt x="571" y="1119"/>
                  </a:cubicBezTo>
                  <a:cubicBezTo>
                    <a:pt x="381" y="777"/>
                    <a:pt x="209" y="453"/>
                    <a:pt x="57" y="110"/>
                  </a:cubicBezTo>
                  <a:cubicBezTo>
                    <a:pt x="38" y="91"/>
                    <a:pt x="38" y="53"/>
                    <a:pt x="38" y="34"/>
                  </a:cubicBezTo>
                  <a:lnTo>
                    <a:pt x="38" y="15"/>
                  </a:lnTo>
                  <a:cubicBezTo>
                    <a:pt x="19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8" name="Google Shape;948;p33"/>
          <p:cNvSpPr txBox="1">
            <a:spLocks noGrp="1"/>
          </p:cNvSpPr>
          <p:nvPr>
            <p:ph type="title"/>
          </p:nvPr>
        </p:nvSpPr>
        <p:spPr>
          <a:xfrm>
            <a:off x="3875417" y="988900"/>
            <a:ext cx="73656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3"/>
          <p:cNvSpPr txBox="1">
            <a:spLocks noGrp="1"/>
          </p:cNvSpPr>
          <p:nvPr>
            <p:ph type="subTitle" idx="1"/>
          </p:nvPr>
        </p:nvSpPr>
        <p:spPr>
          <a:xfrm>
            <a:off x="3875584" y="3443300"/>
            <a:ext cx="736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875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4"/>
          <p:cNvSpPr txBox="1">
            <a:spLocks noGrp="1"/>
          </p:cNvSpPr>
          <p:nvPr>
            <p:ph type="title"/>
          </p:nvPr>
        </p:nvSpPr>
        <p:spPr>
          <a:xfrm>
            <a:off x="6223000" y="1372217"/>
            <a:ext cx="4826000" cy="2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subTitle" idx="1"/>
          </p:nvPr>
        </p:nvSpPr>
        <p:spPr>
          <a:xfrm>
            <a:off x="6223000" y="3829384"/>
            <a:ext cx="4826000" cy="1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34"/>
          <p:cNvSpPr/>
          <p:nvPr/>
        </p:nvSpPr>
        <p:spPr>
          <a:xfrm rot="4073157" flipH="1">
            <a:off x="9542428" y="-901978"/>
            <a:ext cx="1367624" cy="2232337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4" name="Google Shape;954;p34"/>
          <p:cNvGrpSpPr/>
          <p:nvPr/>
        </p:nvGrpSpPr>
        <p:grpSpPr>
          <a:xfrm rot="-8168602" flipH="1">
            <a:off x="8679471" y="-537284"/>
            <a:ext cx="5829056" cy="2970589"/>
            <a:chOff x="-5085215" y="9783160"/>
            <a:chExt cx="2803872" cy="1428836"/>
          </a:xfrm>
        </p:grpSpPr>
        <p:sp>
          <p:nvSpPr>
            <p:cNvPr id="955" name="Google Shape;955;p34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3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5"/>
          <p:cNvSpPr/>
          <p:nvPr/>
        </p:nvSpPr>
        <p:spPr>
          <a:xfrm rot="-576418">
            <a:off x="-571338" y="4643538"/>
            <a:ext cx="3330019" cy="2896607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5"/>
          <p:cNvSpPr/>
          <p:nvPr/>
        </p:nvSpPr>
        <p:spPr>
          <a:xfrm rot="10800000" flipH="1">
            <a:off x="9503208" y="-87935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5"/>
          <p:cNvSpPr/>
          <p:nvPr/>
        </p:nvSpPr>
        <p:spPr>
          <a:xfrm rot="10800000" flipH="1">
            <a:off x="8568064" y="-538133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5"/>
          <p:cNvSpPr/>
          <p:nvPr/>
        </p:nvSpPr>
        <p:spPr>
          <a:xfrm rot="10800000" flipH="1">
            <a:off x="8605859" y="-47457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5"/>
          <p:cNvSpPr/>
          <p:nvPr/>
        </p:nvSpPr>
        <p:spPr>
          <a:xfrm rot="10800000" flipH="1">
            <a:off x="10889410" y="12135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5"/>
          <p:cNvSpPr/>
          <p:nvPr/>
        </p:nvSpPr>
        <p:spPr>
          <a:xfrm rot="10800000" flipH="1">
            <a:off x="9988329" y="35001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5"/>
          <p:cNvSpPr/>
          <p:nvPr/>
        </p:nvSpPr>
        <p:spPr>
          <a:xfrm rot="10800000" flipH="1">
            <a:off x="10139145" y="885031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5"/>
          <p:cNvSpPr/>
          <p:nvPr/>
        </p:nvSpPr>
        <p:spPr>
          <a:xfrm rot="10800000" flipH="1">
            <a:off x="9158645" y="1029713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5"/>
          <p:cNvSpPr/>
          <p:nvPr/>
        </p:nvSpPr>
        <p:spPr>
          <a:xfrm rot="10800000" flipH="1">
            <a:off x="9503220" y="1416477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5"/>
          <p:cNvSpPr/>
          <p:nvPr/>
        </p:nvSpPr>
        <p:spPr>
          <a:xfrm rot="10800000" flipH="1">
            <a:off x="8988315" y="1643703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5"/>
          <p:cNvSpPr/>
          <p:nvPr/>
        </p:nvSpPr>
        <p:spPr>
          <a:xfrm rot="10800000" flipH="1">
            <a:off x="7696207" y="-158728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5"/>
          <p:cNvSpPr/>
          <p:nvPr/>
        </p:nvSpPr>
        <p:spPr>
          <a:xfrm rot="10800000" flipH="1">
            <a:off x="7732005" y="-114250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5"/>
          <p:cNvSpPr/>
          <p:nvPr/>
        </p:nvSpPr>
        <p:spPr>
          <a:xfrm rot="10800000" flipH="1">
            <a:off x="7997880" y="156938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5"/>
          <p:cNvSpPr/>
          <p:nvPr/>
        </p:nvSpPr>
        <p:spPr>
          <a:xfrm rot="10800000" flipH="1">
            <a:off x="8731501" y="-99417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5"/>
          <p:cNvSpPr/>
          <p:nvPr/>
        </p:nvSpPr>
        <p:spPr>
          <a:xfrm rot="10800000" flipH="1">
            <a:off x="11886980" y="1317518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5"/>
          <p:cNvSpPr/>
          <p:nvPr/>
        </p:nvSpPr>
        <p:spPr>
          <a:xfrm rot="10800000" flipH="1">
            <a:off x="9008739" y="-287365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5"/>
          <p:cNvSpPr/>
          <p:nvPr/>
        </p:nvSpPr>
        <p:spPr>
          <a:xfrm rot="10800000" flipH="1">
            <a:off x="9046529" y="-243159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3" name="Google Shape;993;p35"/>
          <p:cNvGrpSpPr/>
          <p:nvPr/>
        </p:nvGrpSpPr>
        <p:grpSpPr>
          <a:xfrm rot="-609670" flipH="1">
            <a:off x="-851370" y="4506928"/>
            <a:ext cx="2599875" cy="2326825"/>
            <a:chOff x="855550" y="3765825"/>
            <a:chExt cx="908125" cy="812750"/>
          </a:xfrm>
        </p:grpSpPr>
        <p:sp>
          <p:nvSpPr>
            <p:cNvPr id="994" name="Google Shape;994;p35"/>
            <p:cNvSpPr/>
            <p:nvPr/>
          </p:nvSpPr>
          <p:spPr>
            <a:xfrm>
              <a:off x="1420025" y="4249875"/>
              <a:ext cx="2400" cy="3825"/>
            </a:xfrm>
            <a:custGeom>
              <a:avLst/>
              <a:gdLst/>
              <a:ahLst/>
              <a:cxnLst/>
              <a:rect l="l" t="t" r="r" b="b"/>
              <a:pathLst>
                <a:path w="96" h="153" extrusionOk="0">
                  <a:moveTo>
                    <a:pt x="1" y="0"/>
                  </a:moveTo>
                  <a:cubicBezTo>
                    <a:pt x="20" y="57"/>
                    <a:pt x="39" y="96"/>
                    <a:pt x="58" y="153"/>
                  </a:cubicBezTo>
                  <a:cubicBezTo>
                    <a:pt x="58" y="134"/>
                    <a:pt x="77" y="134"/>
                    <a:pt x="96" y="115"/>
                  </a:cubicBezTo>
                  <a:lnTo>
                    <a:pt x="77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855550" y="3765825"/>
              <a:ext cx="908125" cy="812750"/>
            </a:xfrm>
            <a:custGeom>
              <a:avLst/>
              <a:gdLst/>
              <a:ahLst/>
              <a:cxnLst/>
              <a:rect l="l" t="t" r="r" b="b"/>
              <a:pathLst>
                <a:path w="36325" h="32510" extrusionOk="0">
                  <a:moveTo>
                    <a:pt x="17399" y="10104"/>
                  </a:moveTo>
                  <a:cubicBezTo>
                    <a:pt x="17514" y="10104"/>
                    <a:pt x="17629" y="10134"/>
                    <a:pt x="17744" y="10186"/>
                  </a:cubicBezTo>
                  <a:cubicBezTo>
                    <a:pt x="17953" y="10281"/>
                    <a:pt x="18125" y="10434"/>
                    <a:pt x="18258" y="10624"/>
                  </a:cubicBezTo>
                  <a:cubicBezTo>
                    <a:pt x="18353" y="10738"/>
                    <a:pt x="18429" y="10852"/>
                    <a:pt x="18486" y="10986"/>
                  </a:cubicBezTo>
                  <a:cubicBezTo>
                    <a:pt x="18563" y="11157"/>
                    <a:pt x="18620" y="11347"/>
                    <a:pt x="18639" y="11519"/>
                  </a:cubicBezTo>
                  <a:cubicBezTo>
                    <a:pt x="18658" y="11671"/>
                    <a:pt x="18677" y="11823"/>
                    <a:pt x="18658" y="11976"/>
                  </a:cubicBezTo>
                  <a:lnTo>
                    <a:pt x="18658" y="11995"/>
                  </a:lnTo>
                  <a:cubicBezTo>
                    <a:pt x="18658" y="12166"/>
                    <a:pt x="18620" y="12337"/>
                    <a:pt x="18544" y="12509"/>
                  </a:cubicBezTo>
                  <a:lnTo>
                    <a:pt x="18524" y="12547"/>
                  </a:lnTo>
                  <a:cubicBezTo>
                    <a:pt x="18505" y="12604"/>
                    <a:pt x="18467" y="12661"/>
                    <a:pt x="18429" y="12699"/>
                  </a:cubicBezTo>
                  <a:cubicBezTo>
                    <a:pt x="18353" y="12794"/>
                    <a:pt x="18239" y="12832"/>
                    <a:pt x="18125" y="12832"/>
                  </a:cubicBezTo>
                  <a:cubicBezTo>
                    <a:pt x="18010" y="12832"/>
                    <a:pt x="17915" y="12813"/>
                    <a:pt x="17820" y="12775"/>
                  </a:cubicBezTo>
                  <a:cubicBezTo>
                    <a:pt x="17744" y="12737"/>
                    <a:pt x="17649" y="12718"/>
                    <a:pt x="17573" y="12661"/>
                  </a:cubicBezTo>
                  <a:cubicBezTo>
                    <a:pt x="17563" y="12671"/>
                    <a:pt x="17554" y="12675"/>
                    <a:pt x="17542" y="12675"/>
                  </a:cubicBezTo>
                  <a:cubicBezTo>
                    <a:pt x="17530" y="12675"/>
                    <a:pt x="17515" y="12671"/>
                    <a:pt x="17496" y="12661"/>
                  </a:cubicBezTo>
                  <a:cubicBezTo>
                    <a:pt x="17458" y="12661"/>
                    <a:pt x="17401" y="12623"/>
                    <a:pt x="17363" y="12585"/>
                  </a:cubicBezTo>
                  <a:cubicBezTo>
                    <a:pt x="17325" y="12547"/>
                    <a:pt x="17287" y="12490"/>
                    <a:pt x="17249" y="12433"/>
                  </a:cubicBezTo>
                  <a:cubicBezTo>
                    <a:pt x="17154" y="12299"/>
                    <a:pt x="17097" y="12147"/>
                    <a:pt x="17040" y="12014"/>
                  </a:cubicBezTo>
                  <a:cubicBezTo>
                    <a:pt x="17001" y="11919"/>
                    <a:pt x="16982" y="11823"/>
                    <a:pt x="16944" y="11728"/>
                  </a:cubicBezTo>
                  <a:lnTo>
                    <a:pt x="16944" y="11671"/>
                  </a:lnTo>
                  <a:cubicBezTo>
                    <a:pt x="16906" y="11557"/>
                    <a:pt x="16887" y="11462"/>
                    <a:pt x="16868" y="11347"/>
                  </a:cubicBezTo>
                  <a:lnTo>
                    <a:pt x="16868" y="11290"/>
                  </a:lnTo>
                  <a:lnTo>
                    <a:pt x="16868" y="11233"/>
                  </a:lnTo>
                  <a:cubicBezTo>
                    <a:pt x="16830" y="11062"/>
                    <a:pt x="16811" y="10871"/>
                    <a:pt x="16830" y="10681"/>
                  </a:cubicBezTo>
                  <a:cubicBezTo>
                    <a:pt x="16811" y="10586"/>
                    <a:pt x="16830" y="10491"/>
                    <a:pt x="16868" y="10415"/>
                  </a:cubicBezTo>
                  <a:lnTo>
                    <a:pt x="16868" y="10376"/>
                  </a:lnTo>
                  <a:cubicBezTo>
                    <a:pt x="16925" y="10281"/>
                    <a:pt x="17020" y="10205"/>
                    <a:pt x="17116" y="10167"/>
                  </a:cubicBezTo>
                  <a:cubicBezTo>
                    <a:pt x="17210" y="10124"/>
                    <a:pt x="17304" y="10104"/>
                    <a:pt x="17399" y="10104"/>
                  </a:cubicBezTo>
                  <a:close/>
                  <a:moveTo>
                    <a:pt x="8622" y="10924"/>
                  </a:moveTo>
                  <a:cubicBezTo>
                    <a:pt x="8661" y="10924"/>
                    <a:pt x="8700" y="10925"/>
                    <a:pt x="8739" y="10929"/>
                  </a:cubicBezTo>
                  <a:lnTo>
                    <a:pt x="8929" y="10929"/>
                  </a:lnTo>
                  <a:cubicBezTo>
                    <a:pt x="8987" y="10929"/>
                    <a:pt x="9044" y="10929"/>
                    <a:pt x="9120" y="10948"/>
                  </a:cubicBezTo>
                  <a:cubicBezTo>
                    <a:pt x="9177" y="10967"/>
                    <a:pt x="9234" y="10967"/>
                    <a:pt x="9291" y="10986"/>
                  </a:cubicBezTo>
                  <a:lnTo>
                    <a:pt x="9501" y="11062"/>
                  </a:lnTo>
                  <a:cubicBezTo>
                    <a:pt x="9615" y="11081"/>
                    <a:pt x="9729" y="11138"/>
                    <a:pt x="9862" y="11195"/>
                  </a:cubicBezTo>
                  <a:cubicBezTo>
                    <a:pt x="10148" y="11309"/>
                    <a:pt x="10376" y="11424"/>
                    <a:pt x="10624" y="11519"/>
                  </a:cubicBezTo>
                  <a:lnTo>
                    <a:pt x="10700" y="11576"/>
                  </a:lnTo>
                  <a:cubicBezTo>
                    <a:pt x="10909" y="11652"/>
                    <a:pt x="11119" y="11747"/>
                    <a:pt x="11328" y="11842"/>
                  </a:cubicBezTo>
                  <a:lnTo>
                    <a:pt x="11690" y="12014"/>
                  </a:lnTo>
                  <a:cubicBezTo>
                    <a:pt x="11804" y="12052"/>
                    <a:pt x="11918" y="12128"/>
                    <a:pt x="12033" y="12185"/>
                  </a:cubicBezTo>
                  <a:cubicBezTo>
                    <a:pt x="12185" y="12261"/>
                    <a:pt x="12299" y="12356"/>
                    <a:pt x="12413" y="12452"/>
                  </a:cubicBezTo>
                  <a:cubicBezTo>
                    <a:pt x="12432" y="12490"/>
                    <a:pt x="12470" y="12509"/>
                    <a:pt x="12489" y="12547"/>
                  </a:cubicBezTo>
                  <a:cubicBezTo>
                    <a:pt x="12509" y="12585"/>
                    <a:pt x="12528" y="12604"/>
                    <a:pt x="12547" y="12642"/>
                  </a:cubicBezTo>
                  <a:cubicBezTo>
                    <a:pt x="12566" y="12680"/>
                    <a:pt x="12585" y="12737"/>
                    <a:pt x="12585" y="12775"/>
                  </a:cubicBezTo>
                  <a:cubicBezTo>
                    <a:pt x="12585" y="12794"/>
                    <a:pt x="12585" y="12813"/>
                    <a:pt x="12585" y="12832"/>
                  </a:cubicBezTo>
                  <a:cubicBezTo>
                    <a:pt x="12604" y="12870"/>
                    <a:pt x="12623" y="12908"/>
                    <a:pt x="12623" y="12947"/>
                  </a:cubicBezTo>
                  <a:cubicBezTo>
                    <a:pt x="12623" y="12985"/>
                    <a:pt x="12604" y="13023"/>
                    <a:pt x="12604" y="13061"/>
                  </a:cubicBezTo>
                  <a:cubicBezTo>
                    <a:pt x="12585" y="13080"/>
                    <a:pt x="12566" y="13118"/>
                    <a:pt x="12547" y="13137"/>
                  </a:cubicBezTo>
                  <a:lnTo>
                    <a:pt x="12489" y="13213"/>
                  </a:lnTo>
                  <a:cubicBezTo>
                    <a:pt x="12451" y="13232"/>
                    <a:pt x="12432" y="13251"/>
                    <a:pt x="12394" y="13270"/>
                  </a:cubicBezTo>
                  <a:cubicBezTo>
                    <a:pt x="12356" y="13289"/>
                    <a:pt x="12318" y="13308"/>
                    <a:pt x="12299" y="13308"/>
                  </a:cubicBezTo>
                  <a:cubicBezTo>
                    <a:pt x="12223" y="13327"/>
                    <a:pt x="12128" y="13346"/>
                    <a:pt x="12052" y="13346"/>
                  </a:cubicBezTo>
                  <a:cubicBezTo>
                    <a:pt x="11975" y="13327"/>
                    <a:pt x="11899" y="13327"/>
                    <a:pt x="11823" y="13308"/>
                  </a:cubicBezTo>
                  <a:cubicBezTo>
                    <a:pt x="11766" y="13289"/>
                    <a:pt x="11709" y="13270"/>
                    <a:pt x="11652" y="13232"/>
                  </a:cubicBezTo>
                  <a:lnTo>
                    <a:pt x="11576" y="13213"/>
                  </a:lnTo>
                  <a:lnTo>
                    <a:pt x="11480" y="13175"/>
                  </a:lnTo>
                  <a:lnTo>
                    <a:pt x="11385" y="13175"/>
                  </a:lnTo>
                  <a:cubicBezTo>
                    <a:pt x="11119" y="13175"/>
                    <a:pt x="10890" y="13175"/>
                    <a:pt x="10662" y="13137"/>
                  </a:cubicBezTo>
                  <a:lnTo>
                    <a:pt x="10548" y="13137"/>
                  </a:lnTo>
                  <a:cubicBezTo>
                    <a:pt x="10338" y="13118"/>
                    <a:pt x="10148" y="13080"/>
                    <a:pt x="9957" y="13061"/>
                  </a:cubicBezTo>
                  <a:lnTo>
                    <a:pt x="9862" y="13042"/>
                  </a:lnTo>
                  <a:lnTo>
                    <a:pt x="9481" y="12985"/>
                  </a:lnTo>
                  <a:cubicBezTo>
                    <a:pt x="9367" y="12966"/>
                    <a:pt x="9215" y="12928"/>
                    <a:pt x="9120" y="12908"/>
                  </a:cubicBezTo>
                  <a:cubicBezTo>
                    <a:pt x="8967" y="12870"/>
                    <a:pt x="8815" y="12832"/>
                    <a:pt x="8663" y="12775"/>
                  </a:cubicBezTo>
                  <a:lnTo>
                    <a:pt x="8434" y="12699"/>
                  </a:lnTo>
                  <a:cubicBezTo>
                    <a:pt x="8225" y="12623"/>
                    <a:pt x="8054" y="12509"/>
                    <a:pt x="7901" y="12375"/>
                  </a:cubicBezTo>
                  <a:cubicBezTo>
                    <a:pt x="7844" y="12318"/>
                    <a:pt x="7768" y="12242"/>
                    <a:pt x="7711" y="12166"/>
                  </a:cubicBezTo>
                  <a:cubicBezTo>
                    <a:pt x="7673" y="12109"/>
                    <a:pt x="7654" y="12052"/>
                    <a:pt x="7635" y="11995"/>
                  </a:cubicBezTo>
                  <a:cubicBezTo>
                    <a:pt x="7597" y="11919"/>
                    <a:pt x="7597" y="11842"/>
                    <a:pt x="7597" y="11785"/>
                  </a:cubicBezTo>
                  <a:cubicBezTo>
                    <a:pt x="7597" y="11709"/>
                    <a:pt x="7597" y="11633"/>
                    <a:pt x="7616" y="11557"/>
                  </a:cubicBezTo>
                  <a:cubicBezTo>
                    <a:pt x="7635" y="11519"/>
                    <a:pt x="7654" y="11481"/>
                    <a:pt x="7654" y="11443"/>
                  </a:cubicBezTo>
                  <a:cubicBezTo>
                    <a:pt x="7673" y="11405"/>
                    <a:pt x="7692" y="11385"/>
                    <a:pt x="7711" y="11347"/>
                  </a:cubicBezTo>
                  <a:cubicBezTo>
                    <a:pt x="7806" y="11195"/>
                    <a:pt x="7939" y="11100"/>
                    <a:pt x="8092" y="11024"/>
                  </a:cubicBezTo>
                  <a:cubicBezTo>
                    <a:pt x="8249" y="10961"/>
                    <a:pt x="8433" y="10924"/>
                    <a:pt x="8622" y="10924"/>
                  </a:cubicBezTo>
                  <a:close/>
                  <a:moveTo>
                    <a:pt x="23817" y="13107"/>
                  </a:moveTo>
                  <a:cubicBezTo>
                    <a:pt x="23869" y="13107"/>
                    <a:pt x="23921" y="13111"/>
                    <a:pt x="23969" y="13118"/>
                  </a:cubicBezTo>
                  <a:cubicBezTo>
                    <a:pt x="24103" y="13156"/>
                    <a:pt x="24236" y="13232"/>
                    <a:pt x="24350" y="13327"/>
                  </a:cubicBezTo>
                  <a:cubicBezTo>
                    <a:pt x="24559" y="13537"/>
                    <a:pt x="24655" y="13803"/>
                    <a:pt x="24617" y="14089"/>
                  </a:cubicBezTo>
                  <a:lnTo>
                    <a:pt x="24617" y="14432"/>
                  </a:lnTo>
                  <a:cubicBezTo>
                    <a:pt x="24598" y="14660"/>
                    <a:pt x="24559" y="14869"/>
                    <a:pt x="24483" y="15098"/>
                  </a:cubicBezTo>
                  <a:lnTo>
                    <a:pt x="24464" y="15155"/>
                  </a:lnTo>
                  <a:cubicBezTo>
                    <a:pt x="24445" y="15231"/>
                    <a:pt x="24445" y="15288"/>
                    <a:pt x="24407" y="15402"/>
                  </a:cubicBezTo>
                  <a:cubicBezTo>
                    <a:pt x="24388" y="15517"/>
                    <a:pt x="24350" y="15650"/>
                    <a:pt x="24312" y="15783"/>
                  </a:cubicBezTo>
                  <a:cubicBezTo>
                    <a:pt x="24274" y="15878"/>
                    <a:pt x="24236" y="15955"/>
                    <a:pt x="24198" y="16050"/>
                  </a:cubicBezTo>
                  <a:lnTo>
                    <a:pt x="24179" y="16107"/>
                  </a:lnTo>
                  <a:cubicBezTo>
                    <a:pt x="24122" y="16221"/>
                    <a:pt x="24064" y="16335"/>
                    <a:pt x="23969" y="16431"/>
                  </a:cubicBezTo>
                  <a:cubicBezTo>
                    <a:pt x="23912" y="16526"/>
                    <a:pt x="23836" y="16621"/>
                    <a:pt x="23741" y="16697"/>
                  </a:cubicBezTo>
                  <a:cubicBezTo>
                    <a:pt x="23646" y="16773"/>
                    <a:pt x="23550" y="16849"/>
                    <a:pt x="23436" y="16906"/>
                  </a:cubicBezTo>
                  <a:cubicBezTo>
                    <a:pt x="23322" y="16964"/>
                    <a:pt x="23208" y="17002"/>
                    <a:pt x="23075" y="17021"/>
                  </a:cubicBezTo>
                  <a:cubicBezTo>
                    <a:pt x="23046" y="17030"/>
                    <a:pt x="23013" y="17035"/>
                    <a:pt x="22979" y="17035"/>
                  </a:cubicBezTo>
                  <a:cubicBezTo>
                    <a:pt x="22946" y="17035"/>
                    <a:pt x="22913" y="17030"/>
                    <a:pt x="22884" y="17021"/>
                  </a:cubicBezTo>
                  <a:cubicBezTo>
                    <a:pt x="22732" y="17002"/>
                    <a:pt x="22599" y="16906"/>
                    <a:pt x="22522" y="16792"/>
                  </a:cubicBezTo>
                  <a:cubicBezTo>
                    <a:pt x="22389" y="16621"/>
                    <a:pt x="22294" y="16411"/>
                    <a:pt x="22237" y="16221"/>
                  </a:cubicBezTo>
                  <a:cubicBezTo>
                    <a:pt x="22180" y="16107"/>
                    <a:pt x="22161" y="15974"/>
                    <a:pt x="22161" y="15859"/>
                  </a:cubicBezTo>
                  <a:cubicBezTo>
                    <a:pt x="22161" y="15745"/>
                    <a:pt x="22161" y="15650"/>
                    <a:pt x="22180" y="15555"/>
                  </a:cubicBezTo>
                  <a:cubicBezTo>
                    <a:pt x="22218" y="15345"/>
                    <a:pt x="22275" y="15155"/>
                    <a:pt x="22351" y="14946"/>
                  </a:cubicBezTo>
                  <a:cubicBezTo>
                    <a:pt x="22370" y="14850"/>
                    <a:pt x="22408" y="14755"/>
                    <a:pt x="22446" y="14660"/>
                  </a:cubicBezTo>
                  <a:cubicBezTo>
                    <a:pt x="22465" y="14527"/>
                    <a:pt x="22522" y="14412"/>
                    <a:pt x="22580" y="14298"/>
                  </a:cubicBezTo>
                  <a:cubicBezTo>
                    <a:pt x="22637" y="14184"/>
                    <a:pt x="22751" y="14108"/>
                    <a:pt x="22884" y="14108"/>
                  </a:cubicBezTo>
                  <a:lnTo>
                    <a:pt x="22903" y="14032"/>
                  </a:lnTo>
                  <a:lnTo>
                    <a:pt x="22903" y="14013"/>
                  </a:lnTo>
                  <a:lnTo>
                    <a:pt x="22941" y="13918"/>
                  </a:lnTo>
                  <a:cubicBezTo>
                    <a:pt x="22941" y="13860"/>
                    <a:pt x="22960" y="13803"/>
                    <a:pt x="22998" y="13765"/>
                  </a:cubicBezTo>
                  <a:cubicBezTo>
                    <a:pt x="23036" y="13651"/>
                    <a:pt x="23113" y="13537"/>
                    <a:pt x="23189" y="13442"/>
                  </a:cubicBezTo>
                  <a:cubicBezTo>
                    <a:pt x="23227" y="13403"/>
                    <a:pt x="23284" y="13346"/>
                    <a:pt x="23322" y="13308"/>
                  </a:cubicBezTo>
                  <a:cubicBezTo>
                    <a:pt x="23379" y="13251"/>
                    <a:pt x="23474" y="13194"/>
                    <a:pt x="23550" y="13156"/>
                  </a:cubicBezTo>
                  <a:cubicBezTo>
                    <a:pt x="23635" y="13120"/>
                    <a:pt x="23727" y="13107"/>
                    <a:pt x="23817" y="13107"/>
                  </a:cubicBezTo>
                  <a:close/>
                  <a:moveTo>
                    <a:pt x="15568" y="15684"/>
                  </a:moveTo>
                  <a:cubicBezTo>
                    <a:pt x="15608" y="15684"/>
                    <a:pt x="15648" y="15686"/>
                    <a:pt x="15688" y="15688"/>
                  </a:cubicBezTo>
                  <a:cubicBezTo>
                    <a:pt x="15840" y="15707"/>
                    <a:pt x="15992" y="15726"/>
                    <a:pt x="16164" y="15764"/>
                  </a:cubicBezTo>
                  <a:cubicBezTo>
                    <a:pt x="16221" y="15783"/>
                    <a:pt x="16297" y="15802"/>
                    <a:pt x="16373" y="15821"/>
                  </a:cubicBezTo>
                  <a:lnTo>
                    <a:pt x="16392" y="15821"/>
                  </a:lnTo>
                  <a:cubicBezTo>
                    <a:pt x="16468" y="15859"/>
                    <a:pt x="16525" y="15878"/>
                    <a:pt x="16602" y="15916"/>
                  </a:cubicBezTo>
                  <a:cubicBezTo>
                    <a:pt x="16678" y="15955"/>
                    <a:pt x="16754" y="15993"/>
                    <a:pt x="16811" y="16050"/>
                  </a:cubicBezTo>
                  <a:cubicBezTo>
                    <a:pt x="16868" y="16088"/>
                    <a:pt x="16906" y="16145"/>
                    <a:pt x="16963" y="16202"/>
                  </a:cubicBezTo>
                  <a:cubicBezTo>
                    <a:pt x="17020" y="16278"/>
                    <a:pt x="17059" y="16373"/>
                    <a:pt x="17040" y="16488"/>
                  </a:cubicBezTo>
                  <a:cubicBezTo>
                    <a:pt x="17040" y="16545"/>
                    <a:pt x="17020" y="16621"/>
                    <a:pt x="17001" y="16678"/>
                  </a:cubicBezTo>
                  <a:cubicBezTo>
                    <a:pt x="16982" y="16697"/>
                    <a:pt x="16982" y="16716"/>
                    <a:pt x="16963" y="16754"/>
                  </a:cubicBezTo>
                  <a:cubicBezTo>
                    <a:pt x="16944" y="16773"/>
                    <a:pt x="16906" y="16811"/>
                    <a:pt x="16887" y="16830"/>
                  </a:cubicBezTo>
                  <a:cubicBezTo>
                    <a:pt x="16830" y="16887"/>
                    <a:pt x="16754" y="16925"/>
                    <a:pt x="16697" y="16945"/>
                  </a:cubicBezTo>
                  <a:lnTo>
                    <a:pt x="16621" y="16945"/>
                  </a:lnTo>
                  <a:cubicBezTo>
                    <a:pt x="16583" y="16964"/>
                    <a:pt x="16564" y="16983"/>
                    <a:pt x="16545" y="17002"/>
                  </a:cubicBezTo>
                  <a:cubicBezTo>
                    <a:pt x="16468" y="17040"/>
                    <a:pt x="16392" y="17059"/>
                    <a:pt x="16316" y="17097"/>
                  </a:cubicBezTo>
                  <a:cubicBezTo>
                    <a:pt x="16183" y="17154"/>
                    <a:pt x="16031" y="17192"/>
                    <a:pt x="15878" y="17230"/>
                  </a:cubicBezTo>
                  <a:cubicBezTo>
                    <a:pt x="15726" y="17249"/>
                    <a:pt x="15574" y="17268"/>
                    <a:pt x="15402" y="17287"/>
                  </a:cubicBezTo>
                  <a:cubicBezTo>
                    <a:pt x="15250" y="17287"/>
                    <a:pt x="15079" y="17287"/>
                    <a:pt x="14926" y="17268"/>
                  </a:cubicBezTo>
                  <a:cubicBezTo>
                    <a:pt x="14831" y="17249"/>
                    <a:pt x="14755" y="17230"/>
                    <a:pt x="14660" y="17211"/>
                  </a:cubicBezTo>
                  <a:cubicBezTo>
                    <a:pt x="14469" y="17135"/>
                    <a:pt x="14336" y="16983"/>
                    <a:pt x="14298" y="16792"/>
                  </a:cubicBezTo>
                  <a:cubicBezTo>
                    <a:pt x="14279" y="16697"/>
                    <a:pt x="14279" y="16621"/>
                    <a:pt x="14298" y="16545"/>
                  </a:cubicBezTo>
                  <a:cubicBezTo>
                    <a:pt x="14298" y="16488"/>
                    <a:pt x="14298" y="16431"/>
                    <a:pt x="14317" y="16373"/>
                  </a:cubicBezTo>
                  <a:cubicBezTo>
                    <a:pt x="14336" y="16335"/>
                    <a:pt x="14355" y="16297"/>
                    <a:pt x="14374" y="16259"/>
                  </a:cubicBezTo>
                  <a:cubicBezTo>
                    <a:pt x="14431" y="16183"/>
                    <a:pt x="14507" y="16107"/>
                    <a:pt x="14565" y="16031"/>
                  </a:cubicBezTo>
                  <a:cubicBezTo>
                    <a:pt x="14641" y="15974"/>
                    <a:pt x="14698" y="15936"/>
                    <a:pt x="14774" y="15878"/>
                  </a:cubicBezTo>
                  <a:cubicBezTo>
                    <a:pt x="15008" y="15745"/>
                    <a:pt x="15285" y="15684"/>
                    <a:pt x="15568" y="15684"/>
                  </a:cubicBezTo>
                  <a:close/>
                  <a:moveTo>
                    <a:pt x="26000" y="17680"/>
                  </a:moveTo>
                  <a:cubicBezTo>
                    <a:pt x="26046" y="17680"/>
                    <a:pt x="26092" y="17682"/>
                    <a:pt x="26140" y="17687"/>
                  </a:cubicBezTo>
                  <a:cubicBezTo>
                    <a:pt x="26235" y="17687"/>
                    <a:pt x="26330" y="17706"/>
                    <a:pt x="26425" y="17706"/>
                  </a:cubicBezTo>
                  <a:lnTo>
                    <a:pt x="26482" y="17706"/>
                  </a:lnTo>
                  <a:lnTo>
                    <a:pt x="26692" y="17744"/>
                  </a:lnTo>
                  <a:cubicBezTo>
                    <a:pt x="26787" y="17763"/>
                    <a:pt x="26882" y="17782"/>
                    <a:pt x="26996" y="17801"/>
                  </a:cubicBezTo>
                  <a:cubicBezTo>
                    <a:pt x="27091" y="17839"/>
                    <a:pt x="27187" y="17858"/>
                    <a:pt x="27263" y="17896"/>
                  </a:cubicBezTo>
                  <a:cubicBezTo>
                    <a:pt x="27358" y="17934"/>
                    <a:pt x="27453" y="17992"/>
                    <a:pt x="27548" y="18049"/>
                  </a:cubicBezTo>
                  <a:cubicBezTo>
                    <a:pt x="27663" y="18144"/>
                    <a:pt x="27758" y="18239"/>
                    <a:pt x="27853" y="18372"/>
                  </a:cubicBezTo>
                  <a:cubicBezTo>
                    <a:pt x="27986" y="18582"/>
                    <a:pt x="28005" y="18848"/>
                    <a:pt x="27910" y="19077"/>
                  </a:cubicBezTo>
                  <a:cubicBezTo>
                    <a:pt x="27834" y="19229"/>
                    <a:pt x="27701" y="19343"/>
                    <a:pt x="27548" y="19400"/>
                  </a:cubicBezTo>
                  <a:cubicBezTo>
                    <a:pt x="27358" y="19458"/>
                    <a:pt x="27168" y="19496"/>
                    <a:pt x="26958" y="19515"/>
                  </a:cubicBezTo>
                  <a:cubicBezTo>
                    <a:pt x="26879" y="19523"/>
                    <a:pt x="26801" y="19527"/>
                    <a:pt x="26722" y="19527"/>
                  </a:cubicBezTo>
                  <a:cubicBezTo>
                    <a:pt x="26610" y="19527"/>
                    <a:pt x="26499" y="19518"/>
                    <a:pt x="26387" y="19496"/>
                  </a:cubicBezTo>
                  <a:cubicBezTo>
                    <a:pt x="26338" y="19532"/>
                    <a:pt x="26289" y="19553"/>
                    <a:pt x="26240" y="19553"/>
                  </a:cubicBezTo>
                  <a:cubicBezTo>
                    <a:pt x="26213" y="19553"/>
                    <a:pt x="26186" y="19547"/>
                    <a:pt x="26159" y="19534"/>
                  </a:cubicBezTo>
                  <a:lnTo>
                    <a:pt x="26044" y="19515"/>
                  </a:lnTo>
                  <a:cubicBezTo>
                    <a:pt x="25968" y="19496"/>
                    <a:pt x="25854" y="19438"/>
                    <a:pt x="25778" y="19400"/>
                  </a:cubicBezTo>
                  <a:cubicBezTo>
                    <a:pt x="25683" y="19362"/>
                    <a:pt x="25607" y="19324"/>
                    <a:pt x="25530" y="19286"/>
                  </a:cubicBezTo>
                  <a:cubicBezTo>
                    <a:pt x="25454" y="19229"/>
                    <a:pt x="25378" y="19191"/>
                    <a:pt x="25302" y="19134"/>
                  </a:cubicBezTo>
                  <a:cubicBezTo>
                    <a:pt x="25207" y="19077"/>
                    <a:pt x="25131" y="19020"/>
                    <a:pt x="25054" y="18944"/>
                  </a:cubicBezTo>
                  <a:cubicBezTo>
                    <a:pt x="24940" y="18810"/>
                    <a:pt x="24883" y="18620"/>
                    <a:pt x="24902" y="18449"/>
                  </a:cubicBezTo>
                  <a:cubicBezTo>
                    <a:pt x="24902" y="18372"/>
                    <a:pt x="24921" y="18315"/>
                    <a:pt x="24940" y="18258"/>
                  </a:cubicBezTo>
                  <a:cubicBezTo>
                    <a:pt x="24978" y="18182"/>
                    <a:pt x="25035" y="18106"/>
                    <a:pt x="25093" y="18030"/>
                  </a:cubicBezTo>
                  <a:cubicBezTo>
                    <a:pt x="25150" y="17954"/>
                    <a:pt x="25245" y="17896"/>
                    <a:pt x="25321" y="17839"/>
                  </a:cubicBezTo>
                  <a:cubicBezTo>
                    <a:pt x="25416" y="17801"/>
                    <a:pt x="25511" y="17763"/>
                    <a:pt x="25587" y="17744"/>
                  </a:cubicBezTo>
                  <a:cubicBezTo>
                    <a:pt x="25730" y="17701"/>
                    <a:pt x="25862" y="17680"/>
                    <a:pt x="26000" y="17680"/>
                  </a:cubicBezTo>
                  <a:close/>
                  <a:moveTo>
                    <a:pt x="14850" y="19629"/>
                  </a:moveTo>
                  <a:lnTo>
                    <a:pt x="14945" y="19648"/>
                  </a:lnTo>
                  <a:lnTo>
                    <a:pt x="14964" y="19648"/>
                  </a:lnTo>
                  <a:lnTo>
                    <a:pt x="15002" y="19667"/>
                  </a:lnTo>
                  <a:lnTo>
                    <a:pt x="15098" y="19705"/>
                  </a:lnTo>
                  <a:lnTo>
                    <a:pt x="15193" y="19781"/>
                  </a:lnTo>
                  <a:lnTo>
                    <a:pt x="15269" y="19876"/>
                  </a:lnTo>
                  <a:lnTo>
                    <a:pt x="15345" y="19972"/>
                  </a:lnTo>
                  <a:lnTo>
                    <a:pt x="15402" y="20067"/>
                  </a:lnTo>
                  <a:lnTo>
                    <a:pt x="15402" y="20105"/>
                  </a:lnTo>
                  <a:lnTo>
                    <a:pt x="15402" y="20124"/>
                  </a:lnTo>
                  <a:lnTo>
                    <a:pt x="15402" y="20181"/>
                  </a:lnTo>
                  <a:lnTo>
                    <a:pt x="15402" y="20276"/>
                  </a:lnTo>
                  <a:lnTo>
                    <a:pt x="15402" y="20314"/>
                  </a:lnTo>
                  <a:lnTo>
                    <a:pt x="15402" y="20333"/>
                  </a:lnTo>
                  <a:lnTo>
                    <a:pt x="15345" y="20409"/>
                  </a:lnTo>
                  <a:lnTo>
                    <a:pt x="15307" y="20467"/>
                  </a:lnTo>
                  <a:lnTo>
                    <a:pt x="15231" y="20543"/>
                  </a:lnTo>
                  <a:cubicBezTo>
                    <a:pt x="15155" y="20581"/>
                    <a:pt x="15117" y="20619"/>
                    <a:pt x="15060" y="20657"/>
                  </a:cubicBezTo>
                  <a:cubicBezTo>
                    <a:pt x="14850" y="20771"/>
                    <a:pt x="14660" y="20885"/>
                    <a:pt x="14431" y="20981"/>
                  </a:cubicBezTo>
                  <a:cubicBezTo>
                    <a:pt x="14241" y="21076"/>
                    <a:pt x="14032" y="21152"/>
                    <a:pt x="13803" y="21228"/>
                  </a:cubicBezTo>
                  <a:cubicBezTo>
                    <a:pt x="13651" y="21266"/>
                    <a:pt x="13498" y="21304"/>
                    <a:pt x="13327" y="21323"/>
                  </a:cubicBezTo>
                  <a:cubicBezTo>
                    <a:pt x="13003" y="21380"/>
                    <a:pt x="12661" y="21418"/>
                    <a:pt x="12337" y="21418"/>
                  </a:cubicBezTo>
                  <a:lnTo>
                    <a:pt x="11956" y="21418"/>
                  </a:lnTo>
                  <a:cubicBezTo>
                    <a:pt x="11423" y="21437"/>
                    <a:pt x="10871" y="21457"/>
                    <a:pt x="10338" y="21476"/>
                  </a:cubicBezTo>
                  <a:lnTo>
                    <a:pt x="9767" y="21476"/>
                  </a:lnTo>
                  <a:cubicBezTo>
                    <a:pt x="9615" y="21476"/>
                    <a:pt x="9424" y="21457"/>
                    <a:pt x="9234" y="21437"/>
                  </a:cubicBezTo>
                  <a:lnTo>
                    <a:pt x="9177" y="21437"/>
                  </a:lnTo>
                  <a:cubicBezTo>
                    <a:pt x="8872" y="21418"/>
                    <a:pt x="8568" y="21380"/>
                    <a:pt x="8282" y="21342"/>
                  </a:cubicBezTo>
                  <a:cubicBezTo>
                    <a:pt x="7939" y="21304"/>
                    <a:pt x="7616" y="21247"/>
                    <a:pt x="7273" y="21171"/>
                  </a:cubicBezTo>
                  <a:lnTo>
                    <a:pt x="7197" y="21152"/>
                  </a:lnTo>
                  <a:lnTo>
                    <a:pt x="7159" y="21152"/>
                  </a:lnTo>
                  <a:lnTo>
                    <a:pt x="7311" y="21133"/>
                  </a:lnTo>
                  <a:lnTo>
                    <a:pt x="7673" y="21114"/>
                  </a:lnTo>
                  <a:lnTo>
                    <a:pt x="7920" y="21095"/>
                  </a:lnTo>
                  <a:cubicBezTo>
                    <a:pt x="8282" y="21076"/>
                    <a:pt x="8663" y="21038"/>
                    <a:pt x="9063" y="20981"/>
                  </a:cubicBezTo>
                  <a:cubicBezTo>
                    <a:pt x="9539" y="20904"/>
                    <a:pt x="9938" y="20866"/>
                    <a:pt x="10300" y="20809"/>
                  </a:cubicBezTo>
                  <a:cubicBezTo>
                    <a:pt x="10490" y="20790"/>
                    <a:pt x="10719" y="20771"/>
                    <a:pt x="10928" y="20714"/>
                  </a:cubicBezTo>
                  <a:cubicBezTo>
                    <a:pt x="11100" y="20676"/>
                    <a:pt x="11290" y="20638"/>
                    <a:pt x="11461" y="20581"/>
                  </a:cubicBezTo>
                  <a:lnTo>
                    <a:pt x="11500" y="20562"/>
                  </a:lnTo>
                  <a:cubicBezTo>
                    <a:pt x="11709" y="20505"/>
                    <a:pt x="11918" y="20467"/>
                    <a:pt x="12128" y="20409"/>
                  </a:cubicBezTo>
                  <a:lnTo>
                    <a:pt x="12337" y="20371"/>
                  </a:lnTo>
                  <a:cubicBezTo>
                    <a:pt x="12623" y="20314"/>
                    <a:pt x="12889" y="20238"/>
                    <a:pt x="13137" y="20162"/>
                  </a:cubicBezTo>
                  <a:lnTo>
                    <a:pt x="13441" y="20067"/>
                  </a:lnTo>
                  <a:lnTo>
                    <a:pt x="13537" y="20067"/>
                  </a:lnTo>
                  <a:cubicBezTo>
                    <a:pt x="13613" y="20048"/>
                    <a:pt x="13708" y="20010"/>
                    <a:pt x="13784" y="19991"/>
                  </a:cubicBezTo>
                  <a:cubicBezTo>
                    <a:pt x="13898" y="19953"/>
                    <a:pt x="13993" y="19895"/>
                    <a:pt x="14089" y="19838"/>
                  </a:cubicBezTo>
                  <a:cubicBezTo>
                    <a:pt x="14184" y="19781"/>
                    <a:pt x="14279" y="19724"/>
                    <a:pt x="14374" y="19686"/>
                  </a:cubicBezTo>
                  <a:lnTo>
                    <a:pt x="14431" y="19667"/>
                  </a:lnTo>
                  <a:lnTo>
                    <a:pt x="14488" y="19648"/>
                  </a:lnTo>
                  <a:lnTo>
                    <a:pt x="14660" y="19629"/>
                  </a:lnTo>
                  <a:close/>
                  <a:moveTo>
                    <a:pt x="18647" y="17830"/>
                  </a:moveTo>
                  <a:cubicBezTo>
                    <a:pt x="18721" y="17830"/>
                    <a:pt x="18796" y="17846"/>
                    <a:pt x="18867" y="17877"/>
                  </a:cubicBezTo>
                  <a:cubicBezTo>
                    <a:pt x="18962" y="17934"/>
                    <a:pt x="19038" y="18011"/>
                    <a:pt x="19115" y="18106"/>
                  </a:cubicBezTo>
                  <a:cubicBezTo>
                    <a:pt x="19153" y="18182"/>
                    <a:pt x="19191" y="18239"/>
                    <a:pt x="19229" y="18296"/>
                  </a:cubicBezTo>
                  <a:cubicBezTo>
                    <a:pt x="19267" y="18372"/>
                    <a:pt x="19305" y="18429"/>
                    <a:pt x="19343" y="18506"/>
                  </a:cubicBezTo>
                  <a:cubicBezTo>
                    <a:pt x="19381" y="18582"/>
                    <a:pt x="19419" y="18658"/>
                    <a:pt x="19438" y="18753"/>
                  </a:cubicBezTo>
                  <a:cubicBezTo>
                    <a:pt x="19457" y="18810"/>
                    <a:pt x="19476" y="18886"/>
                    <a:pt x="19495" y="18963"/>
                  </a:cubicBezTo>
                  <a:cubicBezTo>
                    <a:pt x="19495" y="19058"/>
                    <a:pt x="19514" y="19134"/>
                    <a:pt x="19514" y="19210"/>
                  </a:cubicBezTo>
                  <a:cubicBezTo>
                    <a:pt x="19514" y="19286"/>
                    <a:pt x="19514" y="19381"/>
                    <a:pt x="19495" y="19458"/>
                  </a:cubicBezTo>
                  <a:cubicBezTo>
                    <a:pt x="19476" y="19534"/>
                    <a:pt x="19476" y="19629"/>
                    <a:pt x="19438" y="19705"/>
                  </a:cubicBezTo>
                  <a:cubicBezTo>
                    <a:pt x="19419" y="19781"/>
                    <a:pt x="19400" y="19857"/>
                    <a:pt x="19381" y="19914"/>
                  </a:cubicBezTo>
                  <a:cubicBezTo>
                    <a:pt x="19343" y="20010"/>
                    <a:pt x="19305" y="20105"/>
                    <a:pt x="19267" y="20181"/>
                  </a:cubicBezTo>
                  <a:cubicBezTo>
                    <a:pt x="19248" y="20238"/>
                    <a:pt x="19229" y="20276"/>
                    <a:pt x="19210" y="20333"/>
                  </a:cubicBezTo>
                  <a:cubicBezTo>
                    <a:pt x="19153" y="20428"/>
                    <a:pt x="19096" y="20524"/>
                    <a:pt x="19038" y="20600"/>
                  </a:cubicBezTo>
                  <a:cubicBezTo>
                    <a:pt x="19000" y="20695"/>
                    <a:pt x="18962" y="20771"/>
                    <a:pt x="18905" y="20847"/>
                  </a:cubicBezTo>
                  <a:cubicBezTo>
                    <a:pt x="18791" y="21076"/>
                    <a:pt x="18620" y="21285"/>
                    <a:pt x="18391" y="21437"/>
                  </a:cubicBezTo>
                  <a:cubicBezTo>
                    <a:pt x="18277" y="21476"/>
                    <a:pt x="18144" y="21495"/>
                    <a:pt x="18029" y="21495"/>
                  </a:cubicBezTo>
                  <a:cubicBezTo>
                    <a:pt x="17915" y="21495"/>
                    <a:pt x="17801" y="21457"/>
                    <a:pt x="17687" y="21399"/>
                  </a:cubicBezTo>
                  <a:cubicBezTo>
                    <a:pt x="17573" y="21342"/>
                    <a:pt x="17477" y="21266"/>
                    <a:pt x="17382" y="21190"/>
                  </a:cubicBezTo>
                  <a:cubicBezTo>
                    <a:pt x="17325" y="21133"/>
                    <a:pt x="17287" y="21076"/>
                    <a:pt x="17249" y="21019"/>
                  </a:cubicBezTo>
                  <a:cubicBezTo>
                    <a:pt x="17192" y="20962"/>
                    <a:pt x="17154" y="20885"/>
                    <a:pt x="17116" y="20809"/>
                  </a:cubicBezTo>
                  <a:cubicBezTo>
                    <a:pt x="17097" y="20771"/>
                    <a:pt x="17078" y="20733"/>
                    <a:pt x="17059" y="20695"/>
                  </a:cubicBezTo>
                  <a:cubicBezTo>
                    <a:pt x="17059" y="20657"/>
                    <a:pt x="17040" y="20619"/>
                    <a:pt x="17040" y="20562"/>
                  </a:cubicBezTo>
                  <a:cubicBezTo>
                    <a:pt x="17020" y="20486"/>
                    <a:pt x="17001" y="20409"/>
                    <a:pt x="17001" y="20333"/>
                  </a:cubicBezTo>
                  <a:cubicBezTo>
                    <a:pt x="17001" y="20162"/>
                    <a:pt x="17001" y="20010"/>
                    <a:pt x="17020" y="19857"/>
                  </a:cubicBezTo>
                  <a:cubicBezTo>
                    <a:pt x="17040" y="19686"/>
                    <a:pt x="17078" y="19534"/>
                    <a:pt x="17154" y="19381"/>
                  </a:cubicBezTo>
                  <a:lnTo>
                    <a:pt x="17173" y="19305"/>
                  </a:lnTo>
                  <a:cubicBezTo>
                    <a:pt x="17230" y="19191"/>
                    <a:pt x="17306" y="19058"/>
                    <a:pt x="17382" y="18963"/>
                  </a:cubicBezTo>
                  <a:cubicBezTo>
                    <a:pt x="17458" y="18829"/>
                    <a:pt x="17534" y="18715"/>
                    <a:pt x="17649" y="18582"/>
                  </a:cubicBezTo>
                  <a:cubicBezTo>
                    <a:pt x="17725" y="18429"/>
                    <a:pt x="17839" y="18315"/>
                    <a:pt x="17953" y="18182"/>
                  </a:cubicBezTo>
                  <a:cubicBezTo>
                    <a:pt x="18010" y="18144"/>
                    <a:pt x="18068" y="18087"/>
                    <a:pt x="18144" y="18049"/>
                  </a:cubicBezTo>
                  <a:cubicBezTo>
                    <a:pt x="18201" y="17992"/>
                    <a:pt x="18277" y="17954"/>
                    <a:pt x="18353" y="17915"/>
                  </a:cubicBezTo>
                  <a:cubicBezTo>
                    <a:pt x="18442" y="17860"/>
                    <a:pt x="18544" y="17830"/>
                    <a:pt x="18647" y="17830"/>
                  </a:cubicBezTo>
                  <a:close/>
                  <a:moveTo>
                    <a:pt x="20238" y="23265"/>
                  </a:moveTo>
                  <a:cubicBezTo>
                    <a:pt x="20333" y="23265"/>
                    <a:pt x="20447" y="23284"/>
                    <a:pt x="20542" y="23341"/>
                  </a:cubicBezTo>
                  <a:cubicBezTo>
                    <a:pt x="20619" y="23398"/>
                    <a:pt x="20714" y="23475"/>
                    <a:pt x="20771" y="23570"/>
                  </a:cubicBezTo>
                  <a:cubicBezTo>
                    <a:pt x="20847" y="23646"/>
                    <a:pt x="20904" y="23703"/>
                    <a:pt x="20961" y="23798"/>
                  </a:cubicBezTo>
                  <a:cubicBezTo>
                    <a:pt x="21056" y="23950"/>
                    <a:pt x="21152" y="24141"/>
                    <a:pt x="21209" y="24331"/>
                  </a:cubicBezTo>
                  <a:cubicBezTo>
                    <a:pt x="21266" y="24503"/>
                    <a:pt x="21304" y="24674"/>
                    <a:pt x="21323" y="24864"/>
                  </a:cubicBezTo>
                  <a:cubicBezTo>
                    <a:pt x="21323" y="24959"/>
                    <a:pt x="21342" y="25036"/>
                    <a:pt x="21342" y="25112"/>
                  </a:cubicBezTo>
                  <a:lnTo>
                    <a:pt x="21342" y="25169"/>
                  </a:lnTo>
                  <a:cubicBezTo>
                    <a:pt x="21361" y="25264"/>
                    <a:pt x="21361" y="25359"/>
                    <a:pt x="21380" y="25474"/>
                  </a:cubicBezTo>
                  <a:cubicBezTo>
                    <a:pt x="21380" y="25550"/>
                    <a:pt x="21380" y="25645"/>
                    <a:pt x="21361" y="25721"/>
                  </a:cubicBezTo>
                  <a:cubicBezTo>
                    <a:pt x="21342" y="25797"/>
                    <a:pt x="21323" y="25892"/>
                    <a:pt x="21285" y="25968"/>
                  </a:cubicBezTo>
                  <a:cubicBezTo>
                    <a:pt x="21266" y="25988"/>
                    <a:pt x="21266" y="26026"/>
                    <a:pt x="21247" y="26045"/>
                  </a:cubicBezTo>
                  <a:cubicBezTo>
                    <a:pt x="21190" y="26140"/>
                    <a:pt x="21133" y="26216"/>
                    <a:pt x="21037" y="26273"/>
                  </a:cubicBezTo>
                  <a:cubicBezTo>
                    <a:pt x="20940" y="26346"/>
                    <a:pt x="20827" y="26380"/>
                    <a:pt x="20708" y="26380"/>
                  </a:cubicBezTo>
                  <a:cubicBezTo>
                    <a:pt x="20641" y="26380"/>
                    <a:pt x="20573" y="26370"/>
                    <a:pt x="20504" y="26349"/>
                  </a:cubicBezTo>
                  <a:cubicBezTo>
                    <a:pt x="20409" y="26311"/>
                    <a:pt x="20333" y="26254"/>
                    <a:pt x="20238" y="26178"/>
                  </a:cubicBezTo>
                  <a:cubicBezTo>
                    <a:pt x="20162" y="26121"/>
                    <a:pt x="20105" y="26064"/>
                    <a:pt x="20047" y="26007"/>
                  </a:cubicBezTo>
                  <a:cubicBezTo>
                    <a:pt x="19914" y="25854"/>
                    <a:pt x="19800" y="25683"/>
                    <a:pt x="19705" y="25531"/>
                  </a:cubicBezTo>
                  <a:cubicBezTo>
                    <a:pt x="19648" y="25435"/>
                    <a:pt x="19610" y="25340"/>
                    <a:pt x="19572" y="25264"/>
                  </a:cubicBezTo>
                  <a:cubicBezTo>
                    <a:pt x="19533" y="25169"/>
                    <a:pt x="19495" y="25074"/>
                    <a:pt x="19476" y="24979"/>
                  </a:cubicBezTo>
                  <a:cubicBezTo>
                    <a:pt x="19438" y="24788"/>
                    <a:pt x="19419" y="24579"/>
                    <a:pt x="19457" y="24388"/>
                  </a:cubicBezTo>
                  <a:cubicBezTo>
                    <a:pt x="19457" y="24293"/>
                    <a:pt x="19495" y="24198"/>
                    <a:pt x="19514" y="24103"/>
                  </a:cubicBezTo>
                  <a:cubicBezTo>
                    <a:pt x="19514" y="24027"/>
                    <a:pt x="19533" y="23950"/>
                    <a:pt x="19572" y="23874"/>
                  </a:cubicBezTo>
                  <a:cubicBezTo>
                    <a:pt x="19591" y="23817"/>
                    <a:pt x="19629" y="23760"/>
                    <a:pt x="19648" y="23722"/>
                  </a:cubicBezTo>
                  <a:cubicBezTo>
                    <a:pt x="19724" y="23608"/>
                    <a:pt x="19819" y="23494"/>
                    <a:pt x="19914" y="23417"/>
                  </a:cubicBezTo>
                  <a:cubicBezTo>
                    <a:pt x="19952" y="23379"/>
                    <a:pt x="20009" y="23341"/>
                    <a:pt x="20067" y="23322"/>
                  </a:cubicBezTo>
                  <a:cubicBezTo>
                    <a:pt x="20124" y="23284"/>
                    <a:pt x="20181" y="23284"/>
                    <a:pt x="20238" y="23265"/>
                  </a:cubicBezTo>
                  <a:close/>
                  <a:moveTo>
                    <a:pt x="3199" y="1"/>
                  </a:moveTo>
                  <a:cubicBezTo>
                    <a:pt x="3123" y="1"/>
                    <a:pt x="3047" y="20"/>
                    <a:pt x="2990" y="39"/>
                  </a:cubicBezTo>
                  <a:cubicBezTo>
                    <a:pt x="2932" y="58"/>
                    <a:pt x="2875" y="77"/>
                    <a:pt x="2837" y="115"/>
                  </a:cubicBezTo>
                  <a:lnTo>
                    <a:pt x="2780" y="134"/>
                  </a:lnTo>
                  <a:lnTo>
                    <a:pt x="2761" y="153"/>
                  </a:lnTo>
                  <a:cubicBezTo>
                    <a:pt x="2723" y="191"/>
                    <a:pt x="2685" y="210"/>
                    <a:pt x="2647" y="248"/>
                  </a:cubicBezTo>
                  <a:lnTo>
                    <a:pt x="2609" y="305"/>
                  </a:lnTo>
                  <a:cubicBezTo>
                    <a:pt x="2590" y="324"/>
                    <a:pt x="2552" y="363"/>
                    <a:pt x="2533" y="401"/>
                  </a:cubicBezTo>
                  <a:cubicBezTo>
                    <a:pt x="2514" y="420"/>
                    <a:pt x="2514" y="439"/>
                    <a:pt x="2514" y="439"/>
                  </a:cubicBezTo>
                  <a:cubicBezTo>
                    <a:pt x="2495" y="477"/>
                    <a:pt x="2476" y="515"/>
                    <a:pt x="2476" y="553"/>
                  </a:cubicBezTo>
                  <a:lnTo>
                    <a:pt x="2476" y="591"/>
                  </a:lnTo>
                  <a:cubicBezTo>
                    <a:pt x="2457" y="648"/>
                    <a:pt x="2437" y="686"/>
                    <a:pt x="2437" y="743"/>
                  </a:cubicBezTo>
                  <a:cubicBezTo>
                    <a:pt x="2361" y="858"/>
                    <a:pt x="2285" y="991"/>
                    <a:pt x="2228" y="1143"/>
                  </a:cubicBezTo>
                  <a:cubicBezTo>
                    <a:pt x="2190" y="1238"/>
                    <a:pt x="2152" y="1333"/>
                    <a:pt x="2095" y="1429"/>
                  </a:cubicBezTo>
                  <a:cubicBezTo>
                    <a:pt x="1923" y="1867"/>
                    <a:pt x="1790" y="2228"/>
                    <a:pt x="1676" y="2552"/>
                  </a:cubicBezTo>
                  <a:cubicBezTo>
                    <a:pt x="1581" y="2799"/>
                    <a:pt x="1505" y="3066"/>
                    <a:pt x="1428" y="3294"/>
                  </a:cubicBezTo>
                  <a:lnTo>
                    <a:pt x="1409" y="3351"/>
                  </a:lnTo>
                  <a:cubicBezTo>
                    <a:pt x="1390" y="3466"/>
                    <a:pt x="1352" y="3580"/>
                    <a:pt x="1314" y="3694"/>
                  </a:cubicBezTo>
                  <a:cubicBezTo>
                    <a:pt x="1238" y="3961"/>
                    <a:pt x="1162" y="4246"/>
                    <a:pt x="1086" y="4513"/>
                  </a:cubicBezTo>
                  <a:lnTo>
                    <a:pt x="1067" y="4589"/>
                  </a:lnTo>
                  <a:cubicBezTo>
                    <a:pt x="1048" y="4684"/>
                    <a:pt x="1029" y="4760"/>
                    <a:pt x="1010" y="4855"/>
                  </a:cubicBezTo>
                  <a:cubicBezTo>
                    <a:pt x="972" y="4989"/>
                    <a:pt x="934" y="5122"/>
                    <a:pt x="876" y="5274"/>
                  </a:cubicBezTo>
                  <a:lnTo>
                    <a:pt x="857" y="5350"/>
                  </a:lnTo>
                  <a:lnTo>
                    <a:pt x="838" y="5446"/>
                  </a:lnTo>
                  <a:cubicBezTo>
                    <a:pt x="781" y="5598"/>
                    <a:pt x="762" y="5769"/>
                    <a:pt x="724" y="5922"/>
                  </a:cubicBezTo>
                  <a:lnTo>
                    <a:pt x="705" y="5979"/>
                  </a:lnTo>
                  <a:cubicBezTo>
                    <a:pt x="648" y="6207"/>
                    <a:pt x="572" y="6436"/>
                    <a:pt x="515" y="6626"/>
                  </a:cubicBezTo>
                  <a:cubicBezTo>
                    <a:pt x="439" y="6893"/>
                    <a:pt x="362" y="7140"/>
                    <a:pt x="305" y="7407"/>
                  </a:cubicBezTo>
                  <a:cubicBezTo>
                    <a:pt x="229" y="7825"/>
                    <a:pt x="172" y="8244"/>
                    <a:pt x="153" y="8682"/>
                  </a:cubicBezTo>
                  <a:lnTo>
                    <a:pt x="153" y="8777"/>
                  </a:lnTo>
                  <a:cubicBezTo>
                    <a:pt x="134" y="8834"/>
                    <a:pt x="134" y="8892"/>
                    <a:pt x="134" y="8949"/>
                  </a:cubicBezTo>
                  <a:lnTo>
                    <a:pt x="134" y="8968"/>
                  </a:lnTo>
                  <a:lnTo>
                    <a:pt x="134" y="9044"/>
                  </a:lnTo>
                  <a:cubicBezTo>
                    <a:pt x="134" y="9139"/>
                    <a:pt x="115" y="9215"/>
                    <a:pt x="115" y="9310"/>
                  </a:cubicBezTo>
                  <a:cubicBezTo>
                    <a:pt x="96" y="9501"/>
                    <a:pt x="58" y="9691"/>
                    <a:pt x="58" y="9862"/>
                  </a:cubicBezTo>
                  <a:cubicBezTo>
                    <a:pt x="39" y="10110"/>
                    <a:pt x="20" y="10338"/>
                    <a:pt x="20" y="10586"/>
                  </a:cubicBezTo>
                  <a:lnTo>
                    <a:pt x="20" y="10719"/>
                  </a:lnTo>
                  <a:lnTo>
                    <a:pt x="20" y="10738"/>
                  </a:lnTo>
                  <a:cubicBezTo>
                    <a:pt x="1" y="11024"/>
                    <a:pt x="20" y="11309"/>
                    <a:pt x="96" y="11576"/>
                  </a:cubicBezTo>
                  <a:cubicBezTo>
                    <a:pt x="153" y="11747"/>
                    <a:pt x="248" y="11899"/>
                    <a:pt x="381" y="12014"/>
                  </a:cubicBezTo>
                  <a:cubicBezTo>
                    <a:pt x="458" y="12071"/>
                    <a:pt x="534" y="12128"/>
                    <a:pt x="610" y="12166"/>
                  </a:cubicBezTo>
                  <a:lnTo>
                    <a:pt x="648" y="12185"/>
                  </a:lnTo>
                  <a:lnTo>
                    <a:pt x="800" y="12280"/>
                  </a:lnTo>
                  <a:cubicBezTo>
                    <a:pt x="1067" y="12452"/>
                    <a:pt x="1371" y="12642"/>
                    <a:pt x="1657" y="12794"/>
                  </a:cubicBezTo>
                  <a:cubicBezTo>
                    <a:pt x="2019" y="12985"/>
                    <a:pt x="2418" y="13137"/>
                    <a:pt x="2761" y="13270"/>
                  </a:cubicBezTo>
                  <a:cubicBezTo>
                    <a:pt x="3123" y="13403"/>
                    <a:pt x="3485" y="13499"/>
                    <a:pt x="3865" y="13575"/>
                  </a:cubicBezTo>
                  <a:lnTo>
                    <a:pt x="3980" y="13594"/>
                  </a:lnTo>
                  <a:cubicBezTo>
                    <a:pt x="4151" y="13632"/>
                    <a:pt x="4322" y="13689"/>
                    <a:pt x="4494" y="13746"/>
                  </a:cubicBezTo>
                  <a:lnTo>
                    <a:pt x="4855" y="13860"/>
                  </a:lnTo>
                  <a:cubicBezTo>
                    <a:pt x="5179" y="13956"/>
                    <a:pt x="5503" y="14051"/>
                    <a:pt x="5788" y="14127"/>
                  </a:cubicBezTo>
                  <a:lnTo>
                    <a:pt x="6036" y="14203"/>
                  </a:lnTo>
                  <a:lnTo>
                    <a:pt x="6093" y="14203"/>
                  </a:lnTo>
                  <a:cubicBezTo>
                    <a:pt x="6283" y="14260"/>
                    <a:pt x="6474" y="14317"/>
                    <a:pt x="6664" y="14374"/>
                  </a:cubicBezTo>
                  <a:cubicBezTo>
                    <a:pt x="6892" y="14412"/>
                    <a:pt x="7121" y="14470"/>
                    <a:pt x="7349" y="14527"/>
                  </a:cubicBezTo>
                  <a:lnTo>
                    <a:pt x="7578" y="14584"/>
                  </a:lnTo>
                  <a:cubicBezTo>
                    <a:pt x="7958" y="14679"/>
                    <a:pt x="8339" y="14774"/>
                    <a:pt x="8682" y="14869"/>
                  </a:cubicBezTo>
                  <a:cubicBezTo>
                    <a:pt x="8967" y="14965"/>
                    <a:pt x="9272" y="15041"/>
                    <a:pt x="9558" y="15098"/>
                  </a:cubicBezTo>
                  <a:lnTo>
                    <a:pt x="9729" y="15136"/>
                  </a:lnTo>
                  <a:lnTo>
                    <a:pt x="9843" y="15155"/>
                  </a:lnTo>
                  <a:cubicBezTo>
                    <a:pt x="10015" y="15212"/>
                    <a:pt x="10186" y="15231"/>
                    <a:pt x="10357" y="15250"/>
                  </a:cubicBezTo>
                  <a:cubicBezTo>
                    <a:pt x="10443" y="15260"/>
                    <a:pt x="10529" y="15264"/>
                    <a:pt x="10617" y="15264"/>
                  </a:cubicBezTo>
                  <a:cubicBezTo>
                    <a:pt x="10705" y="15264"/>
                    <a:pt x="10795" y="15260"/>
                    <a:pt x="10890" y="15250"/>
                  </a:cubicBezTo>
                  <a:lnTo>
                    <a:pt x="10928" y="15250"/>
                  </a:lnTo>
                  <a:lnTo>
                    <a:pt x="11119" y="15231"/>
                  </a:lnTo>
                  <a:lnTo>
                    <a:pt x="11309" y="15231"/>
                  </a:lnTo>
                  <a:lnTo>
                    <a:pt x="11671" y="15212"/>
                  </a:lnTo>
                  <a:lnTo>
                    <a:pt x="11747" y="15212"/>
                  </a:lnTo>
                  <a:cubicBezTo>
                    <a:pt x="11880" y="15193"/>
                    <a:pt x="11994" y="15174"/>
                    <a:pt x="12128" y="15174"/>
                  </a:cubicBezTo>
                  <a:lnTo>
                    <a:pt x="12242" y="15174"/>
                  </a:lnTo>
                  <a:lnTo>
                    <a:pt x="12337" y="15193"/>
                  </a:lnTo>
                  <a:lnTo>
                    <a:pt x="12375" y="15193"/>
                  </a:lnTo>
                  <a:lnTo>
                    <a:pt x="12432" y="15250"/>
                  </a:lnTo>
                  <a:lnTo>
                    <a:pt x="12489" y="15345"/>
                  </a:lnTo>
                  <a:lnTo>
                    <a:pt x="12509" y="15364"/>
                  </a:lnTo>
                  <a:lnTo>
                    <a:pt x="12470" y="15383"/>
                  </a:lnTo>
                  <a:cubicBezTo>
                    <a:pt x="12432" y="15441"/>
                    <a:pt x="12375" y="15479"/>
                    <a:pt x="12318" y="15536"/>
                  </a:cubicBezTo>
                  <a:lnTo>
                    <a:pt x="12204" y="15612"/>
                  </a:lnTo>
                  <a:lnTo>
                    <a:pt x="12090" y="15669"/>
                  </a:lnTo>
                  <a:lnTo>
                    <a:pt x="11956" y="15726"/>
                  </a:lnTo>
                  <a:lnTo>
                    <a:pt x="11766" y="15745"/>
                  </a:lnTo>
                  <a:cubicBezTo>
                    <a:pt x="11480" y="15783"/>
                    <a:pt x="11195" y="15783"/>
                    <a:pt x="10928" y="15802"/>
                  </a:cubicBezTo>
                  <a:lnTo>
                    <a:pt x="10890" y="15802"/>
                  </a:lnTo>
                  <a:lnTo>
                    <a:pt x="10548" y="15821"/>
                  </a:lnTo>
                  <a:lnTo>
                    <a:pt x="10529" y="15821"/>
                  </a:lnTo>
                  <a:lnTo>
                    <a:pt x="10053" y="15859"/>
                  </a:lnTo>
                  <a:cubicBezTo>
                    <a:pt x="9672" y="15859"/>
                    <a:pt x="9291" y="15859"/>
                    <a:pt x="8929" y="15821"/>
                  </a:cubicBezTo>
                  <a:cubicBezTo>
                    <a:pt x="8701" y="15802"/>
                    <a:pt x="8492" y="15764"/>
                    <a:pt x="8282" y="15707"/>
                  </a:cubicBezTo>
                  <a:cubicBezTo>
                    <a:pt x="7387" y="15517"/>
                    <a:pt x="6512" y="15250"/>
                    <a:pt x="5655" y="14946"/>
                  </a:cubicBezTo>
                  <a:cubicBezTo>
                    <a:pt x="5350" y="14831"/>
                    <a:pt x="5046" y="14698"/>
                    <a:pt x="4779" y="14584"/>
                  </a:cubicBezTo>
                  <a:cubicBezTo>
                    <a:pt x="4532" y="14470"/>
                    <a:pt x="4227" y="14317"/>
                    <a:pt x="3941" y="14184"/>
                  </a:cubicBezTo>
                  <a:cubicBezTo>
                    <a:pt x="3789" y="14089"/>
                    <a:pt x="3618" y="13994"/>
                    <a:pt x="3466" y="13898"/>
                  </a:cubicBezTo>
                  <a:lnTo>
                    <a:pt x="3427" y="13879"/>
                  </a:lnTo>
                  <a:cubicBezTo>
                    <a:pt x="3256" y="13784"/>
                    <a:pt x="3009" y="13632"/>
                    <a:pt x="2837" y="13556"/>
                  </a:cubicBezTo>
                  <a:cubicBezTo>
                    <a:pt x="2666" y="13461"/>
                    <a:pt x="2437" y="13327"/>
                    <a:pt x="2228" y="13194"/>
                  </a:cubicBezTo>
                  <a:lnTo>
                    <a:pt x="2171" y="13156"/>
                  </a:lnTo>
                  <a:cubicBezTo>
                    <a:pt x="2000" y="13042"/>
                    <a:pt x="1828" y="12947"/>
                    <a:pt x="1657" y="12870"/>
                  </a:cubicBezTo>
                  <a:lnTo>
                    <a:pt x="1619" y="12851"/>
                  </a:lnTo>
                  <a:cubicBezTo>
                    <a:pt x="1428" y="12756"/>
                    <a:pt x="1238" y="12699"/>
                    <a:pt x="1029" y="12661"/>
                  </a:cubicBezTo>
                  <a:cubicBezTo>
                    <a:pt x="978" y="12652"/>
                    <a:pt x="926" y="12647"/>
                    <a:pt x="874" y="12647"/>
                  </a:cubicBezTo>
                  <a:cubicBezTo>
                    <a:pt x="712" y="12647"/>
                    <a:pt x="549" y="12693"/>
                    <a:pt x="419" y="12794"/>
                  </a:cubicBezTo>
                  <a:cubicBezTo>
                    <a:pt x="362" y="12851"/>
                    <a:pt x="324" y="12908"/>
                    <a:pt x="286" y="12985"/>
                  </a:cubicBezTo>
                  <a:cubicBezTo>
                    <a:pt x="267" y="13023"/>
                    <a:pt x="267" y="13061"/>
                    <a:pt x="248" y="13099"/>
                  </a:cubicBezTo>
                  <a:cubicBezTo>
                    <a:pt x="191" y="13327"/>
                    <a:pt x="172" y="13537"/>
                    <a:pt x="172" y="13765"/>
                  </a:cubicBezTo>
                  <a:lnTo>
                    <a:pt x="172" y="13841"/>
                  </a:lnTo>
                  <a:lnTo>
                    <a:pt x="172" y="14355"/>
                  </a:lnTo>
                  <a:cubicBezTo>
                    <a:pt x="172" y="14565"/>
                    <a:pt x="210" y="14755"/>
                    <a:pt x="229" y="14965"/>
                  </a:cubicBezTo>
                  <a:lnTo>
                    <a:pt x="229" y="15041"/>
                  </a:lnTo>
                  <a:cubicBezTo>
                    <a:pt x="267" y="15212"/>
                    <a:pt x="286" y="15383"/>
                    <a:pt x="324" y="15593"/>
                  </a:cubicBezTo>
                  <a:cubicBezTo>
                    <a:pt x="362" y="15783"/>
                    <a:pt x="400" y="15974"/>
                    <a:pt x="477" y="16183"/>
                  </a:cubicBezTo>
                  <a:cubicBezTo>
                    <a:pt x="553" y="16450"/>
                    <a:pt x="648" y="16716"/>
                    <a:pt x="724" y="16964"/>
                  </a:cubicBezTo>
                  <a:lnTo>
                    <a:pt x="800" y="17135"/>
                  </a:lnTo>
                  <a:cubicBezTo>
                    <a:pt x="876" y="17401"/>
                    <a:pt x="991" y="17649"/>
                    <a:pt x="1067" y="17896"/>
                  </a:cubicBezTo>
                  <a:lnTo>
                    <a:pt x="1162" y="18087"/>
                  </a:lnTo>
                  <a:lnTo>
                    <a:pt x="1219" y="18296"/>
                  </a:lnTo>
                  <a:cubicBezTo>
                    <a:pt x="1314" y="18563"/>
                    <a:pt x="1428" y="18829"/>
                    <a:pt x="1581" y="19077"/>
                  </a:cubicBezTo>
                  <a:cubicBezTo>
                    <a:pt x="1752" y="19362"/>
                    <a:pt x="1962" y="19629"/>
                    <a:pt x="2190" y="19876"/>
                  </a:cubicBezTo>
                  <a:cubicBezTo>
                    <a:pt x="2476" y="20181"/>
                    <a:pt x="2818" y="20409"/>
                    <a:pt x="3199" y="20581"/>
                  </a:cubicBezTo>
                  <a:cubicBezTo>
                    <a:pt x="3370" y="20676"/>
                    <a:pt x="3561" y="20771"/>
                    <a:pt x="3770" y="20828"/>
                  </a:cubicBezTo>
                  <a:lnTo>
                    <a:pt x="3884" y="20866"/>
                  </a:lnTo>
                  <a:lnTo>
                    <a:pt x="3865" y="20885"/>
                  </a:lnTo>
                  <a:lnTo>
                    <a:pt x="3846" y="20942"/>
                  </a:lnTo>
                  <a:cubicBezTo>
                    <a:pt x="3789" y="21057"/>
                    <a:pt x="3770" y="21171"/>
                    <a:pt x="3789" y="21285"/>
                  </a:cubicBezTo>
                  <a:cubicBezTo>
                    <a:pt x="3789" y="21342"/>
                    <a:pt x="3808" y="21399"/>
                    <a:pt x="3808" y="21457"/>
                  </a:cubicBezTo>
                  <a:cubicBezTo>
                    <a:pt x="3827" y="21495"/>
                    <a:pt x="3808" y="21476"/>
                    <a:pt x="3827" y="21533"/>
                  </a:cubicBezTo>
                  <a:cubicBezTo>
                    <a:pt x="3846" y="21609"/>
                    <a:pt x="3846" y="21666"/>
                    <a:pt x="3846" y="21723"/>
                  </a:cubicBezTo>
                  <a:lnTo>
                    <a:pt x="3846" y="21837"/>
                  </a:lnTo>
                  <a:lnTo>
                    <a:pt x="3846" y="21951"/>
                  </a:lnTo>
                  <a:cubicBezTo>
                    <a:pt x="3846" y="22047"/>
                    <a:pt x="3865" y="22161"/>
                    <a:pt x="3884" y="22256"/>
                  </a:cubicBezTo>
                  <a:cubicBezTo>
                    <a:pt x="3922" y="22332"/>
                    <a:pt x="3961" y="22408"/>
                    <a:pt x="3999" y="22485"/>
                  </a:cubicBezTo>
                  <a:lnTo>
                    <a:pt x="4018" y="22523"/>
                  </a:lnTo>
                  <a:lnTo>
                    <a:pt x="4132" y="22713"/>
                  </a:lnTo>
                  <a:lnTo>
                    <a:pt x="4151" y="22751"/>
                  </a:lnTo>
                  <a:cubicBezTo>
                    <a:pt x="4303" y="23018"/>
                    <a:pt x="4475" y="23284"/>
                    <a:pt x="4627" y="23532"/>
                  </a:cubicBezTo>
                  <a:lnTo>
                    <a:pt x="4722" y="23665"/>
                  </a:lnTo>
                  <a:cubicBezTo>
                    <a:pt x="4836" y="23836"/>
                    <a:pt x="4970" y="24008"/>
                    <a:pt x="5065" y="24122"/>
                  </a:cubicBezTo>
                  <a:lnTo>
                    <a:pt x="5198" y="24293"/>
                  </a:lnTo>
                  <a:cubicBezTo>
                    <a:pt x="5274" y="24388"/>
                    <a:pt x="5350" y="24503"/>
                    <a:pt x="5445" y="24598"/>
                  </a:cubicBezTo>
                  <a:cubicBezTo>
                    <a:pt x="5522" y="24693"/>
                    <a:pt x="5636" y="24788"/>
                    <a:pt x="5731" y="24883"/>
                  </a:cubicBezTo>
                  <a:lnTo>
                    <a:pt x="5750" y="24902"/>
                  </a:lnTo>
                  <a:lnTo>
                    <a:pt x="5845" y="24979"/>
                  </a:lnTo>
                  <a:lnTo>
                    <a:pt x="5921" y="25055"/>
                  </a:lnTo>
                  <a:cubicBezTo>
                    <a:pt x="6055" y="25169"/>
                    <a:pt x="6169" y="25283"/>
                    <a:pt x="6283" y="25378"/>
                  </a:cubicBezTo>
                  <a:cubicBezTo>
                    <a:pt x="6588" y="25626"/>
                    <a:pt x="6930" y="25835"/>
                    <a:pt x="7292" y="25988"/>
                  </a:cubicBezTo>
                  <a:cubicBezTo>
                    <a:pt x="7483" y="26083"/>
                    <a:pt x="7654" y="26159"/>
                    <a:pt x="7844" y="26235"/>
                  </a:cubicBezTo>
                  <a:cubicBezTo>
                    <a:pt x="7978" y="26273"/>
                    <a:pt x="8092" y="26330"/>
                    <a:pt x="8206" y="26368"/>
                  </a:cubicBezTo>
                  <a:lnTo>
                    <a:pt x="8377" y="26425"/>
                  </a:lnTo>
                  <a:lnTo>
                    <a:pt x="8492" y="26483"/>
                  </a:lnTo>
                  <a:cubicBezTo>
                    <a:pt x="8682" y="26559"/>
                    <a:pt x="8891" y="26635"/>
                    <a:pt x="9101" y="26673"/>
                  </a:cubicBezTo>
                  <a:cubicBezTo>
                    <a:pt x="9253" y="26692"/>
                    <a:pt x="9386" y="26711"/>
                    <a:pt x="9539" y="26711"/>
                  </a:cubicBezTo>
                  <a:lnTo>
                    <a:pt x="9919" y="26711"/>
                  </a:lnTo>
                  <a:cubicBezTo>
                    <a:pt x="10053" y="26692"/>
                    <a:pt x="10186" y="26673"/>
                    <a:pt x="10300" y="26635"/>
                  </a:cubicBezTo>
                  <a:cubicBezTo>
                    <a:pt x="10395" y="26597"/>
                    <a:pt x="10529" y="26559"/>
                    <a:pt x="10643" y="26540"/>
                  </a:cubicBezTo>
                  <a:cubicBezTo>
                    <a:pt x="10871" y="26483"/>
                    <a:pt x="11119" y="26444"/>
                    <a:pt x="11366" y="26406"/>
                  </a:cubicBezTo>
                  <a:cubicBezTo>
                    <a:pt x="11595" y="26368"/>
                    <a:pt x="11842" y="26330"/>
                    <a:pt x="12071" y="26311"/>
                  </a:cubicBezTo>
                  <a:lnTo>
                    <a:pt x="12128" y="26311"/>
                  </a:lnTo>
                  <a:cubicBezTo>
                    <a:pt x="12337" y="26292"/>
                    <a:pt x="12528" y="26254"/>
                    <a:pt x="12718" y="26216"/>
                  </a:cubicBezTo>
                  <a:lnTo>
                    <a:pt x="12908" y="26178"/>
                  </a:lnTo>
                  <a:cubicBezTo>
                    <a:pt x="13080" y="26159"/>
                    <a:pt x="13251" y="26140"/>
                    <a:pt x="13403" y="26121"/>
                  </a:cubicBezTo>
                  <a:lnTo>
                    <a:pt x="13575" y="26083"/>
                  </a:lnTo>
                  <a:cubicBezTo>
                    <a:pt x="13765" y="26064"/>
                    <a:pt x="13993" y="26026"/>
                    <a:pt x="14279" y="25988"/>
                  </a:cubicBezTo>
                  <a:cubicBezTo>
                    <a:pt x="14641" y="25930"/>
                    <a:pt x="15002" y="25854"/>
                    <a:pt x="15307" y="25797"/>
                  </a:cubicBezTo>
                  <a:lnTo>
                    <a:pt x="15383" y="25778"/>
                  </a:lnTo>
                  <a:lnTo>
                    <a:pt x="15688" y="25721"/>
                  </a:lnTo>
                  <a:cubicBezTo>
                    <a:pt x="15878" y="25683"/>
                    <a:pt x="16069" y="25664"/>
                    <a:pt x="16259" y="25664"/>
                  </a:cubicBezTo>
                  <a:lnTo>
                    <a:pt x="16621" y="25664"/>
                  </a:lnTo>
                  <a:lnTo>
                    <a:pt x="16792" y="25702"/>
                  </a:lnTo>
                  <a:lnTo>
                    <a:pt x="16944" y="25740"/>
                  </a:lnTo>
                  <a:cubicBezTo>
                    <a:pt x="17040" y="25778"/>
                    <a:pt x="17154" y="25835"/>
                    <a:pt x="17249" y="25892"/>
                  </a:cubicBezTo>
                  <a:cubicBezTo>
                    <a:pt x="17344" y="25949"/>
                    <a:pt x="17458" y="26007"/>
                    <a:pt x="17554" y="26064"/>
                  </a:cubicBezTo>
                  <a:lnTo>
                    <a:pt x="17649" y="26159"/>
                  </a:lnTo>
                  <a:lnTo>
                    <a:pt x="17687" y="26197"/>
                  </a:lnTo>
                  <a:lnTo>
                    <a:pt x="17706" y="26216"/>
                  </a:lnTo>
                  <a:lnTo>
                    <a:pt x="17725" y="26254"/>
                  </a:lnTo>
                  <a:lnTo>
                    <a:pt x="17725" y="26292"/>
                  </a:lnTo>
                  <a:lnTo>
                    <a:pt x="17725" y="26311"/>
                  </a:lnTo>
                  <a:lnTo>
                    <a:pt x="17725" y="26349"/>
                  </a:lnTo>
                  <a:lnTo>
                    <a:pt x="17725" y="26368"/>
                  </a:lnTo>
                  <a:lnTo>
                    <a:pt x="17687" y="26444"/>
                  </a:lnTo>
                  <a:lnTo>
                    <a:pt x="17611" y="26540"/>
                  </a:lnTo>
                  <a:lnTo>
                    <a:pt x="17592" y="26559"/>
                  </a:lnTo>
                  <a:lnTo>
                    <a:pt x="17534" y="26597"/>
                  </a:lnTo>
                  <a:cubicBezTo>
                    <a:pt x="17458" y="26654"/>
                    <a:pt x="17382" y="26711"/>
                    <a:pt x="17287" y="26768"/>
                  </a:cubicBezTo>
                  <a:cubicBezTo>
                    <a:pt x="17097" y="26882"/>
                    <a:pt x="16887" y="26997"/>
                    <a:pt x="16716" y="27073"/>
                  </a:cubicBezTo>
                  <a:cubicBezTo>
                    <a:pt x="16545" y="27149"/>
                    <a:pt x="16373" y="27206"/>
                    <a:pt x="16126" y="27301"/>
                  </a:cubicBezTo>
                  <a:lnTo>
                    <a:pt x="15840" y="27396"/>
                  </a:lnTo>
                  <a:lnTo>
                    <a:pt x="15516" y="27511"/>
                  </a:lnTo>
                  <a:cubicBezTo>
                    <a:pt x="15022" y="27663"/>
                    <a:pt x="14507" y="27796"/>
                    <a:pt x="14032" y="27929"/>
                  </a:cubicBezTo>
                  <a:lnTo>
                    <a:pt x="13993" y="27929"/>
                  </a:lnTo>
                  <a:cubicBezTo>
                    <a:pt x="13537" y="28044"/>
                    <a:pt x="13080" y="28139"/>
                    <a:pt x="12528" y="28234"/>
                  </a:cubicBezTo>
                  <a:lnTo>
                    <a:pt x="12147" y="28272"/>
                  </a:lnTo>
                  <a:lnTo>
                    <a:pt x="12128" y="28272"/>
                  </a:lnTo>
                  <a:cubicBezTo>
                    <a:pt x="11956" y="28291"/>
                    <a:pt x="11804" y="28310"/>
                    <a:pt x="11652" y="28329"/>
                  </a:cubicBezTo>
                  <a:cubicBezTo>
                    <a:pt x="11557" y="28348"/>
                    <a:pt x="11480" y="28367"/>
                    <a:pt x="11385" y="28386"/>
                  </a:cubicBezTo>
                  <a:lnTo>
                    <a:pt x="11366" y="28386"/>
                  </a:lnTo>
                  <a:lnTo>
                    <a:pt x="11233" y="28424"/>
                  </a:lnTo>
                  <a:lnTo>
                    <a:pt x="11138" y="28443"/>
                  </a:lnTo>
                  <a:lnTo>
                    <a:pt x="11100" y="28443"/>
                  </a:lnTo>
                  <a:lnTo>
                    <a:pt x="10833" y="28501"/>
                  </a:lnTo>
                  <a:cubicBezTo>
                    <a:pt x="10567" y="28558"/>
                    <a:pt x="10281" y="28634"/>
                    <a:pt x="9996" y="28710"/>
                  </a:cubicBezTo>
                  <a:cubicBezTo>
                    <a:pt x="9843" y="28767"/>
                    <a:pt x="9710" y="28805"/>
                    <a:pt x="9577" y="28843"/>
                  </a:cubicBezTo>
                  <a:cubicBezTo>
                    <a:pt x="9501" y="28881"/>
                    <a:pt x="9443" y="28900"/>
                    <a:pt x="9367" y="28938"/>
                  </a:cubicBezTo>
                  <a:lnTo>
                    <a:pt x="9348" y="28938"/>
                  </a:lnTo>
                  <a:lnTo>
                    <a:pt x="9291" y="28976"/>
                  </a:lnTo>
                  <a:lnTo>
                    <a:pt x="9234" y="28976"/>
                  </a:lnTo>
                  <a:cubicBezTo>
                    <a:pt x="9253" y="28976"/>
                    <a:pt x="9253" y="28957"/>
                    <a:pt x="9253" y="28957"/>
                  </a:cubicBezTo>
                  <a:lnTo>
                    <a:pt x="9253" y="28957"/>
                  </a:lnTo>
                  <a:lnTo>
                    <a:pt x="9234" y="28976"/>
                  </a:lnTo>
                  <a:lnTo>
                    <a:pt x="9158" y="28881"/>
                  </a:lnTo>
                  <a:cubicBezTo>
                    <a:pt x="9139" y="28843"/>
                    <a:pt x="9120" y="28824"/>
                    <a:pt x="9101" y="28805"/>
                  </a:cubicBezTo>
                  <a:lnTo>
                    <a:pt x="9101" y="28824"/>
                  </a:lnTo>
                  <a:lnTo>
                    <a:pt x="9120" y="28862"/>
                  </a:lnTo>
                  <a:lnTo>
                    <a:pt x="9139" y="28900"/>
                  </a:lnTo>
                  <a:cubicBezTo>
                    <a:pt x="9177" y="28957"/>
                    <a:pt x="9215" y="29015"/>
                    <a:pt x="9234" y="29053"/>
                  </a:cubicBezTo>
                  <a:cubicBezTo>
                    <a:pt x="9348" y="29224"/>
                    <a:pt x="9462" y="29357"/>
                    <a:pt x="9577" y="29510"/>
                  </a:cubicBezTo>
                  <a:cubicBezTo>
                    <a:pt x="9710" y="29643"/>
                    <a:pt x="9824" y="29776"/>
                    <a:pt x="9957" y="29909"/>
                  </a:cubicBezTo>
                  <a:cubicBezTo>
                    <a:pt x="10243" y="30195"/>
                    <a:pt x="10586" y="30442"/>
                    <a:pt x="10928" y="30652"/>
                  </a:cubicBezTo>
                  <a:cubicBezTo>
                    <a:pt x="11290" y="30861"/>
                    <a:pt x="11652" y="31052"/>
                    <a:pt x="12014" y="31223"/>
                  </a:cubicBezTo>
                  <a:cubicBezTo>
                    <a:pt x="12185" y="31299"/>
                    <a:pt x="12413" y="31413"/>
                    <a:pt x="12585" y="31489"/>
                  </a:cubicBezTo>
                  <a:cubicBezTo>
                    <a:pt x="12775" y="31547"/>
                    <a:pt x="12965" y="31623"/>
                    <a:pt x="13137" y="31680"/>
                  </a:cubicBezTo>
                  <a:lnTo>
                    <a:pt x="13213" y="31718"/>
                  </a:lnTo>
                  <a:lnTo>
                    <a:pt x="13289" y="31756"/>
                  </a:lnTo>
                  <a:cubicBezTo>
                    <a:pt x="13537" y="31832"/>
                    <a:pt x="13746" y="31908"/>
                    <a:pt x="13955" y="31984"/>
                  </a:cubicBezTo>
                  <a:cubicBezTo>
                    <a:pt x="14184" y="32061"/>
                    <a:pt x="14412" y="32118"/>
                    <a:pt x="14641" y="32156"/>
                  </a:cubicBezTo>
                  <a:lnTo>
                    <a:pt x="15060" y="32232"/>
                  </a:lnTo>
                  <a:lnTo>
                    <a:pt x="15269" y="32289"/>
                  </a:lnTo>
                  <a:lnTo>
                    <a:pt x="15402" y="32308"/>
                  </a:lnTo>
                  <a:cubicBezTo>
                    <a:pt x="15555" y="32346"/>
                    <a:pt x="15707" y="32365"/>
                    <a:pt x="15859" y="32384"/>
                  </a:cubicBezTo>
                  <a:cubicBezTo>
                    <a:pt x="16316" y="32460"/>
                    <a:pt x="16754" y="32479"/>
                    <a:pt x="17173" y="32498"/>
                  </a:cubicBezTo>
                  <a:cubicBezTo>
                    <a:pt x="17326" y="32505"/>
                    <a:pt x="17479" y="32510"/>
                    <a:pt x="17633" y="32510"/>
                  </a:cubicBezTo>
                  <a:cubicBezTo>
                    <a:pt x="17898" y="32510"/>
                    <a:pt x="18164" y="32497"/>
                    <a:pt x="18429" y="32460"/>
                  </a:cubicBezTo>
                  <a:cubicBezTo>
                    <a:pt x="18867" y="32422"/>
                    <a:pt x="19286" y="32327"/>
                    <a:pt x="19686" y="32194"/>
                  </a:cubicBezTo>
                  <a:cubicBezTo>
                    <a:pt x="19857" y="32137"/>
                    <a:pt x="20047" y="32080"/>
                    <a:pt x="20295" y="31984"/>
                  </a:cubicBezTo>
                  <a:cubicBezTo>
                    <a:pt x="20485" y="31908"/>
                    <a:pt x="20676" y="31832"/>
                    <a:pt x="20866" y="31737"/>
                  </a:cubicBezTo>
                  <a:cubicBezTo>
                    <a:pt x="21056" y="31661"/>
                    <a:pt x="21247" y="31547"/>
                    <a:pt x="21418" y="31432"/>
                  </a:cubicBezTo>
                  <a:cubicBezTo>
                    <a:pt x="21571" y="31337"/>
                    <a:pt x="21742" y="31223"/>
                    <a:pt x="21932" y="31090"/>
                  </a:cubicBezTo>
                  <a:cubicBezTo>
                    <a:pt x="22104" y="30956"/>
                    <a:pt x="22256" y="30823"/>
                    <a:pt x="22408" y="30690"/>
                  </a:cubicBezTo>
                  <a:lnTo>
                    <a:pt x="22484" y="30614"/>
                  </a:lnTo>
                  <a:cubicBezTo>
                    <a:pt x="22618" y="30500"/>
                    <a:pt x="22732" y="30366"/>
                    <a:pt x="22846" y="30252"/>
                  </a:cubicBezTo>
                  <a:cubicBezTo>
                    <a:pt x="22979" y="30119"/>
                    <a:pt x="23113" y="29966"/>
                    <a:pt x="23227" y="29795"/>
                  </a:cubicBezTo>
                  <a:cubicBezTo>
                    <a:pt x="23284" y="29719"/>
                    <a:pt x="23322" y="29643"/>
                    <a:pt x="23379" y="29567"/>
                  </a:cubicBezTo>
                  <a:lnTo>
                    <a:pt x="23398" y="29548"/>
                  </a:lnTo>
                  <a:cubicBezTo>
                    <a:pt x="23455" y="29471"/>
                    <a:pt x="23512" y="29376"/>
                    <a:pt x="23550" y="29319"/>
                  </a:cubicBezTo>
                  <a:cubicBezTo>
                    <a:pt x="23589" y="29281"/>
                    <a:pt x="23627" y="29224"/>
                    <a:pt x="23665" y="29186"/>
                  </a:cubicBezTo>
                  <a:cubicBezTo>
                    <a:pt x="23779" y="29129"/>
                    <a:pt x="23874" y="29091"/>
                    <a:pt x="23931" y="29053"/>
                  </a:cubicBezTo>
                  <a:cubicBezTo>
                    <a:pt x="24064" y="28976"/>
                    <a:pt x="24198" y="28919"/>
                    <a:pt x="24331" y="28843"/>
                  </a:cubicBezTo>
                  <a:lnTo>
                    <a:pt x="24426" y="28786"/>
                  </a:lnTo>
                  <a:cubicBezTo>
                    <a:pt x="24769" y="28615"/>
                    <a:pt x="25073" y="28405"/>
                    <a:pt x="25359" y="28139"/>
                  </a:cubicBezTo>
                  <a:cubicBezTo>
                    <a:pt x="25473" y="28025"/>
                    <a:pt x="25587" y="27891"/>
                    <a:pt x="25702" y="27739"/>
                  </a:cubicBezTo>
                  <a:cubicBezTo>
                    <a:pt x="25740" y="27682"/>
                    <a:pt x="25778" y="27606"/>
                    <a:pt x="25797" y="27549"/>
                  </a:cubicBezTo>
                  <a:cubicBezTo>
                    <a:pt x="25854" y="27415"/>
                    <a:pt x="25892" y="27301"/>
                    <a:pt x="25911" y="27168"/>
                  </a:cubicBezTo>
                  <a:cubicBezTo>
                    <a:pt x="25930" y="26958"/>
                    <a:pt x="25930" y="26749"/>
                    <a:pt x="25873" y="26559"/>
                  </a:cubicBezTo>
                  <a:lnTo>
                    <a:pt x="25854" y="26425"/>
                  </a:lnTo>
                  <a:lnTo>
                    <a:pt x="25854" y="26406"/>
                  </a:lnTo>
                  <a:cubicBezTo>
                    <a:pt x="25835" y="26273"/>
                    <a:pt x="25835" y="26121"/>
                    <a:pt x="25797" y="25988"/>
                  </a:cubicBezTo>
                  <a:cubicBezTo>
                    <a:pt x="25759" y="25797"/>
                    <a:pt x="25702" y="25607"/>
                    <a:pt x="25626" y="25416"/>
                  </a:cubicBezTo>
                  <a:cubicBezTo>
                    <a:pt x="25568" y="25264"/>
                    <a:pt x="25492" y="25112"/>
                    <a:pt x="25435" y="24959"/>
                  </a:cubicBezTo>
                  <a:lnTo>
                    <a:pt x="25397" y="24902"/>
                  </a:lnTo>
                  <a:cubicBezTo>
                    <a:pt x="25283" y="24636"/>
                    <a:pt x="25188" y="24369"/>
                    <a:pt x="25073" y="24008"/>
                  </a:cubicBezTo>
                  <a:cubicBezTo>
                    <a:pt x="25016" y="23836"/>
                    <a:pt x="24978" y="23646"/>
                    <a:pt x="24940" y="23494"/>
                  </a:cubicBezTo>
                  <a:lnTo>
                    <a:pt x="24940" y="23455"/>
                  </a:lnTo>
                  <a:cubicBezTo>
                    <a:pt x="24902" y="23360"/>
                    <a:pt x="24883" y="23246"/>
                    <a:pt x="24864" y="23132"/>
                  </a:cubicBezTo>
                  <a:cubicBezTo>
                    <a:pt x="24788" y="22865"/>
                    <a:pt x="24731" y="22599"/>
                    <a:pt x="24674" y="22275"/>
                  </a:cubicBezTo>
                  <a:cubicBezTo>
                    <a:pt x="24655" y="22237"/>
                    <a:pt x="24655" y="22180"/>
                    <a:pt x="24655" y="22142"/>
                  </a:cubicBezTo>
                  <a:lnTo>
                    <a:pt x="24655" y="21723"/>
                  </a:lnTo>
                  <a:lnTo>
                    <a:pt x="24655" y="21399"/>
                  </a:lnTo>
                  <a:lnTo>
                    <a:pt x="24674" y="21418"/>
                  </a:lnTo>
                  <a:cubicBezTo>
                    <a:pt x="24731" y="21476"/>
                    <a:pt x="24788" y="21514"/>
                    <a:pt x="24845" y="21571"/>
                  </a:cubicBezTo>
                  <a:cubicBezTo>
                    <a:pt x="25016" y="21742"/>
                    <a:pt x="25188" y="21932"/>
                    <a:pt x="25397" y="22161"/>
                  </a:cubicBezTo>
                  <a:cubicBezTo>
                    <a:pt x="25511" y="22332"/>
                    <a:pt x="25645" y="22485"/>
                    <a:pt x="25759" y="22637"/>
                  </a:cubicBezTo>
                  <a:lnTo>
                    <a:pt x="25778" y="22675"/>
                  </a:lnTo>
                  <a:lnTo>
                    <a:pt x="25797" y="22694"/>
                  </a:lnTo>
                  <a:cubicBezTo>
                    <a:pt x="25949" y="22884"/>
                    <a:pt x="26082" y="23075"/>
                    <a:pt x="26235" y="23265"/>
                  </a:cubicBezTo>
                  <a:cubicBezTo>
                    <a:pt x="26311" y="23341"/>
                    <a:pt x="26330" y="23379"/>
                    <a:pt x="26425" y="23494"/>
                  </a:cubicBezTo>
                  <a:cubicBezTo>
                    <a:pt x="26520" y="23608"/>
                    <a:pt x="26577" y="23703"/>
                    <a:pt x="26654" y="23798"/>
                  </a:cubicBezTo>
                  <a:cubicBezTo>
                    <a:pt x="26787" y="23950"/>
                    <a:pt x="26939" y="24084"/>
                    <a:pt x="27072" y="24236"/>
                  </a:cubicBezTo>
                  <a:lnTo>
                    <a:pt x="27130" y="24293"/>
                  </a:lnTo>
                  <a:cubicBezTo>
                    <a:pt x="27263" y="24445"/>
                    <a:pt x="27415" y="24579"/>
                    <a:pt x="27586" y="24712"/>
                  </a:cubicBezTo>
                  <a:cubicBezTo>
                    <a:pt x="27739" y="24845"/>
                    <a:pt x="27910" y="24959"/>
                    <a:pt x="28081" y="25055"/>
                  </a:cubicBezTo>
                  <a:lnTo>
                    <a:pt x="28120" y="25055"/>
                  </a:lnTo>
                  <a:cubicBezTo>
                    <a:pt x="28196" y="25112"/>
                    <a:pt x="28291" y="25150"/>
                    <a:pt x="28367" y="25169"/>
                  </a:cubicBezTo>
                  <a:cubicBezTo>
                    <a:pt x="28462" y="25207"/>
                    <a:pt x="28557" y="25226"/>
                    <a:pt x="28634" y="25245"/>
                  </a:cubicBezTo>
                  <a:lnTo>
                    <a:pt x="28710" y="25245"/>
                  </a:lnTo>
                  <a:cubicBezTo>
                    <a:pt x="28881" y="25264"/>
                    <a:pt x="29052" y="25283"/>
                    <a:pt x="29205" y="25302"/>
                  </a:cubicBezTo>
                  <a:cubicBezTo>
                    <a:pt x="29395" y="25283"/>
                    <a:pt x="29585" y="25264"/>
                    <a:pt x="29757" y="25207"/>
                  </a:cubicBezTo>
                  <a:cubicBezTo>
                    <a:pt x="29947" y="25169"/>
                    <a:pt x="30138" y="25112"/>
                    <a:pt x="30328" y="25036"/>
                  </a:cubicBezTo>
                  <a:cubicBezTo>
                    <a:pt x="30518" y="24940"/>
                    <a:pt x="30709" y="24845"/>
                    <a:pt x="30880" y="24750"/>
                  </a:cubicBezTo>
                  <a:lnTo>
                    <a:pt x="31051" y="24636"/>
                  </a:lnTo>
                  <a:lnTo>
                    <a:pt x="31089" y="24598"/>
                  </a:lnTo>
                  <a:lnTo>
                    <a:pt x="31299" y="24464"/>
                  </a:lnTo>
                  <a:lnTo>
                    <a:pt x="31413" y="24407"/>
                  </a:lnTo>
                  <a:cubicBezTo>
                    <a:pt x="31489" y="24369"/>
                    <a:pt x="31546" y="24331"/>
                    <a:pt x="31661" y="24255"/>
                  </a:cubicBezTo>
                  <a:cubicBezTo>
                    <a:pt x="31756" y="24179"/>
                    <a:pt x="31870" y="24103"/>
                    <a:pt x="31965" y="24027"/>
                  </a:cubicBezTo>
                  <a:lnTo>
                    <a:pt x="32079" y="23950"/>
                  </a:lnTo>
                  <a:cubicBezTo>
                    <a:pt x="32213" y="23836"/>
                    <a:pt x="32384" y="23703"/>
                    <a:pt x="32574" y="23589"/>
                  </a:cubicBezTo>
                  <a:cubicBezTo>
                    <a:pt x="32651" y="23532"/>
                    <a:pt x="32727" y="23494"/>
                    <a:pt x="32803" y="23455"/>
                  </a:cubicBezTo>
                  <a:lnTo>
                    <a:pt x="32841" y="23436"/>
                  </a:lnTo>
                  <a:cubicBezTo>
                    <a:pt x="32974" y="23360"/>
                    <a:pt x="33126" y="23284"/>
                    <a:pt x="33260" y="23208"/>
                  </a:cubicBezTo>
                  <a:cubicBezTo>
                    <a:pt x="33374" y="23113"/>
                    <a:pt x="33488" y="23037"/>
                    <a:pt x="33602" y="22961"/>
                  </a:cubicBezTo>
                  <a:lnTo>
                    <a:pt x="33660" y="22922"/>
                  </a:lnTo>
                  <a:lnTo>
                    <a:pt x="33926" y="22732"/>
                  </a:lnTo>
                  <a:cubicBezTo>
                    <a:pt x="34059" y="22656"/>
                    <a:pt x="34174" y="22561"/>
                    <a:pt x="34288" y="22466"/>
                  </a:cubicBezTo>
                  <a:cubicBezTo>
                    <a:pt x="34402" y="22370"/>
                    <a:pt x="34497" y="22275"/>
                    <a:pt x="34611" y="22161"/>
                  </a:cubicBezTo>
                  <a:cubicBezTo>
                    <a:pt x="34669" y="22085"/>
                    <a:pt x="34726" y="22028"/>
                    <a:pt x="34783" y="21951"/>
                  </a:cubicBezTo>
                  <a:lnTo>
                    <a:pt x="34859" y="21837"/>
                  </a:lnTo>
                  <a:cubicBezTo>
                    <a:pt x="34935" y="21761"/>
                    <a:pt x="34992" y="21685"/>
                    <a:pt x="35106" y="21590"/>
                  </a:cubicBezTo>
                  <a:cubicBezTo>
                    <a:pt x="35221" y="21495"/>
                    <a:pt x="35335" y="21342"/>
                    <a:pt x="35449" y="21209"/>
                  </a:cubicBezTo>
                  <a:cubicBezTo>
                    <a:pt x="35563" y="21076"/>
                    <a:pt x="35678" y="20923"/>
                    <a:pt x="35773" y="20771"/>
                  </a:cubicBezTo>
                  <a:cubicBezTo>
                    <a:pt x="35830" y="20638"/>
                    <a:pt x="35887" y="20486"/>
                    <a:pt x="35944" y="20333"/>
                  </a:cubicBezTo>
                  <a:cubicBezTo>
                    <a:pt x="36020" y="20181"/>
                    <a:pt x="36096" y="20010"/>
                    <a:pt x="36153" y="19838"/>
                  </a:cubicBezTo>
                  <a:cubicBezTo>
                    <a:pt x="36211" y="19686"/>
                    <a:pt x="36249" y="19515"/>
                    <a:pt x="36287" y="19343"/>
                  </a:cubicBezTo>
                  <a:lnTo>
                    <a:pt x="36287" y="19324"/>
                  </a:lnTo>
                  <a:cubicBezTo>
                    <a:pt x="36306" y="19153"/>
                    <a:pt x="36325" y="19001"/>
                    <a:pt x="36325" y="18848"/>
                  </a:cubicBezTo>
                  <a:cubicBezTo>
                    <a:pt x="36325" y="18677"/>
                    <a:pt x="36306" y="18525"/>
                    <a:pt x="36287" y="18353"/>
                  </a:cubicBezTo>
                  <a:lnTo>
                    <a:pt x="36287" y="18334"/>
                  </a:lnTo>
                  <a:cubicBezTo>
                    <a:pt x="36249" y="18163"/>
                    <a:pt x="36230" y="17992"/>
                    <a:pt x="36211" y="17820"/>
                  </a:cubicBezTo>
                  <a:cubicBezTo>
                    <a:pt x="36192" y="17744"/>
                    <a:pt x="36192" y="17668"/>
                    <a:pt x="36192" y="17611"/>
                  </a:cubicBezTo>
                  <a:cubicBezTo>
                    <a:pt x="36192" y="17478"/>
                    <a:pt x="36173" y="17363"/>
                    <a:pt x="36173" y="17249"/>
                  </a:cubicBezTo>
                  <a:cubicBezTo>
                    <a:pt x="36134" y="17021"/>
                    <a:pt x="36115" y="16830"/>
                    <a:pt x="36077" y="16640"/>
                  </a:cubicBezTo>
                  <a:cubicBezTo>
                    <a:pt x="36039" y="16392"/>
                    <a:pt x="35982" y="16126"/>
                    <a:pt x="35925" y="15916"/>
                  </a:cubicBezTo>
                  <a:lnTo>
                    <a:pt x="35925" y="15897"/>
                  </a:lnTo>
                  <a:cubicBezTo>
                    <a:pt x="35906" y="15764"/>
                    <a:pt x="35868" y="15612"/>
                    <a:pt x="35830" y="15460"/>
                  </a:cubicBezTo>
                  <a:lnTo>
                    <a:pt x="35811" y="15326"/>
                  </a:lnTo>
                  <a:cubicBezTo>
                    <a:pt x="35754" y="14984"/>
                    <a:pt x="35678" y="14622"/>
                    <a:pt x="35563" y="14260"/>
                  </a:cubicBezTo>
                  <a:cubicBezTo>
                    <a:pt x="35506" y="14051"/>
                    <a:pt x="35430" y="13822"/>
                    <a:pt x="35354" y="13613"/>
                  </a:cubicBezTo>
                  <a:lnTo>
                    <a:pt x="35354" y="13594"/>
                  </a:lnTo>
                  <a:cubicBezTo>
                    <a:pt x="35297" y="13442"/>
                    <a:pt x="35240" y="13289"/>
                    <a:pt x="35202" y="13137"/>
                  </a:cubicBezTo>
                  <a:lnTo>
                    <a:pt x="35144" y="12966"/>
                  </a:lnTo>
                  <a:cubicBezTo>
                    <a:pt x="35106" y="12870"/>
                    <a:pt x="35087" y="12756"/>
                    <a:pt x="35049" y="12642"/>
                  </a:cubicBezTo>
                  <a:cubicBezTo>
                    <a:pt x="34992" y="12471"/>
                    <a:pt x="34916" y="12299"/>
                    <a:pt x="34840" y="12147"/>
                  </a:cubicBezTo>
                  <a:cubicBezTo>
                    <a:pt x="34783" y="12033"/>
                    <a:pt x="34707" y="11899"/>
                    <a:pt x="34650" y="11804"/>
                  </a:cubicBezTo>
                  <a:lnTo>
                    <a:pt x="34573" y="11671"/>
                  </a:lnTo>
                  <a:lnTo>
                    <a:pt x="34421" y="11481"/>
                  </a:lnTo>
                  <a:lnTo>
                    <a:pt x="34288" y="11252"/>
                  </a:lnTo>
                  <a:cubicBezTo>
                    <a:pt x="34155" y="11024"/>
                    <a:pt x="34002" y="10795"/>
                    <a:pt x="33869" y="10567"/>
                  </a:cubicBezTo>
                  <a:lnTo>
                    <a:pt x="33717" y="10338"/>
                  </a:lnTo>
                  <a:lnTo>
                    <a:pt x="33641" y="10224"/>
                  </a:lnTo>
                  <a:lnTo>
                    <a:pt x="33564" y="10091"/>
                  </a:lnTo>
                  <a:cubicBezTo>
                    <a:pt x="33507" y="10015"/>
                    <a:pt x="33469" y="9958"/>
                    <a:pt x="33393" y="9881"/>
                  </a:cubicBezTo>
                  <a:cubicBezTo>
                    <a:pt x="33317" y="9805"/>
                    <a:pt x="33241" y="9729"/>
                    <a:pt x="33165" y="9672"/>
                  </a:cubicBezTo>
                  <a:lnTo>
                    <a:pt x="33031" y="9539"/>
                  </a:lnTo>
                  <a:cubicBezTo>
                    <a:pt x="32955" y="9463"/>
                    <a:pt x="32879" y="9386"/>
                    <a:pt x="32784" y="9291"/>
                  </a:cubicBezTo>
                  <a:lnTo>
                    <a:pt x="32746" y="9234"/>
                  </a:lnTo>
                  <a:cubicBezTo>
                    <a:pt x="32727" y="9196"/>
                    <a:pt x="32670" y="9139"/>
                    <a:pt x="32631" y="9101"/>
                  </a:cubicBezTo>
                  <a:cubicBezTo>
                    <a:pt x="32612" y="9063"/>
                    <a:pt x="32574" y="9025"/>
                    <a:pt x="32555" y="9006"/>
                  </a:cubicBezTo>
                  <a:cubicBezTo>
                    <a:pt x="32460" y="8892"/>
                    <a:pt x="32308" y="8815"/>
                    <a:pt x="32156" y="8815"/>
                  </a:cubicBezTo>
                  <a:cubicBezTo>
                    <a:pt x="32060" y="8815"/>
                    <a:pt x="31946" y="8834"/>
                    <a:pt x="31870" y="8892"/>
                  </a:cubicBezTo>
                  <a:cubicBezTo>
                    <a:pt x="31794" y="8930"/>
                    <a:pt x="31737" y="8968"/>
                    <a:pt x="31680" y="9044"/>
                  </a:cubicBezTo>
                  <a:cubicBezTo>
                    <a:pt x="31642" y="9082"/>
                    <a:pt x="31603" y="9139"/>
                    <a:pt x="31565" y="9215"/>
                  </a:cubicBezTo>
                  <a:lnTo>
                    <a:pt x="31546" y="9234"/>
                  </a:lnTo>
                  <a:cubicBezTo>
                    <a:pt x="31489" y="9406"/>
                    <a:pt x="31451" y="9577"/>
                    <a:pt x="31413" y="9767"/>
                  </a:cubicBezTo>
                  <a:cubicBezTo>
                    <a:pt x="31375" y="9881"/>
                    <a:pt x="31356" y="10015"/>
                    <a:pt x="31337" y="10129"/>
                  </a:cubicBezTo>
                  <a:cubicBezTo>
                    <a:pt x="31318" y="10262"/>
                    <a:pt x="31318" y="10395"/>
                    <a:pt x="31280" y="10510"/>
                  </a:cubicBezTo>
                  <a:cubicBezTo>
                    <a:pt x="31242" y="10624"/>
                    <a:pt x="31223" y="10738"/>
                    <a:pt x="31166" y="10890"/>
                  </a:cubicBezTo>
                  <a:cubicBezTo>
                    <a:pt x="31128" y="10967"/>
                    <a:pt x="31108" y="11043"/>
                    <a:pt x="31070" y="11119"/>
                  </a:cubicBezTo>
                  <a:lnTo>
                    <a:pt x="31070" y="11138"/>
                  </a:lnTo>
                  <a:cubicBezTo>
                    <a:pt x="30994" y="11290"/>
                    <a:pt x="30937" y="11462"/>
                    <a:pt x="30880" y="11633"/>
                  </a:cubicBezTo>
                  <a:lnTo>
                    <a:pt x="30861" y="11728"/>
                  </a:lnTo>
                  <a:cubicBezTo>
                    <a:pt x="30785" y="11938"/>
                    <a:pt x="30728" y="12166"/>
                    <a:pt x="30633" y="12394"/>
                  </a:cubicBezTo>
                  <a:lnTo>
                    <a:pt x="30633" y="12414"/>
                  </a:lnTo>
                  <a:cubicBezTo>
                    <a:pt x="30575" y="12566"/>
                    <a:pt x="30518" y="12737"/>
                    <a:pt x="30461" y="12889"/>
                  </a:cubicBezTo>
                  <a:lnTo>
                    <a:pt x="30385" y="13061"/>
                  </a:lnTo>
                  <a:cubicBezTo>
                    <a:pt x="30366" y="13137"/>
                    <a:pt x="30328" y="13213"/>
                    <a:pt x="30290" y="13308"/>
                  </a:cubicBezTo>
                  <a:cubicBezTo>
                    <a:pt x="30214" y="13461"/>
                    <a:pt x="30138" y="13632"/>
                    <a:pt x="30061" y="13765"/>
                  </a:cubicBezTo>
                  <a:cubicBezTo>
                    <a:pt x="30042" y="13803"/>
                    <a:pt x="30004" y="13860"/>
                    <a:pt x="29966" y="13918"/>
                  </a:cubicBezTo>
                  <a:lnTo>
                    <a:pt x="29909" y="13975"/>
                  </a:lnTo>
                  <a:lnTo>
                    <a:pt x="29795" y="14089"/>
                  </a:lnTo>
                  <a:lnTo>
                    <a:pt x="29662" y="14184"/>
                  </a:lnTo>
                  <a:lnTo>
                    <a:pt x="29528" y="14260"/>
                  </a:lnTo>
                  <a:lnTo>
                    <a:pt x="29433" y="14298"/>
                  </a:lnTo>
                  <a:lnTo>
                    <a:pt x="29281" y="14336"/>
                  </a:lnTo>
                  <a:cubicBezTo>
                    <a:pt x="29167" y="14336"/>
                    <a:pt x="29071" y="14355"/>
                    <a:pt x="28995" y="14355"/>
                  </a:cubicBezTo>
                  <a:lnTo>
                    <a:pt x="28976" y="14355"/>
                  </a:lnTo>
                  <a:cubicBezTo>
                    <a:pt x="28938" y="14317"/>
                    <a:pt x="28881" y="14279"/>
                    <a:pt x="28824" y="14222"/>
                  </a:cubicBezTo>
                  <a:lnTo>
                    <a:pt x="28786" y="14184"/>
                  </a:lnTo>
                  <a:cubicBezTo>
                    <a:pt x="28767" y="14146"/>
                    <a:pt x="28767" y="14108"/>
                    <a:pt x="28748" y="14070"/>
                  </a:cubicBezTo>
                  <a:cubicBezTo>
                    <a:pt x="28710" y="13937"/>
                    <a:pt x="28691" y="13803"/>
                    <a:pt x="28653" y="13689"/>
                  </a:cubicBezTo>
                  <a:cubicBezTo>
                    <a:pt x="28653" y="13632"/>
                    <a:pt x="28634" y="13537"/>
                    <a:pt x="28634" y="13518"/>
                  </a:cubicBezTo>
                  <a:cubicBezTo>
                    <a:pt x="28634" y="13480"/>
                    <a:pt x="28634" y="13480"/>
                    <a:pt x="28634" y="13442"/>
                  </a:cubicBezTo>
                  <a:cubicBezTo>
                    <a:pt x="28653" y="13384"/>
                    <a:pt x="28653" y="13346"/>
                    <a:pt x="28672" y="13270"/>
                  </a:cubicBezTo>
                  <a:cubicBezTo>
                    <a:pt x="28691" y="13194"/>
                    <a:pt x="28710" y="13099"/>
                    <a:pt x="28748" y="13004"/>
                  </a:cubicBezTo>
                  <a:lnTo>
                    <a:pt x="28824" y="12832"/>
                  </a:lnTo>
                  <a:lnTo>
                    <a:pt x="28843" y="12794"/>
                  </a:lnTo>
                  <a:cubicBezTo>
                    <a:pt x="28862" y="12718"/>
                    <a:pt x="28900" y="12642"/>
                    <a:pt x="28938" y="12566"/>
                  </a:cubicBezTo>
                  <a:lnTo>
                    <a:pt x="28938" y="12528"/>
                  </a:lnTo>
                  <a:cubicBezTo>
                    <a:pt x="28995" y="12375"/>
                    <a:pt x="29071" y="12204"/>
                    <a:pt x="29129" y="12071"/>
                  </a:cubicBezTo>
                  <a:cubicBezTo>
                    <a:pt x="29186" y="11938"/>
                    <a:pt x="29243" y="11804"/>
                    <a:pt x="29300" y="11709"/>
                  </a:cubicBezTo>
                  <a:lnTo>
                    <a:pt x="29338" y="11633"/>
                  </a:lnTo>
                  <a:lnTo>
                    <a:pt x="29433" y="11443"/>
                  </a:lnTo>
                  <a:lnTo>
                    <a:pt x="29547" y="11233"/>
                  </a:lnTo>
                  <a:lnTo>
                    <a:pt x="29624" y="11100"/>
                  </a:lnTo>
                  <a:lnTo>
                    <a:pt x="29719" y="10986"/>
                  </a:lnTo>
                  <a:lnTo>
                    <a:pt x="29852" y="10852"/>
                  </a:lnTo>
                  <a:cubicBezTo>
                    <a:pt x="30061" y="10643"/>
                    <a:pt x="30271" y="10415"/>
                    <a:pt x="30499" y="10205"/>
                  </a:cubicBezTo>
                  <a:cubicBezTo>
                    <a:pt x="30652" y="10053"/>
                    <a:pt x="30785" y="9881"/>
                    <a:pt x="30899" y="9710"/>
                  </a:cubicBezTo>
                  <a:cubicBezTo>
                    <a:pt x="30994" y="9520"/>
                    <a:pt x="31108" y="9329"/>
                    <a:pt x="31185" y="9177"/>
                  </a:cubicBezTo>
                  <a:cubicBezTo>
                    <a:pt x="31204" y="9139"/>
                    <a:pt x="31242" y="9101"/>
                    <a:pt x="31261" y="9044"/>
                  </a:cubicBezTo>
                  <a:cubicBezTo>
                    <a:pt x="31280" y="8987"/>
                    <a:pt x="31318" y="8911"/>
                    <a:pt x="31318" y="8834"/>
                  </a:cubicBezTo>
                  <a:cubicBezTo>
                    <a:pt x="31356" y="8701"/>
                    <a:pt x="31375" y="8568"/>
                    <a:pt x="31375" y="8435"/>
                  </a:cubicBezTo>
                  <a:cubicBezTo>
                    <a:pt x="31375" y="8206"/>
                    <a:pt x="31318" y="7978"/>
                    <a:pt x="31223" y="7768"/>
                  </a:cubicBezTo>
                  <a:cubicBezTo>
                    <a:pt x="31147" y="7578"/>
                    <a:pt x="31070" y="7407"/>
                    <a:pt x="30956" y="7235"/>
                  </a:cubicBezTo>
                  <a:cubicBezTo>
                    <a:pt x="30842" y="7045"/>
                    <a:pt x="30709" y="6854"/>
                    <a:pt x="30575" y="6683"/>
                  </a:cubicBezTo>
                  <a:cubicBezTo>
                    <a:pt x="30423" y="6512"/>
                    <a:pt x="30290" y="6359"/>
                    <a:pt x="30119" y="6226"/>
                  </a:cubicBezTo>
                  <a:cubicBezTo>
                    <a:pt x="29966" y="6074"/>
                    <a:pt x="29795" y="5960"/>
                    <a:pt x="29624" y="5845"/>
                  </a:cubicBezTo>
                  <a:cubicBezTo>
                    <a:pt x="29528" y="5788"/>
                    <a:pt x="29414" y="5712"/>
                    <a:pt x="29300" y="5636"/>
                  </a:cubicBezTo>
                  <a:lnTo>
                    <a:pt x="29148" y="5522"/>
                  </a:lnTo>
                  <a:cubicBezTo>
                    <a:pt x="28957" y="5408"/>
                    <a:pt x="28767" y="5293"/>
                    <a:pt x="28576" y="5179"/>
                  </a:cubicBezTo>
                  <a:cubicBezTo>
                    <a:pt x="28405" y="5103"/>
                    <a:pt x="28234" y="5027"/>
                    <a:pt x="28062" y="4970"/>
                  </a:cubicBezTo>
                  <a:lnTo>
                    <a:pt x="28120" y="4970"/>
                  </a:lnTo>
                  <a:cubicBezTo>
                    <a:pt x="27948" y="4913"/>
                    <a:pt x="27777" y="4836"/>
                    <a:pt x="27625" y="4779"/>
                  </a:cubicBezTo>
                  <a:lnTo>
                    <a:pt x="27491" y="4722"/>
                  </a:lnTo>
                  <a:cubicBezTo>
                    <a:pt x="27282" y="4627"/>
                    <a:pt x="27072" y="4551"/>
                    <a:pt x="26844" y="4513"/>
                  </a:cubicBezTo>
                  <a:cubicBezTo>
                    <a:pt x="26730" y="4475"/>
                    <a:pt x="26635" y="4456"/>
                    <a:pt x="26539" y="4418"/>
                  </a:cubicBezTo>
                  <a:lnTo>
                    <a:pt x="26425" y="4380"/>
                  </a:lnTo>
                  <a:lnTo>
                    <a:pt x="26235" y="4322"/>
                  </a:lnTo>
                  <a:cubicBezTo>
                    <a:pt x="26044" y="4265"/>
                    <a:pt x="25835" y="4227"/>
                    <a:pt x="25645" y="4170"/>
                  </a:cubicBezTo>
                  <a:lnTo>
                    <a:pt x="25587" y="4170"/>
                  </a:lnTo>
                  <a:cubicBezTo>
                    <a:pt x="25397" y="4132"/>
                    <a:pt x="25226" y="4075"/>
                    <a:pt x="25035" y="4056"/>
                  </a:cubicBezTo>
                  <a:cubicBezTo>
                    <a:pt x="24931" y="4046"/>
                    <a:pt x="24826" y="4042"/>
                    <a:pt x="24721" y="4042"/>
                  </a:cubicBezTo>
                  <a:cubicBezTo>
                    <a:pt x="24617" y="4042"/>
                    <a:pt x="24512" y="4046"/>
                    <a:pt x="24407" y="4056"/>
                  </a:cubicBezTo>
                  <a:cubicBezTo>
                    <a:pt x="24274" y="4056"/>
                    <a:pt x="24141" y="4056"/>
                    <a:pt x="24026" y="4075"/>
                  </a:cubicBezTo>
                  <a:cubicBezTo>
                    <a:pt x="23874" y="4094"/>
                    <a:pt x="23741" y="4113"/>
                    <a:pt x="23608" y="4151"/>
                  </a:cubicBezTo>
                  <a:cubicBezTo>
                    <a:pt x="23474" y="4189"/>
                    <a:pt x="23341" y="4227"/>
                    <a:pt x="23208" y="4284"/>
                  </a:cubicBezTo>
                  <a:lnTo>
                    <a:pt x="23170" y="4303"/>
                  </a:lnTo>
                  <a:cubicBezTo>
                    <a:pt x="23055" y="4341"/>
                    <a:pt x="22941" y="4399"/>
                    <a:pt x="22827" y="4456"/>
                  </a:cubicBezTo>
                  <a:cubicBezTo>
                    <a:pt x="22675" y="4532"/>
                    <a:pt x="22560" y="4627"/>
                    <a:pt x="22446" y="4741"/>
                  </a:cubicBezTo>
                  <a:cubicBezTo>
                    <a:pt x="22313" y="4875"/>
                    <a:pt x="22218" y="5008"/>
                    <a:pt x="22142" y="5179"/>
                  </a:cubicBezTo>
                  <a:cubicBezTo>
                    <a:pt x="22123" y="5236"/>
                    <a:pt x="22085" y="5293"/>
                    <a:pt x="22085" y="5350"/>
                  </a:cubicBezTo>
                  <a:cubicBezTo>
                    <a:pt x="22027" y="5503"/>
                    <a:pt x="22008" y="5693"/>
                    <a:pt x="22008" y="5864"/>
                  </a:cubicBezTo>
                  <a:cubicBezTo>
                    <a:pt x="22008" y="5979"/>
                    <a:pt x="22027" y="6112"/>
                    <a:pt x="22027" y="6245"/>
                  </a:cubicBezTo>
                  <a:cubicBezTo>
                    <a:pt x="22046" y="6493"/>
                    <a:pt x="22085" y="6740"/>
                    <a:pt x="22123" y="6969"/>
                  </a:cubicBezTo>
                  <a:cubicBezTo>
                    <a:pt x="22142" y="7102"/>
                    <a:pt x="22161" y="7216"/>
                    <a:pt x="22180" y="7368"/>
                  </a:cubicBezTo>
                  <a:cubicBezTo>
                    <a:pt x="22199" y="7521"/>
                    <a:pt x="22218" y="7692"/>
                    <a:pt x="22237" y="7844"/>
                  </a:cubicBezTo>
                  <a:lnTo>
                    <a:pt x="22237" y="7902"/>
                  </a:lnTo>
                  <a:lnTo>
                    <a:pt x="22237" y="7921"/>
                  </a:lnTo>
                  <a:cubicBezTo>
                    <a:pt x="22275" y="8130"/>
                    <a:pt x="22294" y="8358"/>
                    <a:pt x="22332" y="8568"/>
                  </a:cubicBezTo>
                  <a:cubicBezTo>
                    <a:pt x="22389" y="8949"/>
                    <a:pt x="22427" y="9348"/>
                    <a:pt x="22465" y="9729"/>
                  </a:cubicBezTo>
                  <a:cubicBezTo>
                    <a:pt x="22484" y="9805"/>
                    <a:pt x="22484" y="9881"/>
                    <a:pt x="22484" y="9958"/>
                  </a:cubicBezTo>
                  <a:lnTo>
                    <a:pt x="22522" y="10338"/>
                  </a:lnTo>
                  <a:lnTo>
                    <a:pt x="22522" y="10472"/>
                  </a:lnTo>
                  <a:cubicBezTo>
                    <a:pt x="22541" y="10624"/>
                    <a:pt x="22580" y="10757"/>
                    <a:pt x="22580" y="10910"/>
                  </a:cubicBezTo>
                  <a:lnTo>
                    <a:pt x="22580" y="10967"/>
                  </a:lnTo>
                  <a:cubicBezTo>
                    <a:pt x="22580" y="11062"/>
                    <a:pt x="22580" y="11176"/>
                    <a:pt x="22580" y="11233"/>
                  </a:cubicBezTo>
                  <a:cubicBezTo>
                    <a:pt x="22560" y="11309"/>
                    <a:pt x="22560" y="11347"/>
                    <a:pt x="22541" y="11462"/>
                  </a:cubicBezTo>
                  <a:cubicBezTo>
                    <a:pt x="22503" y="11557"/>
                    <a:pt x="22484" y="11652"/>
                    <a:pt x="22446" y="11747"/>
                  </a:cubicBezTo>
                  <a:cubicBezTo>
                    <a:pt x="22408" y="11861"/>
                    <a:pt x="22370" y="11957"/>
                    <a:pt x="22313" y="12071"/>
                  </a:cubicBezTo>
                  <a:cubicBezTo>
                    <a:pt x="22294" y="12128"/>
                    <a:pt x="22256" y="12185"/>
                    <a:pt x="22237" y="12242"/>
                  </a:cubicBezTo>
                  <a:lnTo>
                    <a:pt x="22237" y="12261"/>
                  </a:lnTo>
                  <a:lnTo>
                    <a:pt x="22008" y="12261"/>
                  </a:lnTo>
                  <a:lnTo>
                    <a:pt x="21818" y="12223"/>
                  </a:lnTo>
                  <a:cubicBezTo>
                    <a:pt x="21723" y="12204"/>
                    <a:pt x="21647" y="12166"/>
                    <a:pt x="21551" y="12147"/>
                  </a:cubicBezTo>
                  <a:cubicBezTo>
                    <a:pt x="21380" y="12071"/>
                    <a:pt x="21228" y="12014"/>
                    <a:pt x="21076" y="11938"/>
                  </a:cubicBezTo>
                  <a:cubicBezTo>
                    <a:pt x="21018" y="11899"/>
                    <a:pt x="20942" y="11861"/>
                    <a:pt x="20866" y="11804"/>
                  </a:cubicBezTo>
                  <a:cubicBezTo>
                    <a:pt x="20790" y="11766"/>
                    <a:pt x="20714" y="11709"/>
                    <a:pt x="20657" y="11671"/>
                  </a:cubicBezTo>
                  <a:cubicBezTo>
                    <a:pt x="20581" y="11614"/>
                    <a:pt x="20542" y="11576"/>
                    <a:pt x="20485" y="11538"/>
                  </a:cubicBezTo>
                  <a:cubicBezTo>
                    <a:pt x="20447" y="11481"/>
                    <a:pt x="20390" y="11443"/>
                    <a:pt x="20352" y="11385"/>
                  </a:cubicBezTo>
                  <a:cubicBezTo>
                    <a:pt x="20314" y="11347"/>
                    <a:pt x="20295" y="11309"/>
                    <a:pt x="20257" y="11252"/>
                  </a:cubicBezTo>
                  <a:cubicBezTo>
                    <a:pt x="20219" y="11195"/>
                    <a:pt x="20181" y="11119"/>
                    <a:pt x="20162" y="11062"/>
                  </a:cubicBezTo>
                  <a:cubicBezTo>
                    <a:pt x="20105" y="10929"/>
                    <a:pt x="20047" y="10776"/>
                    <a:pt x="20009" y="10643"/>
                  </a:cubicBezTo>
                  <a:cubicBezTo>
                    <a:pt x="19971" y="10491"/>
                    <a:pt x="19933" y="10357"/>
                    <a:pt x="19895" y="10205"/>
                  </a:cubicBezTo>
                  <a:cubicBezTo>
                    <a:pt x="19895" y="10110"/>
                    <a:pt x="19876" y="9996"/>
                    <a:pt x="19876" y="9939"/>
                  </a:cubicBezTo>
                  <a:cubicBezTo>
                    <a:pt x="19876" y="9881"/>
                    <a:pt x="19876" y="9843"/>
                    <a:pt x="19876" y="9786"/>
                  </a:cubicBezTo>
                  <a:cubicBezTo>
                    <a:pt x="19895" y="9729"/>
                    <a:pt x="19914" y="9672"/>
                    <a:pt x="19914" y="9615"/>
                  </a:cubicBezTo>
                  <a:cubicBezTo>
                    <a:pt x="19933" y="9501"/>
                    <a:pt x="19971" y="9406"/>
                    <a:pt x="20009" y="9291"/>
                  </a:cubicBezTo>
                  <a:cubicBezTo>
                    <a:pt x="20028" y="9234"/>
                    <a:pt x="20067" y="9177"/>
                    <a:pt x="20086" y="9120"/>
                  </a:cubicBezTo>
                  <a:lnTo>
                    <a:pt x="20162" y="8968"/>
                  </a:lnTo>
                  <a:cubicBezTo>
                    <a:pt x="20352" y="8644"/>
                    <a:pt x="20562" y="8320"/>
                    <a:pt x="20771" y="8016"/>
                  </a:cubicBezTo>
                  <a:lnTo>
                    <a:pt x="20790" y="7978"/>
                  </a:lnTo>
                  <a:cubicBezTo>
                    <a:pt x="20885" y="7844"/>
                    <a:pt x="20980" y="7692"/>
                    <a:pt x="21114" y="7483"/>
                  </a:cubicBezTo>
                  <a:lnTo>
                    <a:pt x="21209" y="7368"/>
                  </a:lnTo>
                  <a:cubicBezTo>
                    <a:pt x="21285" y="7254"/>
                    <a:pt x="21361" y="7140"/>
                    <a:pt x="21437" y="7045"/>
                  </a:cubicBezTo>
                  <a:cubicBezTo>
                    <a:pt x="21494" y="6950"/>
                    <a:pt x="21532" y="6873"/>
                    <a:pt x="21590" y="6778"/>
                  </a:cubicBezTo>
                  <a:cubicBezTo>
                    <a:pt x="21609" y="6683"/>
                    <a:pt x="21647" y="6607"/>
                    <a:pt x="21666" y="6512"/>
                  </a:cubicBezTo>
                  <a:cubicBezTo>
                    <a:pt x="21704" y="6398"/>
                    <a:pt x="21723" y="6264"/>
                    <a:pt x="21723" y="6131"/>
                  </a:cubicBezTo>
                  <a:cubicBezTo>
                    <a:pt x="21742" y="5903"/>
                    <a:pt x="21723" y="5693"/>
                    <a:pt x="21666" y="5465"/>
                  </a:cubicBezTo>
                  <a:cubicBezTo>
                    <a:pt x="21609" y="5255"/>
                    <a:pt x="21551" y="5046"/>
                    <a:pt x="21456" y="4855"/>
                  </a:cubicBezTo>
                  <a:lnTo>
                    <a:pt x="21418" y="4798"/>
                  </a:lnTo>
                  <a:cubicBezTo>
                    <a:pt x="21399" y="4722"/>
                    <a:pt x="21380" y="4665"/>
                    <a:pt x="21304" y="4570"/>
                  </a:cubicBezTo>
                  <a:cubicBezTo>
                    <a:pt x="21247" y="4456"/>
                    <a:pt x="21190" y="4360"/>
                    <a:pt x="21133" y="4265"/>
                  </a:cubicBezTo>
                  <a:cubicBezTo>
                    <a:pt x="21056" y="4132"/>
                    <a:pt x="20961" y="3999"/>
                    <a:pt x="20866" y="3885"/>
                  </a:cubicBezTo>
                  <a:cubicBezTo>
                    <a:pt x="20752" y="3751"/>
                    <a:pt x="20619" y="3637"/>
                    <a:pt x="20504" y="3523"/>
                  </a:cubicBezTo>
                  <a:cubicBezTo>
                    <a:pt x="20238" y="3313"/>
                    <a:pt x="19952" y="3142"/>
                    <a:pt x="19667" y="2990"/>
                  </a:cubicBezTo>
                  <a:cubicBezTo>
                    <a:pt x="19286" y="2780"/>
                    <a:pt x="18905" y="2590"/>
                    <a:pt x="18486" y="2400"/>
                  </a:cubicBezTo>
                  <a:cubicBezTo>
                    <a:pt x="18277" y="2304"/>
                    <a:pt x="18068" y="2228"/>
                    <a:pt x="17839" y="2171"/>
                  </a:cubicBezTo>
                  <a:lnTo>
                    <a:pt x="17801" y="2152"/>
                  </a:lnTo>
                  <a:lnTo>
                    <a:pt x="17782" y="2152"/>
                  </a:lnTo>
                  <a:cubicBezTo>
                    <a:pt x="17592" y="2095"/>
                    <a:pt x="17420" y="2038"/>
                    <a:pt x="17249" y="1981"/>
                  </a:cubicBezTo>
                  <a:lnTo>
                    <a:pt x="17040" y="1886"/>
                  </a:lnTo>
                  <a:cubicBezTo>
                    <a:pt x="16849" y="1809"/>
                    <a:pt x="16659" y="1733"/>
                    <a:pt x="16487" y="1676"/>
                  </a:cubicBezTo>
                  <a:cubicBezTo>
                    <a:pt x="16221" y="1581"/>
                    <a:pt x="15954" y="1505"/>
                    <a:pt x="15669" y="1429"/>
                  </a:cubicBezTo>
                  <a:lnTo>
                    <a:pt x="15631" y="1429"/>
                  </a:lnTo>
                  <a:cubicBezTo>
                    <a:pt x="15459" y="1391"/>
                    <a:pt x="15326" y="1372"/>
                    <a:pt x="15193" y="1353"/>
                  </a:cubicBezTo>
                  <a:lnTo>
                    <a:pt x="15098" y="1353"/>
                  </a:lnTo>
                  <a:lnTo>
                    <a:pt x="14926" y="1333"/>
                  </a:lnTo>
                  <a:cubicBezTo>
                    <a:pt x="14812" y="1295"/>
                    <a:pt x="14698" y="1276"/>
                    <a:pt x="14603" y="1276"/>
                  </a:cubicBezTo>
                  <a:cubicBezTo>
                    <a:pt x="14558" y="1270"/>
                    <a:pt x="14516" y="1268"/>
                    <a:pt x="14475" y="1268"/>
                  </a:cubicBezTo>
                  <a:cubicBezTo>
                    <a:pt x="14393" y="1268"/>
                    <a:pt x="14317" y="1276"/>
                    <a:pt x="14241" y="1276"/>
                  </a:cubicBezTo>
                  <a:cubicBezTo>
                    <a:pt x="14165" y="1295"/>
                    <a:pt x="14089" y="1314"/>
                    <a:pt x="14012" y="1314"/>
                  </a:cubicBezTo>
                  <a:lnTo>
                    <a:pt x="13936" y="1314"/>
                  </a:lnTo>
                  <a:cubicBezTo>
                    <a:pt x="13841" y="1333"/>
                    <a:pt x="13765" y="1353"/>
                    <a:pt x="13689" y="1372"/>
                  </a:cubicBezTo>
                  <a:cubicBezTo>
                    <a:pt x="13498" y="1410"/>
                    <a:pt x="13327" y="1467"/>
                    <a:pt x="13156" y="1562"/>
                  </a:cubicBezTo>
                  <a:cubicBezTo>
                    <a:pt x="12984" y="1638"/>
                    <a:pt x="12851" y="1790"/>
                    <a:pt x="12775" y="1962"/>
                  </a:cubicBezTo>
                  <a:lnTo>
                    <a:pt x="12756" y="2000"/>
                  </a:lnTo>
                  <a:cubicBezTo>
                    <a:pt x="12718" y="2076"/>
                    <a:pt x="12699" y="2152"/>
                    <a:pt x="12680" y="2247"/>
                  </a:cubicBezTo>
                  <a:cubicBezTo>
                    <a:pt x="12661" y="2304"/>
                    <a:pt x="12661" y="2362"/>
                    <a:pt x="12661" y="2419"/>
                  </a:cubicBezTo>
                  <a:lnTo>
                    <a:pt x="12661" y="2438"/>
                  </a:lnTo>
                  <a:lnTo>
                    <a:pt x="12661" y="2495"/>
                  </a:lnTo>
                  <a:lnTo>
                    <a:pt x="12661" y="2590"/>
                  </a:lnTo>
                  <a:cubicBezTo>
                    <a:pt x="12623" y="2799"/>
                    <a:pt x="12623" y="3009"/>
                    <a:pt x="12623" y="3218"/>
                  </a:cubicBezTo>
                  <a:cubicBezTo>
                    <a:pt x="12642" y="3390"/>
                    <a:pt x="12661" y="3580"/>
                    <a:pt x="12680" y="3751"/>
                  </a:cubicBezTo>
                  <a:cubicBezTo>
                    <a:pt x="12718" y="3961"/>
                    <a:pt x="12775" y="4170"/>
                    <a:pt x="12832" y="4360"/>
                  </a:cubicBezTo>
                  <a:lnTo>
                    <a:pt x="12851" y="4418"/>
                  </a:lnTo>
                  <a:lnTo>
                    <a:pt x="12851" y="4437"/>
                  </a:lnTo>
                  <a:cubicBezTo>
                    <a:pt x="12889" y="4570"/>
                    <a:pt x="12946" y="4703"/>
                    <a:pt x="12965" y="4855"/>
                  </a:cubicBezTo>
                  <a:cubicBezTo>
                    <a:pt x="12984" y="5027"/>
                    <a:pt x="13003" y="5179"/>
                    <a:pt x="13003" y="5331"/>
                  </a:cubicBezTo>
                  <a:lnTo>
                    <a:pt x="13003" y="5369"/>
                  </a:lnTo>
                  <a:lnTo>
                    <a:pt x="13003" y="5522"/>
                  </a:lnTo>
                  <a:cubicBezTo>
                    <a:pt x="13003" y="5655"/>
                    <a:pt x="13023" y="5788"/>
                    <a:pt x="13023" y="5884"/>
                  </a:cubicBezTo>
                  <a:cubicBezTo>
                    <a:pt x="13042" y="5979"/>
                    <a:pt x="13061" y="6074"/>
                    <a:pt x="13061" y="6169"/>
                  </a:cubicBezTo>
                  <a:lnTo>
                    <a:pt x="13061" y="6226"/>
                  </a:lnTo>
                  <a:lnTo>
                    <a:pt x="13061" y="6302"/>
                  </a:lnTo>
                  <a:cubicBezTo>
                    <a:pt x="13042" y="6398"/>
                    <a:pt x="13023" y="6474"/>
                    <a:pt x="12984" y="6550"/>
                  </a:cubicBezTo>
                  <a:lnTo>
                    <a:pt x="12965" y="6588"/>
                  </a:lnTo>
                  <a:lnTo>
                    <a:pt x="12946" y="6626"/>
                  </a:lnTo>
                  <a:lnTo>
                    <a:pt x="12927" y="6664"/>
                  </a:lnTo>
                  <a:lnTo>
                    <a:pt x="12870" y="6721"/>
                  </a:lnTo>
                  <a:lnTo>
                    <a:pt x="12832" y="6759"/>
                  </a:lnTo>
                  <a:lnTo>
                    <a:pt x="12661" y="6893"/>
                  </a:lnTo>
                  <a:cubicBezTo>
                    <a:pt x="12623" y="6912"/>
                    <a:pt x="12566" y="6950"/>
                    <a:pt x="12509" y="6969"/>
                  </a:cubicBezTo>
                  <a:lnTo>
                    <a:pt x="12375" y="7026"/>
                  </a:lnTo>
                  <a:lnTo>
                    <a:pt x="12261" y="7045"/>
                  </a:lnTo>
                  <a:lnTo>
                    <a:pt x="12071" y="7064"/>
                  </a:lnTo>
                  <a:lnTo>
                    <a:pt x="12052" y="7064"/>
                  </a:lnTo>
                  <a:lnTo>
                    <a:pt x="11956" y="7045"/>
                  </a:lnTo>
                  <a:cubicBezTo>
                    <a:pt x="11899" y="7026"/>
                    <a:pt x="11823" y="7007"/>
                    <a:pt x="11747" y="6988"/>
                  </a:cubicBezTo>
                  <a:cubicBezTo>
                    <a:pt x="11690" y="6969"/>
                    <a:pt x="11633" y="6931"/>
                    <a:pt x="11576" y="6912"/>
                  </a:cubicBezTo>
                  <a:lnTo>
                    <a:pt x="11480" y="6854"/>
                  </a:lnTo>
                  <a:cubicBezTo>
                    <a:pt x="11442" y="6816"/>
                    <a:pt x="11404" y="6778"/>
                    <a:pt x="11347" y="6740"/>
                  </a:cubicBezTo>
                  <a:cubicBezTo>
                    <a:pt x="11271" y="6645"/>
                    <a:pt x="11157" y="6569"/>
                    <a:pt x="11081" y="6436"/>
                  </a:cubicBezTo>
                  <a:cubicBezTo>
                    <a:pt x="11005" y="6321"/>
                    <a:pt x="10909" y="6207"/>
                    <a:pt x="10852" y="6093"/>
                  </a:cubicBezTo>
                  <a:cubicBezTo>
                    <a:pt x="10795" y="6017"/>
                    <a:pt x="10757" y="5941"/>
                    <a:pt x="10719" y="5864"/>
                  </a:cubicBezTo>
                  <a:cubicBezTo>
                    <a:pt x="10662" y="5693"/>
                    <a:pt x="10586" y="5522"/>
                    <a:pt x="10510" y="5274"/>
                  </a:cubicBezTo>
                  <a:cubicBezTo>
                    <a:pt x="10433" y="5027"/>
                    <a:pt x="10376" y="4798"/>
                    <a:pt x="10357" y="4646"/>
                  </a:cubicBezTo>
                  <a:cubicBezTo>
                    <a:pt x="10338" y="4494"/>
                    <a:pt x="10319" y="4322"/>
                    <a:pt x="10300" y="4113"/>
                  </a:cubicBezTo>
                  <a:lnTo>
                    <a:pt x="10300" y="3942"/>
                  </a:lnTo>
                  <a:cubicBezTo>
                    <a:pt x="10300" y="3827"/>
                    <a:pt x="10300" y="3694"/>
                    <a:pt x="10281" y="3561"/>
                  </a:cubicBezTo>
                  <a:cubicBezTo>
                    <a:pt x="10262" y="3371"/>
                    <a:pt x="10224" y="3161"/>
                    <a:pt x="10167" y="2971"/>
                  </a:cubicBezTo>
                  <a:lnTo>
                    <a:pt x="10129" y="2837"/>
                  </a:lnTo>
                  <a:cubicBezTo>
                    <a:pt x="10091" y="2723"/>
                    <a:pt x="10072" y="2571"/>
                    <a:pt x="10034" y="2457"/>
                  </a:cubicBezTo>
                  <a:cubicBezTo>
                    <a:pt x="9996" y="2323"/>
                    <a:pt x="9938" y="2190"/>
                    <a:pt x="9881" y="2057"/>
                  </a:cubicBezTo>
                  <a:cubicBezTo>
                    <a:pt x="9824" y="1962"/>
                    <a:pt x="9767" y="1867"/>
                    <a:pt x="9691" y="1771"/>
                  </a:cubicBezTo>
                  <a:cubicBezTo>
                    <a:pt x="9558" y="1619"/>
                    <a:pt x="9424" y="1486"/>
                    <a:pt x="9272" y="1372"/>
                  </a:cubicBezTo>
                  <a:cubicBezTo>
                    <a:pt x="8929" y="1143"/>
                    <a:pt x="8568" y="953"/>
                    <a:pt x="8187" y="800"/>
                  </a:cubicBezTo>
                  <a:cubicBezTo>
                    <a:pt x="7997" y="724"/>
                    <a:pt x="7787" y="648"/>
                    <a:pt x="7597" y="591"/>
                  </a:cubicBezTo>
                  <a:cubicBezTo>
                    <a:pt x="7406" y="534"/>
                    <a:pt x="7197" y="496"/>
                    <a:pt x="7007" y="458"/>
                  </a:cubicBezTo>
                  <a:lnTo>
                    <a:pt x="6968" y="458"/>
                  </a:lnTo>
                  <a:cubicBezTo>
                    <a:pt x="6797" y="439"/>
                    <a:pt x="6607" y="401"/>
                    <a:pt x="6416" y="382"/>
                  </a:cubicBezTo>
                  <a:cubicBezTo>
                    <a:pt x="6302" y="363"/>
                    <a:pt x="6188" y="343"/>
                    <a:pt x="6055" y="343"/>
                  </a:cubicBezTo>
                  <a:lnTo>
                    <a:pt x="5788" y="343"/>
                  </a:lnTo>
                  <a:cubicBezTo>
                    <a:pt x="5693" y="324"/>
                    <a:pt x="5598" y="305"/>
                    <a:pt x="5484" y="305"/>
                  </a:cubicBezTo>
                  <a:lnTo>
                    <a:pt x="5217" y="305"/>
                  </a:lnTo>
                  <a:lnTo>
                    <a:pt x="5084" y="286"/>
                  </a:lnTo>
                  <a:lnTo>
                    <a:pt x="4912" y="248"/>
                  </a:lnTo>
                  <a:lnTo>
                    <a:pt x="4893" y="248"/>
                  </a:lnTo>
                  <a:lnTo>
                    <a:pt x="4722" y="191"/>
                  </a:lnTo>
                  <a:cubicBezTo>
                    <a:pt x="4608" y="172"/>
                    <a:pt x="4475" y="134"/>
                    <a:pt x="4341" y="115"/>
                  </a:cubicBezTo>
                  <a:lnTo>
                    <a:pt x="4227" y="115"/>
                  </a:lnTo>
                  <a:lnTo>
                    <a:pt x="3999" y="77"/>
                  </a:lnTo>
                  <a:lnTo>
                    <a:pt x="3865" y="58"/>
                  </a:lnTo>
                  <a:cubicBezTo>
                    <a:pt x="3808" y="39"/>
                    <a:pt x="3732" y="20"/>
                    <a:pt x="3675" y="20"/>
                  </a:cubicBezTo>
                  <a:cubicBezTo>
                    <a:pt x="3523" y="20"/>
                    <a:pt x="3370" y="1"/>
                    <a:pt x="3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945500" y="3776775"/>
              <a:ext cx="751550" cy="700150"/>
            </a:xfrm>
            <a:custGeom>
              <a:avLst/>
              <a:gdLst/>
              <a:ahLst/>
              <a:cxnLst/>
              <a:rect l="l" t="t" r="r" b="b"/>
              <a:pathLst>
                <a:path w="30062" h="28006" extrusionOk="0">
                  <a:moveTo>
                    <a:pt x="1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8"/>
                  </a:lnTo>
                  <a:cubicBezTo>
                    <a:pt x="2" y="62"/>
                    <a:pt x="3" y="66"/>
                    <a:pt x="4" y="70"/>
                  </a:cubicBezTo>
                  <a:lnTo>
                    <a:pt x="4" y="70"/>
                  </a:lnTo>
                  <a:cubicBezTo>
                    <a:pt x="2" y="47"/>
                    <a:pt x="1" y="24"/>
                    <a:pt x="1" y="1"/>
                  </a:cubicBezTo>
                  <a:close/>
                  <a:moveTo>
                    <a:pt x="22161" y="6569"/>
                  </a:moveTo>
                  <a:lnTo>
                    <a:pt x="22161" y="6569"/>
                  </a:lnTo>
                  <a:cubicBezTo>
                    <a:pt x="22167" y="6600"/>
                    <a:pt x="22174" y="6632"/>
                    <a:pt x="22180" y="6663"/>
                  </a:cubicBezTo>
                  <a:lnTo>
                    <a:pt x="22180" y="6663"/>
                  </a:lnTo>
                  <a:cubicBezTo>
                    <a:pt x="22180" y="6626"/>
                    <a:pt x="22180" y="6607"/>
                    <a:pt x="22161" y="6569"/>
                  </a:cubicBezTo>
                  <a:close/>
                  <a:moveTo>
                    <a:pt x="30062" y="16202"/>
                  </a:moveTo>
                  <a:lnTo>
                    <a:pt x="30045" y="16287"/>
                  </a:lnTo>
                  <a:lnTo>
                    <a:pt x="30045" y="16287"/>
                  </a:lnTo>
                  <a:cubicBezTo>
                    <a:pt x="30050" y="16266"/>
                    <a:pt x="30056" y="16244"/>
                    <a:pt x="30062" y="16221"/>
                  </a:cubicBezTo>
                  <a:lnTo>
                    <a:pt x="30062" y="16202"/>
                  </a:lnTo>
                  <a:close/>
                  <a:moveTo>
                    <a:pt x="30045" y="16287"/>
                  </a:moveTo>
                  <a:lnTo>
                    <a:pt x="30045" y="16287"/>
                  </a:lnTo>
                  <a:cubicBezTo>
                    <a:pt x="30037" y="16317"/>
                    <a:pt x="30031" y="16345"/>
                    <a:pt x="30027" y="16375"/>
                  </a:cubicBezTo>
                  <a:lnTo>
                    <a:pt x="30027" y="16375"/>
                  </a:lnTo>
                  <a:lnTo>
                    <a:pt x="30045" y="16287"/>
                  </a:lnTo>
                  <a:close/>
                  <a:moveTo>
                    <a:pt x="30027" y="16375"/>
                  </a:moveTo>
                  <a:lnTo>
                    <a:pt x="30023" y="16392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30019" y="16447"/>
                    <a:pt x="30021" y="16439"/>
                    <a:pt x="30023" y="16430"/>
                  </a:cubicBezTo>
                  <a:cubicBezTo>
                    <a:pt x="30023" y="16411"/>
                    <a:pt x="30025" y="16393"/>
                    <a:pt x="30027" y="16375"/>
                  </a:cubicBezTo>
                  <a:close/>
                  <a:moveTo>
                    <a:pt x="4" y="70"/>
                  </a:moveTo>
                  <a:cubicBezTo>
                    <a:pt x="10" y="142"/>
                    <a:pt x="24" y="214"/>
                    <a:pt x="39" y="286"/>
                  </a:cubicBezTo>
                  <a:cubicBezTo>
                    <a:pt x="58" y="381"/>
                    <a:pt x="77" y="477"/>
                    <a:pt x="96" y="591"/>
                  </a:cubicBezTo>
                  <a:cubicBezTo>
                    <a:pt x="172" y="819"/>
                    <a:pt x="248" y="1048"/>
                    <a:pt x="324" y="1238"/>
                  </a:cubicBezTo>
                  <a:lnTo>
                    <a:pt x="324" y="1276"/>
                  </a:lnTo>
                  <a:cubicBezTo>
                    <a:pt x="363" y="1390"/>
                    <a:pt x="401" y="1486"/>
                    <a:pt x="458" y="1638"/>
                  </a:cubicBezTo>
                  <a:cubicBezTo>
                    <a:pt x="534" y="1790"/>
                    <a:pt x="591" y="1904"/>
                    <a:pt x="648" y="2019"/>
                  </a:cubicBezTo>
                  <a:cubicBezTo>
                    <a:pt x="781" y="2247"/>
                    <a:pt x="934" y="2533"/>
                    <a:pt x="1086" y="2780"/>
                  </a:cubicBezTo>
                  <a:lnTo>
                    <a:pt x="1219" y="2990"/>
                  </a:lnTo>
                  <a:cubicBezTo>
                    <a:pt x="1314" y="3161"/>
                    <a:pt x="1429" y="3332"/>
                    <a:pt x="1543" y="3504"/>
                  </a:cubicBezTo>
                  <a:cubicBezTo>
                    <a:pt x="1619" y="3618"/>
                    <a:pt x="1714" y="3732"/>
                    <a:pt x="1809" y="3827"/>
                  </a:cubicBezTo>
                  <a:cubicBezTo>
                    <a:pt x="1924" y="3942"/>
                    <a:pt x="2019" y="4037"/>
                    <a:pt x="2114" y="4132"/>
                  </a:cubicBezTo>
                  <a:lnTo>
                    <a:pt x="2133" y="4151"/>
                  </a:lnTo>
                  <a:cubicBezTo>
                    <a:pt x="2190" y="4208"/>
                    <a:pt x="2266" y="4284"/>
                    <a:pt x="2304" y="4322"/>
                  </a:cubicBezTo>
                  <a:cubicBezTo>
                    <a:pt x="2342" y="4360"/>
                    <a:pt x="2361" y="4398"/>
                    <a:pt x="2400" y="4437"/>
                  </a:cubicBezTo>
                  <a:lnTo>
                    <a:pt x="2438" y="4494"/>
                  </a:lnTo>
                  <a:lnTo>
                    <a:pt x="2533" y="4608"/>
                  </a:lnTo>
                  <a:lnTo>
                    <a:pt x="2628" y="4741"/>
                  </a:lnTo>
                  <a:cubicBezTo>
                    <a:pt x="2723" y="4836"/>
                    <a:pt x="2799" y="4951"/>
                    <a:pt x="2876" y="5046"/>
                  </a:cubicBezTo>
                  <a:cubicBezTo>
                    <a:pt x="2933" y="5103"/>
                    <a:pt x="2990" y="5179"/>
                    <a:pt x="3047" y="5236"/>
                  </a:cubicBezTo>
                  <a:lnTo>
                    <a:pt x="3256" y="5446"/>
                  </a:lnTo>
                  <a:lnTo>
                    <a:pt x="3390" y="5579"/>
                  </a:lnTo>
                  <a:cubicBezTo>
                    <a:pt x="3618" y="5807"/>
                    <a:pt x="3808" y="5998"/>
                    <a:pt x="3999" y="6188"/>
                  </a:cubicBezTo>
                  <a:lnTo>
                    <a:pt x="4075" y="6264"/>
                  </a:lnTo>
                  <a:cubicBezTo>
                    <a:pt x="4284" y="6474"/>
                    <a:pt x="4513" y="6683"/>
                    <a:pt x="4665" y="6835"/>
                  </a:cubicBezTo>
                  <a:cubicBezTo>
                    <a:pt x="4836" y="6988"/>
                    <a:pt x="5008" y="7121"/>
                    <a:pt x="5179" y="7273"/>
                  </a:cubicBezTo>
                  <a:lnTo>
                    <a:pt x="5198" y="7273"/>
                  </a:lnTo>
                  <a:lnTo>
                    <a:pt x="5350" y="7387"/>
                  </a:lnTo>
                  <a:lnTo>
                    <a:pt x="5446" y="7464"/>
                  </a:lnTo>
                  <a:lnTo>
                    <a:pt x="5693" y="7673"/>
                  </a:lnTo>
                  <a:cubicBezTo>
                    <a:pt x="5807" y="7768"/>
                    <a:pt x="5903" y="7844"/>
                    <a:pt x="6017" y="7939"/>
                  </a:cubicBezTo>
                  <a:cubicBezTo>
                    <a:pt x="6150" y="8016"/>
                    <a:pt x="6283" y="8130"/>
                    <a:pt x="6398" y="8187"/>
                  </a:cubicBezTo>
                  <a:cubicBezTo>
                    <a:pt x="6493" y="8263"/>
                    <a:pt x="6588" y="8339"/>
                    <a:pt x="6683" y="8415"/>
                  </a:cubicBezTo>
                  <a:lnTo>
                    <a:pt x="6721" y="8434"/>
                  </a:lnTo>
                  <a:lnTo>
                    <a:pt x="6740" y="8454"/>
                  </a:lnTo>
                  <a:lnTo>
                    <a:pt x="6778" y="8473"/>
                  </a:lnTo>
                  <a:lnTo>
                    <a:pt x="6816" y="8511"/>
                  </a:lnTo>
                  <a:lnTo>
                    <a:pt x="6854" y="8511"/>
                  </a:lnTo>
                  <a:lnTo>
                    <a:pt x="7178" y="8777"/>
                  </a:lnTo>
                  <a:lnTo>
                    <a:pt x="7349" y="8910"/>
                  </a:lnTo>
                  <a:cubicBezTo>
                    <a:pt x="7578" y="9082"/>
                    <a:pt x="7787" y="9253"/>
                    <a:pt x="7978" y="9386"/>
                  </a:cubicBezTo>
                  <a:lnTo>
                    <a:pt x="8035" y="9424"/>
                  </a:lnTo>
                  <a:lnTo>
                    <a:pt x="8073" y="9463"/>
                  </a:lnTo>
                  <a:lnTo>
                    <a:pt x="8111" y="9501"/>
                  </a:lnTo>
                  <a:lnTo>
                    <a:pt x="8206" y="9558"/>
                  </a:lnTo>
                  <a:lnTo>
                    <a:pt x="8263" y="9615"/>
                  </a:lnTo>
                  <a:lnTo>
                    <a:pt x="8377" y="9691"/>
                  </a:lnTo>
                  <a:lnTo>
                    <a:pt x="8435" y="9729"/>
                  </a:lnTo>
                  <a:lnTo>
                    <a:pt x="8530" y="9805"/>
                  </a:lnTo>
                  <a:cubicBezTo>
                    <a:pt x="8834" y="10034"/>
                    <a:pt x="9082" y="10243"/>
                    <a:pt x="9367" y="10433"/>
                  </a:cubicBezTo>
                  <a:cubicBezTo>
                    <a:pt x="9729" y="10719"/>
                    <a:pt x="10110" y="11024"/>
                    <a:pt x="10453" y="11309"/>
                  </a:cubicBezTo>
                  <a:cubicBezTo>
                    <a:pt x="10681" y="11519"/>
                    <a:pt x="10929" y="11747"/>
                    <a:pt x="11138" y="11937"/>
                  </a:cubicBezTo>
                  <a:lnTo>
                    <a:pt x="11214" y="11995"/>
                  </a:lnTo>
                  <a:lnTo>
                    <a:pt x="11481" y="12242"/>
                  </a:lnTo>
                  <a:cubicBezTo>
                    <a:pt x="11671" y="12413"/>
                    <a:pt x="11918" y="12623"/>
                    <a:pt x="12166" y="12832"/>
                  </a:cubicBezTo>
                  <a:lnTo>
                    <a:pt x="12242" y="12889"/>
                  </a:lnTo>
                  <a:cubicBezTo>
                    <a:pt x="12433" y="13042"/>
                    <a:pt x="12642" y="13213"/>
                    <a:pt x="12870" y="13365"/>
                  </a:cubicBezTo>
                  <a:lnTo>
                    <a:pt x="13080" y="13518"/>
                  </a:lnTo>
                  <a:lnTo>
                    <a:pt x="13004" y="13518"/>
                  </a:lnTo>
                  <a:cubicBezTo>
                    <a:pt x="12851" y="13518"/>
                    <a:pt x="12718" y="13537"/>
                    <a:pt x="12566" y="13575"/>
                  </a:cubicBezTo>
                  <a:lnTo>
                    <a:pt x="12528" y="13575"/>
                  </a:lnTo>
                  <a:lnTo>
                    <a:pt x="12433" y="13613"/>
                  </a:lnTo>
                  <a:cubicBezTo>
                    <a:pt x="12318" y="13651"/>
                    <a:pt x="12204" y="13708"/>
                    <a:pt x="12109" y="13746"/>
                  </a:cubicBezTo>
                  <a:lnTo>
                    <a:pt x="12014" y="13784"/>
                  </a:lnTo>
                  <a:lnTo>
                    <a:pt x="11976" y="13803"/>
                  </a:lnTo>
                  <a:lnTo>
                    <a:pt x="11804" y="13879"/>
                  </a:lnTo>
                  <a:lnTo>
                    <a:pt x="11728" y="13917"/>
                  </a:lnTo>
                  <a:cubicBezTo>
                    <a:pt x="11652" y="13936"/>
                    <a:pt x="11614" y="13955"/>
                    <a:pt x="11519" y="14013"/>
                  </a:cubicBezTo>
                  <a:cubicBezTo>
                    <a:pt x="11443" y="14051"/>
                    <a:pt x="11328" y="14108"/>
                    <a:pt x="11233" y="14165"/>
                  </a:cubicBezTo>
                  <a:lnTo>
                    <a:pt x="11214" y="14165"/>
                  </a:lnTo>
                  <a:lnTo>
                    <a:pt x="11195" y="14184"/>
                  </a:lnTo>
                  <a:lnTo>
                    <a:pt x="11081" y="14241"/>
                  </a:lnTo>
                  <a:lnTo>
                    <a:pt x="11043" y="14241"/>
                  </a:lnTo>
                  <a:lnTo>
                    <a:pt x="11024" y="14260"/>
                  </a:lnTo>
                  <a:lnTo>
                    <a:pt x="10967" y="14298"/>
                  </a:lnTo>
                  <a:lnTo>
                    <a:pt x="10719" y="14450"/>
                  </a:lnTo>
                  <a:lnTo>
                    <a:pt x="10681" y="14450"/>
                  </a:lnTo>
                  <a:lnTo>
                    <a:pt x="10662" y="14469"/>
                  </a:lnTo>
                  <a:lnTo>
                    <a:pt x="10643" y="14469"/>
                  </a:lnTo>
                  <a:cubicBezTo>
                    <a:pt x="10529" y="14527"/>
                    <a:pt x="10395" y="14603"/>
                    <a:pt x="10281" y="14679"/>
                  </a:cubicBezTo>
                  <a:cubicBezTo>
                    <a:pt x="10186" y="14755"/>
                    <a:pt x="10091" y="14831"/>
                    <a:pt x="9996" y="14926"/>
                  </a:cubicBezTo>
                  <a:lnTo>
                    <a:pt x="9881" y="15022"/>
                  </a:lnTo>
                  <a:lnTo>
                    <a:pt x="9748" y="15155"/>
                  </a:lnTo>
                  <a:cubicBezTo>
                    <a:pt x="9653" y="15250"/>
                    <a:pt x="9558" y="15326"/>
                    <a:pt x="9482" y="15383"/>
                  </a:cubicBezTo>
                  <a:lnTo>
                    <a:pt x="9444" y="15402"/>
                  </a:lnTo>
                  <a:cubicBezTo>
                    <a:pt x="9425" y="15440"/>
                    <a:pt x="9386" y="15459"/>
                    <a:pt x="9348" y="15478"/>
                  </a:cubicBezTo>
                  <a:lnTo>
                    <a:pt x="9215" y="15612"/>
                  </a:lnTo>
                  <a:lnTo>
                    <a:pt x="9139" y="15707"/>
                  </a:lnTo>
                  <a:lnTo>
                    <a:pt x="9120" y="15726"/>
                  </a:lnTo>
                  <a:lnTo>
                    <a:pt x="9063" y="15802"/>
                  </a:lnTo>
                  <a:lnTo>
                    <a:pt x="9006" y="15840"/>
                  </a:lnTo>
                  <a:lnTo>
                    <a:pt x="8987" y="15878"/>
                  </a:lnTo>
                  <a:lnTo>
                    <a:pt x="8930" y="15916"/>
                  </a:lnTo>
                  <a:lnTo>
                    <a:pt x="8891" y="15954"/>
                  </a:lnTo>
                  <a:lnTo>
                    <a:pt x="8777" y="16050"/>
                  </a:lnTo>
                  <a:cubicBezTo>
                    <a:pt x="8739" y="16088"/>
                    <a:pt x="8682" y="16126"/>
                    <a:pt x="8625" y="16145"/>
                  </a:cubicBezTo>
                  <a:lnTo>
                    <a:pt x="8606" y="16164"/>
                  </a:lnTo>
                  <a:lnTo>
                    <a:pt x="8511" y="16221"/>
                  </a:lnTo>
                  <a:lnTo>
                    <a:pt x="8492" y="16221"/>
                  </a:lnTo>
                  <a:cubicBezTo>
                    <a:pt x="8435" y="16240"/>
                    <a:pt x="8396" y="16259"/>
                    <a:pt x="8339" y="16278"/>
                  </a:cubicBezTo>
                  <a:lnTo>
                    <a:pt x="8282" y="16278"/>
                  </a:lnTo>
                  <a:lnTo>
                    <a:pt x="8225" y="16297"/>
                  </a:lnTo>
                  <a:lnTo>
                    <a:pt x="7921" y="16373"/>
                  </a:lnTo>
                  <a:lnTo>
                    <a:pt x="7730" y="16411"/>
                  </a:lnTo>
                  <a:lnTo>
                    <a:pt x="7673" y="16430"/>
                  </a:lnTo>
                  <a:lnTo>
                    <a:pt x="7292" y="16526"/>
                  </a:lnTo>
                  <a:lnTo>
                    <a:pt x="7197" y="16545"/>
                  </a:lnTo>
                  <a:cubicBezTo>
                    <a:pt x="7140" y="16564"/>
                    <a:pt x="7045" y="16583"/>
                    <a:pt x="6969" y="16602"/>
                  </a:cubicBezTo>
                  <a:lnTo>
                    <a:pt x="6607" y="16659"/>
                  </a:lnTo>
                  <a:cubicBezTo>
                    <a:pt x="6359" y="16697"/>
                    <a:pt x="6093" y="16716"/>
                    <a:pt x="5826" y="16716"/>
                  </a:cubicBezTo>
                  <a:lnTo>
                    <a:pt x="5617" y="16716"/>
                  </a:lnTo>
                  <a:cubicBezTo>
                    <a:pt x="5427" y="16716"/>
                    <a:pt x="5236" y="16716"/>
                    <a:pt x="5027" y="16697"/>
                  </a:cubicBezTo>
                  <a:lnTo>
                    <a:pt x="4779" y="16697"/>
                  </a:lnTo>
                  <a:lnTo>
                    <a:pt x="4627" y="16678"/>
                  </a:lnTo>
                  <a:lnTo>
                    <a:pt x="4646" y="16678"/>
                  </a:lnTo>
                  <a:lnTo>
                    <a:pt x="4513" y="16659"/>
                  </a:lnTo>
                  <a:lnTo>
                    <a:pt x="4399" y="16621"/>
                  </a:lnTo>
                  <a:lnTo>
                    <a:pt x="4303" y="16602"/>
                  </a:lnTo>
                  <a:lnTo>
                    <a:pt x="4246" y="16583"/>
                  </a:lnTo>
                  <a:lnTo>
                    <a:pt x="4132" y="16583"/>
                  </a:lnTo>
                  <a:lnTo>
                    <a:pt x="4056" y="16564"/>
                  </a:lnTo>
                  <a:lnTo>
                    <a:pt x="3942" y="16526"/>
                  </a:lnTo>
                  <a:lnTo>
                    <a:pt x="3904" y="16526"/>
                  </a:lnTo>
                  <a:lnTo>
                    <a:pt x="3808" y="16507"/>
                  </a:lnTo>
                  <a:lnTo>
                    <a:pt x="3713" y="16468"/>
                  </a:lnTo>
                  <a:lnTo>
                    <a:pt x="3637" y="16430"/>
                  </a:lnTo>
                  <a:lnTo>
                    <a:pt x="3599" y="16411"/>
                  </a:lnTo>
                  <a:lnTo>
                    <a:pt x="3485" y="16373"/>
                  </a:lnTo>
                  <a:lnTo>
                    <a:pt x="3332" y="16297"/>
                  </a:lnTo>
                  <a:lnTo>
                    <a:pt x="3237" y="16259"/>
                  </a:lnTo>
                  <a:lnTo>
                    <a:pt x="3047" y="16183"/>
                  </a:lnTo>
                  <a:lnTo>
                    <a:pt x="3066" y="16202"/>
                  </a:lnTo>
                  <a:lnTo>
                    <a:pt x="3142" y="16221"/>
                  </a:lnTo>
                  <a:lnTo>
                    <a:pt x="3180" y="16240"/>
                  </a:lnTo>
                  <a:lnTo>
                    <a:pt x="3294" y="16297"/>
                  </a:lnTo>
                  <a:lnTo>
                    <a:pt x="3351" y="16335"/>
                  </a:lnTo>
                  <a:lnTo>
                    <a:pt x="3447" y="16373"/>
                  </a:lnTo>
                  <a:lnTo>
                    <a:pt x="3466" y="16392"/>
                  </a:lnTo>
                  <a:lnTo>
                    <a:pt x="3561" y="16430"/>
                  </a:lnTo>
                  <a:lnTo>
                    <a:pt x="3637" y="16468"/>
                  </a:lnTo>
                  <a:lnTo>
                    <a:pt x="3694" y="16487"/>
                  </a:lnTo>
                  <a:lnTo>
                    <a:pt x="3808" y="16526"/>
                  </a:lnTo>
                  <a:lnTo>
                    <a:pt x="3885" y="16564"/>
                  </a:lnTo>
                  <a:lnTo>
                    <a:pt x="3942" y="16583"/>
                  </a:lnTo>
                  <a:lnTo>
                    <a:pt x="4075" y="16621"/>
                  </a:lnTo>
                  <a:lnTo>
                    <a:pt x="4132" y="16640"/>
                  </a:lnTo>
                  <a:lnTo>
                    <a:pt x="4170" y="16640"/>
                  </a:lnTo>
                  <a:lnTo>
                    <a:pt x="4265" y="16678"/>
                  </a:lnTo>
                  <a:lnTo>
                    <a:pt x="4380" y="16678"/>
                  </a:lnTo>
                  <a:lnTo>
                    <a:pt x="4437" y="16697"/>
                  </a:lnTo>
                  <a:cubicBezTo>
                    <a:pt x="4551" y="16716"/>
                    <a:pt x="4646" y="16735"/>
                    <a:pt x="4722" y="16754"/>
                  </a:cubicBezTo>
                  <a:lnTo>
                    <a:pt x="5103" y="16811"/>
                  </a:lnTo>
                  <a:cubicBezTo>
                    <a:pt x="5198" y="16830"/>
                    <a:pt x="5312" y="16849"/>
                    <a:pt x="5408" y="16849"/>
                  </a:cubicBezTo>
                  <a:lnTo>
                    <a:pt x="6321" y="16849"/>
                  </a:lnTo>
                  <a:lnTo>
                    <a:pt x="6683" y="16830"/>
                  </a:lnTo>
                  <a:cubicBezTo>
                    <a:pt x="6778" y="16811"/>
                    <a:pt x="6873" y="16792"/>
                    <a:pt x="6969" y="16792"/>
                  </a:cubicBezTo>
                  <a:lnTo>
                    <a:pt x="7007" y="16792"/>
                  </a:lnTo>
                  <a:cubicBezTo>
                    <a:pt x="7121" y="16773"/>
                    <a:pt x="7235" y="16735"/>
                    <a:pt x="7330" y="16716"/>
                  </a:cubicBezTo>
                  <a:lnTo>
                    <a:pt x="7654" y="16659"/>
                  </a:lnTo>
                  <a:lnTo>
                    <a:pt x="8016" y="16583"/>
                  </a:lnTo>
                  <a:lnTo>
                    <a:pt x="8339" y="16507"/>
                  </a:lnTo>
                  <a:lnTo>
                    <a:pt x="8454" y="16468"/>
                  </a:lnTo>
                  <a:lnTo>
                    <a:pt x="8511" y="16449"/>
                  </a:lnTo>
                  <a:cubicBezTo>
                    <a:pt x="8625" y="16411"/>
                    <a:pt x="8758" y="16354"/>
                    <a:pt x="8853" y="16278"/>
                  </a:cubicBezTo>
                  <a:cubicBezTo>
                    <a:pt x="8987" y="16183"/>
                    <a:pt x="9101" y="16088"/>
                    <a:pt x="9215" y="15973"/>
                  </a:cubicBezTo>
                  <a:lnTo>
                    <a:pt x="9329" y="15859"/>
                  </a:lnTo>
                  <a:lnTo>
                    <a:pt x="9348" y="15840"/>
                  </a:lnTo>
                  <a:lnTo>
                    <a:pt x="9425" y="15764"/>
                  </a:lnTo>
                  <a:lnTo>
                    <a:pt x="9444" y="15726"/>
                  </a:lnTo>
                  <a:lnTo>
                    <a:pt x="9501" y="15688"/>
                  </a:lnTo>
                  <a:lnTo>
                    <a:pt x="9520" y="15669"/>
                  </a:lnTo>
                  <a:lnTo>
                    <a:pt x="9577" y="15612"/>
                  </a:lnTo>
                  <a:lnTo>
                    <a:pt x="9691" y="15517"/>
                  </a:lnTo>
                  <a:lnTo>
                    <a:pt x="9729" y="15478"/>
                  </a:lnTo>
                  <a:lnTo>
                    <a:pt x="9881" y="15364"/>
                  </a:lnTo>
                  <a:lnTo>
                    <a:pt x="10034" y="15231"/>
                  </a:lnTo>
                  <a:lnTo>
                    <a:pt x="10053" y="15212"/>
                  </a:lnTo>
                  <a:cubicBezTo>
                    <a:pt x="10110" y="15155"/>
                    <a:pt x="10205" y="15079"/>
                    <a:pt x="10281" y="15022"/>
                  </a:cubicBezTo>
                  <a:lnTo>
                    <a:pt x="10434" y="14907"/>
                  </a:lnTo>
                  <a:cubicBezTo>
                    <a:pt x="10567" y="14812"/>
                    <a:pt x="10719" y="14717"/>
                    <a:pt x="10833" y="14641"/>
                  </a:cubicBezTo>
                  <a:lnTo>
                    <a:pt x="10871" y="14622"/>
                  </a:lnTo>
                  <a:lnTo>
                    <a:pt x="10986" y="14546"/>
                  </a:lnTo>
                  <a:lnTo>
                    <a:pt x="11233" y="14393"/>
                  </a:lnTo>
                  <a:cubicBezTo>
                    <a:pt x="11347" y="14317"/>
                    <a:pt x="11443" y="14241"/>
                    <a:pt x="11557" y="14184"/>
                  </a:cubicBezTo>
                  <a:lnTo>
                    <a:pt x="11633" y="14146"/>
                  </a:lnTo>
                  <a:lnTo>
                    <a:pt x="11652" y="14146"/>
                  </a:lnTo>
                  <a:lnTo>
                    <a:pt x="11709" y="14108"/>
                  </a:lnTo>
                  <a:lnTo>
                    <a:pt x="11880" y="14013"/>
                  </a:lnTo>
                  <a:lnTo>
                    <a:pt x="11899" y="14013"/>
                  </a:lnTo>
                  <a:lnTo>
                    <a:pt x="11995" y="13955"/>
                  </a:lnTo>
                  <a:lnTo>
                    <a:pt x="12014" y="13955"/>
                  </a:lnTo>
                  <a:lnTo>
                    <a:pt x="12090" y="13917"/>
                  </a:lnTo>
                  <a:lnTo>
                    <a:pt x="12223" y="13841"/>
                  </a:lnTo>
                  <a:cubicBezTo>
                    <a:pt x="12356" y="13765"/>
                    <a:pt x="12452" y="13708"/>
                    <a:pt x="12566" y="13651"/>
                  </a:cubicBezTo>
                  <a:cubicBezTo>
                    <a:pt x="12642" y="13632"/>
                    <a:pt x="12718" y="13613"/>
                    <a:pt x="12794" y="13575"/>
                  </a:cubicBezTo>
                  <a:lnTo>
                    <a:pt x="12813" y="13575"/>
                  </a:lnTo>
                  <a:lnTo>
                    <a:pt x="12889" y="13556"/>
                  </a:lnTo>
                  <a:lnTo>
                    <a:pt x="13004" y="13537"/>
                  </a:lnTo>
                  <a:lnTo>
                    <a:pt x="13232" y="13537"/>
                  </a:lnTo>
                  <a:lnTo>
                    <a:pt x="13289" y="13575"/>
                  </a:lnTo>
                  <a:lnTo>
                    <a:pt x="13327" y="13613"/>
                  </a:lnTo>
                  <a:lnTo>
                    <a:pt x="13346" y="13632"/>
                  </a:lnTo>
                  <a:lnTo>
                    <a:pt x="13422" y="13670"/>
                  </a:lnTo>
                  <a:lnTo>
                    <a:pt x="13461" y="13689"/>
                  </a:lnTo>
                  <a:lnTo>
                    <a:pt x="13594" y="13784"/>
                  </a:lnTo>
                  <a:lnTo>
                    <a:pt x="13727" y="13860"/>
                  </a:lnTo>
                  <a:cubicBezTo>
                    <a:pt x="13936" y="13994"/>
                    <a:pt x="14165" y="14146"/>
                    <a:pt x="14412" y="14336"/>
                  </a:cubicBezTo>
                  <a:lnTo>
                    <a:pt x="14565" y="14469"/>
                  </a:lnTo>
                  <a:lnTo>
                    <a:pt x="14641" y="14527"/>
                  </a:lnTo>
                  <a:lnTo>
                    <a:pt x="14850" y="14679"/>
                  </a:lnTo>
                  <a:lnTo>
                    <a:pt x="15041" y="14812"/>
                  </a:lnTo>
                  <a:lnTo>
                    <a:pt x="15193" y="14926"/>
                  </a:lnTo>
                  <a:lnTo>
                    <a:pt x="15326" y="15022"/>
                  </a:lnTo>
                  <a:lnTo>
                    <a:pt x="15345" y="15041"/>
                  </a:lnTo>
                  <a:lnTo>
                    <a:pt x="15479" y="15136"/>
                  </a:lnTo>
                  <a:lnTo>
                    <a:pt x="15498" y="15136"/>
                  </a:lnTo>
                  <a:lnTo>
                    <a:pt x="15517" y="15155"/>
                  </a:lnTo>
                  <a:lnTo>
                    <a:pt x="15612" y="15231"/>
                  </a:lnTo>
                  <a:lnTo>
                    <a:pt x="15631" y="15231"/>
                  </a:lnTo>
                  <a:cubicBezTo>
                    <a:pt x="15821" y="15364"/>
                    <a:pt x="16031" y="15536"/>
                    <a:pt x="16221" y="15688"/>
                  </a:cubicBezTo>
                  <a:cubicBezTo>
                    <a:pt x="16354" y="15783"/>
                    <a:pt x="16526" y="15935"/>
                    <a:pt x="16621" y="16031"/>
                  </a:cubicBezTo>
                  <a:cubicBezTo>
                    <a:pt x="16735" y="16107"/>
                    <a:pt x="16830" y="16221"/>
                    <a:pt x="16906" y="16278"/>
                  </a:cubicBezTo>
                  <a:lnTo>
                    <a:pt x="16964" y="16335"/>
                  </a:lnTo>
                  <a:lnTo>
                    <a:pt x="16983" y="16354"/>
                  </a:lnTo>
                  <a:lnTo>
                    <a:pt x="17059" y="16430"/>
                  </a:lnTo>
                  <a:lnTo>
                    <a:pt x="17116" y="16507"/>
                  </a:lnTo>
                  <a:cubicBezTo>
                    <a:pt x="17249" y="16621"/>
                    <a:pt x="17382" y="16754"/>
                    <a:pt x="17516" y="16906"/>
                  </a:cubicBezTo>
                  <a:lnTo>
                    <a:pt x="17554" y="16944"/>
                  </a:lnTo>
                  <a:cubicBezTo>
                    <a:pt x="17706" y="17097"/>
                    <a:pt x="17858" y="17249"/>
                    <a:pt x="18030" y="17420"/>
                  </a:cubicBezTo>
                  <a:lnTo>
                    <a:pt x="18163" y="17554"/>
                  </a:lnTo>
                  <a:cubicBezTo>
                    <a:pt x="18258" y="17649"/>
                    <a:pt x="18353" y="17744"/>
                    <a:pt x="18429" y="17839"/>
                  </a:cubicBezTo>
                  <a:lnTo>
                    <a:pt x="18448" y="17858"/>
                  </a:lnTo>
                  <a:cubicBezTo>
                    <a:pt x="18525" y="17915"/>
                    <a:pt x="18601" y="18011"/>
                    <a:pt x="18677" y="18068"/>
                  </a:cubicBezTo>
                  <a:cubicBezTo>
                    <a:pt x="18734" y="18144"/>
                    <a:pt x="18810" y="18220"/>
                    <a:pt x="18886" y="18315"/>
                  </a:cubicBezTo>
                  <a:lnTo>
                    <a:pt x="19045" y="18506"/>
                  </a:lnTo>
                  <a:lnTo>
                    <a:pt x="19020" y="18467"/>
                  </a:lnTo>
                  <a:lnTo>
                    <a:pt x="18962" y="18391"/>
                  </a:lnTo>
                  <a:lnTo>
                    <a:pt x="18962" y="18372"/>
                  </a:lnTo>
                  <a:lnTo>
                    <a:pt x="18943" y="18353"/>
                  </a:lnTo>
                  <a:lnTo>
                    <a:pt x="18924" y="18315"/>
                  </a:lnTo>
                  <a:lnTo>
                    <a:pt x="18905" y="18296"/>
                  </a:lnTo>
                  <a:lnTo>
                    <a:pt x="18848" y="18220"/>
                  </a:lnTo>
                  <a:lnTo>
                    <a:pt x="18791" y="18163"/>
                  </a:lnTo>
                  <a:cubicBezTo>
                    <a:pt x="18715" y="18049"/>
                    <a:pt x="18620" y="17934"/>
                    <a:pt x="18525" y="17839"/>
                  </a:cubicBezTo>
                  <a:cubicBezTo>
                    <a:pt x="18334" y="17611"/>
                    <a:pt x="18125" y="17382"/>
                    <a:pt x="17934" y="17192"/>
                  </a:cubicBezTo>
                  <a:lnTo>
                    <a:pt x="17839" y="17078"/>
                  </a:lnTo>
                  <a:cubicBezTo>
                    <a:pt x="17744" y="16982"/>
                    <a:pt x="17630" y="16849"/>
                    <a:pt x="17554" y="16754"/>
                  </a:cubicBezTo>
                  <a:cubicBezTo>
                    <a:pt x="17458" y="16659"/>
                    <a:pt x="17363" y="16545"/>
                    <a:pt x="17268" y="16430"/>
                  </a:cubicBezTo>
                  <a:cubicBezTo>
                    <a:pt x="17040" y="16202"/>
                    <a:pt x="16830" y="15993"/>
                    <a:pt x="16621" y="15783"/>
                  </a:cubicBezTo>
                  <a:cubicBezTo>
                    <a:pt x="16545" y="15707"/>
                    <a:pt x="16411" y="15593"/>
                    <a:pt x="16297" y="15498"/>
                  </a:cubicBezTo>
                  <a:cubicBezTo>
                    <a:pt x="16202" y="15402"/>
                    <a:pt x="16088" y="15307"/>
                    <a:pt x="15974" y="15212"/>
                  </a:cubicBezTo>
                  <a:cubicBezTo>
                    <a:pt x="15764" y="15060"/>
                    <a:pt x="15517" y="14850"/>
                    <a:pt x="15250" y="14660"/>
                  </a:cubicBezTo>
                  <a:lnTo>
                    <a:pt x="15193" y="14622"/>
                  </a:lnTo>
                  <a:lnTo>
                    <a:pt x="15136" y="14565"/>
                  </a:lnTo>
                  <a:lnTo>
                    <a:pt x="15098" y="14565"/>
                  </a:lnTo>
                  <a:lnTo>
                    <a:pt x="15060" y="14546"/>
                  </a:lnTo>
                  <a:lnTo>
                    <a:pt x="15041" y="14527"/>
                  </a:lnTo>
                  <a:lnTo>
                    <a:pt x="14984" y="14489"/>
                  </a:lnTo>
                  <a:lnTo>
                    <a:pt x="14660" y="14241"/>
                  </a:lnTo>
                  <a:cubicBezTo>
                    <a:pt x="14412" y="14051"/>
                    <a:pt x="14146" y="13860"/>
                    <a:pt x="13898" y="13670"/>
                  </a:cubicBezTo>
                  <a:cubicBezTo>
                    <a:pt x="13689" y="13537"/>
                    <a:pt x="13480" y="13403"/>
                    <a:pt x="13327" y="13289"/>
                  </a:cubicBezTo>
                  <a:lnTo>
                    <a:pt x="13308" y="13289"/>
                  </a:lnTo>
                  <a:cubicBezTo>
                    <a:pt x="13137" y="13194"/>
                    <a:pt x="12966" y="13061"/>
                    <a:pt x="12756" y="12908"/>
                  </a:cubicBezTo>
                  <a:lnTo>
                    <a:pt x="12642" y="12832"/>
                  </a:lnTo>
                  <a:cubicBezTo>
                    <a:pt x="12604" y="12775"/>
                    <a:pt x="12566" y="12699"/>
                    <a:pt x="12509" y="12623"/>
                  </a:cubicBezTo>
                  <a:cubicBezTo>
                    <a:pt x="12413" y="12432"/>
                    <a:pt x="12318" y="12261"/>
                    <a:pt x="12223" y="12071"/>
                  </a:cubicBezTo>
                  <a:lnTo>
                    <a:pt x="12185" y="11995"/>
                  </a:lnTo>
                  <a:lnTo>
                    <a:pt x="12166" y="11918"/>
                  </a:lnTo>
                  <a:cubicBezTo>
                    <a:pt x="12090" y="11747"/>
                    <a:pt x="12033" y="11614"/>
                    <a:pt x="11976" y="11442"/>
                  </a:cubicBezTo>
                  <a:cubicBezTo>
                    <a:pt x="11899" y="11271"/>
                    <a:pt x="11861" y="11100"/>
                    <a:pt x="11823" y="10967"/>
                  </a:cubicBezTo>
                  <a:cubicBezTo>
                    <a:pt x="11785" y="10814"/>
                    <a:pt x="11747" y="10662"/>
                    <a:pt x="11728" y="10548"/>
                  </a:cubicBezTo>
                  <a:cubicBezTo>
                    <a:pt x="11709" y="10433"/>
                    <a:pt x="11690" y="10319"/>
                    <a:pt x="11671" y="10205"/>
                  </a:cubicBezTo>
                  <a:cubicBezTo>
                    <a:pt x="11671" y="10091"/>
                    <a:pt x="11652" y="9977"/>
                    <a:pt x="11652" y="9805"/>
                  </a:cubicBezTo>
                  <a:lnTo>
                    <a:pt x="11652" y="9748"/>
                  </a:lnTo>
                  <a:lnTo>
                    <a:pt x="11652" y="9520"/>
                  </a:lnTo>
                  <a:cubicBezTo>
                    <a:pt x="11652" y="9386"/>
                    <a:pt x="11652" y="9310"/>
                    <a:pt x="11671" y="9196"/>
                  </a:cubicBezTo>
                  <a:cubicBezTo>
                    <a:pt x="11671" y="9063"/>
                    <a:pt x="11690" y="8929"/>
                    <a:pt x="11709" y="8853"/>
                  </a:cubicBezTo>
                  <a:cubicBezTo>
                    <a:pt x="11709" y="8796"/>
                    <a:pt x="11728" y="8701"/>
                    <a:pt x="11747" y="8625"/>
                  </a:cubicBezTo>
                  <a:lnTo>
                    <a:pt x="11766" y="8568"/>
                  </a:lnTo>
                  <a:lnTo>
                    <a:pt x="11766" y="8511"/>
                  </a:lnTo>
                  <a:lnTo>
                    <a:pt x="11785" y="8454"/>
                  </a:lnTo>
                  <a:cubicBezTo>
                    <a:pt x="11823" y="8339"/>
                    <a:pt x="11861" y="8206"/>
                    <a:pt x="11880" y="8130"/>
                  </a:cubicBezTo>
                  <a:lnTo>
                    <a:pt x="11957" y="7920"/>
                  </a:lnTo>
                  <a:lnTo>
                    <a:pt x="11995" y="7825"/>
                  </a:lnTo>
                  <a:cubicBezTo>
                    <a:pt x="12033" y="7730"/>
                    <a:pt x="12071" y="7616"/>
                    <a:pt x="12109" y="7521"/>
                  </a:cubicBezTo>
                  <a:cubicBezTo>
                    <a:pt x="12147" y="7311"/>
                    <a:pt x="12185" y="7102"/>
                    <a:pt x="12185" y="6892"/>
                  </a:cubicBezTo>
                  <a:lnTo>
                    <a:pt x="12185" y="6569"/>
                  </a:lnTo>
                  <a:cubicBezTo>
                    <a:pt x="12185" y="6359"/>
                    <a:pt x="12185" y="6131"/>
                    <a:pt x="12185" y="5902"/>
                  </a:cubicBezTo>
                  <a:cubicBezTo>
                    <a:pt x="12185" y="5674"/>
                    <a:pt x="12166" y="5446"/>
                    <a:pt x="12166" y="5236"/>
                  </a:cubicBezTo>
                  <a:cubicBezTo>
                    <a:pt x="12166" y="5027"/>
                    <a:pt x="12128" y="4817"/>
                    <a:pt x="12090" y="4608"/>
                  </a:cubicBezTo>
                  <a:cubicBezTo>
                    <a:pt x="12052" y="4360"/>
                    <a:pt x="12014" y="4151"/>
                    <a:pt x="11976" y="3903"/>
                  </a:cubicBezTo>
                  <a:cubicBezTo>
                    <a:pt x="11938" y="3675"/>
                    <a:pt x="11880" y="3428"/>
                    <a:pt x="11842" y="3199"/>
                  </a:cubicBezTo>
                  <a:cubicBezTo>
                    <a:pt x="11785" y="2952"/>
                    <a:pt x="11747" y="2723"/>
                    <a:pt x="11690" y="2476"/>
                  </a:cubicBezTo>
                  <a:lnTo>
                    <a:pt x="11690" y="2476"/>
                  </a:lnTo>
                  <a:lnTo>
                    <a:pt x="11709" y="2666"/>
                  </a:lnTo>
                  <a:lnTo>
                    <a:pt x="11728" y="2856"/>
                  </a:lnTo>
                  <a:cubicBezTo>
                    <a:pt x="11785" y="3561"/>
                    <a:pt x="11842" y="4284"/>
                    <a:pt x="11880" y="5027"/>
                  </a:cubicBezTo>
                  <a:lnTo>
                    <a:pt x="11880" y="5122"/>
                  </a:lnTo>
                  <a:lnTo>
                    <a:pt x="11880" y="5465"/>
                  </a:lnTo>
                  <a:cubicBezTo>
                    <a:pt x="11861" y="5541"/>
                    <a:pt x="11861" y="5617"/>
                    <a:pt x="11861" y="5693"/>
                  </a:cubicBezTo>
                  <a:lnTo>
                    <a:pt x="11861" y="5807"/>
                  </a:lnTo>
                  <a:lnTo>
                    <a:pt x="11861" y="5902"/>
                  </a:lnTo>
                  <a:cubicBezTo>
                    <a:pt x="11842" y="6169"/>
                    <a:pt x="11823" y="6455"/>
                    <a:pt x="11804" y="6664"/>
                  </a:cubicBezTo>
                  <a:lnTo>
                    <a:pt x="11804" y="6816"/>
                  </a:lnTo>
                  <a:cubicBezTo>
                    <a:pt x="11804" y="6873"/>
                    <a:pt x="11785" y="6930"/>
                    <a:pt x="11785" y="6988"/>
                  </a:cubicBezTo>
                  <a:lnTo>
                    <a:pt x="11785" y="7045"/>
                  </a:lnTo>
                  <a:lnTo>
                    <a:pt x="11785" y="7064"/>
                  </a:lnTo>
                  <a:cubicBezTo>
                    <a:pt x="11785" y="7140"/>
                    <a:pt x="11766" y="7216"/>
                    <a:pt x="11747" y="7311"/>
                  </a:cubicBezTo>
                  <a:cubicBezTo>
                    <a:pt x="11709" y="7464"/>
                    <a:pt x="11652" y="7616"/>
                    <a:pt x="11614" y="7749"/>
                  </a:cubicBezTo>
                  <a:lnTo>
                    <a:pt x="11614" y="7787"/>
                  </a:lnTo>
                  <a:cubicBezTo>
                    <a:pt x="11576" y="7882"/>
                    <a:pt x="11538" y="7978"/>
                    <a:pt x="11519" y="8073"/>
                  </a:cubicBezTo>
                  <a:cubicBezTo>
                    <a:pt x="11385" y="8511"/>
                    <a:pt x="11328" y="8948"/>
                    <a:pt x="11328" y="9405"/>
                  </a:cubicBezTo>
                  <a:lnTo>
                    <a:pt x="11328" y="9710"/>
                  </a:lnTo>
                  <a:lnTo>
                    <a:pt x="11328" y="9748"/>
                  </a:lnTo>
                  <a:lnTo>
                    <a:pt x="11328" y="9862"/>
                  </a:lnTo>
                  <a:lnTo>
                    <a:pt x="11347" y="10072"/>
                  </a:lnTo>
                  <a:cubicBezTo>
                    <a:pt x="11366" y="10167"/>
                    <a:pt x="11385" y="10262"/>
                    <a:pt x="11404" y="10357"/>
                  </a:cubicBezTo>
                  <a:cubicBezTo>
                    <a:pt x="11424" y="10472"/>
                    <a:pt x="11443" y="10586"/>
                    <a:pt x="11481" y="10681"/>
                  </a:cubicBezTo>
                  <a:lnTo>
                    <a:pt x="11481" y="10700"/>
                  </a:lnTo>
                  <a:lnTo>
                    <a:pt x="11481" y="10719"/>
                  </a:lnTo>
                  <a:lnTo>
                    <a:pt x="11481" y="10738"/>
                  </a:lnTo>
                  <a:lnTo>
                    <a:pt x="11481" y="10757"/>
                  </a:lnTo>
                  <a:lnTo>
                    <a:pt x="11481" y="10795"/>
                  </a:lnTo>
                  <a:cubicBezTo>
                    <a:pt x="11519" y="10928"/>
                    <a:pt x="11557" y="11024"/>
                    <a:pt x="11614" y="11157"/>
                  </a:cubicBezTo>
                  <a:cubicBezTo>
                    <a:pt x="11671" y="11290"/>
                    <a:pt x="11728" y="11423"/>
                    <a:pt x="11785" y="11519"/>
                  </a:cubicBezTo>
                  <a:cubicBezTo>
                    <a:pt x="11899" y="11766"/>
                    <a:pt x="12033" y="11995"/>
                    <a:pt x="12147" y="12223"/>
                  </a:cubicBezTo>
                  <a:lnTo>
                    <a:pt x="12166" y="12242"/>
                  </a:lnTo>
                  <a:lnTo>
                    <a:pt x="12185" y="12280"/>
                  </a:lnTo>
                  <a:cubicBezTo>
                    <a:pt x="12242" y="12356"/>
                    <a:pt x="12299" y="12451"/>
                    <a:pt x="12356" y="12547"/>
                  </a:cubicBezTo>
                  <a:lnTo>
                    <a:pt x="12394" y="12585"/>
                  </a:lnTo>
                  <a:lnTo>
                    <a:pt x="12413" y="12623"/>
                  </a:lnTo>
                  <a:lnTo>
                    <a:pt x="12490" y="12718"/>
                  </a:lnTo>
                  <a:lnTo>
                    <a:pt x="12490" y="12718"/>
                  </a:lnTo>
                  <a:lnTo>
                    <a:pt x="12394" y="12661"/>
                  </a:lnTo>
                  <a:lnTo>
                    <a:pt x="12375" y="12642"/>
                  </a:lnTo>
                  <a:lnTo>
                    <a:pt x="12356" y="12642"/>
                  </a:lnTo>
                  <a:lnTo>
                    <a:pt x="12356" y="12623"/>
                  </a:lnTo>
                  <a:cubicBezTo>
                    <a:pt x="12166" y="12490"/>
                    <a:pt x="11995" y="12356"/>
                    <a:pt x="11842" y="12242"/>
                  </a:cubicBezTo>
                  <a:lnTo>
                    <a:pt x="11823" y="12223"/>
                  </a:lnTo>
                  <a:lnTo>
                    <a:pt x="11804" y="12204"/>
                  </a:lnTo>
                  <a:lnTo>
                    <a:pt x="11785" y="12185"/>
                  </a:lnTo>
                  <a:lnTo>
                    <a:pt x="11766" y="12166"/>
                  </a:lnTo>
                  <a:lnTo>
                    <a:pt x="11747" y="12147"/>
                  </a:lnTo>
                  <a:cubicBezTo>
                    <a:pt x="11652" y="12052"/>
                    <a:pt x="11519" y="11956"/>
                    <a:pt x="11404" y="11842"/>
                  </a:cubicBezTo>
                  <a:lnTo>
                    <a:pt x="11100" y="11576"/>
                  </a:lnTo>
                  <a:cubicBezTo>
                    <a:pt x="10890" y="11385"/>
                    <a:pt x="10681" y="11195"/>
                    <a:pt x="10434" y="11005"/>
                  </a:cubicBezTo>
                  <a:cubicBezTo>
                    <a:pt x="10167" y="10776"/>
                    <a:pt x="9958" y="10605"/>
                    <a:pt x="9748" y="10452"/>
                  </a:cubicBezTo>
                  <a:lnTo>
                    <a:pt x="9348" y="10167"/>
                  </a:lnTo>
                  <a:lnTo>
                    <a:pt x="9329" y="10148"/>
                  </a:lnTo>
                  <a:lnTo>
                    <a:pt x="9272" y="10110"/>
                  </a:lnTo>
                  <a:lnTo>
                    <a:pt x="9044" y="9938"/>
                  </a:lnTo>
                  <a:lnTo>
                    <a:pt x="9006" y="9900"/>
                  </a:lnTo>
                  <a:lnTo>
                    <a:pt x="8796" y="9767"/>
                  </a:lnTo>
                  <a:lnTo>
                    <a:pt x="8758" y="9729"/>
                  </a:lnTo>
                  <a:lnTo>
                    <a:pt x="8720" y="9691"/>
                  </a:lnTo>
                  <a:lnTo>
                    <a:pt x="8396" y="9463"/>
                  </a:lnTo>
                  <a:lnTo>
                    <a:pt x="7940" y="9120"/>
                  </a:lnTo>
                  <a:lnTo>
                    <a:pt x="7768" y="9006"/>
                  </a:lnTo>
                  <a:cubicBezTo>
                    <a:pt x="7578" y="8853"/>
                    <a:pt x="7387" y="8701"/>
                    <a:pt x="7216" y="8549"/>
                  </a:cubicBezTo>
                  <a:lnTo>
                    <a:pt x="7007" y="8377"/>
                  </a:lnTo>
                  <a:cubicBezTo>
                    <a:pt x="6797" y="8225"/>
                    <a:pt x="6588" y="8073"/>
                    <a:pt x="6378" y="7920"/>
                  </a:cubicBezTo>
                  <a:lnTo>
                    <a:pt x="6245" y="7825"/>
                  </a:lnTo>
                  <a:cubicBezTo>
                    <a:pt x="6188" y="7768"/>
                    <a:pt x="6112" y="7730"/>
                    <a:pt x="6055" y="7673"/>
                  </a:cubicBezTo>
                  <a:lnTo>
                    <a:pt x="5864" y="7502"/>
                  </a:lnTo>
                  <a:lnTo>
                    <a:pt x="5617" y="7292"/>
                  </a:lnTo>
                  <a:lnTo>
                    <a:pt x="5484" y="7178"/>
                  </a:lnTo>
                  <a:lnTo>
                    <a:pt x="5389" y="7102"/>
                  </a:lnTo>
                  <a:lnTo>
                    <a:pt x="5350" y="7064"/>
                  </a:lnTo>
                  <a:lnTo>
                    <a:pt x="5103" y="6854"/>
                  </a:lnTo>
                  <a:cubicBezTo>
                    <a:pt x="4970" y="6721"/>
                    <a:pt x="4836" y="6607"/>
                    <a:pt x="4722" y="6493"/>
                  </a:cubicBezTo>
                  <a:lnTo>
                    <a:pt x="4513" y="6283"/>
                  </a:lnTo>
                  <a:lnTo>
                    <a:pt x="4456" y="6226"/>
                  </a:lnTo>
                  <a:lnTo>
                    <a:pt x="4360" y="6131"/>
                  </a:lnTo>
                  <a:cubicBezTo>
                    <a:pt x="4189" y="5960"/>
                    <a:pt x="4018" y="5788"/>
                    <a:pt x="3827" y="5598"/>
                  </a:cubicBezTo>
                  <a:lnTo>
                    <a:pt x="3618" y="5369"/>
                  </a:lnTo>
                  <a:lnTo>
                    <a:pt x="3370" y="5141"/>
                  </a:lnTo>
                  <a:cubicBezTo>
                    <a:pt x="3313" y="5084"/>
                    <a:pt x="3237" y="4989"/>
                    <a:pt x="3180" y="4931"/>
                  </a:cubicBezTo>
                  <a:cubicBezTo>
                    <a:pt x="3123" y="4855"/>
                    <a:pt x="3066" y="4798"/>
                    <a:pt x="3009" y="4741"/>
                  </a:cubicBezTo>
                  <a:lnTo>
                    <a:pt x="2990" y="4703"/>
                  </a:lnTo>
                  <a:lnTo>
                    <a:pt x="2971" y="4684"/>
                  </a:lnTo>
                  <a:lnTo>
                    <a:pt x="2952" y="4646"/>
                  </a:lnTo>
                  <a:lnTo>
                    <a:pt x="2914" y="4608"/>
                  </a:lnTo>
                  <a:cubicBezTo>
                    <a:pt x="2799" y="4456"/>
                    <a:pt x="2685" y="4322"/>
                    <a:pt x="2571" y="4189"/>
                  </a:cubicBezTo>
                  <a:cubicBezTo>
                    <a:pt x="2457" y="4056"/>
                    <a:pt x="2342" y="3942"/>
                    <a:pt x="2209" y="3827"/>
                  </a:cubicBezTo>
                  <a:lnTo>
                    <a:pt x="2133" y="3732"/>
                  </a:lnTo>
                  <a:lnTo>
                    <a:pt x="2114" y="3732"/>
                  </a:lnTo>
                  <a:lnTo>
                    <a:pt x="2038" y="3656"/>
                  </a:lnTo>
                  <a:cubicBezTo>
                    <a:pt x="1962" y="3561"/>
                    <a:pt x="1867" y="3466"/>
                    <a:pt x="1790" y="3370"/>
                  </a:cubicBezTo>
                  <a:cubicBezTo>
                    <a:pt x="1619" y="3142"/>
                    <a:pt x="1448" y="2894"/>
                    <a:pt x="1314" y="2685"/>
                  </a:cubicBezTo>
                  <a:lnTo>
                    <a:pt x="1295" y="2666"/>
                  </a:lnTo>
                  <a:lnTo>
                    <a:pt x="1200" y="2514"/>
                  </a:lnTo>
                  <a:cubicBezTo>
                    <a:pt x="1029" y="2266"/>
                    <a:pt x="858" y="1981"/>
                    <a:pt x="648" y="1638"/>
                  </a:cubicBezTo>
                  <a:lnTo>
                    <a:pt x="572" y="1486"/>
                  </a:lnTo>
                  <a:cubicBezTo>
                    <a:pt x="439" y="1238"/>
                    <a:pt x="324" y="972"/>
                    <a:pt x="210" y="743"/>
                  </a:cubicBezTo>
                  <a:lnTo>
                    <a:pt x="210" y="724"/>
                  </a:lnTo>
                  <a:cubicBezTo>
                    <a:pt x="153" y="591"/>
                    <a:pt x="115" y="439"/>
                    <a:pt x="58" y="286"/>
                  </a:cubicBezTo>
                  <a:cubicBezTo>
                    <a:pt x="40" y="214"/>
                    <a:pt x="22" y="142"/>
                    <a:pt x="4" y="70"/>
                  </a:cubicBezTo>
                  <a:close/>
                  <a:moveTo>
                    <a:pt x="19045" y="18506"/>
                  </a:moveTo>
                  <a:lnTo>
                    <a:pt x="19058" y="18525"/>
                  </a:lnTo>
                  <a:lnTo>
                    <a:pt x="19134" y="18620"/>
                  </a:lnTo>
                  <a:lnTo>
                    <a:pt x="19153" y="18639"/>
                  </a:lnTo>
                  <a:lnTo>
                    <a:pt x="19153" y="18639"/>
                  </a:lnTo>
                  <a:lnTo>
                    <a:pt x="19115" y="18582"/>
                  </a:lnTo>
                  <a:lnTo>
                    <a:pt x="19077" y="18544"/>
                  </a:lnTo>
                  <a:lnTo>
                    <a:pt x="19045" y="18506"/>
                  </a:lnTo>
                  <a:close/>
                  <a:moveTo>
                    <a:pt x="19172" y="18677"/>
                  </a:moveTo>
                  <a:lnTo>
                    <a:pt x="19248" y="18753"/>
                  </a:lnTo>
                  <a:lnTo>
                    <a:pt x="19286" y="18791"/>
                  </a:lnTo>
                  <a:cubicBezTo>
                    <a:pt x="19267" y="18810"/>
                    <a:pt x="19248" y="18810"/>
                    <a:pt x="19229" y="18829"/>
                  </a:cubicBezTo>
                  <a:cubicBezTo>
                    <a:pt x="19210" y="18772"/>
                    <a:pt x="19191" y="18734"/>
                    <a:pt x="19172" y="18677"/>
                  </a:cubicBezTo>
                  <a:close/>
                  <a:moveTo>
                    <a:pt x="11599" y="22536"/>
                  </a:moveTo>
                  <a:lnTo>
                    <a:pt x="11024" y="22599"/>
                  </a:lnTo>
                  <a:lnTo>
                    <a:pt x="10890" y="22618"/>
                  </a:lnTo>
                  <a:lnTo>
                    <a:pt x="11062" y="22618"/>
                  </a:lnTo>
                  <a:lnTo>
                    <a:pt x="11271" y="22580"/>
                  </a:lnTo>
                  <a:lnTo>
                    <a:pt x="11290" y="22580"/>
                  </a:lnTo>
                  <a:lnTo>
                    <a:pt x="11443" y="22561"/>
                  </a:lnTo>
                  <a:lnTo>
                    <a:pt x="11500" y="22561"/>
                  </a:lnTo>
                  <a:cubicBezTo>
                    <a:pt x="11531" y="22552"/>
                    <a:pt x="11564" y="22544"/>
                    <a:pt x="11599" y="22536"/>
                  </a:cubicBezTo>
                  <a:close/>
                  <a:moveTo>
                    <a:pt x="10757" y="22618"/>
                  </a:moveTo>
                  <a:lnTo>
                    <a:pt x="10548" y="22637"/>
                  </a:lnTo>
                  <a:lnTo>
                    <a:pt x="10510" y="22637"/>
                  </a:lnTo>
                  <a:lnTo>
                    <a:pt x="10395" y="22656"/>
                  </a:lnTo>
                  <a:lnTo>
                    <a:pt x="10376" y="22656"/>
                  </a:lnTo>
                  <a:lnTo>
                    <a:pt x="10300" y="22675"/>
                  </a:lnTo>
                  <a:lnTo>
                    <a:pt x="10167" y="22694"/>
                  </a:lnTo>
                  <a:lnTo>
                    <a:pt x="10110" y="22694"/>
                  </a:lnTo>
                  <a:cubicBezTo>
                    <a:pt x="10015" y="22713"/>
                    <a:pt x="9900" y="22751"/>
                    <a:pt x="9767" y="22789"/>
                  </a:cubicBezTo>
                  <a:lnTo>
                    <a:pt x="9958" y="22751"/>
                  </a:lnTo>
                  <a:cubicBezTo>
                    <a:pt x="10053" y="22732"/>
                    <a:pt x="10148" y="22713"/>
                    <a:pt x="10243" y="22694"/>
                  </a:cubicBezTo>
                  <a:lnTo>
                    <a:pt x="10300" y="22694"/>
                  </a:lnTo>
                  <a:cubicBezTo>
                    <a:pt x="10510" y="22656"/>
                    <a:pt x="10719" y="22637"/>
                    <a:pt x="10890" y="22618"/>
                  </a:cubicBezTo>
                  <a:close/>
                  <a:moveTo>
                    <a:pt x="22180" y="6663"/>
                  </a:moveTo>
                  <a:cubicBezTo>
                    <a:pt x="22180" y="6663"/>
                    <a:pt x="22180" y="6664"/>
                    <a:pt x="22180" y="6664"/>
                  </a:cubicBezTo>
                  <a:cubicBezTo>
                    <a:pt x="22199" y="6797"/>
                    <a:pt x="22237" y="6950"/>
                    <a:pt x="22275" y="7121"/>
                  </a:cubicBezTo>
                  <a:lnTo>
                    <a:pt x="22275" y="7140"/>
                  </a:lnTo>
                  <a:lnTo>
                    <a:pt x="22275" y="7159"/>
                  </a:lnTo>
                  <a:cubicBezTo>
                    <a:pt x="22294" y="7235"/>
                    <a:pt x="22313" y="7311"/>
                    <a:pt x="22332" y="7368"/>
                  </a:cubicBezTo>
                  <a:lnTo>
                    <a:pt x="22332" y="7406"/>
                  </a:lnTo>
                  <a:cubicBezTo>
                    <a:pt x="22332" y="7444"/>
                    <a:pt x="22332" y="7464"/>
                    <a:pt x="22332" y="7502"/>
                  </a:cubicBezTo>
                  <a:lnTo>
                    <a:pt x="22332" y="7540"/>
                  </a:lnTo>
                  <a:lnTo>
                    <a:pt x="22351" y="7635"/>
                  </a:lnTo>
                  <a:cubicBezTo>
                    <a:pt x="22370" y="7711"/>
                    <a:pt x="22370" y="7787"/>
                    <a:pt x="22370" y="7882"/>
                  </a:cubicBezTo>
                  <a:lnTo>
                    <a:pt x="22370" y="8073"/>
                  </a:lnTo>
                  <a:lnTo>
                    <a:pt x="22370" y="8111"/>
                  </a:lnTo>
                  <a:cubicBezTo>
                    <a:pt x="22351" y="8149"/>
                    <a:pt x="22351" y="8187"/>
                    <a:pt x="22351" y="8244"/>
                  </a:cubicBezTo>
                  <a:lnTo>
                    <a:pt x="22351" y="8263"/>
                  </a:lnTo>
                  <a:lnTo>
                    <a:pt x="22351" y="8301"/>
                  </a:lnTo>
                  <a:cubicBezTo>
                    <a:pt x="22351" y="8415"/>
                    <a:pt x="22313" y="8511"/>
                    <a:pt x="22313" y="8625"/>
                  </a:cubicBezTo>
                  <a:cubicBezTo>
                    <a:pt x="22313" y="8796"/>
                    <a:pt x="22313" y="8987"/>
                    <a:pt x="22313" y="9158"/>
                  </a:cubicBezTo>
                  <a:lnTo>
                    <a:pt x="22313" y="9253"/>
                  </a:lnTo>
                  <a:lnTo>
                    <a:pt x="22313" y="9329"/>
                  </a:lnTo>
                  <a:lnTo>
                    <a:pt x="22313" y="9367"/>
                  </a:lnTo>
                  <a:lnTo>
                    <a:pt x="22313" y="9463"/>
                  </a:lnTo>
                  <a:cubicBezTo>
                    <a:pt x="22313" y="9577"/>
                    <a:pt x="22313" y="9672"/>
                    <a:pt x="22294" y="9767"/>
                  </a:cubicBezTo>
                  <a:cubicBezTo>
                    <a:pt x="22275" y="9824"/>
                    <a:pt x="22275" y="9881"/>
                    <a:pt x="22275" y="9938"/>
                  </a:cubicBezTo>
                  <a:cubicBezTo>
                    <a:pt x="22275" y="10053"/>
                    <a:pt x="22256" y="10167"/>
                    <a:pt x="22256" y="10262"/>
                  </a:cubicBezTo>
                  <a:lnTo>
                    <a:pt x="22256" y="10510"/>
                  </a:lnTo>
                  <a:lnTo>
                    <a:pt x="22256" y="10548"/>
                  </a:lnTo>
                  <a:cubicBezTo>
                    <a:pt x="22256" y="10700"/>
                    <a:pt x="22256" y="10833"/>
                    <a:pt x="22256" y="10967"/>
                  </a:cubicBezTo>
                  <a:cubicBezTo>
                    <a:pt x="22256" y="11100"/>
                    <a:pt x="22256" y="11252"/>
                    <a:pt x="22275" y="11366"/>
                  </a:cubicBezTo>
                  <a:cubicBezTo>
                    <a:pt x="22275" y="11481"/>
                    <a:pt x="22294" y="11595"/>
                    <a:pt x="22313" y="11709"/>
                  </a:cubicBezTo>
                  <a:lnTo>
                    <a:pt x="22313" y="11747"/>
                  </a:lnTo>
                  <a:cubicBezTo>
                    <a:pt x="22351" y="11937"/>
                    <a:pt x="22370" y="12128"/>
                    <a:pt x="22370" y="12318"/>
                  </a:cubicBezTo>
                  <a:lnTo>
                    <a:pt x="22370" y="12547"/>
                  </a:lnTo>
                  <a:lnTo>
                    <a:pt x="22370" y="12604"/>
                  </a:lnTo>
                  <a:lnTo>
                    <a:pt x="22370" y="12661"/>
                  </a:lnTo>
                  <a:lnTo>
                    <a:pt x="22370" y="12699"/>
                  </a:lnTo>
                  <a:lnTo>
                    <a:pt x="22370" y="12737"/>
                  </a:lnTo>
                  <a:lnTo>
                    <a:pt x="22351" y="12794"/>
                  </a:lnTo>
                  <a:cubicBezTo>
                    <a:pt x="22313" y="12965"/>
                    <a:pt x="22275" y="13137"/>
                    <a:pt x="22218" y="13327"/>
                  </a:cubicBezTo>
                  <a:cubicBezTo>
                    <a:pt x="22199" y="13422"/>
                    <a:pt x="22161" y="13556"/>
                    <a:pt x="22142" y="13632"/>
                  </a:cubicBezTo>
                  <a:cubicBezTo>
                    <a:pt x="22104" y="13708"/>
                    <a:pt x="22085" y="13784"/>
                    <a:pt x="22047" y="13860"/>
                  </a:cubicBezTo>
                  <a:lnTo>
                    <a:pt x="22047" y="13879"/>
                  </a:lnTo>
                  <a:lnTo>
                    <a:pt x="22047" y="13898"/>
                  </a:lnTo>
                  <a:cubicBezTo>
                    <a:pt x="22009" y="14013"/>
                    <a:pt x="21951" y="14127"/>
                    <a:pt x="21913" y="14260"/>
                  </a:cubicBezTo>
                  <a:lnTo>
                    <a:pt x="21875" y="14298"/>
                  </a:lnTo>
                  <a:lnTo>
                    <a:pt x="21856" y="14355"/>
                  </a:lnTo>
                  <a:lnTo>
                    <a:pt x="21856" y="14374"/>
                  </a:lnTo>
                  <a:lnTo>
                    <a:pt x="21856" y="14393"/>
                  </a:lnTo>
                  <a:cubicBezTo>
                    <a:pt x="21837" y="14431"/>
                    <a:pt x="21818" y="14469"/>
                    <a:pt x="21799" y="14508"/>
                  </a:cubicBezTo>
                  <a:lnTo>
                    <a:pt x="21685" y="14717"/>
                  </a:lnTo>
                  <a:lnTo>
                    <a:pt x="21590" y="14850"/>
                  </a:lnTo>
                  <a:lnTo>
                    <a:pt x="21571" y="14888"/>
                  </a:lnTo>
                  <a:cubicBezTo>
                    <a:pt x="21552" y="14926"/>
                    <a:pt x="21533" y="14945"/>
                    <a:pt x="21514" y="14983"/>
                  </a:cubicBezTo>
                  <a:lnTo>
                    <a:pt x="21495" y="15022"/>
                  </a:lnTo>
                  <a:lnTo>
                    <a:pt x="21399" y="15155"/>
                  </a:lnTo>
                  <a:lnTo>
                    <a:pt x="21342" y="15231"/>
                  </a:lnTo>
                  <a:lnTo>
                    <a:pt x="21323" y="15269"/>
                  </a:lnTo>
                  <a:lnTo>
                    <a:pt x="21304" y="15288"/>
                  </a:lnTo>
                  <a:lnTo>
                    <a:pt x="21285" y="15326"/>
                  </a:lnTo>
                  <a:lnTo>
                    <a:pt x="21190" y="15440"/>
                  </a:lnTo>
                  <a:lnTo>
                    <a:pt x="20942" y="15745"/>
                  </a:lnTo>
                  <a:lnTo>
                    <a:pt x="20942" y="15764"/>
                  </a:lnTo>
                  <a:lnTo>
                    <a:pt x="20942" y="15783"/>
                  </a:lnTo>
                  <a:lnTo>
                    <a:pt x="20904" y="15821"/>
                  </a:lnTo>
                  <a:lnTo>
                    <a:pt x="20885" y="15878"/>
                  </a:lnTo>
                  <a:lnTo>
                    <a:pt x="20866" y="15897"/>
                  </a:lnTo>
                  <a:lnTo>
                    <a:pt x="20847" y="15916"/>
                  </a:lnTo>
                  <a:cubicBezTo>
                    <a:pt x="20828" y="15954"/>
                    <a:pt x="20809" y="15973"/>
                    <a:pt x="20790" y="16012"/>
                  </a:cubicBezTo>
                  <a:lnTo>
                    <a:pt x="20752" y="16050"/>
                  </a:lnTo>
                  <a:lnTo>
                    <a:pt x="20714" y="16107"/>
                  </a:lnTo>
                  <a:lnTo>
                    <a:pt x="20695" y="16145"/>
                  </a:lnTo>
                  <a:lnTo>
                    <a:pt x="20657" y="16202"/>
                  </a:lnTo>
                  <a:lnTo>
                    <a:pt x="20600" y="16278"/>
                  </a:lnTo>
                  <a:cubicBezTo>
                    <a:pt x="20505" y="16487"/>
                    <a:pt x="20371" y="16678"/>
                    <a:pt x="20257" y="16887"/>
                  </a:cubicBezTo>
                  <a:lnTo>
                    <a:pt x="20143" y="17097"/>
                  </a:lnTo>
                  <a:lnTo>
                    <a:pt x="20105" y="17173"/>
                  </a:lnTo>
                  <a:lnTo>
                    <a:pt x="20048" y="17287"/>
                  </a:lnTo>
                  <a:cubicBezTo>
                    <a:pt x="20010" y="17344"/>
                    <a:pt x="19971" y="17401"/>
                    <a:pt x="19933" y="17439"/>
                  </a:cubicBezTo>
                  <a:lnTo>
                    <a:pt x="19933" y="17458"/>
                  </a:lnTo>
                  <a:lnTo>
                    <a:pt x="19800" y="17668"/>
                  </a:lnTo>
                  <a:lnTo>
                    <a:pt x="19724" y="17782"/>
                  </a:lnTo>
                  <a:lnTo>
                    <a:pt x="19686" y="17839"/>
                  </a:lnTo>
                  <a:cubicBezTo>
                    <a:pt x="19629" y="17915"/>
                    <a:pt x="19572" y="17991"/>
                    <a:pt x="19515" y="18068"/>
                  </a:cubicBezTo>
                  <a:lnTo>
                    <a:pt x="19457" y="18144"/>
                  </a:lnTo>
                  <a:lnTo>
                    <a:pt x="19343" y="18315"/>
                  </a:lnTo>
                  <a:lnTo>
                    <a:pt x="19324" y="18334"/>
                  </a:lnTo>
                  <a:cubicBezTo>
                    <a:pt x="19267" y="18410"/>
                    <a:pt x="19229" y="18486"/>
                    <a:pt x="19172" y="18563"/>
                  </a:cubicBezTo>
                  <a:cubicBezTo>
                    <a:pt x="19172" y="18582"/>
                    <a:pt x="19153" y="18601"/>
                    <a:pt x="19153" y="18620"/>
                  </a:cubicBezTo>
                  <a:lnTo>
                    <a:pt x="19153" y="18639"/>
                  </a:lnTo>
                  <a:cubicBezTo>
                    <a:pt x="19153" y="18734"/>
                    <a:pt x="19191" y="18829"/>
                    <a:pt x="19210" y="18943"/>
                  </a:cubicBezTo>
                  <a:cubicBezTo>
                    <a:pt x="19210" y="18962"/>
                    <a:pt x="19229" y="19000"/>
                    <a:pt x="19229" y="19039"/>
                  </a:cubicBezTo>
                  <a:lnTo>
                    <a:pt x="19153" y="19039"/>
                  </a:lnTo>
                  <a:cubicBezTo>
                    <a:pt x="19115" y="19029"/>
                    <a:pt x="19072" y="19024"/>
                    <a:pt x="19029" y="19024"/>
                  </a:cubicBezTo>
                  <a:cubicBezTo>
                    <a:pt x="18986" y="19024"/>
                    <a:pt x="18943" y="19029"/>
                    <a:pt x="18905" y="19039"/>
                  </a:cubicBezTo>
                  <a:cubicBezTo>
                    <a:pt x="18829" y="19039"/>
                    <a:pt x="18753" y="19058"/>
                    <a:pt x="18696" y="19077"/>
                  </a:cubicBezTo>
                  <a:lnTo>
                    <a:pt x="18601" y="19115"/>
                  </a:lnTo>
                  <a:cubicBezTo>
                    <a:pt x="18467" y="19191"/>
                    <a:pt x="18334" y="19286"/>
                    <a:pt x="18220" y="19400"/>
                  </a:cubicBezTo>
                  <a:cubicBezTo>
                    <a:pt x="18144" y="19457"/>
                    <a:pt x="18049" y="19534"/>
                    <a:pt x="17973" y="19591"/>
                  </a:cubicBezTo>
                  <a:lnTo>
                    <a:pt x="17953" y="19610"/>
                  </a:lnTo>
                  <a:cubicBezTo>
                    <a:pt x="17896" y="19667"/>
                    <a:pt x="17820" y="19724"/>
                    <a:pt x="17763" y="19781"/>
                  </a:cubicBezTo>
                  <a:lnTo>
                    <a:pt x="17725" y="19800"/>
                  </a:lnTo>
                  <a:lnTo>
                    <a:pt x="17687" y="19819"/>
                  </a:lnTo>
                  <a:lnTo>
                    <a:pt x="17668" y="19838"/>
                  </a:lnTo>
                  <a:lnTo>
                    <a:pt x="17516" y="19971"/>
                  </a:lnTo>
                  <a:cubicBezTo>
                    <a:pt x="17458" y="20009"/>
                    <a:pt x="17401" y="20067"/>
                    <a:pt x="17363" y="20105"/>
                  </a:cubicBezTo>
                  <a:cubicBezTo>
                    <a:pt x="17306" y="20162"/>
                    <a:pt x="17249" y="20219"/>
                    <a:pt x="17211" y="20276"/>
                  </a:cubicBezTo>
                  <a:lnTo>
                    <a:pt x="17154" y="20352"/>
                  </a:lnTo>
                  <a:lnTo>
                    <a:pt x="17059" y="20466"/>
                  </a:lnTo>
                  <a:lnTo>
                    <a:pt x="17040" y="20504"/>
                  </a:lnTo>
                  <a:lnTo>
                    <a:pt x="17002" y="20562"/>
                  </a:lnTo>
                  <a:lnTo>
                    <a:pt x="16906" y="20657"/>
                  </a:lnTo>
                  <a:lnTo>
                    <a:pt x="16830" y="20733"/>
                  </a:lnTo>
                  <a:lnTo>
                    <a:pt x="16811" y="20752"/>
                  </a:lnTo>
                  <a:lnTo>
                    <a:pt x="16754" y="20809"/>
                  </a:lnTo>
                  <a:lnTo>
                    <a:pt x="16735" y="20828"/>
                  </a:lnTo>
                  <a:cubicBezTo>
                    <a:pt x="16678" y="20866"/>
                    <a:pt x="16621" y="20923"/>
                    <a:pt x="16564" y="20961"/>
                  </a:cubicBezTo>
                  <a:lnTo>
                    <a:pt x="16545" y="20961"/>
                  </a:lnTo>
                  <a:lnTo>
                    <a:pt x="16507" y="20999"/>
                  </a:lnTo>
                  <a:cubicBezTo>
                    <a:pt x="16430" y="21057"/>
                    <a:pt x="16335" y="21114"/>
                    <a:pt x="16240" y="21171"/>
                  </a:cubicBezTo>
                  <a:lnTo>
                    <a:pt x="16088" y="21266"/>
                  </a:lnTo>
                  <a:lnTo>
                    <a:pt x="16031" y="21304"/>
                  </a:lnTo>
                  <a:lnTo>
                    <a:pt x="16012" y="21304"/>
                  </a:lnTo>
                  <a:lnTo>
                    <a:pt x="15935" y="21361"/>
                  </a:lnTo>
                  <a:lnTo>
                    <a:pt x="15916" y="21361"/>
                  </a:lnTo>
                  <a:lnTo>
                    <a:pt x="15859" y="21399"/>
                  </a:lnTo>
                  <a:lnTo>
                    <a:pt x="15840" y="21418"/>
                  </a:lnTo>
                  <a:lnTo>
                    <a:pt x="15802" y="21437"/>
                  </a:lnTo>
                  <a:lnTo>
                    <a:pt x="15764" y="21456"/>
                  </a:lnTo>
                  <a:lnTo>
                    <a:pt x="15745" y="21456"/>
                  </a:lnTo>
                  <a:lnTo>
                    <a:pt x="15650" y="21494"/>
                  </a:lnTo>
                  <a:lnTo>
                    <a:pt x="15555" y="21552"/>
                  </a:lnTo>
                  <a:lnTo>
                    <a:pt x="15460" y="21552"/>
                  </a:lnTo>
                  <a:cubicBezTo>
                    <a:pt x="15326" y="21609"/>
                    <a:pt x="15193" y="21647"/>
                    <a:pt x="15079" y="21704"/>
                  </a:cubicBezTo>
                  <a:lnTo>
                    <a:pt x="15060" y="21704"/>
                  </a:lnTo>
                  <a:lnTo>
                    <a:pt x="14793" y="21799"/>
                  </a:lnTo>
                  <a:cubicBezTo>
                    <a:pt x="14565" y="21875"/>
                    <a:pt x="14336" y="21951"/>
                    <a:pt x="14146" y="22008"/>
                  </a:cubicBezTo>
                  <a:lnTo>
                    <a:pt x="14051" y="22028"/>
                  </a:lnTo>
                  <a:cubicBezTo>
                    <a:pt x="13860" y="22085"/>
                    <a:pt x="13613" y="22142"/>
                    <a:pt x="13384" y="22199"/>
                  </a:cubicBezTo>
                  <a:lnTo>
                    <a:pt x="12851" y="22313"/>
                  </a:lnTo>
                  <a:lnTo>
                    <a:pt x="12680" y="22351"/>
                  </a:lnTo>
                  <a:lnTo>
                    <a:pt x="12528" y="22370"/>
                  </a:lnTo>
                  <a:lnTo>
                    <a:pt x="12452" y="22370"/>
                  </a:lnTo>
                  <a:lnTo>
                    <a:pt x="11976" y="22465"/>
                  </a:lnTo>
                  <a:cubicBezTo>
                    <a:pt x="11844" y="22495"/>
                    <a:pt x="11713" y="22513"/>
                    <a:pt x="11599" y="22536"/>
                  </a:cubicBezTo>
                  <a:lnTo>
                    <a:pt x="11599" y="22536"/>
                  </a:lnTo>
                  <a:lnTo>
                    <a:pt x="11728" y="22523"/>
                  </a:lnTo>
                  <a:cubicBezTo>
                    <a:pt x="11995" y="22484"/>
                    <a:pt x="12242" y="22446"/>
                    <a:pt x="12433" y="22408"/>
                  </a:cubicBezTo>
                  <a:lnTo>
                    <a:pt x="12832" y="22408"/>
                  </a:lnTo>
                  <a:cubicBezTo>
                    <a:pt x="13042" y="22370"/>
                    <a:pt x="13251" y="22332"/>
                    <a:pt x="13480" y="22294"/>
                  </a:cubicBezTo>
                  <a:lnTo>
                    <a:pt x="13860" y="22218"/>
                  </a:lnTo>
                  <a:lnTo>
                    <a:pt x="13994" y="22180"/>
                  </a:lnTo>
                  <a:lnTo>
                    <a:pt x="14070" y="22180"/>
                  </a:lnTo>
                  <a:lnTo>
                    <a:pt x="14184" y="22142"/>
                  </a:lnTo>
                  <a:lnTo>
                    <a:pt x="14222" y="22123"/>
                  </a:lnTo>
                  <a:lnTo>
                    <a:pt x="14260" y="22123"/>
                  </a:lnTo>
                  <a:lnTo>
                    <a:pt x="14622" y="22028"/>
                  </a:lnTo>
                  <a:lnTo>
                    <a:pt x="14907" y="21932"/>
                  </a:lnTo>
                  <a:lnTo>
                    <a:pt x="14946" y="21932"/>
                  </a:lnTo>
                  <a:lnTo>
                    <a:pt x="15022" y="21894"/>
                  </a:lnTo>
                  <a:lnTo>
                    <a:pt x="15250" y="21818"/>
                  </a:lnTo>
                  <a:lnTo>
                    <a:pt x="15307" y="21799"/>
                  </a:lnTo>
                  <a:lnTo>
                    <a:pt x="15326" y="21799"/>
                  </a:lnTo>
                  <a:lnTo>
                    <a:pt x="15421" y="21780"/>
                  </a:lnTo>
                  <a:lnTo>
                    <a:pt x="15479" y="21780"/>
                  </a:lnTo>
                  <a:lnTo>
                    <a:pt x="15593" y="21742"/>
                  </a:lnTo>
                  <a:lnTo>
                    <a:pt x="15612" y="21742"/>
                  </a:lnTo>
                  <a:lnTo>
                    <a:pt x="15650" y="21723"/>
                  </a:lnTo>
                  <a:lnTo>
                    <a:pt x="15669" y="21704"/>
                  </a:lnTo>
                  <a:lnTo>
                    <a:pt x="15707" y="21685"/>
                  </a:lnTo>
                  <a:lnTo>
                    <a:pt x="15764" y="21666"/>
                  </a:lnTo>
                  <a:lnTo>
                    <a:pt x="15783" y="21666"/>
                  </a:lnTo>
                  <a:lnTo>
                    <a:pt x="15802" y="21647"/>
                  </a:lnTo>
                  <a:lnTo>
                    <a:pt x="15859" y="21628"/>
                  </a:lnTo>
                  <a:lnTo>
                    <a:pt x="15897" y="21609"/>
                  </a:lnTo>
                  <a:lnTo>
                    <a:pt x="15916" y="21590"/>
                  </a:lnTo>
                  <a:lnTo>
                    <a:pt x="16031" y="21533"/>
                  </a:lnTo>
                  <a:lnTo>
                    <a:pt x="16050" y="21513"/>
                  </a:lnTo>
                  <a:cubicBezTo>
                    <a:pt x="16145" y="21456"/>
                    <a:pt x="16259" y="21380"/>
                    <a:pt x="16373" y="21304"/>
                  </a:cubicBezTo>
                  <a:cubicBezTo>
                    <a:pt x="16564" y="21171"/>
                    <a:pt x="16735" y="21019"/>
                    <a:pt x="16906" y="20847"/>
                  </a:cubicBezTo>
                  <a:lnTo>
                    <a:pt x="16925" y="20847"/>
                  </a:lnTo>
                  <a:cubicBezTo>
                    <a:pt x="16964" y="20809"/>
                    <a:pt x="16983" y="20771"/>
                    <a:pt x="17021" y="20733"/>
                  </a:cubicBezTo>
                  <a:cubicBezTo>
                    <a:pt x="17059" y="20676"/>
                    <a:pt x="17078" y="20657"/>
                    <a:pt x="17135" y="20581"/>
                  </a:cubicBezTo>
                  <a:cubicBezTo>
                    <a:pt x="17192" y="20504"/>
                    <a:pt x="17249" y="20428"/>
                    <a:pt x="17306" y="20352"/>
                  </a:cubicBezTo>
                  <a:lnTo>
                    <a:pt x="17344" y="20314"/>
                  </a:lnTo>
                  <a:cubicBezTo>
                    <a:pt x="17382" y="20238"/>
                    <a:pt x="17439" y="20181"/>
                    <a:pt x="17497" y="20124"/>
                  </a:cubicBezTo>
                  <a:cubicBezTo>
                    <a:pt x="17573" y="20048"/>
                    <a:pt x="17649" y="19990"/>
                    <a:pt x="17725" y="19914"/>
                  </a:cubicBezTo>
                  <a:lnTo>
                    <a:pt x="17744" y="19914"/>
                  </a:lnTo>
                  <a:cubicBezTo>
                    <a:pt x="17839" y="19838"/>
                    <a:pt x="17915" y="19762"/>
                    <a:pt x="17992" y="19686"/>
                  </a:cubicBezTo>
                  <a:lnTo>
                    <a:pt x="18087" y="19610"/>
                  </a:lnTo>
                  <a:lnTo>
                    <a:pt x="18106" y="19572"/>
                  </a:lnTo>
                  <a:lnTo>
                    <a:pt x="18125" y="19572"/>
                  </a:lnTo>
                  <a:lnTo>
                    <a:pt x="18220" y="19476"/>
                  </a:lnTo>
                  <a:cubicBezTo>
                    <a:pt x="18277" y="19419"/>
                    <a:pt x="18353" y="19362"/>
                    <a:pt x="18448" y="19286"/>
                  </a:cubicBezTo>
                  <a:cubicBezTo>
                    <a:pt x="18487" y="19267"/>
                    <a:pt x="18525" y="19229"/>
                    <a:pt x="18563" y="19210"/>
                  </a:cubicBezTo>
                  <a:cubicBezTo>
                    <a:pt x="18620" y="19172"/>
                    <a:pt x="18658" y="19153"/>
                    <a:pt x="18715" y="19134"/>
                  </a:cubicBezTo>
                  <a:lnTo>
                    <a:pt x="18848" y="19096"/>
                  </a:lnTo>
                  <a:cubicBezTo>
                    <a:pt x="18905" y="19077"/>
                    <a:pt x="18982" y="19077"/>
                    <a:pt x="19039" y="19077"/>
                  </a:cubicBezTo>
                  <a:lnTo>
                    <a:pt x="19324" y="19077"/>
                  </a:lnTo>
                  <a:lnTo>
                    <a:pt x="19343" y="19115"/>
                  </a:lnTo>
                  <a:lnTo>
                    <a:pt x="19381" y="19286"/>
                  </a:lnTo>
                  <a:lnTo>
                    <a:pt x="19381" y="19324"/>
                  </a:lnTo>
                  <a:cubicBezTo>
                    <a:pt x="19400" y="19362"/>
                    <a:pt x="19419" y="19400"/>
                    <a:pt x="19419" y="19457"/>
                  </a:cubicBezTo>
                  <a:lnTo>
                    <a:pt x="19438" y="19572"/>
                  </a:lnTo>
                  <a:lnTo>
                    <a:pt x="19438" y="19629"/>
                  </a:lnTo>
                  <a:cubicBezTo>
                    <a:pt x="19438" y="19724"/>
                    <a:pt x="19457" y="19819"/>
                    <a:pt x="19457" y="19914"/>
                  </a:cubicBezTo>
                  <a:cubicBezTo>
                    <a:pt x="19477" y="20029"/>
                    <a:pt x="19477" y="20162"/>
                    <a:pt x="19477" y="20219"/>
                  </a:cubicBezTo>
                  <a:lnTo>
                    <a:pt x="19477" y="20371"/>
                  </a:lnTo>
                  <a:cubicBezTo>
                    <a:pt x="19477" y="20543"/>
                    <a:pt x="19496" y="20752"/>
                    <a:pt x="19496" y="20942"/>
                  </a:cubicBezTo>
                  <a:cubicBezTo>
                    <a:pt x="19515" y="20999"/>
                    <a:pt x="19515" y="21038"/>
                    <a:pt x="19515" y="21095"/>
                  </a:cubicBezTo>
                  <a:lnTo>
                    <a:pt x="19515" y="21152"/>
                  </a:lnTo>
                  <a:lnTo>
                    <a:pt x="19515" y="21171"/>
                  </a:lnTo>
                  <a:lnTo>
                    <a:pt x="19534" y="21304"/>
                  </a:lnTo>
                  <a:cubicBezTo>
                    <a:pt x="19553" y="21418"/>
                    <a:pt x="19553" y="21533"/>
                    <a:pt x="19553" y="21628"/>
                  </a:cubicBezTo>
                  <a:lnTo>
                    <a:pt x="19553" y="21647"/>
                  </a:lnTo>
                  <a:lnTo>
                    <a:pt x="19553" y="21704"/>
                  </a:lnTo>
                  <a:lnTo>
                    <a:pt x="19553" y="21761"/>
                  </a:lnTo>
                  <a:lnTo>
                    <a:pt x="19553" y="22066"/>
                  </a:lnTo>
                  <a:lnTo>
                    <a:pt x="19553" y="22199"/>
                  </a:lnTo>
                  <a:cubicBezTo>
                    <a:pt x="19553" y="22294"/>
                    <a:pt x="19553" y="22427"/>
                    <a:pt x="19572" y="22503"/>
                  </a:cubicBezTo>
                  <a:cubicBezTo>
                    <a:pt x="19591" y="22561"/>
                    <a:pt x="19591" y="22618"/>
                    <a:pt x="19591" y="22675"/>
                  </a:cubicBezTo>
                  <a:cubicBezTo>
                    <a:pt x="19610" y="22865"/>
                    <a:pt x="19629" y="23075"/>
                    <a:pt x="19667" y="23322"/>
                  </a:cubicBezTo>
                  <a:lnTo>
                    <a:pt x="19667" y="23360"/>
                  </a:lnTo>
                  <a:cubicBezTo>
                    <a:pt x="19686" y="23398"/>
                    <a:pt x="19686" y="23436"/>
                    <a:pt x="19686" y="23474"/>
                  </a:cubicBezTo>
                  <a:lnTo>
                    <a:pt x="19686" y="23532"/>
                  </a:lnTo>
                  <a:lnTo>
                    <a:pt x="19686" y="23646"/>
                  </a:lnTo>
                  <a:lnTo>
                    <a:pt x="19686" y="23779"/>
                  </a:lnTo>
                  <a:lnTo>
                    <a:pt x="19686" y="23874"/>
                  </a:lnTo>
                  <a:lnTo>
                    <a:pt x="19686" y="23912"/>
                  </a:lnTo>
                  <a:cubicBezTo>
                    <a:pt x="19667" y="23969"/>
                    <a:pt x="19667" y="24026"/>
                    <a:pt x="19667" y="24084"/>
                  </a:cubicBezTo>
                  <a:lnTo>
                    <a:pt x="19667" y="24160"/>
                  </a:lnTo>
                  <a:cubicBezTo>
                    <a:pt x="19648" y="24312"/>
                    <a:pt x="19629" y="24483"/>
                    <a:pt x="19629" y="24636"/>
                  </a:cubicBezTo>
                  <a:cubicBezTo>
                    <a:pt x="19610" y="24769"/>
                    <a:pt x="19591" y="24902"/>
                    <a:pt x="19572" y="25055"/>
                  </a:cubicBezTo>
                  <a:lnTo>
                    <a:pt x="19553" y="25283"/>
                  </a:lnTo>
                  <a:cubicBezTo>
                    <a:pt x="19534" y="25435"/>
                    <a:pt x="19515" y="25588"/>
                    <a:pt x="19496" y="25759"/>
                  </a:cubicBezTo>
                  <a:cubicBezTo>
                    <a:pt x="19477" y="25816"/>
                    <a:pt x="19477" y="25892"/>
                    <a:pt x="19457" y="25968"/>
                  </a:cubicBezTo>
                  <a:lnTo>
                    <a:pt x="19438" y="26045"/>
                  </a:lnTo>
                  <a:cubicBezTo>
                    <a:pt x="19419" y="26102"/>
                    <a:pt x="19419" y="26159"/>
                    <a:pt x="19400" y="26197"/>
                  </a:cubicBezTo>
                  <a:cubicBezTo>
                    <a:pt x="19381" y="26311"/>
                    <a:pt x="19343" y="26444"/>
                    <a:pt x="19324" y="26559"/>
                  </a:cubicBezTo>
                  <a:lnTo>
                    <a:pt x="19305" y="26635"/>
                  </a:lnTo>
                  <a:cubicBezTo>
                    <a:pt x="19286" y="26692"/>
                    <a:pt x="19267" y="26768"/>
                    <a:pt x="19248" y="26844"/>
                  </a:cubicBezTo>
                  <a:lnTo>
                    <a:pt x="19172" y="27054"/>
                  </a:lnTo>
                  <a:lnTo>
                    <a:pt x="19115" y="27263"/>
                  </a:lnTo>
                  <a:cubicBezTo>
                    <a:pt x="19058" y="27434"/>
                    <a:pt x="18982" y="27606"/>
                    <a:pt x="18924" y="27796"/>
                  </a:cubicBezTo>
                  <a:lnTo>
                    <a:pt x="18848" y="28005"/>
                  </a:lnTo>
                  <a:lnTo>
                    <a:pt x="18886" y="27929"/>
                  </a:lnTo>
                  <a:lnTo>
                    <a:pt x="18943" y="27834"/>
                  </a:lnTo>
                  <a:lnTo>
                    <a:pt x="18962" y="27796"/>
                  </a:lnTo>
                  <a:cubicBezTo>
                    <a:pt x="19039" y="27625"/>
                    <a:pt x="19115" y="27472"/>
                    <a:pt x="19191" y="27320"/>
                  </a:cubicBezTo>
                  <a:lnTo>
                    <a:pt x="19191" y="27301"/>
                  </a:lnTo>
                  <a:lnTo>
                    <a:pt x="19286" y="27111"/>
                  </a:lnTo>
                  <a:lnTo>
                    <a:pt x="19362" y="26939"/>
                  </a:lnTo>
                  <a:cubicBezTo>
                    <a:pt x="19381" y="26882"/>
                    <a:pt x="19419" y="26806"/>
                    <a:pt x="19438" y="26749"/>
                  </a:cubicBezTo>
                  <a:lnTo>
                    <a:pt x="19457" y="26692"/>
                  </a:lnTo>
                  <a:cubicBezTo>
                    <a:pt x="19553" y="26501"/>
                    <a:pt x="19610" y="26330"/>
                    <a:pt x="19667" y="26178"/>
                  </a:cubicBezTo>
                  <a:lnTo>
                    <a:pt x="19667" y="26140"/>
                  </a:lnTo>
                  <a:lnTo>
                    <a:pt x="19686" y="26102"/>
                  </a:lnTo>
                  <a:cubicBezTo>
                    <a:pt x="19705" y="26025"/>
                    <a:pt x="19724" y="25968"/>
                    <a:pt x="19743" y="25892"/>
                  </a:cubicBezTo>
                  <a:lnTo>
                    <a:pt x="19743" y="25854"/>
                  </a:lnTo>
                  <a:lnTo>
                    <a:pt x="19743" y="25816"/>
                  </a:lnTo>
                  <a:lnTo>
                    <a:pt x="19743" y="25797"/>
                  </a:lnTo>
                  <a:lnTo>
                    <a:pt x="19743" y="25778"/>
                  </a:lnTo>
                  <a:cubicBezTo>
                    <a:pt x="19762" y="25721"/>
                    <a:pt x="19781" y="25664"/>
                    <a:pt x="19781" y="25588"/>
                  </a:cubicBezTo>
                  <a:cubicBezTo>
                    <a:pt x="19838" y="25378"/>
                    <a:pt x="19857" y="25207"/>
                    <a:pt x="19895" y="24997"/>
                  </a:cubicBezTo>
                  <a:cubicBezTo>
                    <a:pt x="19933" y="24807"/>
                    <a:pt x="19971" y="24598"/>
                    <a:pt x="20010" y="24407"/>
                  </a:cubicBezTo>
                  <a:lnTo>
                    <a:pt x="20010" y="24369"/>
                  </a:lnTo>
                  <a:cubicBezTo>
                    <a:pt x="20010" y="24293"/>
                    <a:pt x="20029" y="24255"/>
                    <a:pt x="20048" y="24122"/>
                  </a:cubicBezTo>
                  <a:cubicBezTo>
                    <a:pt x="20048" y="24007"/>
                    <a:pt x="20067" y="23893"/>
                    <a:pt x="20067" y="23798"/>
                  </a:cubicBezTo>
                  <a:lnTo>
                    <a:pt x="20067" y="23684"/>
                  </a:lnTo>
                  <a:lnTo>
                    <a:pt x="20067" y="23646"/>
                  </a:lnTo>
                  <a:lnTo>
                    <a:pt x="20067" y="23532"/>
                  </a:lnTo>
                  <a:lnTo>
                    <a:pt x="20067" y="23493"/>
                  </a:lnTo>
                  <a:cubicBezTo>
                    <a:pt x="20067" y="23398"/>
                    <a:pt x="20048" y="23303"/>
                    <a:pt x="20029" y="23208"/>
                  </a:cubicBezTo>
                  <a:lnTo>
                    <a:pt x="20010" y="23037"/>
                  </a:lnTo>
                  <a:cubicBezTo>
                    <a:pt x="19971" y="22884"/>
                    <a:pt x="19952" y="22751"/>
                    <a:pt x="19933" y="22618"/>
                  </a:cubicBezTo>
                  <a:cubicBezTo>
                    <a:pt x="19895" y="22389"/>
                    <a:pt x="19857" y="22199"/>
                    <a:pt x="19857" y="22028"/>
                  </a:cubicBezTo>
                  <a:cubicBezTo>
                    <a:pt x="19819" y="21951"/>
                    <a:pt x="19819" y="21875"/>
                    <a:pt x="19819" y="21780"/>
                  </a:cubicBezTo>
                  <a:lnTo>
                    <a:pt x="19819" y="21723"/>
                  </a:lnTo>
                  <a:cubicBezTo>
                    <a:pt x="19819" y="21628"/>
                    <a:pt x="19800" y="21552"/>
                    <a:pt x="19800" y="21456"/>
                  </a:cubicBezTo>
                  <a:lnTo>
                    <a:pt x="19800" y="21399"/>
                  </a:lnTo>
                  <a:cubicBezTo>
                    <a:pt x="19781" y="21342"/>
                    <a:pt x="19762" y="21266"/>
                    <a:pt x="19743" y="21228"/>
                  </a:cubicBezTo>
                  <a:cubicBezTo>
                    <a:pt x="19743" y="21171"/>
                    <a:pt x="19724" y="21133"/>
                    <a:pt x="19724" y="21095"/>
                  </a:cubicBezTo>
                  <a:cubicBezTo>
                    <a:pt x="19686" y="20942"/>
                    <a:pt x="19648" y="20790"/>
                    <a:pt x="19629" y="20676"/>
                  </a:cubicBezTo>
                  <a:cubicBezTo>
                    <a:pt x="19629" y="20581"/>
                    <a:pt x="19591" y="20466"/>
                    <a:pt x="19591" y="20371"/>
                  </a:cubicBezTo>
                  <a:cubicBezTo>
                    <a:pt x="19572" y="20181"/>
                    <a:pt x="19553" y="19971"/>
                    <a:pt x="19515" y="19762"/>
                  </a:cubicBezTo>
                  <a:lnTo>
                    <a:pt x="19515" y="19724"/>
                  </a:lnTo>
                  <a:cubicBezTo>
                    <a:pt x="19515" y="19667"/>
                    <a:pt x="19496" y="19629"/>
                    <a:pt x="19477" y="19534"/>
                  </a:cubicBezTo>
                  <a:cubicBezTo>
                    <a:pt x="19457" y="19457"/>
                    <a:pt x="19438" y="19381"/>
                    <a:pt x="19419" y="19305"/>
                  </a:cubicBezTo>
                  <a:cubicBezTo>
                    <a:pt x="19381" y="19210"/>
                    <a:pt x="19362" y="19134"/>
                    <a:pt x="19343" y="19039"/>
                  </a:cubicBezTo>
                  <a:lnTo>
                    <a:pt x="19324" y="19000"/>
                  </a:lnTo>
                  <a:lnTo>
                    <a:pt x="19305" y="18943"/>
                  </a:lnTo>
                  <a:lnTo>
                    <a:pt x="19267" y="18848"/>
                  </a:lnTo>
                  <a:lnTo>
                    <a:pt x="19305" y="18829"/>
                  </a:lnTo>
                  <a:lnTo>
                    <a:pt x="19343" y="18848"/>
                  </a:lnTo>
                  <a:lnTo>
                    <a:pt x="19362" y="18886"/>
                  </a:lnTo>
                  <a:cubicBezTo>
                    <a:pt x="19362" y="18905"/>
                    <a:pt x="19362" y="18924"/>
                    <a:pt x="19362" y="18943"/>
                  </a:cubicBezTo>
                  <a:cubicBezTo>
                    <a:pt x="19362" y="18962"/>
                    <a:pt x="19362" y="19000"/>
                    <a:pt x="19381" y="19020"/>
                  </a:cubicBezTo>
                  <a:lnTo>
                    <a:pt x="19381" y="19039"/>
                  </a:lnTo>
                  <a:cubicBezTo>
                    <a:pt x="19381" y="19058"/>
                    <a:pt x="19381" y="19077"/>
                    <a:pt x="19400" y="19096"/>
                  </a:cubicBezTo>
                  <a:cubicBezTo>
                    <a:pt x="19400" y="19115"/>
                    <a:pt x="19419" y="19115"/>
                    <a:pt x="19419" y="19115"/>
                  </a:cubicBezTo>
                  <a:cubicBezTo>
                    <a:pt x="19419" y="19096"/>
                    <a:pt x="19400" y="19077"/>
                    <a:pt x="19400" y="19058"/>
                  </a:cubicBezTo>
                  <a:lnTo>
                    <a:pt x="19400" y="19000"/>
                  </a:lnTo>
                  <a:cubicBezTo>
                    <a:pt x="19400" y="18981"/>
                    <a:pt x="19400" y="18962"/>
                    <a:pt x="19400" y="18943"/>
                  </a:cubicBezTo>
                  <a:lnTo>
                    <a:pt x="19400" y="18924"/>
                  </a:lnTo>
                  <a:lnTo>
                    <a:pt x="19419" y="18962"/>
                  </a:lnTo>
                  <a:lnTo>
                    <a:pt x="19457" y="18981"/>
                  </a:lnTo>
                  <a:cubicBezTo>
                    <a:pt x="19667" y="19229"/>
                    <a:pt x="19876" y="19457"/>
                    <a:pt x="20067" y="19648"/>
                  </a:cubicBezTo>
                  <a:lnTo>
                    <a:pt x="20200" y="19781"/>
                  </a:lnTo>
                  <a:cubicBezTo>
                    <a:pt x="20352" y="19971"/>
                    <a:pt x="20505" y="20124"/>
                    <a:pt x="20676" y="20295"/>
                  </a:cubicBezTo>
                  <a:lnTo>
                    <a:pt x="20790" y="20409"/>
                  </a:lnTo>
                  <a:cubicBezTo>
                    <a:pt x="20847" y="20466"/>
                    <a:pt x="20904" y="20524"/>
                    <a:pt x="20961" y="20581"/>
                  </a:cubicBezTo>
                  <a:lnTo>
                    <a:pt x="21038" y="20657"/>
                  </a:lnTo>
                  <a:cubicBezTo>
                    <a:pt x="20942" y="20562"/>
                    <a:pt x="20847" y="20447"/>
                    <a:pt x="20752" y="20352"/>
                  </a:cubicBezTo>
                  <a:lnTo>
                    <a:pt x="20638" y="20219"/>
                  </a:lnTo>
                  <a:lnTo>
                    <a:pt x="20276" y="19819"/>
                  </a:lnTo>
                  <a:lnTo>
                    <a:pt x="20181" y="19705"/>
                  </a:lnTo>
                  <a:cubicBezTo>
                    <a:pt x="19857" y="19343"/>
                    <a:pt x="19610" y="19058"/>
                    <a:pt x="19381" y="18772"/>
                  </a:cubicBezTo>
                  <a:lnTo>
                    <a:pt x="19438" y="18753"/>
                  </a:lnTo>
                  <a:cubicBezTo>
                    <a:pt x="19496" y="18734"/>
                    <a:pt x="19553" y="18734"/>
                    <a:pt x="19610" y="18715"/>
                  </a:cubicBezTo>
                  <a:cubicBezTo>
                    <a:pt x="19667" y="18715"/>
                    <a:pt x="19724" y="18696"/>
                    <a:pt x="19781" y="18696"/>
                  </a:cubicBezTo>
                  <a:lnTo>
                    <a:pt x="19991" y="18696"/>
                  </a:lnTo>
                  <a:cubicBezTo>
                    <a:pt x="20048" y="18715"/>
                    <a:pt x="20124" y="18715"/>
                    <a:pt x="20200" y="18734"/>
                  </a:cubicBezTo>
                  <a:cubicBezTo>
                    <a:pt x="20314" y="18772"/>
                    <a:pt x="20428" y="18810"/>
                    <a:pt x="20543" y="18848"/>
                  </a:cubicBezTo>
                  <a:lnTo>
                    <a:pt x="20638" y="18886"/>
                  </a:lnTo>
                  <a:lnTo>
                    <a:pt x="20714" y="18924"/>
                  </a:lnTo>
                  <a:lnTo>
                    <a:pt x="20942" y="19020"/>
                  </a:lnTo>
                  <a:lnTo>
                    <a:pt x="21095" y="19096"/>
                  </a:lnTo>
                  <a:lnTo>
                    <a:pt x="21247" y="19172"/>
                  </a:lnTo>
                  <a:lnTo>
                    <a:pt x="21342" y="19210"/>
                  </a:lnTo>
                  <a:lnTo>
                    <a:pt x="21475" y="19286"/>
                  </a:lnTo>
                  <a:lnTo>
                    <a:pt x="21571" y="19324"/>
                  </a:lnTo>
                  <a:lnTo>
                    <a:pt x="21666" y="19362"/>
                  </a:lnTo>
                  <a:lnTo>
                    <a:pt x="21761" y="19400"/>
                  </a:lnTo>
                  <a:lnTo>
                    <a:pt x="21799" y="19438"/>
                  </a:lnTo>
                  <a:lnTo>
                    <a:pt x="21894" y="19476"/>
                  </a:lnTo>
                  <a:lnTo>
                    <a:pt x="22066" y="19534"/>
                  </a:lnTo>
                  <a:lnTo>
                    <a:pt x="22237" y="19610"/>
                  </a:lnTo>
                  <a:lnTo>
                    <a:pt x="22465" y="19705"/>
                  </a:lnTo>
                  <a:lnTo>
                    <a:pt x="22484" y="19705"/>
                  </a:lnTo>
                  <a:lnTo>
                    <a:pt x="22580" y="19743"/>
                  </a:lnTo>
                  <a:cubicBezTo>
                    <a:pt x="22713" y="19781"/>
                    <a:pt x="22846" y="19838"/>
                    <a:pt x="22979" y="19876"/>
                  </a:cubicBezTo>
                  <a:lnTo>
                    <a:pt x="23056" y="19914"/>
                  </a:lnTo>
                  <a:lnTo>
                    <a:pt x="23208" y="19971"/>
                  </a:lnTo>
                  <a:lnTo>
                    <a:pt x="23360" y="20009"/>
                  </a:lnTo>
                  <a:lnTo>
                    <a:pt x="23455" y="20029"/>
                  </a:lnTo>
                  <a:cubicBezTo>
                    <a:pt x="23532" y="20067"/>
                    <a:pt x="23608" y="20067"/>
                    <a:pt x="23665" y="20086"/>
                  </a:cubicBezTo>
                  <a:lnTo>
                    <a:pt x="23703" y="20105"/>
                  </a:lnTo>
                  <a:lnTo>
                    <a:pt x="23779" y="20124"/>
                  </a:lnTo>
                  <a:lnTo>
                    <a:pt x="23855" y="20143"/>
                  </a:lnTo>
                  <a:lnTo>
                    <a:pt x="23874" y="20143"/>
                  </a:lnTo>
                  <a:lnTo>
                    <a:pt x="23988" y="20162"/>
                  </a:lnTo>
                  <a:cubicBezTo>
                    <a:pt x="24065" y="20181"/>
                    <a:pt x="24141" y="20200"/>
                    <a:pt x="24217" y="20200"/>
                  </a:cubicBezTo>
                  <a:cubicBezTo>
                    <a:pt x="24293" y="20209"/>
                    <a:pt x="24374" y="20214"/>
                    <a:pt x="24455" y="20214"/>
                  </a:cubicBezTo>
                  <a:cubicBezTo>
                    <a:pt x="24536" y="20214"/>
                    <a:pt x="24617" y="20209"/>
                    <a:pt x="24693" y="20200"/>
                  </a:cubicBezTo>
                  <a:lnTo>
                    <a:pt x="25036" y="20162"/>
                  </a:lnTo>
                  <a:cubicBezTo>
                    <a:pt x="25169" y="20162"/>
                    <a:pt x="25302" y="20124"/>
                    <a:pt x="25435" y="20124"/>
                  </a:cubicBezTo>
                  <a:cubicBezTo>
                    <a:pt x="25645" y="20124"/>
                    <a:pt x="25911" y="20086"/>
                    <a:pt x="26159" y="20086"/>
                  </a:cubicBezTo>
                  <a:lnTo>
                    <a:pt x="26521" y="20067"/>
                  </a:lnTo>
                  <a:lnTo>
                    <a:pt x="26616" y="20067"/>
                  </a:lnTo>
                  <a:lnTo>
                    <a:pt x="26863" y="20048"/>
                  </a:lnTo>
                  <a:cubicBezTo>
                    <a:pt x="26958" y="20048"/>
                    <a:pt x="27073" y="20029"/>
                    <a:pt x="27187" y="20009"/>
                  </a:cubicBezTo>
                  <a:cubicBezTo>
                    <a:pt x="27339" y="19971"/>
                    <a:pt x="27510" y="19933"/>
                    <a:pt x="27663" y="19876"/>
                  </a:cubicBezTo>
                  <a:cubicBezTo>
                    <a:pt x="27967" y="19781"/>
                    <a:pt x="28253" y="19629"/>
                    <a:pt x="28519" y="19457"/>
                  </a:cubicBezTo>
                  <a:cubicBezTo>
                    <a:pt x="28653" y="19362"/>
                    <a:pt x="28767" y="19248"/>
                    <a:pt x="28881" y="19153"/>
                  </a:cubicBezTo>
                  <a:cubicBezTo>
                    <a:pt x="28995" y="19039"/>
                    <a:pt x="29091" y="18924"/>
                    <a:pt x="29186" y="18791"/>
                  </a:cubicBezTo>
                  <a:cubicBezTo>
                    <a:pt x="29281" y="18620"/>
                    <a:pt x="29395" y="18448"/>
                    <a:pt x="29471" y="18277"/>
                  </a:cubicBezTo>
                  <a:lnTo>
                    <a:pt x="29528" y="18182"/>
                  </a:lnTo>
                  <a:lnTo>
                    <a:pt x="29548" y="18125"/>
                  </a:lnTo>
                  <a:lnTo>
                    <a:pt x="29548" y="18106"/>
                  </a:lnTo>
                  <a:cubicBezTo>
                    <a:pt x="29586" y="18030"/>
                    <a:pt x="29624" y="17953"/>
                    <a:pt x="29643" y="17877"/>
                  </a:cubicBezTo>
                  <a:lnTo>
                    <a:pt x="29681" y="17801"/>
                  </a:lnTo>
                  <a:cubicBezTo>
                    <a:pt x="29738" y="17668"/>
                    <a:pt x="29795" y="17516"/>
                    <a:pt x="29852" y="17344"/>
                  </a:cubicBezTo>
                  <a:cubicBezTo>
                    <a:pt x="29909" y="17135"/>
                    <a:pt x="29947" y="16925"/>
                    <a:pt x="29985" y="16697"/>
                  </a:cubicBezTo>
                  <a:lnTo>
                    <a:pt x="30004" y="16564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29983" y="16578"/>
                    <a:pt x="29964" y="16686"/>
                    <a:pt x="29928" y="16811"/>
                  </a:cubicBezTo>
                  <a:cubicBezTo>
                    <a:pt x="29890" y="17002"/>
                    <a:pt x="29833" y="17173"/>
                    <a:pt x="29776" y="17344"/>
                  </a:cubicBezTo>
                  <a:cubicBezTo>
                    <a:pt x="29719" y="17496"/>
                    <a:pt x="29662" y="17611"/>
                    <a:pt x="29605" y="17725"/>
                  </a:cubicBezTo>
                  <a:lnTo>
                    <a:pt x="29567" y="17820"/>
                  </a:lnTo>
                  <a:lnTo>
                    <a:pt x="29528" y="17896"/>
                  </a:lnTo>
                  <a:cubicBezTo>
                    <a:pt x="29509" y="17934"/>
                    <a:pt x="29490" y="17972"/>
                    <a:pt x="29471" y="18011"/>
                  </a:cubicBezTo>
                  <a:lnTo>
                    <a:pt x="29433" y="18068"/>
                  </a:lnTo>
                  <a:cubicBezTo>
                    <a:pt x="29395" y="18163"/>
                    <a:pt x="29357" y="18239"/>
                    <a:pt x="29319" y="18315"/>
                  </a:cubicBezTo>
                  <a:cubicBezTo>
                    <a:pt x="29205" y="18467"/>
                    <a:pt x="29110" y="18620"/>
                    <a:pt x="28995" y="18772"/>
                  </a:cubicBezTo>
                  <a:lnTo>
                    <a:pt x="28900" y="18867"/>
                  </a:lnTo>
                  <a:lnTo>
                    <a:pt x="28900" y="18886"/>
                  </a:lnTo>
                  <a:lnTo>
                    <a:pt x="28862" y="18924"/>
                  </a:lnTo>
                  <a:lnTo>
                    <a:pt x="28862" y="18943"/>
                  </a:lnTo>
                  <a:cubicBezTo>
                    <a:pt x="28805" y="19020"/>
                    <a:pt x="28729" y="19077"/>
                    <a:pt x="28653" y="19134"/>
                  </a:cubicBezTo>
                  <a:cubicBezTo>
                    <a:pt x="28558" y="19210"/>
                    <a:pt x="28443" y="19286"/>
                    <a:pt x="28348" y="19343"/>
                  </a:cubicBezTo>
                  <a:cubicBezTo>
                    <a:pt x="28215" y="19419"/>
                    <a:pt x="28101" y="19476"/>
                    <a:pt x="27967" y="19534"/>
                  </a:cubicBezTo>
                  <a:cubicBezTo>
                    <a:pt x="27834" y="19591"/>
                    <a:pt x="27701" y="19648"/>
                    <a:pt x="27549" y="19686"/>
                  </a:cubicBezTo>
                  <a:cubicBezTo>
                    <a:pt x="27396" y="19724"/>
                    <a:pt x="27244" y="19762"/>
                    <a:pt x="27092" y="19781"/>
                  </a:cubicBezTo>
                  <a:cubicBezTo>
                    <a:pt x="26901" y="19819"/>
                    <a:pt x="26711" y="19838"/>
                    <a:pt x="26540" y="19838"/>
                  </a:cubicBezTo>
                  <a:lnTo>
                    <a:pt x="26064" y="19857"/>
                  </a:lnTo>
                  <a:lnTo>
                    <a:pt x="25302" y="19857"/>
                  </a:lnTo>
                  <a:lnTo>
                    <a:pt x="25074" y="19876"/>
                  </a:lnTo>
                  <a:lnTo>
                    <a:pt x="24997" y="19876"/>
                  </a:lnTo>
                  <a:cubicBezTo>
                    <a:pt x="24807" y="19914"/>
                    <a:pt x="24617" y="19933"/>
                    <a:pt x="24445" y="19933"/>
                  </a:cubicBezTo>
                  <a:lnTo>
                    <a:pt x="24141" y="19933"/>
                  </a:lnTo>
                  <a:cubicBezTo>
                    <a:pt x="24046" y="19914"/>
                    <a:pt x="23950" y="19895"/>
                    <a:pt x="23855" y="19876"/>
                  </a:cubicBezTo>
                  <a:lnTo>
                    <a:pt x="23779" y="19876"/>
                  </a:lnTo>
                  <a:lnTo>
                    <a:pt x="23703" y="19857"/>
                  </a:lnTo>
                  <a:lnTo>
                    <a:pt x="23570" y="19838"/>
                  </a:lnTo>
                  <a:lnTo>
                    <a:pt x="23474" y="19800"/>
                  </a:lnTo>
                  <a:lnTo>
                    <a:pt x="23417" y="19781"/>
                  </a:lnTo>
                  <a:lnTo>
                    <a:pt x="23360" y="19781"/>
                  </a:lnTo>
                  <a:lnTo>
                    <a:pt x="23284" y="19762"/>
                  </a:lnTo>
                  <a:lnTo>
                    <a:pt x="23189" y="19743"/>
                  </a:lnTo>
                  <a:cubicBezTo>
                    <a:pt x="23018" y="19686"/>
                    <a:pt x="22827" y="19629"/>
                    <a:pt x="22637" y="19553"/>
                  </a:cubicBezTo>
                  <a:lnTo>
                    <a:pt x="22542" y="19534"/>
                  </a:lnTo>
                  <a:cubicBezTo>
                    <a:pt x="22370" y="19476"/>
                    <a:pt x="22180" y="19400"/>
                    <a:pt x="21970" y="19324"/>
                  </a:cubicBezTo>
                  <a:lnTo>
                    <a:pt x="21932" y="19305"/>
                  </a:lnTo>
                  <a:lnTo>
                    <a:pt x="21799" y="19248"/>
                  </a:lnTo>
                  <a:lnTo>
                    <a:pt x="21704" y="19210"/>
                  </a:lnTo>
                  <a:lnTo>
                    <a:pt x="21456" y="19115"/>
                  </a:lnTo>
                  <a:lnTo>
                    <a:pt x="21342" y="19077"/>
                  </a:lnTo>
                  <a:lnTo>
                    <a:pt x="21228" y="19020"/>
                  </a:lnTo>
                  <a:lnTo>
                    <a:pt x="21152" y="19000"/>
                  </a:lnTo>
                  <a:lnTo>
                    <a:pt x="20961" y="18924"/>
                  </a:lnTo>
                  <a:lnTo>
                    <a:pt x="20904" y="18886"/>
                  </a:lnTo>
                  <a:cubicBezTo>
                    <a:pt x="20676" y="18791"/>
                    <a:pt x="20428" y="18696"/>
                    <a:pt x="20162" y="18658"/>
                  </a:cubicBezTo>
                  <a:cubicBezTo>
                    <a:pt x="20089" y="18643"/>
                    <a:pt x="20014" y="18637"/>
                    <a:pt x="19936" y="18637"/>
                  </a:cubicBezTo>
                  <a:cubicBezTo>
                    <a:pt x="19812" y="18637"/>
                    <a:pt x="19682" y="18653"/>
                    <a:pt x="19553" y="18677"/>
                  </a:cubicBezTo>
                  <a:lnTo>
                    <a:pt x="19419" y="18715"/>
                  </a:lnTo>
                  <a:cubicBezTo>
                    <a:pt x="19419" y="18715"/>
                    <a:pt x="19419" y="18715"/>
                    <a:pt x="19419" y="18696"/>
                  </a:cubicBezTo>
                  <a:lnTo>
                    <a:pt x="19438" y="18658"/>
                  </a:lnTo>
                  <a:lnTo>
                    <a:pt x="19477" y="18601"/>
                  </a:lnTo>
                  <a:cubicBezTo>
                    <a:pt x="19496" y="18563"/>
                    <a:pt x="19534" y="18506"/>
                    <a:pt x="19553" y="18486"/>
                  </a:cubicBezTo>
                  <a:lnTo>
                    <a:pt x="19762" y="18201"/>
                  </a:lnTo>
                  <a:lnTo>
                    <a:pt x="19819" y="18144"/>
                  </a:lnTo>
                  <a:cubicBezTo>
                    <a:pt x="19857" y="18087"/>
                    <a:pt x="19895" y="18030"/>
                    <a:pt x="19952" y="17972"/>
                  </a:cubicBezTo>
                  <a:lnTo>
                    <a:pt x="19991" y="17915"/>
                  </a:lnTo>
                  <a:cubicBezTo>
                    <a:pt x="20029" y="17877"/>
                    <a:pt x="20067" y="17820"/>
                    <a:pt x="20086" y="17782"/>
                  </a:cubicBezTo>
                  <a:lnTo>
                    <a:pt x="20162" y="17687"/>
                  </a:lnTo>
                  <a:lnTo>
                    <a:pt x="20257" y="17554"/>
                  </a:lnTo>
                  <a:lnTo>
                    <a:pt x="20257" y="17535"/>
                  </a:lnTo>
                  <a:lnTo>
                    <a:pt x="20257" y="17516"/>
                  </a:lnTo>
                  <a:lnTo>
                    <a:pt x="20257" y="17496"/>
                  </a:lnTo>
                  <a:lnTo>
                    <a:pt x="20276" y="17477"/>
                  </a:lnTo>
                  <a:lnTo>
                    <a:pt x="20352" y="17363"/>
                  </a:lnTo>
                  <a:lnTo>
                    <a:pt x="20428" y="17230"/>
                  </a:lnTo>
                  <a:lnTo>
                    <a:pt x="20619" y="16944"/>
                  </a:lnTo>
                  <a:lnTo>
                    <a:pt x="20676" y="16849"/>
                  </a:lnTo>
                  <a:cubicBezTo>
                    <a:pt x="20752" y="16697"/>
                    <a:pt x="20828" y="16583"/>
                    <a:pt x="20904" y="16468"/>
                  </a:cubicBezTo>
                  <a:cubicBezTo>
                    <a:pt x="20961" y="16392"/>
                    <a:pt x="21000" y="16316"/>
                    <a:pt x="21057" y="16259"/>
                  </a:cubicBezTo>
                  <a:lnTo>
                    <a:pt x="21076" y="16221"/>
                  </a:lnTo>
                  <a:lnTo>
                    <a:pt x="21114" y="16164"/>
                  </a:lnTo>
                  <a:lnTo>
                    <a:pt x="21228" y="16031"/>
                  </a:lnTo>
                  <a:lnTo>
                    <a:pt x="21247" y="15993"/>
                  </a:lnTo>
                  <a:lnTo>
                    <a:pt x="21266" y="15973"/>
                  </a:lnTo>
                  <a:lnTo>
                    <a:pt x="21304" y="15916"/>
                  </a:lnTo>
                  <a:cubicBezTo>
                    <a:pt x="21342" y="15878"/>
                    <a:pt x="21380" y="15821"/>
                    <a:pt x="21418" y="15783"/>
                  </a:cubicBezTo>
                  <a:lnTo>
                    <a:pt x="21437" y="15745"/>
                  </a:lnTo>
                  <a:lnTo>
                    <a:pt x="21475" y="15707"/>
                  </a:lnTo>
                  <a:lnTo>
                    <a:pt x="21609" y="15536"/>
                  </a:lnTo>
                  <a:lnTo>
                    <a:pt x="21666" y="15498"/>
                  </a:lnTo>
                  <a:lnTo>
                    <a:pt x="21723" y="15421"/>
                  </a:lnTo>
                  <a:lnTo>
                    <a:pt x="21742" y="15383"/>
                  </a:lnTo>
                  <a:lnTo>
                    <a:pt x="21761" y="15345"/>
                  </a:lnTo>
                  <a:lnTo>
                    <a:pt x="21818" y="15288"/>
                  </a:lnTo>
                  <a:lnTo>
                    <a:pt x="21856" y="15231"/>
                  </a:lnTo>
                  <a:lnTo>
                    <a:pt x="21875" y="15212"/>
                  </a:lnTo>
                  <a:lnTo>
                    <a:pt x="21913" y="15174"/>
                  </a:lnTo>
                  <a:cubicBezTo>
                    <a:pt x="21932" y="15136"/>
                    <a:pt x="21970" y="15098"/>
                    <a:pt x="22009" y="15041"/>
                  </a:cubicBezTo>
                  <a:lnTo>
                    <a:pt x="22047" y="14983"/>
                  </a:lnTo>
                  <a:lnTo>
                    <a:pt x="22085" y="14926"/>
                  </a:lnTo>
                  <a:lnTo>
                    <a:pt x="22104" y="14907"/>
                  </a:lnTo>
                  <a:lnTo>
                    <a:pt x="22123" y="14869"/>
                  </a:lnTo>
                  <a:lnTo>
                    <a:pt x="22180" y="14774"/>
                  </a:lnTo>
                  <a:lnTo>
                    <a:pt x="22237" y="14660"/>
                  </a:lnTo>
                  <a:cubicBezTo>
                    <a:pt x="22275" y="14622"/>
                    <a:pt x="22294" y="14584"/>
                    <a:pt x="22313" y="14546"/>
                  </a:cubicBezTo>
                  <a:lnTo>
                    <a:pt x="22351" y="14469"/>
                  </a:lnTo>
                  <a:cubicBezTo>
                    <a:pt x="22389" y="14393"/>
                    <a:pt x="22446" y="14298"/>
                    <a:pt x="22484" y="14203"/>
                  </a:cubicBezTo>
                  <a:cubicBezTo>
                    <a:pt x="22561" y="14051"/>
                    <a:pt x="22618" y="13879"/>
                    <a:pt x="22675" y="13727"/>
                  </a:cubicBezTo>
                  <a:cubicBezTo>
                    <a:pt x="22770" y="13480"/>
                    <a:pt x="22865" y="13232"/>
                    <a:pt x="22941" y="12927"/>
                  </a:cubicBezTo>
                  <a:cubicBezTo>
                    <a:pt x="22979" y="12775"/>
                    <a:pt x="23018" y="12604"/>
                    <a:pt x="23018" y="12432"/>
                  </a:cubicBezTo>
                  <a:cubicBezTo>
                    <a:pt x="22903" y="12280"/>
                    <a:pt x="22770" y="12147"/>
                    <a:pt x="22618" y="12033"/>
                  </a:cubicBezTo>
                  <a:cubicBezTo>
                    <a:pt x="22599" y="11899"/>
                    <a:pt x="22580" y="11747"/>
                    <a:pt x="22561" y="11633"/>
                  </a:cubicBezTo>
                  <a:lnTo>
                    <a:pt x="22542" y="11538"/>
                  </a:lnTo>
                  <a:lnTo>
                    <a:pt x="22542" y="11481"/>
                  </a:lnTo>
                  <a:lnTo>
                    <a:pt x="22542" y="11423"/>
                  </a:lnTo>
                  <a:cubicBezTo>
                    <a:pt x="22523" y="11385"/>
                    <a:pt x="22542" y="11385"/>
                    <a:pt x="22523" y="11290"/>
                  </a:cubicBezTo>
                  <a:cubicBezTo>
                    <a:pt x="22504" y="11214"/>
                    <a:pt x="22504" y="11138"/>
                    <a:pt x="22504" y="11062"/>
                  </a:cubicBezTo>
                  <a:cubicBezTo>
                    <a:pt x="22484" y="10928"/>
                    <a:pt x="22484" y="10795"/>
                    <a:pt x="22484" y="10662"/>
                  </a:cubicBezTo>
                  <a:lnTo>
                    <a:pt x="22484" y="10376"/>
                  </a:lnTo>
                  <a:lnTo>
                    <a:pt x="22484" y="10053"/>
                  </a:lnTo>
                  <a:lnTo>
                    <a:pt x="22484" y="9977"/>
                  </a:lnTo>
                  <a:cubicBezTo>
                    <a:pt x="22504" y="9786"/>
                    <a:pt x="22504" y="9653"/>
                    <a:pt x="22504" y="9539"/>
                  </a:cubicBezTo>
                  <a:cubicBezTo>
                    <a:pt x="22504" y="9405"/>
                    <a:pt x="22504" y="9272"/>
                    <a:pt x="22484" y="9139"/>
                  </a:cubicBezTo>
                  <a:cubicBezTo>
                    <a:pt x="22465" y="9063"/>
                    <a:pt x="22446" y="8948"/>
                    <a:pt x="22446" y="8910"/>
                  </a:cubicBezTo>
                  <a:lnTo>
                    <a:pt x="22446" y="8758"/>
                  </a:lnTo>
                  <a:lnTo>
                    <a:pt x="22446" y="8720"/>
                  </a:lnTo>
                  <a:lnTo>
                    <a:pt x="22446" y="8434"/>
                  </a:lnTo>
                  <a:lnTo>
                    <a:pt x="22446" y="8320"/>
                  </a:lnTo>
                  <a:lnTo>
                    <a:pt x="22446" y="8168"/>
                  </a:lnTo>
                  <a:cubicBezTo>
                    <a:pt x="22465" y="8054"/>
                    <a:pt x="22465" y="7939"/>
                    <a:pt x="22446" y="7825"/>
                  </a:cubicBezTo>
                  <a:cubicBezTo>
                    <a:pt x="22446" y="7749"/>
                    <a:pt x="22427" y="7673"/>
                    <a:pt x="22408" y="7597"/>
                  </a:cubicBezTo>
                  <a:lnTo>
                    <a:pt x="22408" y="7559"/>
                  </a:lnTo>
                  <a:cubicBezTo>
                    <a:pt x="22408" y="7521"/>
                    <a:pt x="22389" y="7502"/>
                    <a:pt x="22389" y="7464"/>
                  </a:cubicBezTo>
                  <a:lnTo>
                    <a:pt x="22389" y="7444"/>
                  </a:lnTo>
                  <a:lnTo>
                    <a:pt x="22389" y="7425"/>
                  </a:lnTo>
                  <a:lnTo>
                    <a:pt x="22389" y="7406"/>
                  </a:lnTo>
                  <a:lnTo>
                    <a:pt x="22370" y="7368"/>
                  </a:lnTo>
                  <a:lnTo>
                    <a:pt x="22370" y="7349"/>
                  </a:lnTo>
                  <a:lnTo>
                    <a:pt x="22370" y="7330"/>
                  </a:lnTo>
                  <a:cubicBezTo>
                    <a:pt x="22351" y="7216"/>
                    <a:pt x="22313" y="7102"/>
                    <a:pt x="22275" y="7007"/>
                  </a:cubicBezTo>
                  <a:lnTo>
                    <a:pt x="22218" y="6835"/>
                  </a:lnTo>
                  <a:cubicBezTo>
                    <a:pt x="22205" y="6785"/>
                    <a:pt x="22193" y="6725"/>
                    <a:pt x="22180" y="6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7" name="Google Shape;997;p35"/>
          <p:cNvSpPr txBox="1">
            <a:spLocks noGrp="1"/>
          </p:cNvSpPr>
          <p:nvPr>
            <p:ph type="subTitle" idx="1"/>
          </p:nvPr>
        </p:nvSpPr>
        <p:spPr>
          <a:xfrm>
            <a:off x="2336800" y="5299933"/>
            <a:ext cx="751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35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002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3057700" y="4127433"/>
            <a:ext cx="81900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subTitle" idx="1"/>
          </p:nvPr>
        </p:nvSpPr>
        <p:spPr>
          <a:xfrm>
            <a:off x="3057767" y="4876800"/>
            <a:ext cx="81900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36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293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7"/>
          <p:cNvSpPr/>
          <p:nvPr/>
        </p:nvSpPr>
        <p:spPr>
          <a:xfrm>
            <a:off x="672100" y="651833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7"/>
          <p:cNvSpPr/>
          <p:nvPr/>
        </p:nvSpPr>
        <p:spPr>
          <a:xfrm>
            <a:off x="4558384" y="2040417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7"/>
          <p:cNvSpPr/>
          <p:nvPr/>
        </p:nvSpPr>
        <p:spPr>
          <a:xfrm>
            <a:off x="8444667" y="3429000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7"/>
          <p:cNvSpPr/>
          <p:nvPr/>
        </p:nvSpPr>
        <p:spPr>
          <a:xfrm rot="3134756" flipH="1">
            <a:off x="9141194" y="-302748"/>
            <a:ext cx="1367625" cy="223234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7"/>
          <p:cNvSpPr/>
          <p:nvPr/>
        </p:nvSpPr>
        <p:spPr>
          <a:xfrm rot="722710">
            <a:off x="10522129" y="-111748"/>
            <a:ext cx="1054620" cy="250368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9" name="Google Shape;1009;p37"/>
          <p:cNvGrpSpPr/>
          <p:nvPr/>
        </p:nvGrpSpPr>
        <p:grpSpPr>
          <a:xfrm rot="-9106987" flipH="1">
            <a:off x="8425885" y="-333854"/>
            <a:ext cx="5829016" cy="2970599"/>
            <a:chOff x="-5085215" y="9783160"/>
            <a:chExt cx="2803872" cy="1428836"/>
          </a:xfrm>
        </p:grpSpPr>
        <p:sp>
          <p:nvSpPr>
            <p:cNvPr id="1010" name="Google Shape;1010;p3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7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0" name="Google Shape;1030;p37"/>
          <p:cNvSpPr/>
          <p:nvPr/>
        </p:nvSpPr>
        <p:spPr>
          <a:xfrm rot="175483" flipH="1">
            <a:off x="408540" y="4800933"/>
            <a:ext cx="5485139" cy="236872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37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hasCustomPrompt="1"/>
          </p:nvPr>
        </p:nvSpPr>
        <p:spPr>
          <a:xfrm>
            <a:off x="753700" y="102482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4" name="Google Shape;1034;p37"/>
          <p:cNvSpPr txBox="1">
            <a:spLocks noGrp="1"/>
          </p:cNvSpPr>
          <p:nvPr>
            <p:ph type="subTitle" idx="1"/>
          </p:nvPr>
        </p:nvSpPr>
        <p:spPr>
          <a:xfrm>
            <a:off x="753700" y="2367559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2" hasCustomPrompt="1"/>
          </p:nvPr>
        </p:nvSpPr>
        <p:spPr>
          <a:xfrm>
            <a:off x="4639984" y="2431689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6" name="Google Shape;1036;p37"/>
          <p:cNvSpPr txBox="1">
            <a:spLocks noGrp="1"/>
          </p:cNvSpPr>
          <p:nvPr>
            <p:ph type="subTitle" idx="3"/>
          </p:nvPr>
        </p:nvSpPr>
        <p:spPr>
          <a:xfrm>
            <a:off x="4639984" y="3774367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37"/>
          <p:cNvSpPr txBox="1">
            <a:spLocks noGrp="1"/>
          </p:cNvSpPr>
          <p:nvPr>
            <p:ph type="title" idx="4" hasCustomPrompt="1"/>
          </p:nvPr>
        </p:nvSpPr>
        <p:spPr>
          <a:xfrm>
            <a:off x="8526267" y="383855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8" name="Google Shape;1038;p37"/>
          <p:cNvSpPr txBox="1">
            <a:spLocks noGrp="1"/>
          </p:cNvSpPr>
          <p:nvPr>
            <p:ph type="subTitle" idx="5"/>
          </p:nvPr>
        </p:nvSpPr>
        <p:spPr>
          <a:xfrm>
            <a:off x="8526267" y="5181175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7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Numbers and texts 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38"/>
          <p:cNvGrpSpPr/>
          <p:nvPr/>
        </p:nvGrpSpPr>
        <p:grpSpPr>
          <a:xfrm>
            <a:off x="9225800" y="-508001"/>
            <a:ext cx="3753565" cy="2486253"/>
            <a:chOff x="6919350" y="-381001"/>
            <a:chExt cx="2815174" cy="1864690"/>
          </a:xfrm>
        </p:grpSpPr>
        <p:sp>
          <p:nvSpPr>
            <p:cNvPr id="1041" name="Google Shape;1041;p38"/>
            <p:cNvSpPr/>
            <p:nvPr/>
          </p:nvSpPr>
          <p:spPr>
            <a:xfrm rot="7555030" flipH="1">
              <a:off x="8019472" y="222691"/>
              <a:ext cx="1826379" cy="657306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2" name="Google Shape;1042;p38"/>
            <p:cNvGrpSpPr/>
            <p:nvPr/>
          </p:nvGrpSpPr>
          <p:grpSpPr>
            <a:xfrm rot="10800000" flipH="1">
              <a:off x="7065982" y="-192847"/>
              <a:ext cx="2003624" cy="1153543"/>
              <a:chOff x="6806013" y="4077923"/>
              <a:chExt cx="2098475" cy="1208152"/>
            </a:xfrm>
          </p:grpSpPr>
          <p:sp>
            <p:nvSpPr>
              <p:cNvPr id="1043" name="Google Shape;1043;p38"/>
              <p:cNvSpPr/>
              <p:nvPr/>
            </p:nvSpPr>
            <p:spPr>
              <a:xfrm>
                <a:off x="6806013" y="4077923"/>
                <a:ext cx="1451257" cy="1183720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6877502" y="4199461"/>
                <a:ext cx="785069" cy="1020833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38"/>
              <p:cNvSpPr/>
              <p:nvPr/>
            </p:nvSpPr>
            <p:spPr>
              <a:xfrm flipH="1">
                <a:off x="7356904" y="4586583"/>
                <a:ext cx="3935" cy="1819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38"/>
              <p:cNvSpPr/>
              <p:nvPr/>
            </p:nvSpPr>
            <p:spPr>
              <a:xfrm>
                <a:off x="7094617" y="4834839"/>
                <a:ext cx="401090" cy="132852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38"/>
              <p:cNvSpPr/>
              <p:nvPr/>
            </p:nvSpPr>
            <p:spPr>
              <a:xfrm>
                <a:off x="7770351" y="4834843"/>
                <a:ext cx="204821" cy="37158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38"/>
              <p:cNvSpPr/>
              <p:nvPr/>
            </p:nvSpPr>
            <p:spPr>
              <a:xfrm>
                <a:off x="7878221" y="4316683"/>
                <a:ext cx="1026267" cy="969392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38"/>
              <p:cNvSpPr/>
              <p:nvPr/>
            </p:nvSpPr>
            <p:spPr>
              <a:xfrm>
                <a:off x="7920061" y="4427094"/>
                <a:ext cx="599439" cy="841807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50" name="Google Shape;1050;p38"/>
            <p:cNvSpPr/>
            <p:nvPr/>
          </p:nvSpPr>
          <p:spPr>
            <a:xfrm rot="10800000" flipH="1">
              <a:off x="6919350" y="-121115"/>
              <a:ext cx="480797" cy="363659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1" name="Google Shape;1051;p38"/>
          <p:cNvSpPr/>
          <p:nvPr/>
        </p:nvSpPr>
        <p:spPr>
          <a:xfrm rot="-576414">
            <a:off x="-640461" y="53938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8"/>
          <p:cNvSpPr txBox="1">
            <a:spLocks noGrp="1"/>
          </p:cNvSpPr>
          <p:nvPr>
            <p:ph type="title"/>
          </p:nvPr>
        </p:nvSpPr>
        <p:spPr>
          <a:xfrm>
            <a:off x="9600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3" name="Google Shape;1053;p38"/>
          <p:cNvSpPr txBox="1">
            <a:spLocks noGrp="1"/>
          </p:cNvSpPr>
          <p:nvPr>
            <p:ph type="subTitle" idx="1"/>
          </p:nvPr>
        </p:nvSpPr>
        <p:spPr>
          <a:xfrm>
            <a:off x="9600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38"/>
          <p:cNvSpPr txBox="1">
            <a:spLocks noGrp="1"/>
          </p:cNvSpPr>
          <p:nvPr>
            <p:ph type="title" idx="2"/>
          </p:nvPr>
        </p:nvSpPr>
        <p:spPr>
          <a:xfrm>
            <a:off x="45384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5" name="Google Shape;1055;p38"/>
          <p:cNvSpPr txBox="1">
            <a:spLocks noGrp="1"/>
          </p:cNvSpPr>
          <p:nvPr>
            <p:ph type="subTitle" idx="3"/>
          </p:nvPr>
        </p:nvSpPr>
        <p:spPr>
          <a:xfrm>
            <a:off x="45384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8"/>
          <p:cNvSpPr txBox="1">
            <a:spLocks noGrp="1"/>
          </p:cNvSpPr>
          <p:nvPr>
            <p:ph type="title" idx="4"/>
          </p:nvPr>
        </p:nvSpPr>
        <p:spPr>
          <a:xfrm>
            <a:off x="81168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7" name="Google Shape;1057;p38"/>
          <p:cNvSpPr txBox="1">
            <a:spLocks noGrp="1"/>
          </p:cNvSpPr>
          <p:nvPr>
            <p:ph type="subTitle" idx="5"/>
          </p:nvPr>
        </p:nvSpPr>
        <p:spPr>
          <a:xfrm>
            <a:off x="81168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38"/>
          <p:cNvSpPr txBox="1">
            <a:spLocks noGrp="1"/>
          </p:cNvSpPr>
          <p:nvPr>
            <p:ph type="title" idx="6" hasCustomPrompt="1"/>
          </p:nvPr>
        </p:nvSpPr>
        <p:spPr>
          <a:xfrm>
            <a:off x="17714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7" hasCustomPrompt="1"/>
          </p:nvPr>
        </p:nvSpPr>
        <p:spPr>
          <a:xfrm>
            <a:off x="53498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0" name="Google Shape;1060;p38"/>
          <p:cNvSpPr txBox="1">
            <a:spLocks noGrp="1"/>
          </p:cNvSpPr>
          <p:nvPr>
            <p:ph type="title" idx="8" hasCustomPrompt="1"/>
          </p:nvPr>
        </p:nvSpPr>
        <p:spPr>
          <a:xfrm>
            <a:off x="8948400" y="2602400"/>
            <a:ext cx="14520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9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866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Numbers and texts 2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9"/>
          <p:cNvSpPr/>
          <p:nvPr/>
        </p:nvSpPr>
        <p:spPr>
          <a:xfrm flipH="1">
            <a:off x="-114823" y="51010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9"/>
          <p:cNvSpPr/>
          <p:nvPr/>
        </p:nvSpPr>
        <p:spPr>
          <a:xfrm flipH="1">
            <a:off x="-278406" y="-580551"/>
            <a:ext cx="11309636" cy="2226491"/>
          </a:xfrm>
          <a:custGeom>
            <a:avLst/>
            <a:gdLst/>
            <a:ahLst/>
            <a:cxnLst/>
            <a:rect l="l" t="t" r="r" b="b"/>
            <a:pathLst>
              <a:path w="62042" h="12214" fill="none" extrusionOk="0">
                <a:moveTo>
                  <a:pt x="62042" y="6496"/>
                </a:moveTo>
                <a:cubicBezTo>
                  <a:pt x="59788" y="8104"/>
                  <a:pt x="56839" y="8352"/>
                  <a:pt x="54336" y="7159"/>
                </a:cubicBezTo>
                <a:cubicBezTo>
                  <a:pt x="51867" y="5883"/>
                  <a:pt x="50277" y="3381"/>
                  <a:pt x="50194" y="614"/>
                </a:cubicBezTo>
                <a:cubicBezTo>
                  <a:pt x="48155" y="5154"/>
                  <a:pt x="43300" y="8253"/>
                  <a:pt x="38345" y="8203"/>
                </a:cubicBezTo>
                <a:cubicBezTo>
                  <a:pt x="33374" y="8154"/>
                  <a:pt x="28585" y="4939"/>
                  <a:pt x="26663" y="365"/>
                </a:cubicBezTo>
                <a:cubicBezTo>
                  <a:pt x="24873" y="3746"/>
                  <a:pt x="22620" y="6994"/>
                  <a:pt x="19471" y="9148"/>
                </a:cubicBezTo>
                <a:cubicBezTo>
                  <a:pt x="16323" y="11285"/>
                  <a:pt x="12130" y="12213"/>
                  <a:pt x="8601" y="10772"/>
                </a:cubicBezTo>
                <a:cubicBezTo>
                  <a:pt x="6413" y="9877"/>
                  <a:pt x="4640" y="8187"/>
                  <a:pt x="3281" y="6248"/>
                </a:cubicBezTo>
                <a:cubicBezTo>
                  <a:pt x="1939" y="4326"/>
                  <a:pt x="978" y="2155"/>
                  <a:pt x="0" y="1"/>
                </a:cubicBezTo>
              </a:path>
            </a:pathLst>
          </a:custGeom>
          <a:solidFill>
            <a:schemeClr val="lt2"/>
          </a:solidFill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9"/>
          <p:cNvSpPr/>
          <p:nvPr/>
        </p:nvSpPr>
        <p:spPr>
          <a:xfrm rot="-540473">
            <a:off x="-1065526" y="43679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39"/>
          <p:cNvSpPr txBox="1">
            <a:spLocks noGrp="1"/>
          </p:cNvSpPr>
          <p:nvPr>
            <p:ph type="title" hasCustomPrompt="1"/>
          </p:nvPr>
        </p:nvSpPr>
        <p:spPr>
          <a:xfrm>
            <a:off x="1347088" y="1314067"/>
            <a:ext cx="65400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7" name="Google Shape;1067;p39"/>
          <p:cNvSpPr txBox="1">
            <a:spLocks noGrp="1"/>
          </p:cNvSpPr>
          <p:nvPr>
            <p:ph type="subTitle" idx="1"/>
          </p:nvPr>
        </p:nvSpPr>
        <p:spPr>
          <a:xfrm>
            <a:off x="1347088" y="2656799"/>
            <a:ext cx="65400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 hasCustomPrompt="1"/>
          </p:nvPr>
        </p:nvSpPr>
        <p:spPr>
          <a:xfrm>
            <a:off x="1346201" y="3549264"/>
            <a:ext cx="65408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9" name="Google Shape;1069;p39"/>
          <p:cNvSpPr txBox="1">
            <a:spLocks noGrp="1"/>
          </p:cNvSpPr>
          <p:nvPr>
            <p:ph type="subTitle" idx="3"/>
          </p:nvPr>
        </p:nvSpPr>
        <p:spPr>
          <a:xfrm>
            <a:off x="1346201" y="4891933"/>
            <a:ext cx="65408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87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0"/>
          <p:cNvSpPr/>
          <p:nvPr/>
        </p:nvSpPr>
        <p:spPr>
          <a:xfrm rot="10800000" flipH="1">
            <a:off x="-732511" y="5576759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40"/>
          <p:cNvSpPr txBox="1">
            <a:spLocks noGrp="1"/>
          </p:cNvSpPr>
          <p:nvPr>
            <p:ph type="title"/>
          </p:nvPr>
        </p:nvSpPr>
        <p:spPr>
          <a:xfrm>
            <a:off x="6749225" y="3742067"/>
            <a:ext cx="4500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3" name="Google Shape;1073;p40"/>
          <p:cNvSpPr txBox="1">
            <a:spLocks noGrp="1"/>
          </p:cNvSpPr>
          <p:nvPr>
            <p:ph type="title" idx="2" hasCustomPrompt="1"/>
          </p:nvPr>
        </p:nvSpPr>
        <p:spPr>
          <a:xfrm>
            <a:off x="6636404" y="1181433"/>
            <a:ext cx="46756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74" name="Google Shape;1074;p40"/>
          <p:cNvSpPr txBox="1">
            <a:spLocks noGrp="1"/>
          </p:cNvSpPr>
          <p:nvPr>
            <p:ph type="subTitle" idx="1"/>
          </p:nvPr>
        </p:nvSpPr>
        <p:spPr>
          <a:xfrm>
            <a:off x="5963883" y="4717100"/>
            <a:ext cx="52792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5" name="Google Shape;1075;p40"/>
          <p:cNvGrpSpPr/>
          <p:nvPr/>
        </p:nvGrpSpPr>
        <p:grpSpPr>
          <a:xfrm>
            <a:off x="495271" y="615078"/>
            <a:ext cx="6908699" cy="10485383"/>
            <a:chOff x="59525" y="470860"/>
            <a:chExt cx="4995684" cy="7581987"/>
          </a:xfrm>
        </p:grpSpPr>
        <p:sp>
          <p:nvSpPr>
            <p:cNvPr id="1076" name="Google Shape;1076;p40"/>
            <p:cNvSpPr/>
            <p:nvPr/>
          </p:nvSpPr>
          <p:spPr>
            <a:xfrm>
              <a:off x="59525" y="470860"/>
              <a:ext cx="4826029" cy="7581987"/>
            </a:xfrm>
            <a:custGeom>
              <a:avLst/>
              <a:gdLst/>
              <a:ahLst/>
              <a:cxnLst/>
              <a:rect l="l" t="t" r="r" b="b"/>
              <a:pathLst>
                <a:path w="120185" h="188818" extrusionOk="0">
                  <a:moveTo>
                    <a:pt x="37265" y="0"/>
                  </a:moveTo>
                  <a:lnTo>
                    <a:pt x="36840" y="304"/>
                  </a:lnTo>
                  <a:cubicBezTo>
                    <a:pt x="39272" y="2037"/>
                    <a:pt x="42038" y="6687"/>
                    <a:pt x="41946" y="8906"/>
                  </a:cubicBezTo>
                  <a:cubicBezTo>
                    <a:pt x="41896" y="9819"/>
                    <a:pt x="41127" y="10477"/>
                    <a:pt x="40273" y="10477"/>
                  </a:cubicBezTo>
                  <a:cubicBezTo>
                    <a:pt x="40103" y="10477"/>
                    <a:pt x="39930" y="10451"/>
                    <a:pt x="39758" y="10396"/>
                  </a:cubicBezTo>
                  <a:cubicBezTo>
                    <a:pt x="36293" y="9271"/>
                    <a:pt x="32341" y="6171"/>
                    <a:pt x="29940" y="4073"/>
                  </a:cubicBezTo>
                  <a:lnTo>
                    <a:pt x="29393" y="4651"/>
                  </a:lnTo>
                  <a:cubicBezTo>
                    <a:pt x="31946" y="7326"/>
                    <a:pt x="36141" y="10791"/>
                    <a:pt x="40001" y="11855"/>
                  </a:cubicBezTo>
                  <a:cubicBezTo>
                    <a:pt x="40913" y="12098"/>
                    <a:pt x="41399" y="13040"/>
                    <a:pt x="41156" y="13922"/>
                  </a:cubicBezTo>
                  <a:cubicBezTo>
                    <a:pt x="38876" y="21946"/>
                    <a:pt x="32493" y="24438"/>
                    <a:pt x="29910" y="29515"/>
                  </a:cubicBezTo>
                  <a:cubicBezTo>
                    <a:pt x="28785" y="31581"/>
                    <a:pt x="27296" y="36657"/>
                    <a:pt x="27478" y="41095"/>
                  </a:cubicBezTo>
                  <a:cubicBezTo>
                    <a:pt x="27630" y="45168"/>
                    <a:pt x="30882" y="57387"/>
                    <a:pt x="29788" y="58816"/>
                  </a:cubicBezTo>
                  <a:cubicBezTo>
                    <a:pt x="29380" y="59360"/>
                    <a:pt x="28930" y="59605"/>
                    <a:pt x="28447" y="59605"/>
                  </a:cubicBezTo>
                  <a:cubicBezTo>
                    <a:pt x="25159" y="59605"/>
                    <a:pt x="20349" y="48235"/>
                    <a:pt x="16718" y="42828"/>
                  </a:cubicBezTo>
                  <a:cubicBezTo>
                    <a:pt x="13922" y="38694"/>
                    <a:pt x="14256" y="35898"/>
                    <a:pt x="7690" y="30092"/>
                  </a:cubicBezTo>
                  <a:cubicBezTo>
                    <a:pt x="5836" y="28420"/>
                    <a:pt x="3374" y="26597"/>
                    <a:pt x="1095" y="25593"/>
                  </a:cubicBezTo>
                  <a:lnTo>
                    <a:pt x="730" y="25958"/>
                  </a:lnTo>
                  <a:cubicBezTo>
                    <a:pt x="2341" y="30062"/>
                    <a:pt x="6687" y="36171"/>
                    <a:pt x="9484" y="38755"/>
                  </a:cubicBezTo>
                  <a:cubicBezTo>
                    <a:pt x="13040" y="42007"/>
                    <a:pt x="15988" y="42919"/>
                    <a:pt x="19454" y="50396"/>
                  </a:cubicBezTo>
                  <a:cubicBezTo>
                    <a:pt x="20335" y="52402"/>
                    <a:pt x="21186" y="54196"/>
                    <a:pt x="22007" y="55867"/>
                  </a:cubicBezTo>
                  <a:cubicBezTo>
                    <a:pt x="26900" y="66141"/>
                    <a:pt x="27873" y="77874"/>
                    <a:pt x="24682" y="88816"/>
                  </a:cubicBezTo>
                  <a:cubicBezTo>
                    <a:pt x="23162" y="93740"/>
                    <a:pt x="20517" y="98908"/>
                    <a:pt x="18754" y="110306"/>
                  </a:cubicBezTo>
                  <a:cubicBezTo>
                    <a:pt x="15168" y="132829"/>
                    <a:pt x="0" y="166416"/>
                    <a:pt x="13587" y="185869"/>
                  </a:cubicBezTo>
                  <a:cubicBezTo>
                    <a:pt x="15025" y="187883"/>
                    <a:pt x="19508" y="188818"/>
                    <a:pt x="24342" y="188818"/>
                  </a:cubicBezTo>
                  <a:cubicBezTo>
                    <a:pt x="29214" y="188818"/>
                    <a:pt x="34442" y="187867"/>
                    <a:pt x="37265" y="186113"/>
                  </a:cubicBezTo>
                  <a:lnTo>
                    <a:pt x="37539" y="185626"/>
                  </a:lnTo>
                  <a:cubicBezTo>
                    <a:pt x="15077" y="169547"/>
                    <a:pt x="26566" y="137115"/>
                    <a:pt x="29727" y="108969"/>
                  </a:cubicBezTo>
                  <a:cubicBezTo>
                    <a:pt x="30974" y="97509"/>
                    <a:pt x="34256" y="94956"/>
                    <a:pt x="34591" y="91795"/>
                  </a:cubicBezTo>
                  <a:cubicBezTo>
                    <a:pt x="34591" y="91704"/>
                    <a:pt x="32098" y="76050"/>
                    <a:pt x="55199" y="53953"/>
                  </a:cubicBezTo>
                  <a:cubicBezTo>
                    <a:pt x="59782" y="49931"/>
                    <a:pt x="67684" y="49057"/>
                    <a:pt x="75804" y="49057"/>
                  </a:cubicBezTo>
                  <a:cubicBezTo>
                    <a:pt x="82039" y="49057"/>
                    <a:pt x="88403" y="49572"/>
                    <a:pt x="93490" y="49572"/>
                  </a:cubicBezTo>
                  <a:cubicBezTo>
                    <a:pt x="96848" y="49572"/>
                    <a:pt x="99650" y="49348"/>
                    <a:pt x="101492" y="48603"/>
                  </a:cubicBezTo>
                  <a:cubicBezTo>
                    <a:pt x="109790" y="44834"/>
                    <a:pt x="117145" y="30214"/>
                    <a:pt x="120185" y="21642"/>
                  </a:cubicBezTo>
                  <a:lnTo>
                    <a:pt x="119699" y="21429"/>
                  </a:lnTo>
                  <a:cubicBezTo>
                    <a:pt x="115565" y="28025"/>
                    <a:pt x="108695" y="38542"/>
                    <a:pt x="102434" y="43132"/>
                  </a:cubicBezTo>
                  <a:cubicBezTo>
                    <a:pt x="100292" y="44633"/>
                    <a:pt x="99110" y="45031"/>
                    <a:pt x="96795" y="45031"/>
                  </a:cubicBezTo>
                  <a:cubicBezTo>
                    <a:pt x="95266" y="45031"/>
                    <a:pt x="93243" y="44857"/>
                    <a:pt x="90124" y="44712"/>
                  </a:cubicBezTo>
                  <a:cubicBezTo>
                    <a:pt x="87603" y="44553"/>
                    <a:pt x="85073" y="44469"/>
                    <a:pt x="82544" y="44469"/>
                  </a:cubicBezTo>
                  <a:cubicBezTo>
                    <a:pt x="80255" y="44469"/>
                    <a:pt x="77967" y="44538"/>
                    <a:pt x="75686" y="44682"/>
                  </a:cubicBezTo>
                  <a:cubicBezTo>
                    <a:pt x="58390" y="45928"/>
                    <a:pt x="54044" y="52372"/>
                    <a:pt x="53710" y="52524"/>
                  </a:cubicBezTo>
                  <a:cubicBezTo>
                    <a:pt x="53071" y="53223"/>
                    <a:pt x="46870" y="60214"/>
                    <a:pt x="40943" y="66719"/>
                  </a:cubicBezTo>
                  <a:cubicBezTo>
                    <a:pt x="40404" y="67321"/>
                    <a:pt x="39824" y="67560"/>
                    <a:pt x="39246" y="67560"/>
                  </a:cubicBezTo>
                  <a:cubicBezTo>
                    <a:pt x="38715" y="67560"/>
                    <a:pt x="38186" y="67359"/>
                    <a:pt x="37691" y="67053"/>
                  </a:cubicBezTo>
                  <a:cubicBezTo>
                    <a:pt x="35928" y="65959"/>
                    <a:pt x="35016" y="63892"/>
                    <a:pt x="35411" y="61855"/>
                  </a:cubicBezTo>
                  <a:cubicBezTo>
                    <a:pt x="37934" y="47266"/>
                    <a:pt x="48725" y="35533"/>
                    <a:pt x="72433" y="22280"/>
                  </a:cubicBezTo>
                  <a:cubicBezTo>
                    <a:pt x="80032" y="18055"/>
                    <a:pt x="80488" y="12979"/>
                    <a:pt x="82433" y="7508"/>
                  </a:cubicBezTo>
                  <a:lnTo>
                    <a:pt x="82008" y="7204"/>
                  </a:lnTo>
                  <a:cubicBezTo>
                    <a:pt x="80367" y="8420"/>
                    <a:pt x="75594" y="17144"/>
                    <a:pt x="72069" y="20213"/>
                  </a:cubicBezTo>
                  <a:cubicBezTo>
                    <a:pt x="68208" y="23739"/>
                    <a:pt x="60305" y="25624"/>
                    <a:pt x="55928" y="27752"/>
                  </a:cubicBezTo>
                  <a:lnTo>
                    <a:pt x="55351" y="28025"/>
                  </a:lnTo>
                  <a:cubicBezTo>
                    <a:pt x="42988" y="32020"/>
                    <a:pt x="40333" y="46495"/>
                    <a:pt x="34015" y="46495"/>
                  </a:cubicBezTo>
                  <a:cubicBezTo>
                    <a:pt x="33699" y="46495"/>
                    <a:pt x="33375" y="46459"/>
                    <a:pt x="33040" y="46384"/>
                  </a:cubicBezTo>
                  <a:cubicBezTo>
                    <a:pt x="27660" y="45199"/>
                    <a:pt x="32949" y="28846"/>
                    <a:pt x="36202" y="24347"/>
                  </a:cubicBezTo>
                  <a:cubicBezTo>
                    <a:pt x="38512" y="20852"/>
                    <a:pt x="42159" y="17782"/>
                    <a:pt x="42980" y="13162"/>
                  </a:cubicBezTo>
                  <a:cubicBezTo>
                    <a:pt x="43071" y="12554"/>
                    <a:pt x="43527" y="12067"/>
                    <a:pt x="44104" y="11885"/>
                  </a:cubicBezTo>
                  <a:cubicBezTo>
                    <a:pt x="47630" y="10821"/>
                    <a:pt x="50396" y="7113"/>
                    <a:pt x="51886" y="3709"/>
                  </a:cubicBezTo>
                  <a:lnTo>
                    <a:pt x="51217" y="3405"/>
                  </a:lnTo>
                  <a:cubicBezTo>
                    <a:pt x="49880" y="5715"/>
                    <a:pt x="47782" y="8481"/>
                    <a:pt x="45351" y="9909"/>
                  </a:cubicBezTo>
                  <a:cubicBezTo>
                    <a:pt x="45082" y="10064"/>
                    <a:pt x="44794" y="10136"/>
                    <a:pt x="44511" y="10136"/>
                  </a:cubicBezTo>
                  <a:cubicBezTo>
                    <a:pt x="43740" y="10136"/>
                    <a:pt x="43014" y="9600"/>
                    <a:pt x="42858" y="8754"/>
                  </a:cubicBezTo>
                  <a:cubicBezTo>
                    <a:pt x="42159" y="5289"/>
                    <a:pt x="40062" y="1703"/>
                    <a:pt x="37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773564" y="1752933"/>
              <a:ext cx="277277" cy="42388"/>
            </a:xfrm>
            <a:custGeom>
              <a:avLst/>
              <a:gdLst/>
              <a:ahLst/>
              <a:cxnLst/>
              <a:rect l="l" t="t" r="r" b="b"/>
              <a:pathLst>
                <a:path w="5776" h="883" fill="none" extrusionOk="0">
                  <a:moveTo>
                    <a:pt x="1" y="396"/>
                  </a:moveTo>
                  <a:cubicBezTo>
                    <a:pt x="1946" y="669"/>
                    <a:pt x="4469" y="882"/>
                    <a:pt x="5776" y="1"/>
                  </a:cubicBezTo>
                </a:path>
              </a:pathLst>
            </a:custGeom>
            <a:noFill/>
            <a:ln w="7600" cap="flat" cmpd="sng">
              <a:solidFill>
                <a:srgbClr val="FA2F2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731325" y="1373175"/>
              <a:ext cx="2827879" cy="1819293"/>
            </a:xfrm>
            <a:custGeom>
              <a:avLst/>
              <a:gdLst/>
              <a:ahLst/>
              <a:cxnLst/>
              <a:rect l="l" t="t" r="r" b="b"/>
              <a:pathLst>
                <a:path w="58908" h="37898" extrusionOk="0">
                  <a:moveTo>
                    <a:pt x="40954" y="1"/>
                  </a:moveTo>
                  <a:cubicBezTo>
                    <a:pt x="40519" y="1"/>
                    <a:pt x="40079" y="33"/>
                    <a:pt x="39637" y="100"/>
                  </a:cubicBezTo>
                  <a:cubicBezTo>
                    <a:pt x="34804" y="830"/>
                    <a:pt x="31521" y="5419"/>
                    <a:pt x="32220" y="10283"/>
                  </a:cubicBezTo>
                  <a:lnTo>
                    <a:pt x="32889" y="15055"/>
                  </a:lnTo>
                  <a:cubicBezTo>
                    <a:pt x="33253" y="17638"/>
                    <a:pt x="31460" y="20009"/>
                    <a:pt x="28876" y="20374"/>
                  </a:cubicBezTo>
                  <a:cubicBezTo>
                    <a:pt x="28164" y="20472"/>
                    <a:pt x="27572" y="20553"/>
                    <a:pt x="27035" y="20553"/>
                  </a:cubicBezTo>
                  <a:cubicBezTo>
                    <a:pt x="25235" y="20553"/>
                    <a:pt x="24054" y="19636"/>
                    <a:pt x="21034" y="15328"/>
                  </a:cubicBezTo>
                  <a:cubicBezTo>
                    <a:pt x="18598" y="11862"/>
                    <a:pt x="15466" y="10848"/>
                    <a:pt x="12905" y="10848"/>
                  </a:cubicBezTo>
                  <a:cubicBezTo>
                    <a:pt x="11536" y="10848"/>
                    <a:pt x="10331" y="11138"/>
                    <a:pt x="9484" y="11498"/>
                  </a:cubicBezTo>
                  <a:cubicBezTo>
                    <a:pt x="4499" y="13231"/>
                    <a:pt x="2767" y="16392"/>
                    <a:pt x="1824" y="20617"/>
                  </a:cubicBezTo>
                  <a:cubicBezTo>
                    <a:pt x="791" y="25146"/>
                    <a:pt x="61" y="36727"/>
                    <a:pt x="61" y="36727"/>
                  </a:cubicBezTo>
                  <a:cubicBezTo>
                    <a:pt x="1" y="37274"/>
                    <a:pt x="365" y="37791"/>
                    <a:pt x="912" y="37882"/>
                  </a:cubicBezTo>
                  <a:cubicBezTo>
                    <a:pt x="974" y="37893"/>
                    <a:pt x="1036" y="37898"/>
                    <a:pt x="1098" y="37898"/>
                  </a:cubicBezTo>
                  <a:cubicBezTo>
                    <a:pt x="1554" y="37898"/>
                    <a:pt x="1994" y="37611"/>
                    <a:pt x="2128" y="37183"/>
                  </a:cubicBezTo>
                  <a:lnTo>
                    <a:pt x="6688" y="21590"/>
                  </a:lnTo>
                  <a:cubicBezTo>
                    <a:pt x="7843" y="18672"/>
                    <a:pt x="9788" y="17091"/>
                    <a:pt x="11490" y="16362"/>
                  </a:cubicBezTo>
                  <a:cubicBezTo>
                    <a:pt x="11703" y="16279"/>
                    <a:pt x="12224" y="16109"/>
                    <a:pt x="12904" y="16109"/>
                  </a:cubicBezTo>
                  <a:cubicBezTo>
                    <a:pt x="13973" y="16109"/>
                    <a:pt x="15436" y="16529"/>
                    <a:pt x="16718" y="18368"/>
                  </a:cubicBezTo>
                  <a:cubicBezTo>
                    <a:pt x="20784" y="24130"/>
                    <a:pt x="23254" y="25819"/>
                    <a:pt x="26949" y="25819"/>
                  </a:cubicBezTo>
                  <a:cubicBezTo>
                    <a:pt x="27756" y="25819"/>
                    <a:pt x="28622" y="25738"/>
                    <a:pt x="29576" y="25602"/>
                  </a:cubicBezTo>
                  <a:cubicBezTo>
                    <a:pt x="35047" y="24812"/>
                    <a:pt x="38846" y="19766"/>
                    <a:pt x="38086" y="14325"/>
                  </a:cubicBezTo>
                  <a:lnTo>
                    <a:pt x="37418" y="9462"/>
                  </a:lnTo>
                  <a:cubicBezTo>
                    <a:pt x="37114" y="7517"/>
                    <a:pt x="38390" y="5693"/>
                    <a:pt x="40336" y="5328"/>
                  </a:cubicBezTo>
                  <a:cubicBezTo>
                    <a:pt x="40552" y="5288"/>
                    <a:pt x="40766" y="5268"/>
                    <a:pt x="40978" y="5268"/>
                  </a:cubicBezTo>
                  <a:cubicBezTo>
                    <a:pt x="42674" y="5268"/>
                    <a:pt x="44172" y="6520"/>
                    <a:pt x="44469" y="8276"/>
                  </a:cubicBezTo>
                  <a:cubicBezTo>
                    <a:pt x="44942" y="11166"/>
                    <a:pt x="47345" y="13319"/>
                    <a:pt x="50192" y="13319"/>
                  </a:cubicBezTo>
                  <a:cubicBezTo>
                    <a:pt x="50459" y="13319"/>
                    <a:pt x="50731" y="13300"/>
                    <a:pt x="51005" y="13261"/>
                  </a:cubicBezTo>
                  <a:lnTo>
                    <a:pt x="58907" y="12137"/>
                  </a:lnTo>
                  <a:lnTo>
                    <a:pt x="58178" y="6939"/>
                  </a:lnTo>
                  <a:lnTo>
                    <a:pt x="50275" y="8033"/>
                  </a:lnTo>
                  <a:cubicBezTo>
                    <a:pt x="50243" y="8040"/>
                    <a:pt x="50211" y="8044"/>
                    <a:pt x="50180" y="8044"/>
                  </a:cubicBezTo>
                  <a:cubicBezTo>
                    <a:pt x="49941" y="8044"/>
                    <a:pt x="49724" y="7849"/>
                    <a:pt x="49698" y="7608"/>
                  </a:cubicBezTo>
                  <a:cubicBezTo>
                    <a:pt x="49062" y="3190"/>
                    <a:pt x="45267" y="1"/>
                    <a:pt x="4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rgbClr val="1A9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794066" y="1547525"/>
              <a:ext cx="3249554" cy="1645659"/>
            </a:xfrm>
            <a:custGeom>
              <a:avLst/>
              <a:gdLst/>
              <a:ahLst/>
              <a:cxnLst/>
              <a:rect l="l" t="t" r="r" b="b"/>
              <a:pathLst>
                <a:path w="67692" h="34281" extrusionOk="0">
                  <a:moveTo>
                    <a:pt x="40725" y="0"/>
                  </a:moveTo>
                  <a:cubicBezTo>
                    <a:pt x="40424" y="0"/>
                    <a:pt x="40102" y="27"/>
                    <a:pt x="39758" y="85"/>
                  </a:cubicBezTo>
                  <a:cubicBezTo>
                    <a:pt x="36506" y="632"/>
                    <a:pt x="34074" y="1453"/>
                    <a:pt x="34560" y="5465"/>
                  </a:cubicBezTo>
                  <a:cubicBezTo>
                    <a:pt x="35077" y="9477"/>
                    <a:pt x="35138" y="17107"/>
                    <a:pt x="31703" y="18930"/>
                  </a:cubicBezTo>
                  <a:cubicBezTo>
                    <a:pt x="29774" y="19945"/>
                    <a:pt x="27735" y="20477"/>
                    <a:pt x="25961" y="20477"/>
                  </a:cubicBezTo>
                  <a:cubicBezTo>
                    <a:pt x="24493" y="20477"/>
                    <a:pt x="23206" y="20113"/>
                    <a:pt x="22311" y="19356"/>
                  </a:cubicBezTo>
                  <a:cubicBezTo>
                    <a:pt x="20366" y="17715"/>
                    <a:pt x="15958" y="11879"/>
                    <a:pt x="12554" y="11058"/>
                  </a:cubicBezTo>
                  <a:cubicBezTo>
                    <a:pt x="11943" y="10911"/>
                    <a:pt x="11342" y="10835"/>
                    <a:pt x="10758" y="10835"/>
                  </a:cubicBezTo>
                  <a:cubicBezTo>
                    <a:pt x="7826" y="10835"/>
                    <a:pt x="5295" y="12768"/>
                    <a:pt x="3800" y="17532"/>
                  </a:cubicBezTo>
                  <a:cubicBezTo>
                    <a:pt x="2189" y="22730"/>
                    <a:pt x="335" y="32456"/>
                    <a:pt x="1" y="34280"/>
                  </a:cubicBezTo>
                  <a:cubicBezTo>
                    <a:pt x="396" y="34219"/>
                    <a:pt x="730" y="33946"/>
                    <a:pt x="852" y="33551"/>
                  </a:cubicBezTo>
                  <a:lnTo>
                    <a:pt x="5411" y="17988"/>
                  </a:lnTo>
                  <a:cubicBezTo>
                    <a:pt x="6536" y="15070"/>
                    <a:pt x="8511" y="13459"/>
                    <a:pt x="10214" y="12760"/>
                  </a:cubicBezTo>
                  <a:cubicBezTo>
                    <a:pt x="10426" y="12666"/>
                    <a:pt x="10939" y="12494"/>
                    <a:pt x="11612" y="12494"/>
                  </a:cubicBezTo>
                  <a:cubicBezTo>
                    <a:pt x="12676" y="12494"/>
                    <a:pt x="14138" y="12923"/>
                    <a:pt x="15442" y="14766"/>
                  </a:cubicBezTo>
                  <a:cubicBezTo>
                    <a:pt x="19482" y="20503"/>
                    <a:pt x="21967" y="22187"/>
                    <a:pt x="25668" y="22187"/>
                  </a:cubicBezTo>
                  <a:cubicBezTo>
                    <a:pt x="26477" y="22187"/>
                    <a:pt x="27344" y="22106"/>
                    <a:pt x="28299" y="21970"/>
                  </a:cubicBezTo>
                  <a:cubicBezTo>
                    <a:pt x="33740" y="21180"/>
                    <a:pt x="37539" y="16134"/>
                    <a:pt x="36779" y="10693"/>
                  </a:cubicBezTo>
                  <a:lnTo>
                    <a:pt x="36111" y="5830"/>
                  </a:lnTo>
                  <a:cubicBezTo>
                    <a:pt x="35807" y="3885"/>
                    <a:pt x="37083" y="2061"/>
                    <a:pt x="39029" y="1696"/>
                  </a:cubicBezTo>
                  <a:cubicBezTo>
                    <a:pt x="39245" y="1656"/>
                    <a:pt x="39460" y="1636"/>
                    <a:pt x="39672" y="1636"/>
                  </a:cubicBezTo>
                  <a:cubicBezTo>
                    <a:pt x="41373" y="1636"/>
                    <a:pt x="42892" y="2888"/>
                    <a:pt x="43162" y="4644"/>
                  </a:cubicBezTo>
                  <a:cubicBezTo>
                    <a:pt x="43635" y="7534"/>
                    <a:pt x="46038" y="9687"/>
                    <a:pt x="48885" y="9687"/>
                  </a:cubicBezTo>
                  <a:cubicBezTo>
                    <a:pt x="49152" y="9687"/>
                    <a:pt x="49424" y="9668"/>
                    <a:pt x="49698" y="9629"/>
                  </a:cubicBezTo>
                  <a:lnTo>
                    <a:pt x="57388" y="8535"/>
                  </a:lnTo>
                  <a:cubicBezTo>
                    <a:pt x="57786" y="8606"/>
                    <a:pt x="58157" y="8638"/>
                    <a:pt x="58502" y="8638"/>
                  </a:cubicBezTo>
                  <a:cubicBezTo>
                    <a:pt x="60812" y="8638"/>
                    <a:pt x="61941" y="7197"/>
                    <a:pt x="62312" y="6377"/>
                  </a:cubicBezTo>
                  <a:cubicBezTo>
                    <a:pt x="62707" y="5526"/>
                    <a:pt x="64591" y="6012"/>
                    <a:pt x="64531" y="5587"/>
                  </a:cubicBezTo>
                  <a:cubicBezTo>
                    <a:pt x="64478" y="5109"/>
                    <a:pt x="64332" y="4840"/>
                    <a:pt x="63022" y="4840"/>
                  </a:cubicBezTo>
                  <a:cubicBezTo>
                    <a:pt x="62831" y="4840"/>
                    <a:pt x="62616" y="4846"/>
                    <a:pt x="62373" y="4857"/>
                  </a:cubicBezTo>
                  <a:cubicBezTo>
                    <a:pt x="64105" y="4614"/>
                    <a:pt x="67692" y="3976"/>
                    <a:pt x="67540" y="2790"/>
                  </a:cubicBezTo>
                  <a:lnTo>
                    <a:pt x="67540" y="2699"/>
                  </a:lnTo>
                  <a:cubicBezTo>
                    <a:pt x="67114" y="2912"/>
                    <a:pt x="66598" y="3094"/>
                    <a:pt x="66050" y="3368"/>
                  </a:cubicBezTo>
                  <a:cubicBezTo>
                    <a:pt x="64684" y="3976"/>
                    <a:pt x="63404" y="4149"/>
                    <a:pt x="62260" y="4149"/>
                  </a:cubicBezTo>
                  <a:cubicBezTo>
                    <a:pt x="60747" y="4149"/>
                    <a:pt x="59475" y="3846"/>
                    <a:pt x="58566" y="3846"/>
                  </a:cubicBezTo>
                  <a:cubicBezTo>
                    <a:pt x="58068" y="3846"/>
                    <a:pt x="57678" y="3937"/>
                    <a:pt x="57418" y="4219"/>
                  </a:cubicBezTo>
                  <a:cubicBezTo>
                    <a:pt x="56020" y="5739"/>
                    <a:pt x="59637" y="7107"/>
                    <a:pt x="56354" y="7593"/>
                  </a:cubicBezTo>
                  <a:cubicBezTo>
                    <a:pt x="54174" y="7939"/>
                    <a:pt x="51544" y="8149"/>
                    <a:pt x="49789" y="8149"/>
                  </a:cubicBezTo>
                  <a:cubicBezTo>
                    <a:pt x="48927" y="8149"/>
                    <a:pt x="48276" y="8098"/>
                    <a:pt x="47995" y="7988"/>
                  </a:cubicBezTo>
                  <a:cubicBezTo>
                    <a:pt x="45290" y="6955"/>
                    <a:pt x="45047" y="5465"/>
                    <a:pt x="44621" y="3368"/>
                  </a:cubicBezTo>
                  <a:cubicBezTo>
                    <a:pt x="44322" y="1927"/>
                    <a:pt x="43270" y="0"/>
                    <a:pt x="40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4052787" y="1800792"/>
              <a:ext cx="199941" cy="165857"/>
            </a:xfrm>
            <a:custGeom>
              <a:avLst/>
              <a:gdLst/>
              <a:ahLst/>
              <a:cxnLst/>
              <a:rect l="l" t="t" r="r" b="b"/>
              <a:pathLst>
                <a:path w="4165" h="3455" extrusionOk="0">
                  <a:moveTo>
                    <a:pt x="2883" y="1"/>
                  </a:moveTo>
                  <a:cubicBezTo>
                    <a:pt x="2845" y="1"/>
                    <a:pt x="2806" y="3"/>
                    <a:pt x="2766" y="7"/>
                  </a:cubicBezTo>
                  <a:lnTo>
                    <a:pt x="942" y="280"/>
                  </a:lnTo>
                  <a:cubicBezTo>
                    <a:pt x="395" y="341"/>
                    <a:pt x="0" y="888"/>
                    <a:pt x="61" y="1435"/>
                  </a:cubicBezTo>
                  <a:lnTo>
                    <a:pt x="213" y="2560"/>
                  </a:lnTo>
                  <a:cubicBezTo>
                    <a:pt x="295" y="3082"/>
                    <a:pt x="725" y="3455"/>
                    <a:pt x="1233" y="3455"/>
                  </a:cubicBezTo>
                  <a:cubicBezTo>
                    <a:pt x="1287" y="3455"/>
                    <a:pt x="1342" y="3450"/>
                    <a:pt x="1398" y="3441"/>
                  </a:cubicBezTo>
                  <a:lnTo>
                    <a:pt x="3222" y="3198"/>
                  </a:lnTo>
                  <a:cubicBezTo>
                    <a:pt x="3800" y="3107"/>
                    <a:pt x="4164" y="2590"/>
                    <a:pt x="4104" y="2013"/>
                  </a:cubicBezTo>
                  <a:lnTo>
                    <a:pt x="3952" y="888"/>
                  </a:lnTo>
                  <a:cubicBezTo>
                    <a:pt x="3867" y="378"/>
                    <a:pt x="3412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3882038" y="1602873"/>
              <a:ext cx="194132" cy="200997"/>
            </a:xfrm>
            <a:custGeom>
              <a:avLst/>
              <a:gdLst/>
              <a:ahLst/>
              <a:cxnLst/>
              <a:rect l="l" t="t" r="r" b="b"/>
              <a:pathLst>
                <a:path w="4044" h="4187" extrusionOk="0">
                  <a:moveTo>
                    <a:pt x="2219" y="0"/>
                  </a:moveTo>
                  <a:cubicBezTo>
                    <a:pt x="2107" y="0"/>
                    <a:pt x="1994" y="18"/>
                    <a:pt x="1885" y="57"/>
                  </a:cubicBezTo>
                  <a:lnTo>
                    <a:pt x="821" y="452"/>
                  </a:lnTo>
                  <a:cubicBezTo>
                    <a:pt x="274" y="665"/>
                    <a:pt x="1" y="1242"/>
                    <a:pt x="214" y="1789"/>
                  </a:cubicBezTo>
                  <a:lnTo>
                    <a:pt x="852" y="3522"/>
                  </a:lnTo>
                  <a:cubicBezTo>
                    <a:pt x="1020" y="3930"/>
                    <a:pt x="1415" y="4186"/>
                    <a:pt x="1844" y="4186"/>
                  </a:cubicBezTo>
                  <a:cubicBezTo>
                    <a:pt x="1958" y="4186"/>
                    <a:pt x="2074" y="4168"/>
                    <a:pt x="2189" y="4130"/>
                  </a:cubicBezTo>
                  <a:lnTo>
                    <a:pt x="3253" y="3735"/>
                  </a:lnTo>
                  <a:cubicBezTo>
                    <a:pt x="3770" y="3522"/>
                    <a:pt x="4043" y="2944"/>
                    <a:pt x="3861" y="2397"/>
                  </a:cubicBezTo>
                  <a:lnTo>
                    <a:pt x="3223" y="665"/>
                  </a:lnTo>
                  <a:cubicBezTo>
                    <a:pt x="3055" y="257"/>
                    <a:pt x="2640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682150" y="1433756"/>
              <a:ext cx="213094" cy="178963"/>
            </a:xfrm>
            <a:custGeom>
              <a:avLst/>
              <a:gdLst/>
              <a:ahLst/>
              <a:cxnLst/>
              <a:rect l="l" t="t" r="r" b="b"/>
              <a:pathLst>
                <a:path w="4439" h="3728" extrusionOk="0">
                  <a:moveTo>
                    <a:pt x="1531" y="1"/>
                  </a:moveTo>
                  <a:cubicBezTo>
                    <a:pt x="1095" y="1"/>
                    <a:pt x="694" y="283"/>
                    <a:pt x="548" y="723"/>
                  </a:cubicBezTo>
                  <a:lnTo>
                    <a:pt x="183" y="1786"/>
                  </a:lnTo>
                  <a:cubicBezTo>
                    <a:pt x="1" y="2334"/>
                    <a:pt x="305" y="2911"/>
                    <a:pt x="852" y="3093"/>
                  </a:cubicBezTo>
                  <a:lnTo>
                    <a:pt x="2584" y="3671"/>
                  </a:lnTo>
                  <a:cubicBezTo>
                    <a:pt x="2698" y="3709"/>
                    <a:pt x="2814" y="3727"/>
                    <a:pt x="2927" y="3727"/>
                  </a:cubicBezTo>
                  <a:cubicBezTo>
                    <a:pt x="3355" y="3727"/>
                    <a:pt x="3747" y="3466"/>
                    <a:pt x="3891" y="3033"/>
                  </a:cubicBezTo>
                  <a:lnTo>
                    <a:pt x="4256" y="1969"/>
                  </a:lnTo>
                  <a:cubicBezTo>
                    <a:pt x="4438" y="1422"/>
                    <a:pt x="4134" y="814"/>
                    <a:pt x="3618" y="631"/>
                  </a:cubicBezTo>
                  <a:lnTo>
                    <a:pt x="1855" y="54"/>
                  </a:lnTo>
                  <a:cubicBezTo>
                    <a:pt x="1747" y="18"/>
                    <a:pt x="1638" y="1"/>
                    <a:pt x="1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403488" y="1479503"/>
              <a:ext cx="215974" cy="196772"/>
            </a:xfrm>
            <a:custGeom>
              <a:avLst/>
              <a:gdLst/>
              <a:ahLst/>
              <a:cxnLst/>
              <a:rect l="l" t="t" r="r" b="b"/>
              <a:pathLst>
                <a:path w="4499" h="4099" extrusionOk="0">
                  <a:moveTo>
                    <a:pt x="2618" y="0"/>
                  </a:moveTo>
                  <a:cubicBezTo>
                    <a:pt x="2393" y="0"/>
                    <a:pt x="2166" y="73"/>
                    <a:pt x="1976" y="226"/>
                  </a:cubicBezTo>
                  <a:lnTo>
                    <a:pt x="547" y="1350"/>
                  </a:lnTo>
                  <a:cubicBezTo>
                    <a:pt x="91" y="1715"/>
                    <a:pt x="0" y="2353"/>
                    <a:pt x="365" y="2809"/>
                  </a:cubicBezTo>
                  <a:lnTo>
                    <a:pt x="1064" y="3691"/>
                  </a:lnTo>
                  <a:cubicBezTo>
                    <a:pt x="1276" y="3956"/>
                    <a:pt x="1582" y="4098"/>
                    <a:pt x="1890" y="4098"/>
                  </a:cubicBezTo>
                  <a:cubicBezTo>
                    <a:pt x="2110" y="4098"/>
                    <a:pt x="2333" y="4025"/>
                    <a:pt x="2523" y="3873"/>
                  </a:cubicBezTo>
                  <a:lnTo>
                    <a:pt x="3951" y="2748"/>
                  </a:lnTo>
                  <a:cubicBezTo>
                    <a:pt x="4407" y="2384"/>
                    <a:pt x="4499" y="1745"/>
                    <a:pt x="4134" y="1289"/>
                  </a:cubicBezTo>
                  <a:lnTo>
                    <a:pt x="3435" y="408"/>
                  </a:lnTo>
                  <a:cubicBezTo>
                    <a:pt x="3240" y="142"/>
                    <a:pt x="2932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3323226" y="1735363"/>
              <a:ext cx="160529" cy="189860"/>
            </a:xfrm>
            <a:custGeom>
              <a:avLst/>
              <a:gdLst/>
              <a:ahLst/>
              <a:cxnLst/>
              <a:rect l="l" t="t" r="r" b="b"/>
              <a:pathLst>
                <a:path w="3344" h="3955" extrusionOk="0">
                  <a:moveTo>
                    <a:pt x="2216" y="0"/>
                  </a:moveTo>
                  <a:cubicBezTo>
                    <a:pt x="2197" y="0"/>
                    <a:pt x="2178" y="1"/>
                    <a:pt x="2158" y="2"/>
                  </a:cubicBezTo>
                  <a:lnTo>
                    <a:pt x="1034" y="32"/>
                  </a:lnTo>
                  <a:cubicBezTo>
                    <a:pt x="456" y="63"/>
                    <a:pt x="0" y="549"/>
                    <a:pt x="31" y="1127"/>
                  </a:cubicBezTo>
                  <a:lnTo>
                    <a:pt x="122" y="2950"/>
                  </a:lnTo>
                  <a:cubicBezTo>
                    <a:pt x="151" y="3510"/>
                    <a:pt x="608" y="3955"/>
                    <a:pt x="1162" y="3955"/>
                  </a:cubicBezTo>
                  <a:cubicBezTo>
                    <a:pt x="1180" y="3955"/>
                    <a:pt x="1198" y="3954"/>
                    <a:pt x="1216" y="3953"/>
                  </a:cubicBezTo>
                  <a:lnTo>
                    <a:pt x="2341" y="3893"/>
                  </a:lnTo>
                  <a:cubicBezTo>
                    <a:pt x="2918" y="3862"/>
                    <a:pt x="3344" y="3376"/>
                    <a:pt x="3313" y="2829"/>
                  </a:cubicBezTo>
                  <a:lnTo>
                    <a:pt x="3253" y="975"/>
                  </a:lnTo>
                  <a:cubicBezTo>
                    <a:pt x="3223" y="417"/>
                    <a:pt x="2768" y="0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3358221" y="2028666"/>
              <a:ext cx="160577" cy="189860"/>
            </a:xfrm>
            <a:custGeom>
              <a:avLst/>
              <a:gdLst/>
              <a:ahLst/>
              <a:cxnLst/>
              <a:rect l="l" t="t" r="r" b="b"/>
              <a:pathLst>
                <a:path w="3345" h="3955" extrusionOk="0">
                  <a:moveTo>
                    <a:pt x="2183" y="0"/>
                  </a:moveTo>
                  <a:cubicBezTo>
                    <a:pt x="2165" y="0"/>
                    <a:pt x="2147" y="1"/>
                    <a:pt x="2128" y="1"/>
                  </a:cubicBezTo>
                  <a:lnTo>
                    <a:pt x="1004" y="62"/>
                  </a:lnTo>
                  <a:cubicBezTo>
                    <a:pt x="426" y="93"/>
                    <a:pt x="1" y="579"/>
                    <a:pt x="31" y="1126"/>
                  </a:cubicBezTo>
                  <a:lnTo>
                    <a:pt x="122" y="2980"/>
                  </a:lnTo>
                  <a:cubicBezTo>
                    <a:pt x="152" y="3538"/>
                    <a:pt x="578" y="3954"/>
                    <a:pt x="1128" y="3954"/>
                  </a:cubicBezTo>
                  <a:cubicBezTo>
                    <a:pt x="1147" y="3954"/>
                    <a:pt x="1167" y="3954"/>
                    <a:pt x="1186" y="3953"/>
                  </a:cubicBezTo>
                  <a:lnTo>
                    <a:pt x="2311" y="3923"/>
                  </a:lnTo>
                  <a:cubicBezTo>
                    <a:pt x="2888" y="3892"/>
                    <a:pt x="3344" y="3406"/>
                    <a:pt x="3314" y="2828"/>
                  </a:cubicBezTo>
                  <a:lnTo>
                    <a:pt x="3223" y="1005"/>
                  </a:lnTo>
                  <a:cubicBezTo>
                    <a:pt x="3193" y="445"/>
                    <a:pt x="2736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224002" y="2275838"/>
              <a:ext cx="210166" cy="200325"/>
            </a:xfrm>
            <a:custGeom>
              <a:avLst/>
              <a:gdLst/>
              <a:ahLst/>
              <a:cxnLst/>
              <a:rect l="l" t="t" r="r" b="b"/>
              <a:pathLst>
                <a:path w="4378" h="4173" extrusionOk="0">
                  <a:moveTo>
                    <a:pt x="2405" y="1"/>
                  </a:moveTo>
                  <a:cubicBezTo>
                    <a:pt x="2138" y="1"/>
                    <a:pt x="1873" y="107"/>
                    <a:pt x="1672" y="324"/>
                  </a:cubicBezTo>
                  <a:lnTo>
                    <a:pt x="395" y="1631"/>
                  </a:lnTo>
                  <a:cubicBezTo>
                    <a:pt x="0" y="2056"/>
                    <a:pt x="0" y="2725"/>
                    <a:pt x="426" y="3120"/>
                  </a:cubicBezTo>
                  <a:lnTo>
                    <a:pt x="1247" y="3880"/>
                  </a:lnTo>
                  <a:cubicBezTo>
                    <a:pt x="1440" y="4074"/>
                    <a:pt x="1700" y="4173"/>
                    <a:pt x="1961" y="4173"/>
                  </a:cubicBezTo>
                  <a:cubicBezTo>
                    <a:pt x="2232" y="4173"/>
                    <a:pt x="2504" y="4066"/>
                    <a:pt x="2706" y="3850"/>
                  </a:cubicBezTo>
                  <a:lnTo>
                    <a:pt x="3982" y="2543"/>
                  </a:lnTo>
                  <a:cubicBezTo>
                    <a:pt x="4377" y="2117"/>
                    <a:pt x="4347" y="1479"/>
                    <a:pt x="3952" y="1084"/>
                  </a:cubicBezTo>
                  <a:lnTo>
                    <a:pt x="3131" y="293"/>
                  </a:lnTo>
                  <a:cubicBezTo>
                    <a:pt x="2922" y="99"/>
                    <a:pt x="2662" y="1"/>
                    <a:pt x="2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2888408" y="2399064"/>
              <a:ext cx="198501" cy="162593"/>
            </a:xfrm>
            <a:custGeom>
              <a:avLst/>
              <a:gdLst/>
              <a:ahLst/>
              <a:cxnLst/>
              <a:rect l="l" t="t" r="r" b="b"/>
              <a:pathLst>
                <a:path w="4135" h="3387" extrusionOk="0">
                  <a:moveTo>
                    <a:pt x="1203" y="0"/>
                  </a:moveTo>
                  <a:cubicBezTo>
                    <a:pt x="696" y="0"/>
                    <a:pt x="240" y="406"/>
                    <a:pt x="183" y="918"/>
                  </a:cubicBezTo>
                  <a:lnTo>
                    <a:pt x="61" y="2042"/>
                  </a:lnTo>
                  <a:cubicBezTo>
                    <a:pt x="0" y="2620"/>
                    <a:pt x="426" y="3137"/>
                    <a:pt x="973" y="3197"/>
                  </a:cubicBezTo>
                  <a:lnTo>
                    <a:pt x="2797" y="3380"/>
                  </a:lnTo>
                  <a:cubicBezTo>
                    <a:pt x="2836" y="3384"/>
                    <a:pt x="2875" y="3386"/>
                    <a:pt x="2914" y="3386"/>
                  </a:cubicBezTo>
                  <a:cubicBezTo>
                    <a:pt x="3442" y="3386"/>
                    <a:pt x="3895" y="3006"/>
                    <a:pt x="3952" y="2468"/>
                  </a:cubicBezTo>
                  <a:lnTo>
                    <a:pt x="4073" y="1343"/>
                  </a:lnTo>
                  <a:cubicBezTo>
                    <a:pt x="4134" y="766"/>
                    <a:pt x="3709" y="249"/>
                    <a:pt x="3131" y="188"/>
                  </a:cubicBezTo>
                  <a:lnTo>
                    <a:pt x="1307" y="6"/>
                  </a:lnTo>
                  <a:cubicBezTo>
                    <a:pt x="1272" y="2"/>
                    <a:pt x="1237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2634516" y="2209209"/>
              <a:ext cx="210166" cy="201429"/>
            </a:xfrm>
            <a:custGeom>
              <a:avLst/>
              <a:gdLst/>
              <a:ahLst/>
              <a:cxnLst/>
              <a:rect l="l" t="t" r="r" b="b"/>
              <a:pathLst>
                <a:path w="4378" h="4196" extrusionOk="0">
                  <a:moveTo>
                    <a:pt x="1988" y="0"/>
                  </a:moveTo>
                  <a:cubicBezTo>
                    <a:pt x="1746" y="0"/>
                    <a:pt x="1504" y="84"/>
                    <a:pt x="1307" y="253"/>
                  </a:cubicBezTo>
                  <a:lnTo>
                    <a:pt x="456" y="1013"/>
                  </a:lnTo>
                  <a:cubicBezTo>
                    <a:pt x="31" y="1377"/>
                    <a:pt x="0" y="2046"/>
                    <a:pt x="365" y="2472"/>
                  </a:cubicBezTo>
                  <a:lnTo>
                    <a:pt x="1581" y="3839"/>
                  </a:lnTo>
                  <a:cubicBezTo>
                    <a:pt x="1797" y="4072"/>
                    <a:pt x="2085" y="4195"/>
                    <a:pt x="2372" y="4195"/>
                  </a:cubicBezTo>
                  <a:cubicBezTo>
                    <a:pt x="2610" y="4195"/>
                    <a:pt x="2847" y="4110"/>
                    <a:pt x="3040" y="3931"/>
                  </a:cubicBezTo>
                  <a:lnTo>
                    <a:pt x="3891" y="3171"/>
                  </a:lnTo>
                  <a:cubicBezTo>
                    <a:pt x="4317" y="2806"/>
                    <a:pt x="4377" y="2137"/>
                    <a:pt x="3982" y="1712"/>
                  </a:cubicBezTo>
                  <a:lnTo>
                    <a:pt x="2766" y="344"/>
                  </a:lnTo>
                  <a:cubicBezTo>
                    <a:pt x="2554" y="115"/>
                    <a:pt x="2270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2447733" y="1990695"/>
              <a:ext cx="210166" cy="201957"/>
            </a:xfrm>
            <a:custGeom>
              <a:avLst/>
              <a:gdLst/>
              <a:ahLst/>
              <a:cxnLst/>
              <a:rect l="l" t="t" r="r" b="b"/>
              <a:pathLst>
                <a:path w="4378" h="4207" extrusionOk="0">
                  <a:moveTo>
                    <a:pt x="2003" y="1"/>
                  </a:moveTo>
                  <a:cubicBezTo>
                    <a:pt x="1755" y="1"/>
                    <a:pt x="1505" y="92"/>
                    <a:pt x="1308" y="276"/>
                  </a:cubicBezTo>
                  <a:lnTo>
                    <a:pt x="457" y="1005"/>
                  </a:lnTo>
                  <a:cubicBezTo>
                    <a:pt x="31" y="1400"/>
                    <a:pt x="1" y="2039"/>
                    <a:pt x="366" y="2495"/>
                  </a:cubicBezTo>
                  <a:lnTo>
                    <a:pt x="1581" y="3862"/>
                  </a:lnTo>
                  <a:cubicBezTo>
                    <a:pt x="1794" y="4092"/>
                    <a:pt x="2077" y="4206"/>
                    <a:pt x="2365" y="4206"/>
                  </a:cubicBezTo>
                  <a:cubicBezTo>
                    <a:pt x="2611" y="4206"/>
                    <a:pt x="2860" y="4122"/>
                    <a:pt x="3071" y="3954"/>
                  </a:cubicBezTo>
                  <a:lnTo>
                    <a:pt x="3891" y="3194"/>
                  </a:lnTo>
                  <a:cubicBezTo>
                    <a:pt x="4317" y="2799"/>
                    <a:pt x="4378" y="2160"/>
                    <a:pt x="3983" y="1735"/>
                  </a:cubicBezTo>
                  <a:lnTo>
                    <a:pt x="2767" y="367"/>
                  </a:lnTo>
                  <a:cubicBezTo>
                    <a:pt x="2571" y="123"/>
                    <a:pt x="2289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2173440" y="1923922"/>
              <a:ext cx="208726" cy="173730"/>
            </a:xfrm>
            <a:custGeom>
              <a:avLst/>
              <a:gdLst/>
              <a:ahLst/>
              <a:cxnLst/>
              <a:rect l="l" t="t" r="r" b="b"/>
              <a:pathLst>
                <a:path w="4348" h="3619" extrusionOk="0">
                  <a:moveTo>
                    <a:pt x="2903" y="0"/>
                  </a:moveTo>
                  <a:cubicBezTo>
                    <a:pt x="2827" y="0"/>
                    <a:pt x="2751" y="9"/>
                    <a:pt x="2675" y="25"/>
                  </a:cubicBezTo>
                  <a:lnTo>
                    <a:pt x="882" y="481"/>
                  </a:lnTo>
                  <a:cubicBezTo>
                    <a:pt x="335" y="633"/>
                    <a:pt x="0" y="1211"/>
                    <a:pt x="152" y="1758"/>
                  </a:cubicBezTo>
                  <a:lnTo>
                    <a:pt x="426" y="2852"/>
                  </a:lnTo>
                  <a:cubicBezTo>
                    <a:pt x="553" y="3310"/>
                    <a:pt x="956" y="3618"/>
                    <a:pt x="1423" y="3618"/>
                  </a:cubicBezTo>
                  <a:cubicBezTo>
                    <a:pt x="1514" y="3618"/>
                    <a:pt x="1608" y="3607"/>
                    <a:pt x="1703" y="3582"/>
                  </a:cubicBezTo>
                  <a:lnTo>
                    <a:pt x="3466" y="3126"/>
                  </a:lnTo>
                  <a:cubicBezTo>
                    <a:pt x="4013" y="3004"/>
                    <a:pt x="4347" y="2427"/>
                    <a:pt x="4225" y="1880"/>
                  </a:cubicBezTo>
                  <a:lnTo>
                    <a:pt x="3921" y="785"/>
                  </a:lnTo>
                  <a:cubicBezTo>
                    <a:pt x="3817" y="314"/>
                    <a:pt x="3374" y="0"/>
                    <a:pt x="2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916620" y="2065629"/>
              <a:ext cx="210166" cy="202005"/>
            </a:xfrm>
            <a:custGeom>
              <a:avLst/>
              <a:gdLst/>
              <a:ahLst/>
              <a:cxnLst/>
              <a:rect l="l" t="t" r="r" b="b"/>
              <a:pathLst>
                <a:path w="4378" h="4208" extrusionOk="0">
                  <a:moveTo>
                    <a:pt x="2347" y="0"/>
                  </a:moveTo>
                  <a:cubicBezTo>
                    <a:pt x="2055" y="0"/>
                    <a:pt x="1767" y="124"/>
                    <a:pt x="1551" y="356"/>
                  </a:cubicBezTo>
                  <a:lnTo>
                    <a:pt x="366" y="1754"/>
                  </a:lnTo>
                  <a:cubicBezTo>
                    <a:pt x="1" y="2210"/>
                    <a:pt x="62" y="2849"/>
                    <a:pt x="487" y="3213"/>
                  </a:cubicBezTo>
                  <a:lnTo>
                    <a:pt x="1338" y="3943"/>
                  </a:lnTo>
                  <a:cubicBezTo>
                    <a:pt x="1531" y="4122"/>
                    <a:pt x="1775" y="4208"/>
                    <a:pt x="2017" y="4208"/>
                  </a:cubicBezTo>
                  <a:cubicBezTo>
                    <a:pt x="2308" y="4208"/>
                    <a:pt x="2598" y="4084"/>
                    <a:pt x="2797" y="3852"/>
                  </a:cubicBezTo>
                  <a:lnTo>
                    <a:pt x="3983" y="2453"/>
                  </a:lnTo>
                  <a:cubicBezTo>
                    <a:pt x="4378" y="1997"/>
                    <a:pt x="4317" y="1359"/>
                    <a:pt x="3891" y="994"/>
                  </a:cubicBezTo>
                  <a:lnTo>
                    <a:pt x="3040" y="265"/>
                  </a:lnTo>
                  <a:cubicBezTo>
                    <a:pt x="2833" y="86"/>
                    <a:pt x="2589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865544" y="2376166"/>
              <a:ext cx="148912" cy="157264"/>
            </a:xfrm>
            <a:custGeom>
              <a:avLst/>
              <a:gdLst/>
              <a:ahLst/>
              <a:cxnLst/>
              <a:rect l="l" t="t" r="r" b="b"/>
              <a:pathLst>
                <a:path w="3102" h="3276" extrusionOk="0">
                  <a:moveTo>
                    <a:pt x="1481" y="0"/>
                  </a:moveTo>
                  <a:cubicBezTo>
                    <a:pt x="1003" y="0"/>
                    <a:pt x="586" y="290"/>
                    <a:pt x="457" y="757"/>
                  </a:cubicBezTo>
                  <a:lnTo>
                    <a:pt x="153" y="1820"/>
                  </a:lnTo>
                  <a:cubicBezTo>
                    <a:pt x="1" y="2398"/>
                    <a:pt x="335" y="2945"/>
                    <a:pt x="882" y="3097"/>
                  </a:cubicBezTo>
                  <a:lnTo>
                    <a:pt x="1399" y="3249"/>
                  </a:lnTo>
                  <a:cubicBezTo>
                    <a:pt x="1480" y="3267"/>
                    <a:pt x="1561" y="3276"/>
                    <a:pt x="1642" y="3276"/>
                  </a:cubicBezTo>
                  <a:cubicBezTo>
                    <a:pt x="2107" y="3276"/>
                    <a:pt x="2546" y="2986"/>
                    <a:pt x="2676" y="2519"/>
                  </a:cubicBezTo>
                  <a:lnTo>
                    <a:pt x="2949" y="1456"/>
                  </a:lnTo>
                  <a:cubicBezTo>
                    <a:pt x="3101" y="908"/>
                    <a:pt x="2797" y="331"/>
                    <a:pt x="2220" y="179"/>
                  </a:cubicBezTo>
                  <a:lnTo>
                    <a:pt x="1733" y="27"/>
                  </a:lnTo>
                  <a:cubicBezTo>
                    <a:pt x="1648" y="9"/>
                    <a:pt x="156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814516" y="2629962"/>
              <a:ext cx="103643" cy="119532"/>
            </a:xfrm>
            <a:custGeom>
              <a:avLst/>
              <a:gdLst/>
              <a:ahLst/>
              <a:cxnLst/>
              <a:rect l="l" t="t" r="r" b="b"/>
              <a:pathLst>
                <a:path w="2159" h="2490" extrusionOk="0">
                  <a:moveTo>
                    <a:pt x="1197" y="0"/>
                  </a:moveTo>
                  <a:cubicBezTo>
                    <a:pt x="796" y="0"/>
                    <a:pt x="437" y="259"/>
                    <a:pt x="334" y="667"/>
                  </a:cubicBezTo>
                  <a:lnTo>
                    <a:pt x="122" y="1366"/>
                  </a:lnTo>
                  <a:cubicBezTo>
                    <a:pt x="0" y="1853"/>
                    <a:pt x="274" y="2339"/>
                    <a:pt x="760" y="2460"/>
                  </a:cubicBezTo>
                  <a:cubicBezTo>
                    <a:pt x="833" y="2480"/>
                    <a:pt x="907" y="2489"/>
                    <a:pt x="981" y="2489"/>
                  </a:cubicBezTo>
                  <a:cubicBezTo>
                    <a:pt x="1364" y="2489"/>
                    <a:pt x="1727" y="2235"/>
                    <a:pt x="1854" y="1853"/>
                  </a:cubicBezTo>
                  <a:lnTo>
                    <a:pt x="2037" y="1123"/>
                  </a:lnTo>
                  <a:cubicBezTo>
                    <a:pt x="2158" y="667"/>
                    <a:pt x="1885" y="181"/>
                    <a:pt x="1429" y="29"/>
                  </a:cubicBezTo>
                  <a:cubicBezTo>
                    <a:pt x="1351" y="9"/>
                    <a:pt x="127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347070" y="1894496"/>
              <a:ext cx="173682" cy="77768"/>
            </a:xfrm>
            <a:custGeom>
              <a:avLst/>
              <a:gdLst/>
              <a:ahLst/>
              <a:cxnLst/>
              <a:rect l="l" t="t" r="r" b="b"/>
              <a:pathLst>
                <a:path w="3618" h="1620" extrusionOk="0">
                  <a:moveTo>
                    <a:pt x="1" y="0"/>
                  </a:moveTo>
                  <a:cubicBezTo>
                    <a:pt x="61" y="152"/>
                    <a:pt x="183" y="304"/>
                    <a:pt x="335" y="395"/>
                  </a:cubicBezTo>
                  <a:lnTo>
                    <a:pt x="1855" y="1429"/>
                  </a:lnTo>
                  <a:cubicBezTo>
                    <a:pt x="2031" y="1558"/>
                    <a:pt x="2234" y="1619"/>
                    <a:pt x="2437" y="1619"/>
                  </a:cubicBezTo>
                  <a:cubicBezTo>
                    <a:pt x="2759" y="1619"/>
                    <a:pt x="3078" y="1465"/>
                    <a:pt x="3283" y="1186"/>
                  </a:cubicBezTo>
                  <a:lnTo>
                    <a:pt x="3618" y="699"/>
                  </a:lnTo>
                  <a:cubicBezTo>
                    <a:pt x="2463" y="213"/>
                    <a:pt x="121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3008033" y="2326386"/>
              <a:ext cx="188276" cy="97450"/>
            </a:xfrm>
            <a:custGeom>
              <a:avLst/>
              <a:gdLst/>
              <a:ahLst/>
              <a:cxnLst/>
              <a:rect l="l" t="t" r="r" b="b"/>
              <a:pathLst>
                <a:path w="3922" h="2030" extrusionOk="0">
                  <a:moveTo>
                    <a:pt x="3922" y="0"/>
                  </a:moveTo>
                  <a:cubicBezTo>
                    <a:pt x="3405" y="274"/>
                    <a:pt x="2858" y="456"/>
                    <a:pt x="2280" y="517"/>
                  </a:cubicBezTo>
                  <a:cubicBezTo>
                    <a:pt x="1647" y="644"/>
                    <a:pt x="1014" y="707"/>
                    <a:pt x="381" y="707"/>
                  </a:cubicBezTo>
                  <a:cubicBezTo>
                    <a:pt x="254" y="707"/>
                    <a:pt x="127" y="704"/>
                    <a:pt x="1" y="699"/>
                  </a:cubicBezTo>
                  <a:lnTo>
                    <a:pt x="1" y="699"/>
                  </a:lnTo>
                  <a:cubicBezTo>
                    <a:pt x="31" y="730"/>
                    <a:pt x="92" y="760"/>
                    <a:pt x="122" y="790"/>
                  </a:cubicBezTo>
                  <a:lnTo>
                    <a:pt x="1642" y="1854"/>
                  </a:lnTo>
                  <a:cubicBezTo>
                    <a:pt x="1818" y="1971"/>
                    <a:pt x="2024" y="2030"/>
                    <a:pt x="2230" y="2030"/>
                  </a:cubicBezTo>
                  <a:cubicBezTo>
                    <a:pt x="2559" y="2030"/>
                    <a:pt x="2884" y="1880"/>
                    <a:pt x="3071" y="1581"/>
                  </a:cubicBezTo>
                  <a:lnTo>
                    <a:pt x="3739" y="638"/>
                  </a:lnTo>
                  <a:cubicBezTo>
                    <a:pt x="3861" y="456"/>
                    <a:pt x="3922" y="213"/>
                    <a:pt x="3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820324" y="2219866"/>
              <a:ext cx="81753" cy="143055"/>
            </a:xfrm>
            <a:custGeom>
              <a:avLst/>
              <a:gdLst/>
              <a:ahLst/>
              <a:cxnLst/>
              <a:rect l="l" t="t" r="r" b="b"/>
              <a:pathLst>
                <a:path w="1703" h="2980" extrusionOk="0">
                  <a:moveTo>
                    <a:pt x="913" y="0"/>
                  </a:moveTo>
                  <a:cubicBezTo>
                    <a:pt x="517" y="973"/>
                    <a:pt x="213" y="1976"/>
                    <a:pt x="1" y="2979"/>
                  </a:cubicBezTo>
                  <a:cubicBezTo>
                    <a:pt x="305" y="2949"/>
                    <a:pt x="578" y="2797"/>
                    <a:pt x="761" y="2554"/>
                  </a:cubicBezTo>
                  <a:lnTo>
                    <a:pt x="1399" y="1611"/>
                  </a:lnTo>
                  <a:cubicBezTo>
                    <a:pt x="1703" y="1125"/>
                    <a:pt x="1612" y="487"/>
                    <a:pt x="1125" y="152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3282375" y="1585159"/>
              <a:ext cx="87561" cy="137198"/>
            </a:xfrm>
            <a:custGeom>
              <a:avLst/>
              <a:gdLst/>
              <a:ahLst/>
              <a:cxnLst/>
              <a:rect l="l" t="t" r="r" b="b"/>
              <a:pathLst>
                <a:path w="1824" h="2858" extrusionOk="0">
                  <a:moveTo>
                    <a:pt x="1064" y="0"/>
                  </a:moveTo>
                  <a:cubicBezTo>
                    <a:pt x="547" y="882"/>
                    <a:pt x="183" y="1854"/>
                    <a:pt x="0" y="2857"/>
                  </a:cubicBezTo>
                  <a:cubicBezTo>
                    <a:pt x="91" y="2827"/>
                    <a:pt x="183" y="2797"/>
                    <a:pt x="274" y="2736"/>
                  </a:cubicBezTo>
                  <a:lnTo>
                    <a:pt x="1216" y="2098"/>
                  </a:lnTo>
                  <a:cubicBezTo>
                    <a:pt x="1702" y="1794"/>
                    <a:pt x="1824" y="1155"/>
                    <a:pt x="1520" y="669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3542075" y="1373559"/>
              <a:ext cx="163457" cy="80744"/>
            </a:xfrm>
            <a:custGeom>
              <a:avLst/>
              <a:gdLst/>
              <a:ahLst/>
              <a:cxnLst/>
              <a:rect l="l" t="t" r="r" b="b"/>
              <a:pathLst>
                <a:path w="3405" h="1682" extrusionOk="0">
                  <a:moveTo>
                    <a:pt x="3405" y="1"/>
                  </a:moveTo>
                  <a:cubicBezTo>
                    <a:pt x="2919" y="1"/>
                    <a:pt x="2402" y="31"/>
                    <a:pt x="1916" y="92"/>
                  </a:cubicBezTo>
                  <a:cubicBezTo>
                    <a:pt x="1247" y="183"/>
                    <a:pt x="609" y="366"/>
                    <a:pt x="1" y="609"/>
                  </a:cubicBezTo>
                  <a:cubicBezTo>
                    <a:pt x="122" y="822"/>
                    <a:pt x="274" y="974"/>
                    <a:pt x="457" y="1065"/>
                  </a:cubicBezTo>
                  <a:lnTo>
                    <a:pt x="1490" y="1581"/>
                  </a:lnTo>
                  <a:cubicBezTo>
                    <a:pt x="1626" y="1649"/>
                    <a:pt x="1774" y="1682"/>
                    <a:pt x="1922" y="1682"/>
                  </a:cubicBezTo>
                  <a:cubicBezTo>
                    <a:pt x="2302" y="1682"/>
                    <a:pt x="2683" y="1467"/>
                    <a:pt x="2858" y="1095"/>
                  </a:cubicBezTo>
                  <a:lnTo>
                    <a:pt x="3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3114" y="1445084"/>
              <a:ext cx="109499" cy="109547"/>
            </a:xfrm>
            <a:custGeom>
              <a:avLst/>
              <a:gdLst/>
              <a:ahLst/>
              <a:cxnLst/>
              <a:rect l="l" t="t" r="r" b="b"/>
              <a:pathLst>
                <a:path w="2281" h="2282" extrusionOk="0">
                  <a:moveTo>
                    <a:pt x="1" y="0"/>
                  </a:moveTo>
                  <a:lnTo>
                    <a:pt x="61" y="1307"/>
                  </a:lnTo>
                  <a:cubicBezTo>
                    <a:pt x="91" y="1865"/>
                    <a:pt x="546" y="2281"/>
                    <a:pt x="1098" y="2281"/>
                  </a:cubicBezTo>
                  <a:cubicBezTo>
                    <a:pt x="1117" y="2281"/>
                    <a:pt x="1136" y="2281"/>
                    <a:pt x="1156" y="2280"/>
                  </a:cubicBezTo>
                  <a:lnTo>
                    <a:pt x="2280" y="2250"/>
                  </a:lnTo>
                  <a:lnTo>
                    <a:pt x="2280" y="2219"/>
                  </a:lnTo>
                  <a:cubicBezTo>
                    <a:pt x="1642" y="1368"/>
                    <a:pt x="882" y="60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6075" cap="flat" cmpd="sng">
              <a:solidFill>
                <a:srgbClr val="01681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668484" y="1717890"/>
              <a:ext cx="81801" cy="39460"/>
            </a:xfrm>
            <a:custGeom>
              <a:avLst/>
              <a:gdLst/>
              <a:ahLst/>
              <a:cxnLst/>
              <a:rect l="l" t="t" r="r" b="b"/>
              <a:pathLst>
                <a:path w="1704" h="822" extrusionOk="0">
                  <a:moveTo>
                    <a:pt x="964" y="0"/>
                  </a:moveTo>
                  <a:cubicBezTo>
                    <a:pt x="957" y="0"/>
                    <a:pt x="950" y="1"/>
                    <a:pt x="943" y="1"/>
                  </a:cubicBezTo>
                  <a:cubicBezTo>
                    <a:pt x="670" y="62"/>
                    <a:pt x="1308" y="670"/>
                    <a:pt x="1308" y="670"/>
                  </a:cubicBezTo>
                  <a:cubicBezTo>
                    <a:pt x="1004" y="518"/>
                    <a:pt x="670" y="366"/>
                    <a:pt x="305" y="305"/>
                  </a:cubicBezTo>
                  <a:cubicBezTo>
                    <a:pt x="288" y="302"/>
                    <a:pt x="273" y="301"/>
                    <a:pt x="260" y="301"/>
                  </a:cubicBezTo>
                  <a:cubicBezTo>
                    <a:pt x="1" y="301"/>
                    <a:pt x="281" y="822"/>
                    <a:pt x="396" y="822"/>
                  </a:cubicBezTo>
                  <a:lnTo>
                    <a:pt x="1703" y="640"/>
                  </a:lnTo>
                  <a:lnTo>
                    <a:pt x="1582" y="640"/>
                  </a:lnTo>
                  <a:cubicBezTo>
                    <a:pt x="1582" y="640"/>
                    <a:pt x="1262" y="0"/>
                    <a:pt x="964" y="0"/>
                  </a:cubicBezTo>
                  <a:close/>
                </a:path>
              </a:pathLst>
            </a:custGeom>
            <a:solidFill>
              <a:srgbClr val="27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772124" y="1747124"/>
              <a:ext cx="283085" cy="43781"/>
            </a:xfrm>
            <a:custGeom>
              <a:avLst/>
              <a:gdLst/>
              <a:ahLst/>
              <a:cxnLst/>
              <a:rect l="l" t="t" r="r" b="b"/>
              <a:pathLst>
                <a:path w="5897" h="912" extrusionOk="0">
                  <a:moveTo>
                    <a:pt x="5715" y="0"/>
                  </a:moveTo>
                  <a:cubicBezTo>
                    <a:pt x="5048" y="455"/>
                    <a:pt x="3999" y="606"/>
                    <a:pt x="2888" y="606"/>
                  </a:cubicBezTo>
                  <a:cubicBezTo>
                    <a:pt x="1922" y="606"/>
                    <a:pt x="909" y="492"/>
                    <a:pt x="61" y="365"/>
                  </a:cubicBezTo>
                  <a:lnTo>
                    <a:pt x="0" y="669"/>
                  </a:lnTo>
                  <a:cubicBezTo>
                    <a:pt x="973" y="821"/>
                    <a:pt x="1946" y="912"/>
                    <a:pt x="2918" y="912"/>
                  </a:cubicBezTo>
                  <a:cubicBezTo>
                    <a:pt x="4073" y="912"/>
                    <a:pt x="5167" y="760"/>
                    <a:pt x="5897" y="243"/>
                  </a:cubicBezTo>
                  <a:lnTo>
                    <a:pt x="5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140298" y="1706273"/>
              <a:ext cx="420284" cy="305600"/>
            </a:xfrm>
            <a:custGeom>
              <a:avLst/>
              <a:gdLst/>
              <a:ahLst/>
              <a:cxnLst/>
              <a:rect l="l" t="t" r="r" b="b"/>
              <a:pathLst>
                <a:path w="8755" h="6366" extrusionOk="0">
                  <a:moveTo>
                    <a:pt x="8025" y="0"/>
                  </a:moveTo>
                  <a:lnTo>
                    <a:pt x="122" y="1125"/>
                  </a:lnTo>
                  <a:lnTo>
                    <a:pt x="1" y="1125"/>
                  </a:lnTo>
                  <a:lnTo>
                    <a:pt x="1" y="6353"/>
                  </a:lnTo>
                  <a:cubicBezTo>
                    <a:pt x="81" y="6362"/>
                    <a:pt x="164" y="6365"/>
                    <a:pt x="248" y="6365"/>
                  </a:cubicBezTo>
                  <a:cubicBezTo>
                    <a:pt x="450" y="6365"/>
                    <a:pt x="658" y="6344"/>
                    <a:pt x="852" y="6322"/>
                  </a:cubicBezTo>
                  <a:lnTo>
                    <a:pt x="8755" y="519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141786" y="1677087"/>
              <a:ext cx="901774" cy="334787"/>
            </a:xfrm>
            <a:custGeom>
              <a:avLst/>
              <a:gdLst/>
              <a:ahLst/>
              <a:cxnLst/>
              <a:rect l="l" t="t" r="r" b="b"/>
              <a:pathLst>
                <a:path w="18785" h="6974" extrusionOk="0">
                  <a:moveTo>
                    <a:pt x="18633" y="0"/>
                  </a:moveTo>
                  <a:cubicBezTo>
                    <a:pt x="18207" y="213"/>
                    <a:pt x="17691" y="395"/>
                    <a:pt x="17143" y="669"/>
                  </a:cubicBezTo>
                  <a:cubicBezTo>
                    <a:pt x="15767" y="1277"/>
                    <a:pt x="14483" y="1450"/>
                    <a:pt x="13340" y="1450"/>
                  </a:cubicBezTo>
                  <a:cubicBezTo>
                    <a:pt x="11826" y="1450"/>
                    <a:pt x="10560" y="1147"/>
                    <a:pt x="9655" y="1147"/>
                  </a:cubicBezTo>
                  <a:cubicBezTo>
                    <a:pt x="9159" y="1147"/>
                    <a:pt x="8771" y="1238"/>
                    <a:pt x="8511" y="1520"/>
                  </a:cubicBezTo>
                  <a:cubicBezTo>
                    <a:pt x="7113" y="3040"/>
                    <a:pt x="10730" y="4438"/>
                    <a:pt x="7447" y="4924"/>
                  </a:cubicBezTo>
                  <a:cubicBezTo>
                    <a:pt x="5298" y="5243"/>
                    <a:pt x="3125" y="5422"/>
                    <a:pt x="950" y="5422"/>
                  </a:cubicBezTo>
                  <a:cubicBezTo>
                    <a:pt x="633" y="5422"/>
                    <a:pt x="317" y="5418"/>
                    <a:pt x="0" y="5411"/>
                  </a:cubicBezTo>
                  <a:lnTo>
                    <a:pt x="0" y="6961"/>
                  </a:lnTo>
                  <a:cubicBezTo>
                    <a:pt x="80" y="6970"/>
                    <a:pt x="160" y="6973"/>
                    <a:pt x="241" y="6973"/>
                  </a:cubicBezTo>
                  <a:cubicBezTo>
                    <a:pt x="434" y="6973"/>
                    <a:pt x="627" y="6952"/>
                    <a:pt x="821" y="6930"/>
                  </a:cubicBezTo>
                  <a:lnTo>
                    <a:pt x="8511" y="5836"/>
                  </a:lnTo>
                  <a:cubicBezTo>
                    <a:pt x="8906" y="5907"/>
                    <a:pt x="9273" y="5939"/>
                    <a:pt x="9615" y="5939"/>
                  </a:cubicBezTo>
                  <a:cubicBezTo>
                    <a:pt x="11905" y="5939"/>
                    <a:pt x="13038" y="4498"/>
                    <a:pt x="13435" y="3678"/>
                  </a:cubicBezTo>
                  <a:cubicBezTo>
                    <a:pt x="13830" y="2827"/>
                    <a:pt x="15715" y="3313"/>
                    <a:pt x="15654" y="2888"/>
                  </a:cubicBezTo>
                  <a:cubicBezTo>
                    <a:pt x="15599" y="2395"/>
                    <a:pt x="15446" y="2149"/>
                    <a:pt x="14020" y="2149"/>
                  </a:cubicBezTo>
                  <a:cubicBezTo>
                    <a:pt x="13862" y="2149"/>
                    <a:pt x="13687" y="2152"/>
                    <a:pt x="13496" y="2158"/>
                  </a:cubicBezTo>
                  <a:cubicBezTo>
                    <a:pt x="15198" y="1915"/>
                    <a:pt x="18785" y="1277"/>
                    <a:pt x="18633" y="91"/>
                  </a:cubicBezTo>
                  <a:lnTo>
                    <a:pt x="186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140298" y="1801945"/>
              <a:ext cx="112428" cy="162641"/>
            </a:xfrm>
            <a:custGeom>
              <a:avLst/>
              <a:gdLst/>
              <a:ahLst/>
              <a:cxnLst/>
              <a:rect l="l" t="t" r="r" b="b"/>
              <a:pathLst>
                <a:path w="2342" h="3388" extrusionOk="0">
                  <a:moveTo>
                    <a:pt x="1109" y="0"/>
                  </a:moveTo>
                  <a:cubicBezTo>
                    <a:pt x="1054" y="0"/>
                    <a:pt x="999" y="4"/>
                    <a:pt x="943" y="13"/>
                  </a:cubicBezTo>
                  <a:lnTo>
                    <a:pt x="1" y="135"/>
                  </a:lnTo>
                  <a:lnTo>
                    <a:pt x="1" y="3387"/>
                  </a:lnTo>
                  <a:lnTo>
                    <a:pt x="1399" y="3174"/>
                  </a:lnTo>
                  <a:cubicBezTo>
                    <a:pt x="1946" y="3083"/>
                    <a:pt x="2341" y="2566"/>
                    <a:pt x="2281" y="1989"/>
                  </a:cubicBezTo>
                  <a:lnTo>
                    <a:pt x="2129" y="895"/>
                  </a:lnTo>
                  <a:cubicBezTo>
                    <a:pt x="2046" y="373"/>
                    <a:pt x="1617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0"/>
            <p:cNvSpPr/>
            <p:nvPr/>
          </p:nvSpPr>
          <p:spPr>
            <a:xfrm rot="648155">
              <a:off x="1155120" y="3027422"/>
              <a:ext cx="725270" cy="875576"/>
            </a:xfrm>
            <a:custGeom>
              <a:avLst/>
              <a:gdLst/>
              <a:ahLst/>
              <a:cxnLst/>
              <a:rect l="l" t="t" r="r" b="b"/>
              <a:pathLst>
                <a:path w="15108" h="18239" extrusionOk="0">
                  <a:moveTo>
                    <a:pt x="13344" y="1"/>
                  </a:moveTo>
                  <a:cubicBezTo>
                    <a:pt x="12554" y="1399"/>
                    <a:pt x="11824" y="2828"/>
                    <a:pt x="11186" y="4317"/>
                  </a:cubicBezTo>
                  <a:cubicBezTo>
                    <a:pt x="10244" y="6475"/>
                    <a:pt x="8359" y="8056"/>
                    <a:pt x="6049" y="8572"/>
                  </a:cubicBezTo>
                  <a:cubicBezTo>
                    <a:pt x="0" y="10122"/>
                    <a:pt x="365" y="18238"/>
                    <a:pt x="365" y="18238"/>
                  </a:cubicBezTo>
                  <a:cubicBezTo>
                    <a:pt x="2918" y="9180"/>
                    <a:pt x="12645" y="12189"/>
                    <a:pt x="13982" y="6931"/>
                  </a:cubicBezTo>
                  <a:cubicBezTo>
                    <a:pt x="15107" y="2584"/>
                    <a:pt x="13344" y="1"/>
                    <a:pt x="13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0"/>
            <p:cNvSpPr/>
            <p:nvPr/>
          </p:nvSpPr>
          <p:spPr>
            <a:xfrm rot="648155">
              <a:off x="1172351" y="3029051"/>
              <a:ext cx="707748" cy="877016"/>
            </a:xfrm>
            <a:custGeom>
              <a:avLst/>
              <a:gdLst/>
              <a:ahLst/>
              <a:cxnLst/>
              <a:rect l="l" t="t" r="r" b="b"/>
              <a:pathLst>
                <a:path w="14743" h="18269" extrusionOk="0">
                  <a:moveTo>
                    <a:pt x="12979" y="1"/>
                  </a:moveTo>
                  <a:cubicBezTo>
                    <a:pt x="12766" y="366"/>
                    <a:pt x="12554" y="761"/>
                    <a:pt x="12371" y="1125"/>
                  </a:cubicBezTo>
                  <a:cubicBezTo>
                    <a:pt x="13009" y="2706"/>
                    <a:pt x="12705" y="4864"/>
                    <a:pt x="12098" y="6323"/>
                  </a:cubicBezTo>
                  <a:cubicBezTo>
                    <a:pt x="11216" y="8420"/>
                    <a:pt x="9271" y="9271"/>
                    <a:pt x="7204" y="9940"/>
                  </a:cubicBezTo>
                  <a:cubicBezTo>
                    <a:pt x="4651" y="10761"/>
                    <a:pt x="2432" y="11673"/>
                    <a:pt x="1216" y="14104"/>
                  </a:cubicBezTo>
                  <a:cubicBezTo>
                    <a:pt x="578" y="15411"/>
                    <a:pt x="182" y="16840"/>
                    <a:pt x="0" y="18269"/>
                  </a:cubicBezTo>
                  <a:cubicBezTo>
                    <a:pt x="2553" y="9211"/>
                    <a:pt x="12280" y="12189"/>
                    <a:pt x="13617" y="6961"/>
                  </a:cubicBezTo>
                  <a:cubicBezTo>
                    <a:pt x="14742" y="2584"/>
                    <a:pt x="12979" y="1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0"/>
            <p:cNvSpPr/>
            <p:nvPr/>
          </p:nvSpPr>
          <p:spPr>
            <a:xfrm rot="648155">
              <a:off x="1722577" y="3227832"/>
              <a:ext cx="119726" cy="152370"/>
            </a:xfrm>
            <a:custGeom>
              <a:avLst/>
              <a:gdLst/>
              <a:ahLst/>
              <a:cxnLst/>
              <a:rect l="l" t="t" r="r" b="b"/>
              <a:pathLst>
                <a:path w="2494" h="3174" extrusionOk="0">
                  <a:moveTo>
                    <a:pt x="1199" y="1"/>
                  </a:moveTo>
                  <a:cubicBezTo>
                    <a:pt x="904" y="1"/>
                    <a:pt x="650" y="196"/>
                    <a:pt x="548" y="478"/>
                  </a:cubicBezTo>
                  <a:lnTo>
                    <a:pt x="92" y="2180"/>
                  </a:lnTo>
                  <a:cubicBezTo>
                    <a:pt x="1" y="2514"/>
                    <a:pt x="214" y="2879"/>
                    <a:pt x="548" y="2970"/>
                  </a:cubicBezTo>
                  <a:lnTo>
                    <a:pt x="1125" y="3152"/>
                  </a:lnTo>
                  <a:cubicBezTo>
                    <a:pt x="1182" y="3167"/>
                    <a:pt x="1239" y="3173"/>
                    <a:pt x="1295" y="3173"/>
                  </a:cubicBezTo>
                  <a:cubicBezTo>
                    <a:pt x="1597" y="3173"/>
                    <a:pt x="1869" y="2974"/>
                    <a:pt x="1946" y="2666"/>
                  </a:cubicBezTo>
                  <a:lnTo>
                    <a:pt x="2402" y="994"/>
                  </a:lnTo>
                  <a:cubicBezTo>
                    <a:pt x="2493" y="630"/>
                    <a:pt x="2311" y="265"/>
                    <a:pt x="1946" y="174"/>
                  </a:cubicBezTo>
                  <a:lnTo>
                    <a:pt x="1369" y="22"/>
                  </a:lnTo>
                  <a:cubicBezTo>
                    <a:pt x="1311" y="7"/>
                    <a:pt x="1254" y="1"/>
                    <a:pt x="1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711775" y="2928875"/>
              <a:ext cx="193100" cy="287950"/>
            </a:xfrm>
            <a:custGeom>
              <a:avLst/>
              <a:gdLst/>
              <a:ahLst/>
              <a:cxnLst/>
              <a:rect l="l" t="t" r="r" b="b"/>
              <a:pathLst>
                <a:path w="7724" h="11518" extrusionOk="0">
                  <a:moveTo>
                    <a:pt x="0" y="8530"/>
                  </a:moveTo>
                  <a:lnTo>
                    <a:pt x="7724" y="0"/>
                  </a:lnTo>
                  <a:lnTo>
                    <a:pt x="6405" y="6341"/>
                  </a:lnTo>
                  <a:lnTo>
                    <a:pt x="2374" y="11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1117" name="Google Shape;1117;p40"/>
          <p:cNvSpPr/>
          <p:nvPr/>
        </p:nvSpPr>
        <p:spPr>
          <a:xfrm flipH="1">
            <a:off x="-459218" y="5195518"/>
            <a:ext cx="1816009" cy="213495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40"/>
          <p:cNvSpPr/>
          <p:nvPr/>
        </p:nvSpPr>
        <p:spPr>
          <a:xfrm flipH="1">
            <a:off x="-245706" y="5234101"/>
            <a:ext cx="1567113" cy="19738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40"/>
          <p:cNvSpPr/>
          <p:nvPr/>
        </p:nvSpPr>
        <p:spPr>
          <a:xfrm rot="2440178" flipH="1">
            <a:off x="221836" y="6006073"/>
            <a:ext cx="1425261" cy="1675585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40"/>
          <p:cNvSpPr/>
          <p:nvPr/>
        </p:nvSpPr>
        <p:spPr>
          <a:xfrm rot="2440133" flipH="1">
            <a:off x="393994" y="6089873"/>
            <a:ext cx="1229925" cy="1549116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3055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41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123" name="Google Shape;1123;p41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1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1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1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1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1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41"/>
          <p:cNvSpPr/>
          <p:nvPr/>
        </p:nvSpPr>
        <p:spPr>
          <a:xfrm>
            <a:off x="10057671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41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1" name="Google Shape;1131;p41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2" name="Google Shape;1132;p41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3" name="Google Shape;1133;p41"/>
          <p:cNvGrpSpPr/>
          <p:nvPr/>
        </p:nvGrpSpPr>
        <p:grpSpPr>
          <a:xfrm>
            <a:off x="8583803" y="2098344"/>
            <a:ext cx="3452261" cy="4796160"/>
            <a:chOff x="6583060" y="1574579"/>
            <a:chExt cx="2568901" cy="3568925"/>
          </a:xfrm>
        </p:grpSpPr>
        <p:sp>
          <p:nvSpPr>
            <p:cNvPr id="1134" name="Google Shape;1134;p41"/>
            <p:cNvSpPr/>
            <p:nvPr/>
          </p:nvSpPr>
          <p:spPr>
            <a:xfrm>
              <a:off x="6671229" y="1574579"/>
              <a:ext cx="885662" cy="1721707"/>
            </a:xfrm>
            <a:custGeom>
              <a:avLst/>
              <a:gdLst/>
              <a:ahLst/>
              <a:cxnLst/>
              <a:rect l="l" t="t" r="r" b="b"/>
              <a:pathLst>
                <a:path w="19849" h="38586" extrusionOk="0">
                  <a:moveTo>
                    <a:pt x="12196" y="1"/>
                  </a:moveTo>
                  <a:cubicBezTo>
                    <a:pt x="11780" y="1"/>
                    <a:pt x="11339" y="36"/>
                    <a:pt x="10882" y="105"/>
                  </a:cubicBezTo>
                  <a:cubicBezTo>
                    <a:pt x="8633" y="409"/>
                    <a:pt x="6657" y="1807"/>
                    <a:pt x="5563" y="3813"/>
                  </a:cubicBezTo>
                  <a:cubicBezTo>
                    <a:pt x="3188" y="7471"/>
                    <a:pt x="4773" y="8013"/>
                    <a:pt x="5920" y="8013"/>
                  </a:cubicBezTo>
                  <a:cubicBezTo>
                    <a:pt x="6403" y="8013"/>
                    <a:pt x="6809" y="7917"/>
                    <a:pt x="6809" y="7917"/>
                  </a:cubicBezTo>
                  <a:cubicBezTo>
                    <a:pt x="6809" y="7917"/>
                    <a:pt x="12098" y="8038"/>
                    <a:pt x="11277" y="10865"/>
                  </a:cubicBezTo>
                  <a:cubicBezTo>
                    <a:pt x="10426" y="13692"/>
                    <a:pt x="1824" y="22598"/>
                    <a:pt x="2037" y="31260"/>
                  </a:cubicBezTo>
                  <a:cubicBezTo>
                    <a:pt x="2219" y="38099"/>
                    <a:pt x="17934" y="38586"/>
                    <a:pt x="17934" y="38586"/>
                  </a:cubicBezTo>
                  <a:lnTo>
                    <a:pt x="19849" y="30348"/>
                  </a:lnTo>
                  <a:lnTo>
                    <a:pt x="19849" y="30348"/>
                  </a:lnTo>
                  <a:cubicBezTo>
                    <a:pt x="19848" y="30349"/>
                    <a:pt x="16547" y="32272"/>
                    <a:pt x="12401" y="32272"/>
                  </a:cubicBezTo>
                  <a:cubicBezTo>
                    <a:pt x="10513" y="32272"/>
                    <a:pt x="8450" y="31873"/>
                    <a:pt x="6444" y="30713"/>
                  </a:cubicBezTo>
                  <a:cubicBezTo>
                    <a:pt x="0" y="27035"/>
                    <a:pt x="12949" y="12719"/>
                    <a:pt x="15137" y="7005"/>
                  </a:cubicBezTo>
                  <a:cubicBezTo>
                    <a:pt x="17093" y="1968"/>
                    <a:pt x="15294" y="1"/>
                    <a:pt x="12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7384611" y="4017607"/>
              <a:ext cx="101778" cy="140062"/>
            </a:xfrm>
            <a:custGeom>
              <a:avLst/>
              <a:gdLst/>
              <a:ahLst/>
              <a:cxnLst/>
              <a:rect l="l" t="t" r="r" b="b"/>
              <a:pathLst>
                <a:path w="2281" h="3139" extrusionOk="0">
                  <a:moveTo>
                    <a:pt x="1234" y="0"/>
                  </a:moveTo>
                  <a:cubicBezTo>
                    <a:pt x="684" y="0"/>
                    <a:pt x="179" y="648"/>
                    <a:pt x="92" y="1463"/>
                  </a:cubicBezTo>
                  <a:cubicBezTo>
                    <a:pt x="0" y="2314"/>
                    <a:pt x="395" y="3074"/>
                    <a:pt x="973" y="3135"/>
                  </a:cubicBezTo>
                  <a:cubicBezTo>
                    <a:pt x="998" y="3138"/>
                    <a:pt x="1024" y="3139"/>
                    <a:pt x="1049" y="3139"/>
                  </a:cubicBezTo>
                  <a:cubicBezTo>
                    <a:pt x="1598" y="3139"/>
                    <a:pt x="2102" y="2518"/>
                    <a:pt x="2189" y="1676"/>
                  </a:cubicBezTo>
                  <a:cubicBezTo>
                    <a:pt x="2280" y="825"/>
                    <a:pt x="1885" y="95"/>
                    <a:pt x="1307" y="4"/>
                  </a:cubicBezTo>
                  <a:cubicBezTo>
                    <a:pt x="1283" y="2"/>
                    <a:pt x="1259" y="0"/>
                    <a:pt x="1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7418523" y="3437281"/>
              <a:ext cx="953485" cy="995561"/>
            </a:xfrm>
            <a:custGeom>
              <a:avLst/>
              <a:gdLst/>
              <a:ahLst/>
              <a:cxnLst/>
              <a:rect l="l" t="t" r="r" b="b"/>
              <a:pathLst>
                <a:path w="21369" h="22312" fill="none" extrusionOk="0">
                  <a:moveTo>
                    <a:pt x="9484" y="1"/>
                  </a:moveTo>
                  <a:lnTo>
                    <a:pt x="0" y="14955"/>
                  </a:lnTo>
                  <a:lnTo>
                    <a:pt x="21368" y="22311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7933882" y="3499704"/>
              <a:ext cx="173661" cy="1643801"/>
            </a:xfrm>
            <a:custGeom>
              <a:avLst/>
              <a:gdLst/>
              <a:ahLst/>
              <a:cxnLst/>
              <a:rect l="l" t="t" r="r" b="b"/>
              <a:pathLst>
                <a:path w="3892" h="36840" fill="none" extrusionOk="0">
                  <a:moveTo>
                    <a:pt x="3891" y="0"/>
                  </a:moveTo>
                  <a:lnTo>
                    <a:pt x="1" y="36839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7970515" y="4188545"/>
              <a:ext cx="105839" cy="207795"/>
            </a:xfrm>
            <a:custGeom>
              <a:avLst/>
              <a:gdLst/>
              <a:ahLst/>
              <a:cxnLst/>
              <a:rect l="l" t="t" r="r" b="b"/>
              <a:pathLst>
                <a:path w="2372" h="4657" extrusionOk="0">
                  <a:moveTo>
                    <a:pt x="1379" y="0"/>
                  </a:moveTo>
                  <a:cubicBezTo>
                    <a:pt x="818" y="0"/>
                    <a:pt x="270" y="982"/>
                    <a:pt x="152" y="2222"/>
                  </a:cubicBezTo>
                  <a:cubicBezTo>
                    <a:pt x="0" y="3498"/>
                    <a:pt x="365" y="4562"/>
                    <a:pt x="943" y="4653"/>
                  </a:cubicBezTo>
                  <a:cubicBezTo>
                    <a:pt x="959" y="4655"/>
                    <a:pt x="976" y="4656"/>
                    <a:pt x="993" y="4656"/>
                  </a:cubicBezTo>
                  <a:cubicBezTo>
                    <a:pt x="1553" y="4656"/>
                    <a:pt x="2101" y="3674"/>
                    <a:pt x="2219" y="2435"/>
                  </a:cubicBezTo>
                  <a:cubicBezTo>
                    <a:pt x="2371" y="1158"/>
                    <a:pt x="2006" y="94"/>
                    <a:pt x="1429" y="3"/>
                  </a:cubicBezTo>
                  <a:cubicBezTo>
                    <a:pt x="1412" y="1"/>
                    <a:pt x="1396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346640" y="2759460"/>
              <a:ext cx="1447160" cy="808648"/>
            </a:xfrm>
            <a:custGeom>
              <a:avLst/>
              <a:gdLst/>
              <a:ahLst/>
              <a:cxnLst/>
              <a:rect l="l" t="t" r="r" b="b"/>
              <a:pathLst>
                <a:path w="32433" h="18123" extrusionOk="0">
                  <a:moveTo>
                    <a:pt x="12978" y="1"/>
                  </a:moveTo>
                  <a:cubicBezTo>
                    <a:pt x="6366" y="1"/>
                    <a:pt x="953" y="3184"/>
                    <a:pt x="487" y="7654"/>
                  </a:cubicBezTo>
                  <a:cubicBezTo>
                    <a:pt x="0" y="12639"/>
                    <a:pt x="5684" y="17289"/>
                    <a:pt x="13283" y="18079"/>
                  </a:cubicBezTo>
                  <a:cubicBezTo>
                    <a:pt x="13552" y="18108"/>
                    <a:pt x="13826" y="18122"/>
                    <a:pt x="14104" y="18122"/>
                  </a:cubicBezTo>
                  <a:cubicBezTo>
                    <a:pt x="21685" y="18122"/>
                    <a:pt x="32432" y="7714"/>
                    <a:pt x="32432" y="7714"/>
                  </a:cubicBezTo>
                  <a:cubicBezTo>
                    <a:pt x="32432" y="7714"/>
                    <a:pt x="28481" y="1514"/>
                    <a:pt x="15168" y="116"/>
                  </a:cubicBezTo>
                  <a:cubicBezTo>
                    <a:pt x="14427" y="38"/>
                    <a:pt x="13696" y="1"/>
                    <a:pt x="1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7008912" y="1742305"/>
              <a:ext cx="51581" cy="30074"/>
            </a:xfrm>
            <a:custGeom>
              <a:avLst/>
              <a:gdLst/>
              <a:ahLst/>
              <a:cxnLst/>
              <a:rect l="l" t="t" r="r" b="b"/>
              <a:pathLst>
                <a:path w="1156" h="674" extrusionOk="0">
                  <a:moveTo>
                    <a:pt x="713" y="0"/>
                  </a:moveTo>
                  <a:cubicBezTo>
                    <a:pt x="642" y="0"/>
                    <a:pt x="566" y="8"/>
                    <a:pt x="487" y="24"/>
                  </a:cubicBezTo>
                  <a:cubicBezTo>
                    <a:pt x="214" y="115"/>
                    <a:pt x="1" y="328"/>
                    <a:pt x="62" y="480"/>
                  </a:cubicBezTo>
                  <a:cubicBezTo>
                    <a:pt x="104" y="606"/>
                    <a:pt x="247" y="674"/>
                    <a:pt x="422" y="674"/>
                  </a:cubicBezTo>
                  <a:cubicBezTo>
                    <a:pt x="500" y="674"/>
                    <a:pt x="585" y="660"/>
                    <a:pt x="669" y="632"/>
                  </a:cubicBezTo>
                  <a:cubicBezTo>
                    <a:pt x="973" y="571"/>
                    <a:pt x="1156" y="358"/>
                    <a:pt x="1095" y="176"/>
                  </a:cubicBezTo>
                  <a:cubicBezTo>
                    <a:pt x="1072" y="63"/>
                    <a:pt x="916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8171215" y="4412448"/>
              <a:ext cx="215693" cy="191241"/>
            </a:xfrm>
            <a:custGeom>
              <a:avLst/>
              <a:gdLst/>
              <a:ahLst/>
              <a:cxnLst/>
              <a:rect l="l" t="t" r="r" b="b"/>
              <a:pathLst>
                <a:path w="4834" h="4286" extrusionOk="0">
                  <a:moveTo>
                    <a:pt x="4591" y="0"/>
                  </a:moveTo>
                  <a:lnTo>
                    <a:pt x="1" y="2310"/>
                  </a:lnTo>
                  <a:cubicBezTo>
                    <a:pt x="1" y="2310"/>
                    <a:pt x="1977" y="2675"/>
                    <a:pt x="2068" y="4286"/>
                  </a:cubicBezTo>
                  <a:cubicBezTo>
                    <a:pt x="2068" y="4286"/>
                    <a:pt x="2681" y="2881"/>
                    <a:pt x="3876" y="2881"/>
                  </a:cubicBezTo>
                  <a:cubicBezTo>
                    <a:pt x="4162" y="2881"/>
                    <a:pt x="4481" y="2962"/>
                    <a:pt x="4834" y="3161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7482240" y="3003085"/>
              <a:ext cx="1099348" cy="434108"/>
            </a:xfrm>
            <a:custGeom>
              <a:avLst/>
              <a:gdLst/>
              <a:ahLst/>
              <a:cxnLst/>
              <a:rect l="l" t="t" r="r" b="b"/>
              <a:pathLst>
                <a:path w="24638" h="9729" extrusionOk="0">
                  <a:moveTo>
                    <a:pt x="14067" y="0"/>
                  </a:moveTo>
                  <a:cubicBezTo>
                    <a:pt x="13668" y="0"/>
                    <a:pt x="13191" y="103"/>
                    <a:pt x="12706" y="248"/>
                  </a:cubicBezTo>
                  <a:cubicBezTo>
                    <a:pt x="10639" y="917"/>
                    <a:pt x="8512" y="1343"/>
                    <a:pt x="6354" y="1525"/>
                  </a:cubicBezTo>
                  <a:cubicBezTo>
                    <a:pt x="3405" y="1768"/>
                    <a:pt x="1" y="2498"/>
                    <a:pt x="882" y="4625"/>
                  </a:cubicBezTo>
                  <a:cubicBezTo>
                    <a:pt x="1786" y="6827"/>
                    <a:pt x="6208" y="9728"/>
                    <a:pt x="11661" y="9728"/>
                  </a:cubicBezTo>
                  <a:cubicBezTo>
                    <a:pt x="15014" y="9728"/>
                    <a:pt x="18758" y="8631"/>
                    <a:pt x="22311" y="5598"/>
                  </a:cubicBezTo>
                  <a:cubicBezTo>
                    <a:pt x="22311" y="5598"/>
                    <a:pt x="24637" y="3505"/>
                    <a:pt x="23606" y="3505"/>
                  </a:cubicBezTo>
                  <a:cubicBezTo>
                    <a:pt x="23293" y="3505"/>
                    <a:pt x="22671" y="3697"/>
                    <a:pt x="21582" y="4200"/>
                  </a:cubicBezTo>
                  <a:cubicBezTo>
                    <a:pt x="20943" y="4473"/>
                    <a:pt x="20305" y="4747"/>
                    <a:pt x="19667" y="4990"/>
                  </a:cubicBezTo>
                  <a:lnTo>
                    <a:pt x="17509" y="5841"/>
                  </a:lnTo>
                  <a:cubicBezTo>
                    <a:pt x="17509" y="5841"/>
                    <a:pt x="23497" y="2893"/>
                    <a:pt x="21825" y="1525"/>
                  </a:cubicBezTo>
                  <a:cubicBezTo>
                    <a:pt x="21742" y="1457"/>
                    <a:pt x="21623" y="1426"/>
                    <a:pt x="21474" y="1426"/>
                  </a:cubicBezTo>
                  <a:cubicBezTo>
                    <a:pt x="20407" y="1426"/>
                    <a:pt x="17811" y="3025"/>
                    <a:pt x="16105" y="4159"/>
                  </a:cubicBezTo>
                  <a:lnTo>
                    <a:pt x="16105" y="4159"/>
                  </a:lnTo>
                  <a:cubicBezTo>
                    <a:pt x="17483" y="3145"/>
                    <a:pt x="19184" y="1699"/>
                    <a:pt x="18755" y="1008"/>
                  </a:cubicBezTo>
                  <a:cubicBezTo>
                    <a:pt x="18641" y="821"/>
                    <a:pt x="18388" y="742"/>
                    <a:pt x="18042" y="742"/>
                  </a:cubicBezTo>
                  <a:cubicBezTo>
                    <a:pt x="16862" y="742"/>
                    <a:pt x="14613" y="1658"/>
                    <a:pt x="13227" y="2277"/>
                  </a:cubicBezTo>
                  <a:lnTo>
                    <a:pt x="13227" y="2277"/>
                  </a:lnTo>
                  <a:cubicBezTo>
                    <a:pt x="14250" y="1741"/>
                    <a:pt x="15477" y="917"/>
                    <a:pt x="14895" y="279"/>
                  </a:cubicBezTo>
                  <a:cubicBezTo>
                    <a:pt x="14710" y="80"/>
                    <a:pt x="14418" y="0"/>
                    <a:pt x="14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6583060" y="1744715"/>
              <a:ext cx="538474" cy="553377"/>
            </a:xfrm>
            <a:custGeom>
              <a:avLst/>
              <a:gdLst/>
              <a:ahLst/>
              <a:cxnLst/>
              <a:rect l="l" t="t" r="r" b="b"/>
              <a:pathLst>
                <a:path w="12068" h="12402" extrusionOk="0">
                  <a:moveTo>
                    <a:pt x="7539" y="0"/>
                  </a:moveTo>
                  <a:cubicBezTo>
                    <a:pt x="7539" y="0"/>
                    <a:pt x="2007" y="973"/>
                    <a:pt x="1004" y="4863"/>
                  </a:cubicBezTo>
                  <a:cubicBezTo>
                    <a:pt x="0" y="8754"/>
                    <a:pt x="1794" y="12402"/>
                    <a:pt x="1794" y="12402"/>
                  </a:cubicBezTo>
                  <a:cubicBezTo>
                    <a:pt x="1794" y="12402"/>
                    <a:pt x="4529" y="4924"/>
                    <a:pt x="8754" y="4104"/>
                  </a:cubicBezTo>
                  <a:cubicBezTo>
                    <a:pt x="8785" y="4104"/>
                    <a:pt x="12068" y="2189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6584399" y="1967145"/>
              <a:ext cx="187226" cy="330947"/>
            </a:xfrm>
            <a:custGeom>
              <a:avLst/>
              <a:gdLst/>
              <a:ahLst/>
              <a:cxnLst/>
              <a:rect l="l" t="t" r="r" b="b"/>
              <a:pathLst>
                <a:path w="4196" h="7417" extrusionOk="0">
                  <a:moveTo>
                    <a:pt x="943" y="0"/>
                  </a:moveTo>
                  <a:lnTo>
                    <a:pt x="943" y="0"/>
                  </a:lnTo>
                  <a:cubicBezTo>
                    <a:pt x="1" y="3830"/>
                    <a:pt x="1764" y="7417"/>
                    <a:pt x="1764" y="7417"/>
                  </a:cubicBezTo>
                  <a:cubicBezTo>
                    <a:pt x="2402" y="5775"/>
                    <a:pt x="3223" y="4195"/>
                    <a:pt x="4195" y="2736"/>
                  </a:cubicBezTo>
                  <a:cubicBezTo>
                    <a:pt x="3679" y="1307"/>
                    <a:pt x="2433" y="243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6676628" y="1847787"/>
              <a:ext cx="283515" cy="370301"/>
            </a:xfrm>
            <a:custGeom>
              <a:avLst/>
              <a:gdLst/>
              <a:ahLst/>
              <a:cxnLst/>
              <a:rect l="l" t="t" r="r" b="b"/>
              <a:pathLst>
                <a:path w="6354" h="8299" fill="none" extrusionOk="0">
                  <a:moveTo>
                    <a:pt x="6353" y="0"/>
                  </a:moveTo>
                  <a:cubicBezTo>
                    <a:pt x="6353" y="0"/>
                    <a:pt x="973" y="2553"/>
                    <a:pt x="1" y="82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8713748" y="3044001"/>
              <a:ext cx="438213" cy="560606"/>
            </a:xfrm>
            <a:custGeom>
              <a:avLst/>
              <a:gdLst/>
              <a:ahLst/>
              <a:cxnLst/>
              <a:rect l="l" t="t" r="r" b="b"/>
              <a:pathLst>
                <a:path w="9821" h="12564" extrusionOk="0">
                  <a:moveTo>
                    <a:pt x="608" y="0"/>
                  </a:moveTo>
                  <a:lnTo>
                    <a:pt x="0" y="2948"/>
                  </a:lnTo>
                  <a:cubicBezTo>
                    <a:pt x="0" y="2948"/>
                    <a:pt x="1338" y="10213"/>
                    <a:pt x="3009" y="10395"/>
                  </a:cubicBezTo>
                  <a:cubicBezTo>
                    <a:pt x="3041" y="10399"/>
                    <a:pt x="3071" y="10401"/>
                    <a:pt x="3099" y="10401"/>
                  </a:cubicBezTo>
                  <a:cubicBezTo>
                    <a:pt x="3848" y="10401"/>
                    <a:pt x="3440" y="8994"/>
                    <a:pt x="2876" y="7643"/>
                  </a:cubicBezTo>
                  <a:lnTo>
                    <a:pt x="2876" y="7643"/>
                  </a:lnTo>
                  <a:cubicBezTo>
                    <a:pt x="3966" y="9787"/>
                    <a:pt x="5558" y="12563"/>
                    <a:pt x="6484" y="12563"/>
                  </a:cubicBezTo>
                  <a:cubicBezTo>
                    <a:pt x="6567" y="12563"/>
                    <a:pt x="6646" y="12541"/>
                    <a:pt x="6718" y="12493"/>
                  </a:cubicBezTo>
                  <a:cubicBezTo>
                    <a:pt x="7411" y="12036"/>
                    <a:pt x="6502" y="10409"/>
                    <a:pt x="5467" y="8949"/>
                  </a:cubicBezTo>
                  <a:lnTo>
                    <a:pt x="5467" y="8949"/>
                  </a:lnTo>
                  <a:cubicBezTo>
                    <a:pt x="6865" y="10625"/>
                    <a:pt x="8604" y="12504"/>
                    <a:pt x="9366" y="12504"/>
                  </a:cubicBezTo>
                  <a:cubicBezTo>
                    <a:pt x="9672" y="12504"/>
                    <a:pt x="9821" y="12201"/>
                    <a:pt x="9727" y="11459"/>
                  </a:cubicBezTo>
                  <a:cubicBezTo>
                    <a:pt x="9180" y="738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41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148" name="Google Shape;1148;p41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1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1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1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1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1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1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1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1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7" name="Google Shape;1157;p41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8" name="Google Shape;1158;p41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9" name="Google Shape;1159;p41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160" name="Google Shape;1160;p41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1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1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1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1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41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166" name="Google Shape;1166;p41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1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1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1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0" name="Google Shape;1170;p41"/>
          <p:cNvGrpSpPr/>
          <p:nvPr/>
        </p:nvGrpSpPr>
        <p:grpSpPr>
          <a:xfrm>
            <a:off x="-353611" y="2447774"/>
            <a:ext cx="2019187" cy="3634945"/>
            <a:chOff x="-346733" y="1910655"/>
            <a:chExt cx="1514390" cy="2726209"/>
          </a:xfrm>
        </p:grpSpPr>
        <p:sp>
          <p:nvSpPr>
            <p:cNvPr id="1171" name="Google Shape;1171;p41"/>
            <p:cNvSpPr/>
            <p:nvPr/>
          </p:nvSpPr>
          <p:spPr>
            <a:xfrm flipH="1">
              <a:off x="868016" y="1927851"/>
              <a:ext cx="219333" cy="241193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1"/>
            <p:cNvSpPr/>
            <p:nvPr/>
          </p:nvSpPr>
          <p:spPr>
            <a:xfrm flipH="1">
              <a:off x="678407" y="1910655"/>
              <a:ext cx="236528" cy="315371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1"/>
            <p:cNvSpPr/>
            <p:nvPr/>
          </p:nvSpPr>
          <p:spPr>
            <a:xfrm flipH="1">
              <a:off x="846157" y="2189352"/>
              <a:ext cx="321499" cy="110764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1"/>
            <p:cNvSpPr/>
            <p:nvPr/>
          </p:nvSpPr>
          <p:spPr>
            <a:xfrm flipH="1">
              <a:off x="541848" y="2024622"/>
              <a:ext cx="266163" cy="355890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1"/>
            <p:cNvSpPr/>
            <p:nvPr/>
          </p:nvSpPr>
          <p:spPr>
            <a:xfrm flipH="1">
              <a:off x="730728" y="2339357"/>
              <a:ext cx="363665" cy="125033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1"/>
            <p:cNvSpPr/>
            <p:nvPr/>
          </p:nvSpPr>
          <p:spPr>
            <a:xfrm flipH="1">
              <a:off x="413887" y="2165845"/>
              <a:ext cx="286468" cy="382324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1"/>
            <p:cNvSpPr/>
            <p:nvPr/>
          </p:nvSpPr>
          <p:spPr>
            <a:xfrm flipH="1">
              <a:off x="616761" y="2503447"/>
              <a:ext cx="390190" cy="134454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1"/>
            <p:cNvSpPr/>
            <p:nvPr/>
          </p:nvSpPr>
          <p:spPr>
            <a:xfrm flipH="1">
              <a:off x="236809" y="2319508"/>
              <a:ext cx="324609" cy="437843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1"/>
            <p:cNvSpPr/>
            <p:nvPr/>
          </p:nvSpPr>
          <p:spPr>
            <a:xfrm flipH="1">
              <a:off x="483404" y="2688025"/>
              <a:ext cx="452569" cy="157869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1"/>
            <p:cNvSpPr/>
            <p:nvPr/>
          </p:nvSpPr>
          <p:spPr>
            <a:xfrm flipH="1">
              <a:off x="31651" y="2427987"/>
              <a:ext cx="419824" cy="567266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1"/>
            <p:cNvSpPr/>
            <p:nvPr/>
          </p:nvSpPr>
          <p:spPr>
            <a:xfrm flipH="1">
              <a:off x="349133" y="2905440"/>
              <a:ext cx="586839" cy="204333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1"/>
            <p:cNvSpPr/>
            <p:nvPr/>
          </p:nvSpPr>
          <p:spPr>
            <a:xfrm flipH="1">
              <a:off x="-150183" y="2687751"/>
              <a:ext cx="457325" cy="618029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1"/>
            <p:cNvSpPr/>
            <p:nvPr/>
          </p:nvSpPr>
          <p:spPr>
            <a:xfrm flipH="1">
              <a:off x="196294" y="3207735"/>
              <a:ext cx="638792" cy="222534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1"/>
            <p:cNvSpPr/>
            <p:nvPr/>
          </p:nvSpPr>
          <p:spPr>
            <a:xfrm flipH="1">
              <a:off x="-292962" y="3007699"/>
              <a:ext cx="442508" cy="604767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1"/>
            <p:cNvSpPr/>
            <p:nvPr/>
          </p:nvSpPr>
          <p:spPr>
            <a:xfrm flipH="1">
              <a:off x="65954" y="3487164"/>
              <a:ext cx="633578" cy="22802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1"/>
            <p:cNvSpPr/>
            <p:nvPr/>
          </p:nvSpPr>
          <p:spPr>
            <a:xfrm flipH="1">
              <a:off x="-346733" y="2162736"/>
              <a:ext cx="1230387" cy="2474128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41"/>
          <p:cNvSpPr/>
          <p:nvPr/>
        </p:nvSpPr>
        <p:spPr>
          <a:xfrm flipH="1">
            <a:off x="-262691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8" name="Google Shape;1188;p41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189" name="Google Shape;1189;p41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1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1" name="Google Shape;1191;p41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192" name="Google Shape;1192;p41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1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4" name="Google Shape;1194;p41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41"/>
          <p:cNvSpPr/>
          <p:nvPr/>
        </p:nvSpPr>
        <p:spPr>
          <a:xfrm rot="-404430" flipH="1">
            <a:off x="-282670" y="1934865"/>
            <a:ext cx="1719393" cy="961448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41"/>
          <p:cNvSpPr/>
          <p:nvPr/>
        </p:nvSpPr>
        <p:spPr>
          <a:xfrm rot="-1308604" flipH="1">
            <a:off x="-441392" y="729710"/>
            <a:ext cx="2334467" cy="130538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9175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2"/>
          <p:cNvSpPr/>
          <p:nvPr/>
        </p:nvSpPr>
        <p:spPr>
          <a:xfrm>
            <a:off x="-240000" y="4386133"/>
            <a:ext cx="12432192" cy="2563363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42"/>
          <p:cNvSpPr txBox="1">
            <a:spLocks noGrp="1"/>
          </p:cNvSpPr>
          <p:nvPr>
            <p:ph type="title"/>
          </p:nvPr>
        </p:nvSpPr>
        <p:spPr>
          <a:xfrm>
            <a:off x="5520967" y="13438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0" name="Google Shape;1200;p42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4824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1" name="Google Shape;1201;p42"/>
          <p:cNvSpPr txBox="1">
            <a:spLocks noGrp="1"/>
          </p:cNvSpPr>
          <p:nvPr>
            <p:ph type="subTitle" idx="1"/>
          </p:nvPr>
        </p:nvSpPr>
        <p:spPr>
          <a:xfrm>
            <a:off x="5520967" y="23188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42"/>
          <p:cNvSpPr/>
          <p:nvPr/>
        </p:nvSpPr>
        <p:spPr>
          <a:xfrm>
            <a:off x="4659799" y="-3"/>
            <a:ext cx="7532424" cy="6488717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3" name="Google Shape;1203;p42"/>
          <p:cNvGrpSpPr/>
          <p:nvPr/>
        </p:nvGrpSpPr>
        <p:grpSpPr>
          <a:xfrm>
            <a:off x="478688" y="3465440"/>
            <a:ext cx="7012241" cy="2843171"/>
            <a:chOff x="359031" y="2826825"/>
            <a:chExt cx="4697794" cy="1904760"/>
          </a:xfrm>
        </p:grpSpPr>
        <p:sp>
          <p:nvSpPr>
            <p:cNvPr id="1204" name="Google Shape;1204;p42"/>
            <p:cNvSpPr/>
            <p:nvPr/>
          </p:nvSpPr>
          <p:spPr>
            <a:xfrm flipH="1">
              <a:off x="3815258" y="3314401"/>
              <a:ext cx="98659" cy="506442"/>
            </a:xfrm>
            <a:custGeom>
              <a:avLst/>
              <a:gdLst/>
              <a:ahLst/>
              <a:cxnLst/>
              <a:rect l="l" t="t" r="r" b="b"/>
              <a:pathLst>
                <a:path w="2949" h="15138" fill="none" extrusionOk="0">
                  <a:moveTo>
                    <a:pt x="2584" y="1"/>
                  </a:moveTo>
                  <a:cubicBezTo>
                    <a:pt x="2584" y="1"/>
                    <a:pt x="2948" y="9667"/>
                    <a:pt x="0" y="15138"/>
                  </a:cubicBezTo>
                </a:path>
              </a:pathLst>
            </a:custGeom>
            <a:solidFill>
              <a:schemeClr val="dk1"/>
            </a:solidFill>
            <a:ln w="20525" cap="flat" cmpd="sng">
              <a:solidFill>
                <a:srgbClr val="177D7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2"/>
            <p:cNvSpPr/>
            <p:nvPr/>
          </p:nvSpPr>
          <p:spPr>
            <a:xfrm flipH="1">
              <a:off x="3810153" y="3373379"/>
              <a:ext cx="376302" cy="1358206"/>
            </a:xfrm>
            <a:custGeom>
              <a:avLst/>
              <a:gdLst/>
              <a:ahLst/>
              <a:cxnLst/>
              <a:rect l="l" t="t" r="r" b="b"/>
              <a:pathLst>
                <a:path w="11248" h="40598" extrusionOk="0">
                  <a:moveTo>
                    <a:pt x="11247" y="1"/>
                  </a:moveTo>
                  <a:lnTo>
                    <a:pt x="1" y="4043"/>
                  </a:lnTo>
                  <a:cubicBezTo>
                    <a:pt x="5411" y="12433"/>
                    <a:pt x="3588" y="32402"/>
                    <a:pt x="3405" y="34864"/>
                  </a:cubicBezTo>
                  <a:cubicBezTo>
                    <a:pt x="3193" y="37357"/>
                    <a:pt x="1642" y="37448"/>
                    <a:pt x="1126" y="39454"/>
                  </a:cubicBezTo>
                  <a:cubicBezTo>
                    <a:pt x="911" y="40253"/>
                    <a:pt x="1061" y="40598"/>
                    <a:pt x="1517" y="40598"/>
                  </a:cubicBezTo>
                  <a:cubicBezTo>
                    <a:pt x="2224" y="40598"/>
                    <a:pt x="3666" y="39768"/>
                    <a:pt x="5624" y="38512"/>
                  </a:cubicBezTo>
                  <a:cubicBezTo>
                    <a:pt x="7661" y="37205"/>
                    <a:pt x="10184" y="22980"/>
                    <a:pt x="9302" y="15351"/>
                  </a:cubicBezTo>
                  <a:cubicBezTo>
                    <a:pt x="8421" y="7752"/>
                    <a:pt x="11247" y="1"/>
                    <a:pt x="11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2"/>
            <p:cNvSpPr/>
            <p:nvPr/>
          </p:nvSpPr>
          <p:spPr>
            <a:xfrm flipH="1">
              <a:off x="2414059" y="3627587"/>
              <a:ext cx="611189" cy="1098194"/>
            </a:xfrm>
            <a:custGeom>
              <a:avLst/>
              <a:gdLst/>
              <a:ahLst/>
              <a:cxnLst/>
              <a:rect l="l" t="t" r="r" b="b"/>
              <a:pathLst>
                <a:path w="18269" h="32826" extrusionOk="0">
                  <a:moveTo>
                    <a:pt x="1" y="1"/>
                  </a:moveTo>
                  <a:cubicBezTo>
                    <a:pt x="244" y="761"/>
                    <a:pt x="7569" y="16840"/>
                    <a:pt x="9302" y="21885"/>
                  </a:cubicBezTo>
                  <a:cubicBezTo>
                    <a:pt x="11035" y="26931"/>
                    <a:pt x="1885" y="29576"/>
                    <a:pt x="3132" y="31521"/>
                  </a:cubicBezTo>
                  <a:cubicBezTo>
                    <a:pt x="3660" y="32345"/>
                    <a:pt x="4516" y="32826"/>
                    <a:pt x="5498" y="32826"/>
                  </a:cubicBezTo>
                  <a:cubicBezTo>
                    <a:pt x="6833" y="32826"/>
                    <a:pt x="8401" y="31938"/>
                    <a:pt x="9697" y="29819"/>
                  </a:cubicBezTo>
                  <a:cubicBezTo>
                    <a:pt x="11460" y="26901"/>
                    <a:pt x="13375" y="20852"/>
                    <a:pt x="14104" y="18481"/>
                  </a:cubicBezTo>
                  <a:cubicBezTo>
                    <a:pt x="14256" y="17873"/>
                    <a:pt x="14287" y="17235"/>
                    <a:pt x="14135" y="16627"/>
                  </a:cubicBezTo>
                  <a:cubicBezTo>
                    <a:pt x="13588" y="14621"/>
                    <a:pt x="12615" y="9545"/>
                    <a:pt x="14956" y="5897"/>
                  </a:cubicBezTo>
                  <a:cubicBezTo>
                    <a:pt x="16171" y="3982"/>
                    <a:pt x="17266" y="2037"/>
                    <a:pt x="18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2"/>
            <p:cNvSpPr/>
            <p:nvPr/>
          </p:nvSpPr>
          <p:spPr>
            <a:xfrm flipH="1">
              <a:off x="1651106" y="2911829"/>
              <a:ext cx="3405719" cy="1770204"/>
            </a:xfrm>
            <a:custGeom>
              <a:avLst/>
              <a:gdLst/>
              <a:ahLst/>
              <a:cxnLst/>
              <a:rect l="l" t="t" r="r" b="b"/>
              <a:pathLst>
                <a:path w="101800" h="52913" extrusionOk="0">
                  <a:moveTo>
                    <a:pt x="12805" y="0"/>
                  </a:moveTo>
                  <a:cubicBezTo>
                    <a:pt x="12149" y="0"/>
                    <a:pt x="11478" y="102"/>
                    <a:pt x="10791" y="332"/>
                  </a:cubicBezTo>
                  <a:cubicBezTo>
                    <a:pt x="5532" y="2126"/>
                    <a:pt x="6201" y="5591"/>
                    <a:pt x="2736" y="7415"/>
                  </a:cubicBezTo>
                  <a:cubicBezTo>
                    <a:pt x="0" y="8843"/>
                    <a:pt x="1459" y="12855"/>
                    <a:pt x="3283" y="14314"/>
                  </a:cubicBezTo>
                  <a:cubicBezTo>
                    <a:pt x="3436" y="14439"/>
                    <a:pt x="3604" y="14485"/>
                    <a:pt x="3771" y="14485"/>
                  </a:cubicBezTo>
                  <a:cubicBezTo>
                    <a:pt x="4135" y="14485"/>
                    <a:pt x="4494" y="14267"/>
                    <a:pt x="4681" y="14162"/>
                  </a:cubicBezTo>
                  <a:cubicBezTo>
                    <a:pt x="4681" y="14162"/>
                    <a:pt x="5576" y="15356"/>
                    <a:pt x="6806" y="15356"/>
                  </a:cubicBezTo>
                  <a:cubicBezTo>
                    <a:pt x="7195" y="15356"/>
                    <a:pt x="7617" y="15236"/>
                    <a:pt x="8055" y="14922"/>
                  </a:cubicBezTo>
                  <a:cubicBezTo>
                    <a:pt x="8620" y="14527"/>
                    <a:pt x="9562" y="14324"/>
                    <a:pt x="10637" y="14324"/>
                  </a:cubicBezTo>
                  <a:cubicBezTo>
                    <a:pt x="13034" y="14324"/>
                    <a:pt x="16087" y="15335"/>
                    <a:pt x="17052" y="17476"/>
                  </a:cubicBezTo>
                  <a:cubicBezTo>
                    <a:pt x="18353" y="20359"/>
                    <a:pt x="25254" y="33050"/>
                    <a:pt x="35163" y="33050"/>
                  </a:cubicBezTo>
                  <a:cubicBezTo>
                    <a:pt x="35908" y="33050"/>
                    <a:pt x="36670" y="32978"/>
                    <a:pt x="37448" y="32825"/>
                  </a:cubicBezTo>
                  <a:cubicBezTo>
                    <a:pt x="45427" y="31260"/>
                    <a:pt x="56377" y="24454"/>
                    <a:pt x="66581" y="24454"/>
                  </a:cubicBezTo>
                  <a:cubicBezTo>
                    <a:pt x="70643" y="24454"/>
                    <a:pt x="74587" y="25532"/>
                    <a:pt x="78178" y="28448"/>
                  </a:cubicBezTo>
                  <a:cubicBezTo>
                    <a:pt x="90762" y="38661"/>
                    <a:pt x="90397" y="38297"/>
                    <a:pt x="95321" y="41215"/>
                  </a:cubicBezTo>
                  <a:cubicBezTo>
                    <a:pt x="100245" y="44133"/>
                    <a:pt x="95321" y="52005"/>
                    <a:pt x="97692" y="52734"/>
                  </a:cubicBezTo>
                  <a:cubicBezTo>
                    <a:pt x="98079" y="52852"/>
                    <a:pt x="98451" y="52913"/>
                    <a:pt x="98799" y="52913"/>
                  </a:cubicBezTo>
                  <a:cubicBezTo>
                    <a:pt x="100615" y="52913"/>
                    <a:pt x="101800" y="51266"/>
                    <a:pt x="101188" y="47415"/>
                  </a:cubicBezTo>
                  <a:cubicBezTo>
                    <a:pt x="100580" y="43798"/>
                    <a:pt x="97966" y="37537"/>
                    <a:pt x="96871" y="35105"/>
                  </a:cubicBezTo>
                  <a:cubicBezTo>
                    <a:pt x="96598" y="34497"/>
                    <a:pt x="96172" y="33950"/>
                    <a:pt x="95625" y="33585"/>
                  </a:cubicBezTo>
                  <a:cubicBezTo>
                    <a:pt x="93801" y="32278"/>
                    <a:pt x="89455" y="28844"/>
                    <a:pt x="88817" y="24254"/>
                  </a:cubicBezTo>
                  <a:cubicBezTo>
                    <a:pt x="88026" y="18418"/>
                    <a:pt x="86020" y="8023"/>
                    <a:pt x="79819" y="5439"/>
                  </a:cubicBezTo>
                  <a:cubicBezTo>
                    <a:pt x="75618" y="3713"/>
                    <a:pt x="72200" y="3074"/>
                    <a:pt x="69268" y="3074"/>
                  </a:cubicBezTo>
                  <a:cubicBezTo>
                    <a:pt x="61618" y="3074"/>
                    <a:pt x="57281" y="7427"/>
                    <a:pt x="50974" y="8175"/>
                  </a:cubicBezTo>
                  <a:cubicBezTo>
                    <a:pt x="48287" y="8500"/>
                    <a:pt x="45888" y="8632"/>
                    <a:pt x="43732" y="8632"/>
                  </a:cubicBezTo>
                  <a:cubicBezTo>
                    <a:pt x="34815" y="8632"/>
                    <a:pt x="30050" y="6376"/>
                    <a:pt x="26232" y="6229"/>
                  </a:cubicBezTo>
                  <a:cubicBezTo>
                    <a:pt x="22034" y="6068"/>
                    <a:pt x="17861" y="0"/>
                    <a:pt x="1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2"/>
            <p:cNvSpPr/>
            <p:nvPr/>
          </p:nvSpPr>
          <p:spPr>
            <a:xfrm flipH="1">
              <a:off x="4512808" y="2826825"/>
              <a:ext cx="153558" cy="186445"/>
            </a:xfrm>
            <a:custGeom>
              <a:avLst/>
              <a:gdLst/>
              <a:ahLst/>
              <a:cxnLst/>
              <a:rect l="l" t="t" r="r" b="b"/>
              <a:pathLst>
                <a:path w="4590" h="5573" extrusionOk="0">
                  <a:moveTo>
                    <a:pt x="2683" y="1"/>
                  </a:moveTo>
                  <a:cubicBezTo>
                    <a:pt x="1741" y="1"/>
                    <a:pt x="746" y="918"/>
                    <a:pt x="395" y="2266"/>
                  </a:cubicBezTo>
                  <a:cubicBezTo>
                    <a:pt x="0" y="3785"/>
                    <a:pt x="487" y="5244"/>
                    <a:pt x="1550" y="5518"/>
                  </a:cubicBezTo>
                  <a:cubicBezTo>
                    <a:pt x="1675" y="5555"/>
                    <a:pt x="1802" y="5572"/>
                    <a:pt x="1930" y="5572"/>
                  </a:cubicBezTo>
                  <a:cubicBezTo>
                    <a:pt x="2858" y="5572"/>
                    <a:pt x="3817" y="4635"/>
                    <a:pt x="4164" y="3299"/>
                  </a:cubicBezTo>
                  <a:cubicBezTo>
                    <a:pt x="4590" y="1779"/>
                    <a:pt x="4073" y="320"/>
                    <a:pt x="3040" y="47"/>
                  </a:cubicBezTo>
                  <a:cubicBezTo>
                    <a:pt x="2923" y="16"/>
                    <a:pt x="2803" y="1"/>
                    <a:pt x="2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2"/>
            <p:cNvSpPr/>
            <p:nvPr/>
          </p:nvSpPr>
          <p:spPr>
            <a:xfrm flipH="1">
              <a:off x="4553459" y="2879647"/>
              <a:ext cx="70222" cy="95748"/>
            </a:xfrm>
            <a:custGeom>
              <a:avLst/>
              <a:gdLst/>
              <a:ahLst/>
              <a:cxnLst/>
              <a:rect l="l" t="t" r="r" b="b"/>
              <a:pathLst>
                <a:path w="2099" h="2862" extrusionOk="0">
                  <a:moveTo>
                    <a:pt x="1324" y="0"/>
                  </a:moveTo>
                  <a:cubicBezTo>
                    <a:pt x="900" y="0"/>
                    <a:pt x="436" y="490"/>
                    <a:pt x="244" y="1203"/>
                  </a:cubicBezTo>
                  <a:cubicBezTo>
                    <a:pt x="1" y="1963"/>
                    <a:pt x="214" y="2693"/>
                    <a:pt x="670" y="2845"/>
                  </a:cubicBezTo>
                  <a:cubicBezTo>
                    <a:pt x="712" y="2856"/>
                    <a:pt x="756" y="2862"/>
                    <a:pt x="800" y="2862"/>
                  </a:cubicBezTo>
                  <a:cubicBezTo>
                    <a:pt x="1225" y="2862"/>
                    <a:pt x="1693" y="2348"/>
                    <a:pt x="1885" y="1659"/>
                  </a:cubicBezTo>
                  <a:cubicBezTo>
                    <a:pt x="2098" y="869"/>
                    <a:pt x="1916" y="139"/>
                    <a:pt x="1460" y="18"/>
                  </a:cubicBezTo>
                  <a:cubicBezTo>
                    <a:pt x="1415" y="6"/>
                    <a:pt x="1370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2"/>
            <p:cNvSpPr/>
            <p:nvPr/>
          </p:nvSpPr>
          <p:spPr>
            <a:xfrm flipH="1">
              <a:off x="4576844" y="2905607"/>
              <a:ext cx="38707" cy="100766"/>
            </a:xfrm>
            <a:custGeom>
              <a:avLst/>
              <a:gdLst/>
              <a:ahLst/>
              <a:cxnLst/>
              <a:rect l="l" t="t" r="r" b="b"/>
              <a:pathLst>
                <a:path w="1157" h="3012" extrusionOk="0">
                  <a:moveTo>
                    <a:pt x="991" y="1"/>
                  </a:moveTo>
                  <a:cubicBezTo>
                    <a:pt x="808" y="1"/>
                    <a:pt x="512" y="628"/>
                    <a:pt x="275" y="1430"/>
                  </a:cubicBezTo>
                  <a:cubicBezTo>
                    <a:pt x="62" y="2251"/>
                    <a:pt x="1" y="2950"/>
                    <a:pt x="183" y="3011"/>
                  </a:cubicBezTo>
                  <a:cubicBezTo>
                    <a:pt x="187" y="3012"/>
                    <a:pt x="190" y="3012"/>
                    <a:pt x="194" y="3012"/>
                  </a:cubicBezTo>
                  <a:cubicBezTo>
                    <a:pt x="351" y="3012"/>
                    <a:pt x="675" y="2384"/>
                    <a:pt x="882" y="1582"/>
                  </a:cubicBezTo>
                  <a:cubicBezTo>
                    <a:pt x="1126" y="762"/>
                    <a:pt x="1156" y="63"/>
                    <a:pt x="1004" y="2"/>
                  </a:cubicBezTo>
                  <a:cubicBezTo>
                    <a:pt x="1000" y="1"/>
                    <a:pt x="996" y="1"/>
                    <a:pt x="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2"/>
            <p:cNvSpPr/>
            <p:nvPr/>
          </p:nvSpPr>
          <p:spPr>
            <a:xfrm flipH="1">
              <a:off x="3953481" y="3624543"/>
              <a:ext cx="1078957" cy="1074909"/>
            </a:xfrm>
            <a:custGeom>
              <a:avLst/>
              <a:gdLst/>
              <a:ahLst/>
              <a:cxnLst/>
              <a:rect l="l" t="t" r="r" b="b"/>
              <a:pathLst>
                <a:path w="32251" h="32130" extrusionOk="0">
                  <a:moveTo>
                    <a:pt x="20670" y="0"/>
                  </a:moveTo>
                  <a:cubicBezTo>
                    <a:pt x="20396" y="10001"/>
                    <a:pt x="10153" y="25472"/>
                    <a:pt x="8572" y="27387"/>
                  </a:cubicBezTo>
                  <a:cubicBezTo>
                    <a:pt x="6992" y="29302"/>
                    <a:pt x="3162" y="28481"/>
                    <a:pt x="1581" y="29849"/>
                  </a:cubicBezTo>
                  <a:cubicBezTo>
                    <a:pt x="1" y="31247"/>
                    <a:pt x="3770" y="32068"/>
                    <a:pt x="7600" y="32129"/>
                  </a:cubicBezTo>
                  <a:cubicBezTo>
                    <a:pt x="7616" y="32129"/>
                    <a:pt x="7632" y="32129"/>
                    <a:pt x="7649" y="32129"/>
                  </a:cubicBezTo>
                  <a:cubicBezTo>
                    <a:pt x="11502" y="32129"/>
                    <a:pt x="19955" y="21492"/>
                    <a:pt x="23497" y="14742"/>
                  </a:cubicBezTo>
                  <a:cubicBezTo>
                    <a:pt x="25837" y="10457"/>
                    <a:pt x="28785" y="6505"/>
                    <a:pt x="32251" y="3040"/>
                  </a:cubicBezTo>
                  <a:lnTo>
                    <a:pt x="20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2"/>
            <p:cNvSpPr/>
            <p:nvPr/>
          </p:nvSpPr>
          <p:spPr>
            <a:xfrm flipH="1">
              <a:off x="4348016" y="3182496"/>
              <a:ext cx="677296" cy="537689"/>
            </a:xfrm>
            <a:custGeom>
              <a:avLst/>
              <a:gdLst/>
              <a:ahLst/>
              <a:cxnLst/>
              <a:rect l="l" t="t" r="r" b="b"/>
              <a:pathLst>
                <a:path w="20245" h="16072" extrusionOk="0">
                  <a:moveTo>
                    <a:pt x="4067" y="0"/>
                  </a:moveTo>
                  <a:cubicBezTo>
                    <a:pt x="2891" y="0"/>
                    <a:pt x="1445" y="633"/>
                    <a:pt x="335" y="1239"/>
                  </a:cubicBezTo>
                  <a:cubicBezTo>
                    <a:pt x="1" y="3002"/>
                    <a:pt x="1064" y="5220"/>
                    <a:pt x="2341" y="6223"/>
                  </a:cubicBezTo>
                  <a:cubicBezTo>
                    <a:pt x="2494" y="6348"/>
                    <a:pt x="2662" y="6394"/>
                    <a:pt x="2829" y="6394"/>
                  </a:cubicBezTo>
                  <a:cubicBezTo>
                    <a:pt x="3193" y="6394"/>
                    <a:pt x="3552" y="6176"/>
                    <a:pt x="3739" y="6071"/>
                  </a:cubicBezTo>
                  <a:cubicBezTo>
                    <a:pt x="3739" y="6071"/>
                    <a:pt x="4634" y="7265"/>
                    <a:pt x="5864" y="7265"/>
                  </a:cubicBezTo>
                  <a:cubicBezTo>
                    <a:pt x="6253" y="7265"/>
                    <a:pt x="6675" y="7145"/>
                    <a:pt x="7113" y="6831"/>
                  </a:cubicBezTo>
                  <a:cubicBezTo>
                    <a:pt x="7678" y="6436"/>
                    <a:pt x="8620" y="6233"/>
                    <a:pt x="9695" y="6233"/>
                  </a:cubicBezTo>
                  <a:cubicBezTo>
                    <a:pt x="12092" y="6233"/>
                    <a:pt x="15145" y="7244"/>
                    <a:pt x="16110" y="9385"/>
                  </a:cubicBezTo>
                  <a:cubicBezTo>
                    <a:pt x="17235" y="11755"/>
                    <a:pt x="18603" y="13974"/>
                    <a:pt x="20153" y="16072"/>
                  </a:cubicBezTo>
                  <a:cubicBezTo>
                    <a:pt x="20244" y="8716"/>
                    <a:pt x="15806" y="2758"/>
                    <a:pt x="12949" y="2302"/>
                  </a:cubicBezTo>
                  <a:cubicBezTo>
                    <a:pt x="10122" y="1847"/>
                    <a:pt x="7387" y="2485"/>
                    <a:pt x="5563" y="570"/>
                  </a:cubicBezTo>
                  <a:cubicBezTo>
                    <a:pt x="5185" y="162"/>
                    <a:pt x="4661" y="0"/>
                    <a:pt x="4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2"/>
            <p:cNvSpPr/>
            <p:nvPr/>
          </p:nvSpPr>
          <p:spPr>
            <a:xfrm flipH="1">
              <a:off x="2817681" y="3675559"/>
              <a:ext cx="1314882" cy="342144"/>
            </a:xfrm>
            <a:custGeom>
              <a:avLst/>
              <a:gdLst/>
              <a:ahLst/>
              <a:cxnLst/>
              <a:rect l="l" t="t" r="r" b="b"/>
              <a:pathLst>
                <a:path w="39303" h="10227" extrusionOk="0">
                  <a:moveTo>
                    <a:pt x="30095" y="0"/>
                  </a:moveTo>
                  <a:cubicBezTo>
                    <a:pt x="27045" y="0"/>
                    <a:pt x="23441" y="502"/>
                    <a:pt x="19606" y="2062"/>
                  </a:cubicBezTo>
                  <a:cubicBezTo>
                    <a:pt x="15848" y="3585"/>
                    <a:pt x="11584" y="3949"/>
                    <a:pt x="8366" y="3949"/>
                  </a:cubicBezTo>
                  <a:cubicBezTo>
                    <a:pt x="5416" y="3949"/>
                    <a:pt x="3344" y="3643"/>
                    <a:pt x="3344" y="3643"/>
                  </a:cubicBezTo>
                  <a:lnTo>
                    <a:pt x="1" y="7776"/>
                  </a:lnTo>
                  <a:cubicBezTo>
                    <a:pt x="2241" y="9254"/>
                    <a:pt x="4761" y="10227"/>
                    <a:pt x="7503" y="10227"/>
                  </a:cubicBezTo>
                  <a:cubicBezTo>
                    <a:pt x="8258" y="10227"/>
                    <a:pt x="9031" y="10153"/>
                    <a:pt x="9819" y="9995"/>
                  </a:cubicBezTo>
                  <a:cubicBezTo>
                    <a:pt x="17786" y="8432"/>
                    <a:pt x="28758" y="1634"/>
                    <a:pt x="38967" y="1634"/>
                  </a:cubicBezTo>
                  <a:cubicBezTo>
                    <a:pt x="39079" y="1634"/>
                    <a:pt x="39191" y="1635"/>
                    <a:pt x="39303" y="1637"/>
                  </a:cubicBezTo>
                  <a:cubicBezTo>
                    <a:pt x="39303" y="1637"/>
                    <a:pt x="35601" y="0"/>
                    <a:pt x="30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2"/>
            <p:cNvSpPr/>
            <p:nvPr/>
          </p:nvSpPr>
          <p:spPr>
            <a:xfrm flipH="1">
              <a:off x="4912267" y="3184102"/>
              <a:ext cx="130106" cy="86481"/>
            </a:xfrm>
            <a:custGeom>
              <a:avLst/>
              <a:gdLst/>
              <a:ahLst/>
              <a:cxnLst/>
              <a:rect l="l" t="t" r="r" b="b"/>
              <a:pathLst>
                <a:path w="3889" h="2585" extrusionOk="0">
                  <a:moveTo>
                    <a:pt x="1117" y="1"/>
                  </a:moveTo>
                  <a:cubicBezTo>
                    <a:pt x="492" y="1"/>
                    <a:pt x="1" y="583"/>
                    <a:pt x="146" y="1221"/>
                  </a:cubicBezTo>
                  <a:cubicBezTo>
                    <a:pt x="298" y="1829"/>
                    <a:pt x="663" y="2406"/>
                    <a:pt x="1027" y="2558"/>
                  </a:cubicBezTo>
                  <a:cubicBezTo>
                    <a:pt x="1077" y="2576"/>
                    <a:pt x="1135" y="2585"/>
                    <a:pt x="1200" y="2585"/>
                  </a:cubicBezTo>
                  <a:cubicBezTo>
                    <a:pt x="2013" y="2585"/>
                    <a:pt x="3889" y="1263"/>
                    <a:pt x="3185" y="643"/>
                  </a:cubicBezTo>
                  <a:cubicBezTo>
                    <a:pt x="2760" y="248"/>
                    <a:pt x="1878" y="96"/>
                    <a:pt x="1210" y="5"/>
                  </a:cubicBezTo>
                  <a:cubicBezTo>
                    <a:pt x="1179" y="2"/>
                    <a:pt x="1148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2"/>
            <p:cNvSpPr/>
            <p:nvPr/>
          </p:nvSpPr>
          <p:spPr>
            <a:xfrm flipH="1">
              <a:off x="4708040" y="3098831"/>
              <a:ext cx="107792" cy="54297"/>
            </a:xfrm>
            <a:custGeom>
              <a:avLst/>
              <a:gdLst/>
              <a:ahLst/>
              <a:cxnLst/>
              <a:rect l="l" t="t" r="r" b="b"/>
              <a:pathLst>
                <a:path w="3222" h="1623" extrusionOk="0">
                  <a:moveTo>
                    <a:pt x="1641" y="1"/>
                  </a:moveTo>
                  <a:cubicBezTo>
                    <a:pt x="1307" y="1"/>
                    <a:pt x="1033" y="183"/>
                    <a:pt x="912" y="487"/>
                  </a:cubicBezTo>
                  <a:cubicBezTo>
                    <a:pt x="790" y="730"/>
                    <a:pt x="638" y="943"/>
                    <a:pt x="456" y="1095"/>
                  </a:cubicBezTo>
                  <a:cubicBezTo>
                    <a:pt x="274" y="1247"/>
                    <a:pt x="122" y="1399"/>
                    <a:pt x="30" y="1521"/>
                  </a:cubicBezTo>
                  <a:cubicBezTo>
                    <a:pt x="0" y="1521"/>
                    <a:pt x="0" y="1551"/>
                    <a:pt x="30" y="1551"/>
                  </a:cubicBezTo>
                  <a:lnTo>
                    <a:pt x="122" y="1551"/>
                  </a:lnTo>
                  <a:cubicBezTo>
                    <a:pt x="300" y="1483"/>
                    <a:pt x="490" y="1451"/>
                    <a:pt x="682" y="1451"/>
                  </a:cubicBezTo>
                  <a:cubicBezTo>
                    <a:pt x="915" y="1451"/>
                    <a:pt x="1151" y="1498"/>
                    <a:pt x="1368" y="1582"/>
                  </a:cubicBezTo>
                  <a:cubicBezTo>
                    <a:pt x="1457" y="1609"/>
                    <a:pt x="1547" y="1622"/>
                    <a:pt x="1636" y="1622"/>
                  </a:cubicBezTo>
                  <a:cubicBezTo>
                    <a:pt x="1942" y="1622"/>
                    <a:pt x="2230" y="1462"/>
                    <a:pt x="2371" y="1156"/>
                  </a:cubicBezTo>
                  <a:cubicBezTo>
                    <a:pt x="2492" y="852"/>
                    <a:pt x="2736" y="639"/>
                    <a:pt x="3040" y="548"/>
                  </a:cubicBezTo>
                  <a:lnTo>
                    <a:pt x="3192" y="487"/>
                  </a:lnTo>
                  <a:cubicBezTo>
                    <a:pt x="3192" y="487"/>
                    <a:pt x="3222" y="457"/>
                    <a:pt x="3222" y="457"/>
                  </a:cubicBezTo>
                  <a:cubicBezTo>
                    <a:pt x="3222" y="426"/>
                    <a:pt x="3192" y="426"/>
                    <a:pt x="3192" y="426"/>
                  </a:cubicBezTo>
                  <a:lnTo>
                    <a:pt x="2888" y="396"/>
                  </a:lnTo>
                  <a:cubicBezTo>
                    <a:pt x="2584" y="366"/>
                    <a:pt x="2280" y="274"/>
                    <a:pt x="2037" y="123"/>
                  </a:cubicBezTo>
                  <a:cubicBezTo>
                    <a:pt x="1915" y="31"/>
                    <a:pt x="1763" y="1"/>
                    <a:pt x="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2"/>
            <p:cNvSpPr/>
            <p:nvPr/>
          </p:nvSpPr>
          <p:spPr>
            <a:xfrm flipH="1">
              <a:off x="359031" y="2922233"/>
              <a:ext cx="2027641" cy="587905"/>
            </a:xfrm>
            <a:custGeom>
              <a:avLst/>
              <a:gdLst/>
              <a:ahLst/>
              <a:cxnLst/>
              <a:rect l="l" t="t" r="r" b="b"/>
              <a:pathLst>
                <a:path w="60608" h="17573" extrusionOk="0">
                  <a:moveTo>
                    <a:pt x="48575" y="1"/>
                  </a:moveTo>
                  <a:cubicBezTo>
                    <a:pt x="41774" y="1"/>
                    <a:pt x="30966" y="8433"/>
                    <a:pt x="21521" y="9110"/>
                  </a:cubicBezTo>
                  <a:cubicBezTo>
                    <a:pt x="20533" y="9183"/>
                    <a:pt x="19561" y="9217"/>
                    <a:pt x="18609" y="9217"/>
                  </a:cubicBezTo>
                  <a:cubicBezTo>
                    <a:pt x="8101" y="9217"/>
                    <a:pt x="1" y="5128"/>
                    <a:pt x="0" y="5128"/>
                  </a:cubicBezTo>
                  <a:lnTo>
                    <a:pt x="0" y="5128"/>
                  </a:lnTo>
                  <a:lnTo>
                    <a:pt x="2371" y="10417"/>
                  </a:lnTo>
                  <a:cubicBezTo>
                    <a:pt x="5688" y="13258"/>
                    <a:pt x="9846" y="14323"/>
                    <a:pt x="14231" y="14323"/>
                  </a:cubicBezTo>
                  <a:cubicBezTo>
                    <a:pt x="25278" y="14323"/>
                    <a:pt x="37765" y="7564"/>
                    <a:pt x="41855" y="5432"/>
                  </a:cubicBezTo>
                  <a:cubicBezTo>
                    <a:pt x="44212" y="4204"/>
                    <a:pt x="46010" y="3688"/>
                    <a:pt x="47414" y="3688"/>
                  </a:cubicBezTo>
                  <a:cubicBezTo>
                    <a:pt x="49415" y="3688"/>
                    <a:pt x="50615" y="4734"/>
                    <a:pt x="51491" y="6253"/>
                  </a:cubicBezTo>
                  <a:cubicBezTo>
                    <a:pt x="52950" y="8836"/>
                    <a:pt x="52767" y="16769"/>
                    <a:pt x="56780" y="17529"/>
                  </a:cubicBezTo>
                  <a:cubicBezTo>
                    <a:pt x="56932" y="17558"/>
                    <a:pt x="57075" y="17572"/>
                    <a:pt x="57209" y="17572"/>
                  </a:cubicBezTo>
                  <a:cubicBezTo>
                    <a:pt x="60607" y="17572"/>
                    <a:pt x="58213" y="8546"/>
                    <a:pt x="52950" y="1967"/>
                  </a:cubicBezTo>
                  <a:cubicBezTo>
                    <a:pt x="51820" y="563"/>
                    <a:pt x="50331" y="1"/>
                    <a:pt x="48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2"/>
            <p:cNvSpPr/>
            <p:nvPr/>
          </p:nvSpPr>
          <p:spPr>
            <a:xfrm flipH="1">
              <a:off x="362432" y="3009378"/>
              <a:ext cx="307853" cy="501624"/>
            </a:xfrm>
            <a:custGeom>
              <a:avLst/>
              <a:gdLst/>
              <a:ahLst/>
              <a:cxnLst/>
              <a:rect l="l" t="t" r="r" b="b"/>
              <a:pathLst>
                <a:path w="9202" h="14994" extrusionOk="0">
                  <a:moveTo>
                    <a:pt x="2128" y="0"/>
                  </a:moveTo>
                  <a:lnTo>
                    <a:pt x="2128" y="0"/>
                  </a:lnTo>
                  <a:cubicBezTo>
                    <a:pt x="2250" y="1429"/>
                    <a:pt x="1551" y="2948"/>
                    <a:pt x="0" y="3374"/>
                  </a:cubicBezTo>
                  <a:cubicBezTo>
                    <a:pt x="61" y="3465"/>
                    <a:pt x="122" y="3556"/>
                    <a:pt x="183" y="3648"/>
                  </a:cubicBezTo>
                  <a:cubicBezTo>
                    <a:pt x="1642" y="6231"/>
                    <a:pt x="1459" y="14225"/>
                    <a:pt x="5472" y="14955"/>
                  </a:cubicBezTo>
                  <a:cubicBezTo>
                    <a:pt x="5616" y="14981"/>
                    <a:pt x="5753" y="14993"/>
                    <a:pt x="5881" y="14993"/>
                  </a:cubicBezTo>
                  <a:cubicBezTo>
                    <a:pt x="9202" y="14993"/>
                    <a:pt x="7074" y="6497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2"/>
            <p:cNvSpPr/>
            <p:nvPr/>
          </p:nvSpPr>
          <p:spPr>
            <a:xfrm flipH="1">
              <a:off x="4319582" y="3069024"/>
              <a:ext cx="194842" cy="113914"/>
            </a:xfrm>
            <a:custGeom>
              <a:avLst/>
              <a:gdLst/>
              <a:ahLst/>
              <a:cxnLst/>
              <a:rect l="l" t="t" r="r" b="b"/>
              <a:pathLst>
                <a:path w="5824" h="3405" extrusionOk="0">
                  <a:moveTo>
                    <a:pt x="586" y="1"/>
                  </a:moveTo>
                  <a:cubicBezTo>
                    <a:pt x="431" y="1"/>
                    <a:pt x="313" y="72"/>
                    <a:pt x="261" y="254"/>
                  </a:cubicBezTo>
                  <a:cubicBezTo>
                    <a:pt x="1" y="1062"/>
                    <a:pt x="317" y="3405"/>
                    <a:pt x="2067" y="3405"/>
                  </a:cubicBezTo>
                  <a:cubicBezTo>
                    <a:pt x="2160" y="3405"/>
                    <a:pt x="2257" y="3398"/>
                    <a:pt x="2358" y="3384"/>
                  </a:cubicBezTo>
                  <a:cubicBezTo>
                    <a:pt x="4364" y="3111"/>
                    <a:pt x="5823" y="2928"/>
                    <a:pt x="5367" y="1713"/>
                  </a:cubicBezTo>
                  <a:cubicBezTo>
                    <a:pt x="5154" y="1074"/>
                    <a:pt x="4395" y="922"/>
                    <a:pt x="3665" y="922"/>
                  </a:cubicBezTo>
                  <a:cubicBezTo>
                    <a:pt x="2844" y="922"/>
                    <a:pt x="2054" y="710"/>
                    <a:pt x="1325" y="284"/>
                  </a:cubicBezTo>
                  <a:cubicBezTo>
                    <a:pt x="1064" y="127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2"/>
            <p:cNvSpPr/>
            <p:nvPr/>
          </p:nvSpPr>
          <p:spPr>
            <a:xfrm flipH="1">
              <a:off x="4046542" y="3284227"/>
              <a:ext cx="195812" cy="113914"/>
            </a:xfrm>
            <a:custGeom>
              <a:avLst/>
              <a:gdLst/>
              <a:ahLst/>
              <a:cxnLst/>
              <a:rect l="l" t="t" r="r" b="b"/>
              <a:pathLst>
                <a:path w="5853" h="3405" extrusionOk="0">
                  <a:moveTo>
                    <a:pt x="3787" y="1"/>
                  </a:moveTo>
                  <a:cubicBezTo>
                    <a:pt x="3694" y="1"/>
                    <a:pt x="3597" y="8"/>
                    <a:pt x="3496" y="21"/>
                  </a:cubicBezTo>
                  <a:cubicBezTo>
                    <a:pt x="1490" y="295"/>
                    <a:pt x="0" y="477"/>
                    <a:pt x="456" y="1693"/>
                  </a:cubicBezTo>
                  <a:cubicBezTo>
                    <a:pt x="699" y="2331"/>
                    <a:pt x="1459" y="2483"/>
                    <a:pt x="2158" y="2483"/>
                  </a:cubicBezTo>
                  <a:cubicBezTo>
                    <a:pt x="2979" y="2483"/>
                    <a:pt x="3769" y="2696"/>
                    <a:pt x="4499" y="3122"/>
                  </a:cubicBezTo>
                  <a:cubicBezTo>
                    <a:pt x="4760" y="3278"/>
                    <a:pt x="5031" y="3405"/>
                    <a:pt x="5243" y="3405"/>
                  </a:cubicBezTo>
                  <a:cubicBezTo>
                    <a:pt x="5402" y="3405"/>
                    <a:pt x="5528" y="3334"/>
                    <a:pt x="5593" y="3152"/>
                  </a:cubicBezTo>
                  <a:cubicBezTo>
                    <a:pt x="5853" y="2344"/>
                    <a:pt x="5537" y="1"/>
                    <a:pt x="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2"/>
            <p:cNvSpPr/>
            <p:nvPr/>
          </p:nvSpPr>
          <p:spPr>
            <a:xfrm flipH="1">
              <a:off x="4218931" y="3173063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41" y="2007"/>
                    <a:pt x="2918" y="1551"/>
                    <a:pt x="2918" y="1004"/>
                  </a:cubicBezTo>
                  <a:cubicBezTo>
                    <a:pt x="2918" y="457"/>
                    <a:pt x="234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2"/>
            <p:cNvSpPr/>
            <p:nvPr/>
          </p:nvSpPr>
          <p:spPr>
            <a:xfrm flipH="1">
              <a:off x="4268776" y="3311926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25" y="0"/>
                  </a:moveTo>
                  <a:cubicBezTo>
                    <a:pt x="1178" y="0"/>
                    <a:pt x="720" y="372"/>
                    <a:pt x="517" y="956"/>
                  </a:cubicBezTo>
                  <a:cubicBezTo>
                    <a:pt x="304" y="1625"/>
                    <a:pt x="1" y="2476"/>
                    <a:pt x="517" y="2658"/>
                  </a:cubicBezTo>
                  <a:cubicBezTo>
                    <a:pt x="587" y="2682"/>
                    <a:pt x="666" y="2693"/>
                    <a:pt x="752" y="2693"/>
                  </a:cubicBezTo>
                  <a:cubicBezTo>
                    <a:pt x="1343" y="2693"/>
                    <a:pt x="2246" y="2178"/>
                    <a:pt x="2432" y="1595"/>
                  </a:cubicBezTo>
                  <a:cubicBezTo>
                    <a:pt x="2645" y="895"/>
                    <a:pt x="2402" y="227"/>
                    <a:pt x="1885" y="44"/>
                  </a:cubicBezTo>
                  <a:cubicBezTo>
                    <a:pt x="1800" y="14"/>
                    <a:pt x="1713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2"/>
            <p:cNvSpPr/>
            <p:nvPr/>
          </p:nvSpPr>
          <p:spPr>
            <a:xfrm flipH="1">
              <a:off x="4282991" y="3223844"/>
              <a:ext cx="118966" cy="68282"/>
            </a:xfrm>
            <a:custGeom>
              <a:avLst/>
              <a:gdLst/>
              <a:ahLst/>
              <a:cxnLst/>
              <a:rect l="l" t="t" r="r" b="b"/>
              <a:pathLst>
                <a:path w="3556" h="2041" extrusionOk="0">
                  <a:moveTo>
                    <a:pt x="1106" y="1"/>
                  </a:moveTo>
                  <a:cubicBezTo>
                    <a:pt x="723" y="1"/>
                    <a:pt x="455" y="1006"/>
                    <a:pt x="455" y="1006"/>
                  </a:cubicBezTo>
                  <a:cubicBezTo>
                    <a:pt x="455" y="1006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9"/>
                  </a:cubicBezTo>
                  <a:cubicBezTo>
                    <a:pt x="3555" y="1735"/>
                    <a:pt x="1792" y="550"/>
                    <a:pt x="1306" y="94"/>
                  </a:cubicBezTo>
                  <a:cubicBezTo>
                    <a:pt x="1237" y="29"/>
                    <a:pt x="1170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2"/>
            <p:cNvSpPr/>
            <p:nvPr/>
          </p:nvSpPr>
          <p:spPr>
            <a:xfrm flipH="1">
              <a:off x="3102483" y="3232040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4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125"/>
                    <a:pt x="913" y="2007"/>
                    <a:pt x="1642" y="2007"/>
                  </a:cubicBezTo>
                  <a:cubicBezTo>
                    <a:pt x="2341" y="2007"/>
                    <a:pt x="2919" y="1581"/>
                    <a:pt x="2919" y="1004"/>
                  </a:cubicBezTo>
                  <a:cubicBezTo>
                    <a:pt x="2919" y="457"/>
                    <a:pt x="2341" y="1"/>
                    <a:pt x="1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2"/>
            <p:cNvSpPr/>
            <p:nvPr/>
          </p:nvSpPr>
          <p:spPr>
            <a:xfrm flipH="1">
              <a:off x="3166543" y="3282822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34" y="1"/>
                  </a:moveTo>
                  <a:cubicBezTo>
                    <a:pt x="745" y="1"/>
                    <a:pt x="455" y="1006"/>
                    <a:pt x="455" y="1006"/>
                  </a:cubicBezTo>
                  <a:cubicBezTo>
                    <a:pt x="455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822" y="550"/>
                    <a:pt x="1336" y="94"/>
                  </a:cubicBezTo>
                  <a:cubicBezTo>
                    <a:pt x="1267" y="29"/>
                    <a:pt x="1199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2"/>
            <p:cNvSpPr/>
            <p:nvPr/>
          </p:nvSpPr>
          <p:spPr>
            <a:xfrm flipH="1">
              <a:off x="4434601" y="3213741"/>
              <a:ext cx="77214" cy="70891"/>
            </a:xfrm>
            <a:custGeom>
              <a:avLst/>
              <a:gdLst/>
              <a:ahLst/>
              <a:cxnLst/>
              <a:rect l="l" t="t" r="r" b="b"/>
              <a:pathLst>
                <a:path w="2308" h="2119" extrusionOk="0">
                  <a:moveTo>
                    <a:pt x="1581" y="0"/>
                  </a:moveTo>
                  <a:cubicBezTo>
                    <a:pt x="1198" y="0"/>
                    <a:pt x="517" y="821"/>
                    <a:pt x="517" y="821"/>
                  </a:cubicBezTo>
                  <a:cubicBezTo>
                    <a:pt x="0" y="1308"/>
                    <a:pt x="821" y="1916"/>
                    <a:pt x="1611" y="2098"/>
                  </a:cubicBezTo>
                  <a:cubicBezTo>
                    <a:pt x="1669" y="2112"/>
                    <a:pt x="1721" y="2119"/>
                    <a:pt x="1765" y="2119"/>
                  </a:cubicBezTo>
                  <a:cubicBezTo>
                    <a:pt x="2308" y="2119"/>
                    <a:pt x="1936" y="1147"/>
                    <a:pt x="1824" y="305"/>
                  </a:cubicBezTo>
                  <a:cubicBezTo>
                    <a:pt x="1795" y="84"/>
                    <a:pt x="1703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2"/>
            <p:cNvSpPr/>
            <p:nvPr/>
          </p:nvSpPr>
          <p:spPr>
            <a:xfrm flipH="1">
              <a:off x="3719677" y="3234181"/>
              <a:ext cx="196280" cy="116724"/>
            </a:xfrm>
            <a:custGeom>
              <a:avLst/>
              <a:gdLst/>
              <a:ahLst/>
              <a:cxnLst/>
              <a:rect l="l" t="t" r="r" b="b"/>
              <a:pathLst>
                <a:path w="5867" h="3489" extrusionOk="0">
                  <a:moveTo>
                    <a:pt x="4102" y="0"/>
                  </a:moveTo>
                  <a:cubicBezTo>
                    <a:pt x="3538" y="0"/>
                    <a:pt x="2929" y="253"/>
                    <a:pt x="2493" y="484"/>
                  </a:cubicBezTo>
                  <a:cubicBezTo>
                    <a:pt x="2098" y="727"/>
                    <a:pt x="1672" y="909"/>
                    <a:pt x="1246" y="1061"/>
                  </a:cubicBezTo>
                  <a:cubicBezTo>
                    <a:pt x="669" y="1244"/>
                    <a:pt x="0" y="1669"/>
                    <a:pt x="487" y="2490"/>
                  </a:cubicBezTo>
                  <a:cubicBezTo>
                    <a:pt x="745" y="2944"/>
                    <a:pt x="1129" y="3069"/>
                    <a:pt x="1546" y="3069"/>
                  </a:cubicBezTo>
                  <a:cubicBezTo>
                    <a:pt x="2055" y="3069"/>
                    <a:pt x="2614" y="2883"/>
                    <a:pt x="3054" y="2883"/>
                  </a:cubicBezTo>
                  <a:cubicBezTo>
                    <a:pt x="3316" y="2883"/>
                    <a:pt x="3536" y="2949"/>
                    <a:pt x="3678" y="3159"/>
                  </a:cubicBezTo>
                  <a:cubicBezTo>
                    <a:pt x="3827" y="3390"/>
                    <a:pt x="4056" y="3489"/>
                    <a:pt x="4312" y="3489"/>
                  </a:cubicBezTo>
                  <a:cubicBezTo>
                    <a:pt x="4996" y="3489"/>
                    <a:pt x="5867" y="2778"/>
                    <a:pt x="5867" y="2004"/>
                  </a:cubicBezTo>
                  <a:cubicBezTo>
                    <a:pt x="5867" y="970"/>
                    <a:pt x="5563" y="271"/>
                    <a:pt x="4408" y="28"/>
                  </a:cubicBezTo>
                  <a:cubicBezTo>
                    <a:pt x="4308" y="9"/>
                    <a:pt x="4206" y="0"/>
                    <a:pt x="4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2"/>
            <p:cNvSpPr/>
            <p:nvPr/>
          </p:nvSpPr>
          <p:spPr>
            <a:xfrm flipH="1">
              <a:off x="4533653" y="3153760"/>
              <a:ext cx="95113" cy="56004"/>
            </a:xfrm>
            <a:custGeom>
              <a:avLst/>
              <a:gdLst/>
              <a:ahLst/>
              <a:cxnLst/>
              <a:rect l="l" t="t" r="r" b="b"/>
              <a:pathLst>
                <a:path w="2843" h="1674" extrusionOk="0">
                  <a:moveTo>
                    <a:pt x="1365" y="1"/>
                  </a:moveTo>
                  <a:cubicBezTo>
                    <a:pt x="1215" y="1"/>
                    <a:pt x="1063" y="37"/>
                    <a:pt x="913" y="122"/>
                  </a:cubicBezTo>
                  <a:cubicBezTo>
                    <a:pt x="1" y="608"/>
                    <a:pt x="366" y="1429"/>
                    <a:pt x="1095" y="1611"/>
                  </a:cubicBezTo>
                  <a:cubicBezTo>
                    <a:pt x="1281" y="1650"/>
                    <a:pt x="1488" y="1673"/>
                    <a:pt x="1690" y="1673"/>
                  </a:cubicBezTo>
                  <a:cubicBezTo>
                    <a:pt x="2281" y="1673"/>
                    <a:pt x="2843" y="1478"/>
                    <a:pt x="2797" y="912"/>
                  </a:cubicBezTo>
                  <a:cubicBezTo>
                    <a:pt x="2797" y="912"/>
                    <a:pt x="2119" y="1"/>
                    <a:pt x="1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2"/>
            <p:cNvSpPr/>
            <p:nvPr/>
          </p:nvSpPr>
          <p:spPr>
            <a:xfrm flipH="1">
              <a:off x="4659940" y="3204843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80" y="0"/>
                  </a:moveTo>
                  <a:cubicBezTo>
                    <a:pt x="156" y="0"/>
                    <a:pt x="92" y="662"/>
                    <a:pt x="92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2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6" y="25"/>
                    <a:pt x="54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2"/>
            <p:cNvSpPr/>
            <p:nvPr/>
          </p:nvSpPr>
          <p:spPr>
            <a:xfrm flipH="1">
              <a:off x="4551386" y="3077120"/>
              <a:ext cx="46870" cy="37001"/>
            </a:xfrm>
            <a:custGeom>
              <a:avLst/>
              <a:gdLst/>
              <a:ahLst/>
              <a:cxnLst/>
              <a:rect l="l" t="t" r="r" b="b"/>
              <a:pathLst>
                <a:path w="1401" h="1106" extrusionOk="0">
                  <a:moveTo>
                    <a:pt x="494" y="1"/>
                  </a:moveTo>
                  <a:cubicBezTo>
                    <a:pt x="158" y="1"/>
                    <a:pt x="92" y="680"/>
                    <a:pt x="92" y="680"/>
                  </a:cubicBezTo>
                  <a:cubicBezTo>
                    <a:pt x="1" y="1106"/>
                    <a:pt x="609" y="984"/>
                    <a:pt x="1004" y="1075"/>
                  </a:cubicBezTo>
                  <a:cubicBezTo>
                    <a:pt x="1035" y="1084"/>
                    <a:pt x="1063" y="1089"/>
                    <a:pt x="1087" y="1089"/>
                  </a:cubicBezTo>
                  <a:cubicBezTo>
                    <a:pt x="1401" y="1089"/>
                    <a:pt x="1207" y="411"/>
                    <a:pt x="700" y="72"/>
                  </a:cubicBezTo>
                  <a:cubicBezTo>
                    <a:pt x="622" y="22"/>
                    <a:pt x="55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2"/>
            <p:cNvSpPr/>
            <p:nvPr/>
          </p:nvSpPr>
          <p:spPr>
            <a:xfrm flipH="1">
              <a:off x="4458689" y="3001884"/>
              <a:ext cx="46001" cy="36399"/>
            </a:xfrm>
            <a:custGeom>
              <a:avLst/>
              <a:gdLst/>
              <a:ahLst/>
              <a:cxnLst/>
              <a:rect l="l" t="t" r="r" b="b"/>
              <a:pathLst>
                <a:path w="1375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1" y="1084"/>
                    <a:pt x="1056" y="1088"/>
                    <a:pt x="1079" y="1088"/>
                  </a:cubicBezTo>
                  <a:cubicBezTo>
                    <a:pt x="1375" y="1088"/>
                    <a:pt x="1208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2"/>
            <p:cNvSpPr/>
            <p:nvPr/>
          </p:nvSpPr>
          <p:spPr>
            <a:xfrm flipH="1">
              <a:off x="4384592" y="3323199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9" y="383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2"/>
            <p:cNvSpPr/>
            <p:nvPr/>
          </p:nvSpPr>
          <p:spPr>
            <a:xfrm flipH="1">
              <a:off x="4174910" y="3135696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70" y="0"/>
                  </a:moveTo>
                  <a:cubicBezTo>
                    <a:pt x="134" y="0"/>
                    <a:pt x="91" y="662"/>
                    <a:pt x="91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2"/>
            <p:cNvSpPr/>
            <p:nvPr/>
          </p:nvSpPr>
          <p:spPr>
            <a:xfrm flipH="1">
              <a:off x="4077585" y="3444500"/>
              <a:ext cx="208492" cy="126594"/>
            </a:xfrm>
            <a:custGeom>
              <a:avLst/>
              <a:gdLst/>
              <a:ahLst/>
              <a:cxnLst/>
              <a:rect l="l" t="t" r="r" b="b"/>
              <a:pathLst>
                <a:path w="6232" h="3784" extrusionOk="0">
                  <a:moveTo>
                    <a:pt x="3734" y="1"/>
                  </a:moveTo>
                  <a:cubicBezTo>
                    <a:pt x="3349" y="1"/>
                    <a:pt x="2956" y="140"/>
                    <a:pt x="2584" y="489"/>
                  </a:cubicBezTo>
                  <a:cubicBezTo>
                    <a:pt x="1094" y="1887"/>
                    <a:pt x="0" y="2890"/>
                    <a:pt x="1094" y="3620"/>
                  </a:cubicBezTo>
                  <a:cubicBezTo>
                    <a:pt x="1267" y="3735"/>
                    <a:pt x="1455" y="3783"/>
                    <a:pt x="1650" y="3783"/>
                  </a:cubicBezTo>
                  <a:cubicBezTo>
                    <a:pt x="2071" y="3783"/>
                    <a:pt x="2523" y="3556"/>
                    <a:pt x="2918" y="3285"/>
                  </a:cubicBezTo>
                  <a:cubicBezTo>
                    <a:pt x="3587" y="2799"/>
                    <a:pt x="4377" y="2495"/>
                    <a:pt x="5198" y="2434"/>
                  </a:cubicBezTo>
                  <a:cubicBezTo>
                    <a:pt x="5745" y="2404"/>
                    <a:pt x="6231" y="2252"/>
                    <a:pt x="6110" y="1826"/>
                  </a:cubicBezTo>
                  <a:cubicBezTo>
                    <a:pt x="5906" y="1192"/>
                    <a:pt x="485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2"/>
            <p:cNvSpPr/>
            <p:nvPr/>
          </p:nvSpPr>
          <p:spPr>
            <a:xfrm flipH="1">
              <a:off x="3806620" y="3674555"/>
              <a:ext cx="194775" cy="114048"/>
            </a:xfrm>
            <a:custGeom>
              <a:avLst/>
              <a:gdLst/>
              <a:ahLst/>
              <a:cxnLst/>
              <a:rect l="l" t="t" r="r" b="b"/>
              <a:pathLst>
                <a:path w="5822" h="3409" extrusionOk="0">
                  <a:moveTo>
                    <a:pt x="3786" y="0"/>
                  </a:moveTo>
                  <a:cubicBezTo>
                    <a:pt x="3684" y="0"/>
                    <a:pt x="3578" y="8"/>
                    <a:pt x="3466" y="25"/>
                  </a:cubicBezTo>
                  <a:cubicBezTo>
                    <a:pt x="1460" y="299"/>
                    <a:pt x="1" y="481"/>
                    <a:pt x="457" y="1697"/>
                  </a:cubicBezTo>
                  <a:cubicBezTo>
                    <a:pt x="670" y="2305"/>
                    <a:pt x="1430" y="2457"/>
                    <a:pt x="2129" y="2487"/>
                  </a:cubicBezTo>
                  <a:cubicBezTo>
                    <a:pt x="2175" y="2486"/>
                    <a:pt x="2221" y="2485"/>
                    <a:pt x="2267" y="2485"/>
                  </a:cubicBezTo>
                  <a:cubicBezTo>
                    <a:pt x="3041" y="2485"/>
                    <a:pt x="3809" y="2724"/>
                    <a:pt x="4469" y="3126"/>
                  </a:cubicBezTo>
                  <a:cubicBezTo>
                    <a:pt x="4747" y="3282"/>
                    <a:pt x="5026" y="3409"/>
                    <a:pt x="5236" y="3409"/>
                  </a:cubicBezTo>
                  <a:cubicBezTo>
                    <a:pt x="5393" y="3409"/>
                    <a:pt x="5511" y="3338"/>
                    <a:pt x="5563" y="3156"/>
                  </a:cubicBezTo>
                  <a:cubicBezTo>
                    <a:pt x="5822" y="2324"/>
                    <a:pt x="551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2"/>
            <p:cNvSpPr/>
            <p:nvPr/>
          </p:nvSpPr>
          <p:spPr>
            <a:xfrm flipH="1">
              <a:off x="3978975" y="356352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095"/>
                    <a:pt x="913" y="2007"/>
                    <a:pt x="1612" y="2007"/>
                  </a:cubicBezTo>
                  <a:cubicBezTo>
                    <a:pt x="2341" y="2007"/>
                    <a:pt x="2919" y="1551"/>
                    <a:pt x="2919" y="1004"/>
                  </a:cubicBezTo>
                  <a:cubicBezTo>
                    <a:pt x="2919" y="457"/>
                    <a:pt x="2341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2"/>
            <p:cNvSpPr/>
            <p:nvPr/>
          </p:nvSpPr>
          <p:spPr>
            <a:xfrm flipH="1">
              <a:off x="4027783" y="3701418"/>
              <a:ext cx="89526" cy="90027"/>
            </a:xfrm>
            <a:custGeom>
              <a:avLst/>
              <a:gdLst/>
              <a:ahLst/>
              <a:cxnLst/>
              <a:rect l="l" t="t" r="r" b="b"/>
              <a:pathLst>
                <a:path w="2676" h="2691" extrusionOk="0">
                  <a:moveTo>
                    <a:pt x="1655" y="1"/>
                  </a:moveTo>
                  <a:cubicBezTo>
                    <a:pt x="1187" y="1"/>
                    <a:pt x="727" y="391"/>
                    <a:pt x="548" y="955"/>
                  </a:cubicBezTo>
                  <a:cubicBezTo>
                    <a:pt x="305" y="1654"/>
                    <a:pt x="1" y="2475"/>
                    <a:pt x="548" y="2657"/>
                  </a:cubicBezTo>
                  <a:cubicBezTo>
                    <a:pt x="614" y="2680"/>
                    <a:pt x="690" y="2691"/>
                    <a:pt x="773" y="2691"/>
                  </a:cubicBezTo>
                  <a:cubicBezTo>
                    <a:pt x="1343" y="2691"/>
                    <a:pt x="2247" y="2177"/>
                    <a:pt x="2433" y="1593"/>
                  </a:cubicBezTo>
                  <a:cubicBezTo>
                    <a:pt x="2676" y="924"/>
                    <a:pt x="2433" y="225"/>
                    <a:pt x="1916" y="43"/>
                  </a:cubicBezTo>
                  <a:cubicBezTo>
                    <a:pt x="1830" y="14"/>
                    <a:pt x="174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2"/>
            <p:cNvSpPr/>
            <p:nvPr/>
          </p:nvSpPr>
          <p:spPr>
            <a:xfrm flipH="1">
              <a:off x="4043035" y="3614240"/>
              <a:ext cx="118665" cy="67546"/>
            </a:xfrm>
            <a:custGeom>
              <a:avLst/>
              <a:gdLst/>
              <a:ahLst/>
              <a:cxnLst/>
              <a:rect l="l" t="t" r="r" b="b"/>
              <a:pathLst>
                <a:path w="3547" h="2019" extrusionOk="0">
                  <a:moveTo>
                    <a:pt x="1122" y="1"/>
                  </a:moveTo>
                  <a:cubicBezTo>
                    <a:pt x="735" y="1"/>
                    <a:pt x="446" y="977"/>
                    <a:pt x="446" y="977"/>
                  </a:cubicBezTo>
                  <a:cubicBezTo>
                    <a:pt x="446" y="977"/>
                    <a:pt x="0" y="2019"/>
                    <a:pt x="1258" y="2019"/>
                  </a:cubicBezTo>
                  <a:cubicBezTo>
                    <a:pt x="1392" y="2019"/>
                    <a:pt x="1547" y="2007"/>
                    <a:pt x="1723" y="1980"/>
                  </a:cubicBezTo>
                  <a:cubicBezTo>
                    <a:pt x="3547" y="1737"/>
                    <a:pt x="1814" y="521"/>
                    <a:pt x="1328" y="96"/>
                  </a:cubicBezTo>
                  <a:cubicBezTo>
                    <a:pt x="1257" y="29"/>
                    <a:pt x="1188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2"/>
            <p:cNvSpPr/>
            <p:nvPr/>
          </p:nvSpPr>
          <p:spPr>
            <a:xfrm flipH="1">
              <a:off x="4194612" y="3604036"/>
              <a:ext cx="77248" cy="70055"/>
            </a:xfrm>
            <a:custGeom>
              <a:avLst/>
              <a:gdLst/>
              <a:ahLst/>
              <a:cxnLst/>
              <a:rect l="l" t="t" r="r" b="b"/>
              <a:pathLst>
                <a:path w="2309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821" y="1890"/>
                    <a:pt x="1581" y="2072"/>
                  </a:cubicBezTo>
                  <a:cubicBezTo>
                    <a:pt x="1642" y="2086"/>
                    <a:pt x="1695" y="2093"/>
                    <a:pt x="1742" y="2093"/>
                  </a:cubicBezTo>
                  <a:cubicBezTo>
                    <a:pt x="2308" y="2093"/>
                    <a:pt x="1937" y="1124"/>
                    <a:pt x="1824" y="309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2"/>
            <p:cNvSpPr/>
            <p:nvPr/>
          </p:nvSpPr>
          <p:spPr>
            <a:xfrm flipH="1">
              <a:off x="3738979" y="3533618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44" y="0"/>
                  </a:moveTo>
                  <a:cubicBezTo>
                    <a:pt x="3552" y="0"/>
                    <a:pt x="2989" y="160"/>
                    <a:pt x="2493" y="500"/>
                  </a:cubicBezTo>
                  <a:cubicBezTo>
                    <a:pt x="2098" y="712"/>
                    <a:pt x="1672" y="895"/>
                    <a:pt x="1247" y="1047"/>
                  </a:cubicBezTo>
                  <a:cubicBezTo>
                    <a:pt x="669" y="1259"/>
                    <a:pt x="1" y="1655"/>
                    <a:pt x="487" y="2475"/>
                  </a:cubicBezTo>
                  <a:cubicBezTo>
                    <a:pt x="745" y="2929"/>
                    <a:pt x="1129" y="3054"/>
                    <a:pt x="1547" y="3054"/>
                  </a:cubicBezTo>
                  <a:cubicBezTo>
                    <a:pt x="2056" y="3054"/>
                    <a:pt x="2614" y="2868"/>
                    <a:pt x="3054" y="2868"/>
                  </a:cubicBezTo>
                  <a:cubicBezTo>
                    <a:pt x="3316" y="2868"/>
                    <a:pt x="3536" y="2934"/>
                    <a:pt x="3679" y="3144"/>
                  </a:cubicBezTo>
                  <a:cubicBezTo>
                    <a:pt x="3827" y="3375"/>
                    <a:pt x="4057" y="3474"/>
                    <a:pt x="4312" y="3474"/>
                  </a:cubicBezTo>
                  <a:cubicBezTo>
                    <a:pt x="4996" y="3474"/>
                    <a:pt x="5867" y="2764"/>
                    <a:pt x="5867" y="1989"/>
                  </a:cubicBezTo>
                  <a:cubicBezTo>
                    <a:pt x="5867" y="956"/>
                    <a:pt x="5563" y="256"/>
                    <a:pt x="4438" y="13"/>
                  </a:cubicBezTo>
                  <a:cubicBezTo>
                    <a:pt x="4340" y="5"/>
                    <a:pt x="4241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2"/>
            <p:cNvSpPr/>
            <p:nvPr/>
          </p:nvSpPr>
          <p:spPr>
            <a:xfrm flipH="1">
              <a:off x="4259610" y="3685394"/>
              <a:ext cx="76378" cy="73467"/>
            </a:xfrm>
            <a:custGeom>
              <a:avLst/>
              <a:gdLst/>
              <a:ahLst/>
              <a:cxnLst/>
              <a:rect l="l" t="t" r="r" b="b"/>
              <a:pathLst>
                <a:path w="2283" h="2196" extrusionOk="0">
                  <a:moveTo>
                    <a:pt x="879" y="1"/>
                  </a:moveTo>
                  <a:cubicBezTo>
                    <a:pt x="193" y="1"/>
                    <a:pt x="0" y="677"/>
                    <a:pt x="337" y="1221"/>
                  </a:cubicBezTo>
                  <a:cubicBezTo>
                    <a:pt x="629" y="1692"/>
                    <a:pt x="1135" y="2196"/>
                    <a:pt x="1576" y="2196"/>
                  </a:cubicBezTo>
                  <a:cubicBezTo>
                    <a:pt x="1733" y="2196"/>
                    <a:pt x="1881" y="2132"/>
                    <a:pt x="2009" y="1981"/>
                  </a:cubicBezTo>
                  <a:cubicBezTo>
                    <a:pt x="2009" y="1981"/>
                    <a:pt x="2282" y="370"/>
                    <a:pt x="1279" y="66"/>
                  </a:cubicBezTo>
                  <a:cubicBezTo>
                    <a:pt x="1131" y="21"/>
                    <a:pt x="997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2"/>
            <p:cNvSpPr/>
            <p:nvPr/>
          </p:nvSpPr>
          <p:spPr>
            <a:xfrm flipH="1">
              <a:off x="4148782" y="3827435"/>
              <a:ext cx="76277" cy="72965"/>
            </a:xfrm>
            <a:custGeom>
              <a:avLst/>
              <a:gdLst/>
              <a:ahLst/>
              <a:cxnLst/>
              <a:rect l="l" t="t" r="r" b="b"/>
              <a:pathLst>
                <a:path w="2280" h="2181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23" y="1697"/>
                    <a:pt x="1140" y="2180"/>
                    <a:pt x="1575" y="2180"/>
                  </a:cubicBezTo>
                  <a:cubicBezTo>
                    <a:pt x="1735" y="2180"/>
                    <a:pt x="1884" y="2115"/>
                    <a:pt x="2006" y="1960"/>
                  </a:cubicBezTo>
                  <a:cubicBezTo>
                    <a:pt x="2006" y="1960"/>
                    <a:pt x="2280" y="379"/>
                    <a:pt x="1277" y="75"/>
                  </a:cubicBezTo>
                  <a:cubicBezTo>
                    <a:pt x="1121" y="23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2"/>
            <p:cNvSpPr/>
            <p:nvPr/>
          </p:nvSpPr>
          <p:spPr>
            <a:xfrm flipH="1">
              <a:off x="4434501" y="4371814"/>
              <a:ext cx="66274" cy="68248"/>
            </a:xfrm>
            <a:custGeom>
              <a:avLst/>
              <a:gdLst/>
              <a:ahLst/>
              <a:cxnLst/>
              <a:rect l="l" t="t" r="r" b="b"/>
              <a:pathLst>
                <a:path w="1981" h="2040" extrusionOk="0">
                  <a:moveTo>
                    <a:pt x="890" y="0"/>
                  </a:moveTo>
                  <a:cubicBezTo>
                    <a:pt x="197" y="0"/>
                    <a:pt x="1" y="703"/>
                    <a:pt x="339" y="1249"/>
                  </a:cubicBezTo>
                  <a:cubicBezTo>
                    <a:pt x="521" y="1553"/>
                    <a:pt x="795" y="1827"/>
                    <a:pt x="1099" y="2040"/>
                  </a:cubicBezTo>
                  <a:cubicBezTo>
                    <a:pt x="1403" y="1675"/>
                    <a:pt x="1676" y="1341"/>
                    <a:pt x="1980" y="945"/>
                  </a:cubicBezTo>
                  <a:cubicBezTo>
                    <a:pt x="1920" y="550"/>
                    <a:pt x="1646" y="216"/>
                    <a:pt x="1281" y="64"/>
                  </a:cubicBezTo>
                  <a:cubicBezTo>
                    <a:pt x="1137" y="20"/>
                    <a:pt x="100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2"/>
            <p:cNvSpPr/>
            <p:nvPr/>
          </p:nvSpPr>
          <p:spPr>
            <a:xfrm flipH="1">
              <a:off x="4311397" y="3849915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84" y="0"/>
                  </a:moveTo>
                  <a:cubicBezTo>
                    <a:pt x="136" y="0"/>
                    <a:pt x="92" y="680"/>
                    <a:pt x="92" y="680"/>
                  </a:cubicBezTo>
                  <a:cubicBezTo>
                    <a:pt x="1" y="1075"/>
                    <a:pt x="578" y="984"/>
                    <a:pt x="1004" y="1075"/>
                  </a:cubicBezTo>
                  <a:cubicBezTo>
                    <a:pt x="1032" y="1084"/>
                    <a:pt x="1058" y="1088"/>
                    <a:pt x="1081" y="1088"/>
                  </a:cubicBezTo>
                  <a:cubicBezTo>
                    <a:pt x="1370" y="1088"/>
                    <a:pt x="1179" y="410"/>
                    <a:pt x="700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2"/>
            <p:cNvSpPr/>
            <p:nvPr/>
          </p:nvSpPr>
          <p:spPr>
            <a:xfrm flipH="1">
              <a:off x="4311364" y="3467181"/>
              <a:ext cx="45900" cy="36800"/>
            </a:xfrm>
            <a:custGeom>
              <a:avLst/>
              <a:gdLst/>
              <a:ahLst/>
              <a:cxnLst/>
              <a:rect l="l" t="t" r="r" b="b"/>
              <a:pathLst>
                <a:path w="1372" h="1100" extrusionOk="0">
                  <a:moveTo>
                    <a:pt x="470" y="0"/>
                  </a:moveTo>
                  <a:cubicBezTo>
                    <a:pt x="134" y="0"/>
                    <a:pt x="92" y="662"/>
                    <a:pt x="92" y="662"/>
                  </a:cubicBezTo>
                  <a:cubicBezTo>
                    <a:pt x="1" y="1087"/>
                    <a:pt x="578" y="966"/>
                    <a:pt x="1004" y="1087"/>
                  </a:cubicBezTo>
                  <a:cubicBezTo>
                    <a:pt x="1031" y="1096"/>
                    <a:pt x="1056" y="1100"/>
                    <a:pt x="1078" y="1100"/>
                  </a:cubicBezTo>
                  <a:cubicBezTo>
                    <a:pt x="1371" y="1100"/>
                    <a:pt x="1180" y="395"/>
                    <a:pt x="700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2"/>
            <p:cNvSpPr/>
            <p:nvPr/>
          </p:nvSpPr>
          <p:spPr>
            <a:xfrm flipH="1">
              <a:off x="4217864" y="3391309"/>
              <a:ext cx="46870" cy="36432"/>
            </a:xfrm>
            <a:custGeom>
              <a:avLst/>
              <a:gdLst/>
              <a:ahLst/>
              <a:cxnLst/>
              <a:rect l="l" t="t" r="r" b="b"/>
              <a:pathLst>
                <a:path w="1401" h="1089" extrusionOk="0">
                  <a:moveTo>
                    <a:pt x="484" y="1"/>
                  </a:moveTo>
                  <a:cubicBezTo>
                    <a:pt x="136" y="1"/>
                    <a:pt x="92" y="681"/>
                    <a:pt x="92" y="681"/>
                  </a:cubicBezTo>
                  <a:cubicBezTo>
                    <a:pt x="1" y="1076"/>
                    <a:pt x="608" y="985"/>
                    <a:pt x="1004" y="1076"/>
                  </a:cubicBezTo>
                  <a:cubicBezTo>
                    <a:pt x="1035" y="1085"/>
                    <a:pt x="1062" y="1089"/>
                    <a:pt x="1087" y="1089"/>
                  </a:cubicBezTo>
                  <a:cubicBezTo>
                    <a:pt x="1401" y="1089"/>
                    <a:pt x="1207" y="411"/>
                    <a:pt x="700" y="73"/>
                  </a:cubicBezTo>
                  <a:cubicBezTo>
                    <a:pt x="617" y="22"/>
                    <a:pt x="546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2"/>
            <p:cNvSpPr/>
            <p:nvPr/>
          </p:nvSpPr>
          <p:spPr>
            <a:xfrm flipH="1">
              <a:off x="4144502" y="3712625"/>
              <a:ext cx="44997" cy="36432"/>
            </a:xfrm>
            <a:custGeom>
              <a:avLst/>
              <a:gdLst/>
              <a:ahLst/>
              <a:cxnLst/>
              <a:rect l="l" t="t" r="r" b="b"/>
              <a:pathLst>
                <a:path w="1345" h="1089" extrusionOk="0">
                  <a:moveTo>
                    <a:pt x="454" y="1"/>
                  </a:moveTo>
                  <a:cubicBezTo>
                    <a:pt x="105" y="1"/>
                    <a:pt x="62" y="681"/>
                    <a:pt x="62" y="681"/>
                  </a:cubicBezTo>
                  <a:cubicBezTo>
                    <a:pt x="1" y="1076"/>
                    <a:pt x="578" y="954"/>
                    <a:pt x="973" y="1076"/>
                  </a:cubicBezTo>
                  <a:cubicBezTo>
                    <a:pt x="1002" y="1085"/>
                    <a:pt x="1028" y="1089"/>
                    <a:pt x="1051" y="1089"/>
                  </a:cubicBezTo>
                  <a:cubicBezTo>
                    <a:pt x="1344" y="1089"/>
                    <a:pt x="1177" y="411"/>
                    <a:pt x="669" y="73"/>
                  </a:cubicBezTo>
                  <a:cubicBezTo>
                    <a:pt x="587" y="22"/>
                    <a:pt x="51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2"/>
            <p:cNvSpPr/>
            <p:nvPr/>
          </p:nvSpPr>
          <p:spPr>
            <a:xfrm flipH="1">
              <a:off x="3409545" y="3589518"/>
              <a:ext cx="88522" cy="90094"/>
            </a:xfrm>
            <a:custGeom>
              <a:avLst/>
              <a:gdLst/>
              <a:ahLst/>
              <a:cxnLst/>
              <a:rect l="l" t="t" r="r" b="b"/>
              <a:pathLst>
                <a:path w="2646" h="2693" extrusionOk="0">
                  <a:moveTo>
                    <a:pt x="1626" y="0"/>
                  </a:moveTo>
                  <a:cubicBezTo>
                    <a:pt x="1180" y="0"/>
                    <a:pt x="726" y="372"/>
                    <a:pt x="548" y="956"/>
                  </a:cubicBezTo>
                  <a:cubicBezTo>
                    <a:pt x="305" y="1625"/>
                    <a:pt x="1" y="2476"/>
                    <a:pt x="548" y="2658"/>
                  </a:cubicBezTo>
                  <a:cubicBezTo>
                    <a:pt x="614" y="2682"/>
                    <a:pt x="690" y="2692"/>
                    <a:pt x="773" y="2692"/>
                  </a:cubicBezTo>
                  <a:cubicBezTo>
                    <a:pt x="1343" y="2692"/>
                    <a:pt x="2247" y="2178"/>
                    <a:pt x="2433" y="1595"/>
                  </a:cubicBezTo>
                  <a:cubicBezTo>
                    <a:pt x="2645" y="895"/>
                    <a:pt x="2433" y="227"/>
                    <a:pt x="1885" y="44"/>
                  </a:cubicBezTo>
                  <a:cubicBezTo>
                    <a:pt x="1801" y="14"/>
                    <a:pt x="1713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42"/>
            <p:cNvSpPr/>
            <p:nvPr/>
          </p:nvSpPr>
          <p:spPr>
            <a:xfrm flipH="1">
              <a:off x="3423794" y="3501436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05" y="1"/>
                  </a:moveTo>
                  <a:cubicBezTo>
                    <a:pt x="722" y="1"/>
                    <a:pt x="454" y="1006"/>
                    <a:pt x="454" y="1006"/>
                  </a:cubicBezTo>
                  <a:cubicBezTo>
                    <a:pt x="454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792" y="550"/>
                    <a:pt x="1305" y="94"/>
                  </a:cubicBezTo>
                  <a:cubicBezTo>
                    <a:pt x="1236" y="29"/>
                    <a:pt x="1169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42"/>
            <p:cNvSpPr/>
            <p:nvPr/>
          </p:nvSpPr>
          <p:spPr>
            <a:xfrm flipH="1">
              <a:off x="3575103" y="3491334"/>
              <a:ext cx="77515" cy="70690"/>
            </a:xfrm>
            <a:custGeom>
              <a:avLst/>
              <a:gdLst/>
              <a:ahLst/>
              <a:cxnLst/>
              <a:rect l="l" t="t" r="r" b="b"/>
              <a:pathLst>
                <a:path w="2317" h="2113" extrusionOk="0">
                  <a:moveTo>
                    <a:pt x="1564" y="0"/>
                  </a:moveTo>
                  <a:cubicBezTo>
                    <a:pt x="1168" y="0"/>
                    <a:pt x="487" y="821"/>
                    <a:pt x="487" y="821"/>
                  </a:cubicBezTo>
                  <a:cubicBezTo>
                    <a:pt x="1" y="1308"/>
                    <a:pt x="791" y="1916"/>
                    <a:pt x="1581" y="2098"/>
                  </a:cubicBezTo>
                  <a:cubicBezTo>
                    <a:pt x="1634" y="2108"/>
                    <a:pt x="1681" y="2113"/>
                    <a:pt x="1723" y="2113"/>
                  </a:cubicBezTo>
                  <a:cubicBezTo>
                    <a:pt x="2316" y="2113"/>
                    <a:pt x="1938" y="1156"/>
                    <a:pt x="1824" y="305"/>
                  </a:cubicBezTo>
                  <a:cubicBezTo>
                    <a:pt x="1788" y="84"/>
                    <a:pt x="1690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42"/>
            <p:cNvSpPr/>
            <p:nvPr/>
          </p:nvSpPr>
          <p:spPr>
            <a:xfrm flipH="1">
              <a:off x="3641373" y="3573226"/>
              <a:ext cx="75274" cy="73400"/>
            </a:xfrm>
            <a:custGeom>
              <a:avLst/>
              <a:gdLst/>
              <a:ahLst/>
              <a:cxnLst/>
              <a:rect l="l" t="t" r="r" b="b"/>
              <a:pathLst>
                <a:path w="2250" h="2194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00" y="1696"/>
                    <a:pt x="1108" y="2193"/>
                    <a:pt x="1553" y="2193"/>
                  </a:cubicBezTo>
                  <a:cubicBezTo>
                    <a:pt x="1718" y="2193"/>
                    <a:pt x="1874" y="2125"/>
                    <a:pt x="2006" y="1960"/>
                  </a:cubicBezTo>
                  <a:cubicBezTo>
                    <a:pt x="2006" y="1960"/>
                    <a:pt x="2249" y="379"/>
                    <a:pt x="1276" y="75"/>
                  </a:cubicBezTo>
                  <a:cubicBezTo>
                    <a:pt x="1121" y="24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42"/>
            <p:cNvSpPr/>
            <p:nvPr/>
          </p:nvSpPr>
          <p:spPr>
            <a:xfrm flipH="1">
              <a:off x="3525361" y="36007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2" y="680"/>
                    <a:pt x="92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42"/>
            <p:cNvSpPr/>
            <p:nvPr/>
          </p:nvSpPr>
          <p:spPr>
            <a:xfrm flipH="1">
              <a:off x="3928127" y="328389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72" y="0"/>
                  </a:moveTo>
                  <a:cubicBezTo>
                    <a:pt x="1403" y="0"/>
                    <a:pt x="616" y="330"/>
                    <a:pt x="335" y="822"/>
                  </a:cubicBezTo>
                  <a:cubicBezTo>
                    <a:pt x="1" y="1460"/>
                    <a:pt x="122" y="2189"/>
                    <a:pt x="609" y="2433"/>
                  </a:cubicBezTo>
                  <a:cubicBezTo>
                    <a:pt x="730" y="2501"/>
                    <a:pt x="863" y="2533"/>
                    <a:pt x="1000" y="2533"/>
                  </a:cubicBezTo>
                  <a:cubicBezTo>
                    <a:pt x="1409" y="2533"/>
                    <a:pt x="1847" y="2243"/>
                    <a:pt x="2098" y="1764"/>
                  </a:cubicBezTo>
                  <a:cubicBezTo>
                    <a:pt x="2463" y="1126"/>
                    <a:pt x="2888" y="335"/>
                    <a:pt x="2402" y="92"/>
                  </a:cubicBezTo>
                  <a:cubicBezTo>
                    <a:pt x="2291" y="29"/>
                    <a:pt x="2141" y="0"/>
                    <a:pt x="1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42"/>
            <p:cNvSpPr/>
            <p:nvPr/>
          </p:nvSpPr>
          <p:spPr>
            <a:xfrm flipH="1">
              <a:off x="4048122" y="3163997"/>
              <a:ext cx="84440" cy="92704"/>
            </a:xfrm>
            <a:custGeom>
              <a:avLst/>
              <a:gdLst/>
              <a:ahLst/>
              <a:cxnLst/>
              <a:rect l="l" t="t" r="r" b="b"/>
              <a:pathLst>
                <a:path w="2524" h="2771" extrusionOk="0">
                  <a:moveTo>
                    <a:pt x="718" y="0"/>
                  </a:moveTo>
                  <a:cubicBezTo>
                    <a:pt x="614" y="0"/>
                    <a:pt x="516" y="36"/>
                    <a:pt x="426" y="120"/>
                  </a:cubicBezTo>
                  <a:cubicBezTo>
                    <a:pt x="31" y="485"/>
                    <a:pt x="1" y="1761"/>
                    <a:pt x="487" y="2278"/>
                  </a:cubicBezTo>
                  <a:cubicBezTo>
                    <a:pt x="779" y="2606"/>
                    <a:pt x="1158" y="2770"/>
                    <a:pt x="1501" y="2770"/>
                  </a:cubicBezTo>
                  <a:cubicBezTo>
                    <a:pt x="1729" y="2770"/>
                    <a:pt x="1940" y="2697"/>
                    <a:pt x="2098" y="2551"/>
                  </a:cubicBezTo>
                  <a:cubicBezTo>
                    <a:pt x="2524" y="2156"/>
                    <a:pt x="2463" y="1427"/>
                    <a:pt x="1946" y="910"/>
                  </a:cubicBezTo>
                  <a:cubicBezTo>
                    <a:pt x="1563" y="503"/>
                    <a:pt x="1103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42"/>
            <p:cNvSpPr/>
            <p:nvPr/>
          </p:nvSpPr>
          <p:spPr>
            <a:xfrm flipH="1">
              <a:off x="3935253" y="3183032"/>
              <a:ext cx="93005" cy="66609"/>
            </a:xfrm>
            <a:custGeom>
              <a:avLst/>
              <a:gdLst/>
              <a:ahLst/>
              <a:cxnLst/>
              <a:rect l="l" t="t" r="r" b="b"/>
              <a:pathLst>
                <a:path w="2780" h="1991" extrusionOk="0">
                  <a:moveTo>
                    <a:pt x="1154" y="0"/>
                  </a:moveTo>
                  <a:cubicBezTo>
                    <a:pt x="878" y="0"/>
                    <a:pt x="556" y="214"/>
                    <a:pt x="287" y="979"/>
                  </a:cubicBezTo>
                  <a:cubicBezTo>
                    <a:pt x="0" y="1759"/>
                    <a:pt x="217" y="1991"/>
                    <a:pt x="601" y="1991"/>
                  </a:cubicBezTo>
                  <a:cubicBezTo>
                    <a:pt x="1071" y="1991"/>
                    <a:pt x="1790" y="1644"/>
                    <a:pt x="2141" y="1527"/>
                  </a:cubicBezTo>
                  <a:cubicBezTo>
                    <a:pt x="2780" y="1283"/>
                    <a:pt x="1777" y="341"/>
                    <a:pt x="1777" y="341"/>
                  </a:cubicBezTo>
                  <a:cubicBezTo>
                    <a:pt x="1777" y="341"/>
                    <a:pt x="1502" y="0"/>
                    <a:pt x="1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42"/>
            <p:cNvSpPr/>
            <p:nvPr/>
          </p:nvSpPr>
          <p:spPr>
            <a:xfrm flipH="1">
              <a:off x="3978978" y="3434029"/>
              <a:ext cx="59583" cy="34827"/>
            </a:xfrm>
            <a:custGeom>
              <a:avLst/>
              <a:gdLst/>
              <a:ahLst/>
              <a:cxnLst/>
              <a:rect l="l" t="t" r="r" b="b"/>
              <a:pathLst>
                <a:path w="1781" h="1041" extrusionOk="0">
                  <a:moveTo>
                    <a:pt x="821" y="1"/>
                  </a:moveTo>
                  <a:cubicBezTo>
                    <a:pt x="586" y="1"/>
                    <a:pt x="424" y="432"/>
                    <a:pt x="200" y="680"/>
                  </a:cubicBezTo>
                  <a:cubicBezTo>
                    <a:pt x="0" y="880"/>
                    <a:pt x="260" y="1041"/>
                    <a:pt x="626" y="1041"/>
                  </a:cubicBezTo>
                  <a:cubicBezTo>
                    <a:pt x="817" y="1041"/>
                    <a:pt x="1036" y="997"/>
                    <a:pt x="1234" y="893"/>
                  </a:cubicBezTo>
                  <a:cubicBezTo>
                    <a:pt x="1781" y="589"/>
                    <a:pt x="990" y="72"/>
                    <a:pt x="990" y="72"/>
                  </a:cubicBezTo>
                  <a:cubicBezTo>
                    <a:pt x="929" y="22"/>
                    <a:pt x="873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42"/>
            <p:cNvSpPr/>
            <p:nvPr/>
          </p:nvSpPr>
          <p:spPr>
            <a:xfrm flipH="1">
              <a:off x="3935156" y="3525221"/>
              <a:ext cx="46904" cy="36734"/>
            </a:xfrm>
            <a:custGeom>
              <a:avLst/>
              <a:gdLst/>
              <a:ahLst/>
              <a:cxnLst/>
              <a:rect l="l" t="t" r="r" b="b"/>
              <a:pathLst>
                <a:path w="1402" h="1098" extrusionOk="0">
                  <a:moveTo>
                    <a:pt x="485" y="0"/>
                  </a:moveTo>
                  <a:cubicBezTo>
                    <a:pt x="156" y="0"/>
                    <a:pt x="92" y="690"/>
                    <a:pt x="92" y="690"/>
                  </a:cubicBezTo>
                  <a:cubicBezTo>
                    <a:pt x="1" y="1085"/>
                    <a:pt x="608" y="963"/>
                    <a:pt x="1034" y="1085"/>
                  </a:cubicBezTo>
                  <a:cubicBezTo>
                    <a:pt x="1062" y="1093"/>
                    <a:pt x="1087" y="1098"/>
                    <a:pt x="1109" y="1098"/>
                  </a:cubicBezTo>
                  <a:cubicBezTo>
                    <a:pt x="1402" y="1098"/>
                    <a:pt x="1208" y="393"/>
                    <a:pt x="700" y="82"/>
                  </a:cubicBezTo>
                  <a:cubicBezTo>
                    <a:pt x="618" y="24"/>
                    <a:pt x="547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42"/>
            <p:cNvSpPr/>
            <p:nvPr/>
          </p:nvSpPr>
          <p:spPr>
            <a:xfrm flipH="1">
              <a:off x="4341969" y="40027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11" y="2007"/>
                    <a:pt x="2918" y="158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42"/>
            <p:cNvSpPr/>
            <p:nvPr/>
          </p:nvSpPr>
          <p:spPr>
            <a:xfrm flipH="1">
              <a:off x="4391781" y="4141625"/>
              <a:ext cx="88522" cy="90128"/>
            </a:xfrm>
            <a:custGeom>
              <a:avLst/>
              <a:gdLst/>
              <a:ahLst/>
              <a:cxnLst/>
              <a:rect l="l" t="t" r="r" b="b"/>
              <a:pathLst>
                <a:path w="2646" h="2694" extrusionOk="0">
                  <a:moveTo>
                    <a:pt x="1613" y="1"/>
                  </a:moveTo>
                  <a:cubicBezTo>
                    <a:pt x="1149" y="1"/>
                    <a:pt x="695" y="373"/>
                    <a:pt x="517" y="957"/>
                  </a:cubicBezTo>
                  <a:cubicBezTo>
                    <a:pt x="274" y="1626"/>
                    <a:pt x="1" y="2477"/>
                    <a:pt x="517" y="2659"/>
                  </a:cubicBezTo>
                  <a:cubicBezTo>
                    <a:pt x="583" y="2682"/>
                    <a:pt x="659" y="2693"/>
                    <a:pt x="742" y="2693"/>
                  </a:cubicBezTo>
                  <a:cubicBezTo>
                    <a:pt x="1312" y="2693"/>
                    <a:pt x="2216" y="2179"/>
                    <a:pt x="2402" y="1595"/>
                  </a:cubicBezTo>
                  <a:cubicBezTo>
                    <a:pt x="2645" y="896"/>
                    <a:pt x="2402" y="197"/>
                    <a:pt x="1885" y="45"/>
                  </a:cubicBezTo>
                  <a:cubicBezTo>
                    <a:pt x="1795" y="15"/>
                    <a:pt x="1704" y="1"/>
                    <a:pt x="1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42"/>
            <p:cNvSpPr/>
            <p:nvPr/>
          </p:nvSpPr>
          <p:spPr>
            <a:xfrm flipH="1">
              <a:off x="4418243" y="4067861"/>
              <a:ext cx="76277" cy="54097"/>
            </a:xfrm>
            <a:custGeom>
              <a:avLst/>
              <a:gdLst/>
              <a:ahLst/>
              <a:cxnLst/>
              <a:rect l="l" t="t" r="r" b="b"/>
              <a:pathLst>
                <a:path w="2280" h="1617" extrusionOk="0">
                  <a:moveTo>
                    <a:pt x="760" y="1"/>
                  </a:moveTo>
                  <a:cubicBezTo>
                    <a:pt x="517" y="518"/>
                    <a:pt x="274" y="1065"/>
                    <a:pt x="0" y="1581"/>
                  </a:cubicBezTo>
                  <a:cubicBezTo>
                    <a:pt x="116" y="1607"/>
                    <a:pt x="226" y="1617"/>
                    <a:pt x="335" y="1617"/>
                  </a:cubicBezTo>
                  <a:cubicBezTo>
                    <a:pt x="485" y="1617"/>
                    <a:pt x="632" y="1599"/>
                    <a:pt x="790" y="1581"/>
                  </a:cubicBezTo>
                  <a:cubicBezTo>
                    <a:pt x="2280" y="1369"/>
                    <a:pt x="1398" y="518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42"/>
            <p:cNvSpPr/>
            <p:nvPr/>
          </p:nvSpPr>
          <p:spPr>
            <a:xfrm flipH="1">
              <a:off x="4274566" y="3930838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5"/>
                    <a:pt x="1065" y="1095"/>
                  </a:cubicBezTo>
                  <a:cubicBezTo>
                    <a:pt x="1378" y="1095"/>
                    <a:pt x="1188" y="400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42"/>
            <p:cNvSpPr/>
            <p:nvPr/>
          </p:nvSpPr>
          <p:spPr>
            <a:xfrm flipH="1">
              <a:off x="2152427" y="3374115"/>
              <a:ext cx="131144" cy="86448"/>
            </a:xfrm>
            <a:custGeom>
              <a:avLst/>
              <a:gdLst/>
              <a:ahLst/>
              <a:cxnLst/>
              <a:rect l="l" t="t" r="r" b="b"/>
              <a:pathLst>
                <a:path w="3920" h="2584" extrusionOk="0">
                  <a:moveTo>
                    <a:pt x="1101" y="0"/>
                  </a:moveTo>
                  <a:cubicBezTo>
                    <a:pt x="468" y="0"/>
                    <a:pt x="0" y="599"/>
                    <a:pt x="171" y="1225"/>
                  </a:cubicBezTo>
                  <a:cubicBezTo>
                    <a:pt x="323" y="1833"/>
                    <a:pt x="657" y="2410"/>
                    <a:pt x="1052" y="2562"/>
                  </a:cubicBezTo>
                  <a:cubicBezTo>
                    <a:pt x="1097" y="2577"/>
                    <a:pt x="1149" y="2583"/>
                    <a:pt x="1206" y="2583"/>
                  </a:cubicBezTo>
                  <a:cubicBezTo>
                    <a:pt x="2008" y="2583"/>
                    <a:pt x="3919" y="1269"/>
                    <a:pt x="3210" y="617"/>
                  </a:cubicBezTo>
                  <a:cubicBezTo>
                    <a:pt x="2785" y="252"/>
                    <a:pt x="1903" y="70"/>
                    <a:pt x="1235" y="9"/>
                  </a:cubicBezTo>
                  <a:cubicBezTo>
                    <a:pt x="1189" y="3"/>
                    <a:pt x="1145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42"/>
            <p:cNvSpPr/>
            <p:nvPr/>
          </p:nvSpPr>
          <p:spPr>
            <a:xfrm flipH="1">
              <a:off x="2674383" y="3034467"/>
              <a:ext cx="194808" cy="113914"/>
            </a:xfrm>
            <a:custGeom>
              <a:avLst/>
              <a:gdLst/>
              <a:ahLst/>
              <a:cxnLst/>
              <a:rect l="l" t="t" r="r" b="b"/>
              <a:pathLst>
                <a:path w="5823" h="3405" extrusionOk="0">
                  <a:moveTo>
                    <a:pt x="610" y="0"/>
                  </a:moveTo>
                  <a:cubicBezTo>
                    <a:pt x="451" y="0"/>
                    <a:pt x="325" y="71"/>
                    <a:pt x="260" y="253"/>
                  </a:cubicBezTo>
                  <a:cubicBezTo>
                    <a:pt x="0" y="1090"/>
                    <a:pt x="316" y="3405"/>
                    <a:pt x="2063" y="3405"/>
                  </a:cubicBezTo>
                  <a:cubicBezTo>
                    <a:pt x="2157" y="3405"/>
                    <a:pt x="2255" y="3398"/>
                    <a:pt x="2357" y="3384"/>
                  </a:cubicBezTo>
                  <a:cubicBezTo>
                    <a:pt x="4363" y="3110"/>
                    <a:pt x="5822" y="2928"/>
                    <a:pt x="5366" y="1712"/>
                  </a:cubicBezTo>
                  <a:cubicBezTo>
                    <a:pt x="5154" y="1104"/>
                    <a:pt x="4394" y="922"/>
                    <a:pt x="3695" y="922"/>
                  </a:cubicBezTo>
                  <a:cubicBezTo>
                    <a:pt x="2874" y="922"/>
                    <a:pt x="2053" y="709"/>
                    <a:pt x="1354" y="284"/>
                  </a:cubicBezTo>
                  <a:cubicBezTo>
                    <a:pt x="1093" y="127"/>
                    <a:pt x="822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42"/>
            <p:cNvSpPr/>
            <p:nvPr/>
          </p:nvSpPr>
          <p:spPr>
            <a:xfrm flipH="1">
              <a:off x="2401310" y="3249670"/>
              <a:ext cx="194842" cy="114249"/>
            </a:xfrm>
            <a:custGeom>
              <a:avLst/>
              <a:gdLst/>
              <a:ahLst/>
              <a:cxnLst/>
              <a:rect l="l" t="t" r="r" b="b"/>
              <a:pathLst>
                <a:path w="5824" h="3415" extrusionOk="0">
                  <a:moveTo>
                    <a:pt x="3757" y="0"/>
                  </a:moveTo>
                  <a:cubicBezTo>
                    <a:pt x="3664" y="0"/>
                    <a:pt x="3567" y="7"/>
                    <a:pt x="3466" y="21"/>
                  </a:cubicBezTo>
                  <a:cubicBezTo>
                    <a:pt x="1460" y="294"/>
                    <a:pt x="1" y="477"/>
                    <a:pt x="457" y="1723"/>
                  </a:cubicBezTo>
                  <a:cubicBezTo>
                    <a:pt x="700" y="2331"/>
                    <a:pt x="1460" y="2483"/>
                    <a:pt x="2159" y="2483"/>
                  </a:cubicBezTo>
                  <a:cubicBezTo>
                    <a:pt x="2980" y="2483"/>
                    <a:pt x="3770" y="2696"/>
                    <a:pt x="4469" y="3121"/>
                  </a:cubicBezTo>
                  <a:cubicBezTo>
                    <a:pt x="4742" y="3292"/>
                    <a:pt x="5014" y="3414"/>
                    <a:pt x="5222" y="3414"/>
                  </a:cubicBezTo>
                  <a:cubicBezTo>
                    <a:pt x="5386" y="3414"/>
                    <a:pt x="5510" y="3339"/>
                    <a:pt x="5563" y="3152"/>
                  </a:cubicBezTo>
                  <a:cubicBezTo>
                    <a:pt x="5823" y="2343"/>
                    <a:pt x="550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42"/>
            <p:cNvSpPr/>
            <p:nvPr/>
          </p:nvSpPr>
          <p:spPr>
            <a:xfrm flipH="1">
              <a:off x="2753229" y="3391978"/>
              <a:ext cx="227260" cy="132348"/>
            </a:xfrm>
            <a:custGeom>
              <a:avLst/>
              <a:gdLst/>
              <a:ahLst/>
              <a:cxnLst/>
              <a:rect l="l" t="t" r="r" b="b"/>
              <a:pathLst>
                <a:path w="6793" h="3956" extrusionOk="0">
                  <a:moveTo>
                    <a:pt x="4371" y="0"/>
                  </a:moveTo>
                  <a:cubicBezTo>
                    <a:pt x="4266" y="0"/>
                    <a:pt x="4157" y="7"/>
                    <a:pt x="4043" y="22"/>
                  </a:cubicBezTo>
                  <a:cubicBezTo>
                    <a:pt x="1702" y="326"/>
                    <a:pt x="0" y="539"/>
                    <a:pt x="547" y="1968"/>
                  </a:cubicBezTo>
                  <a:cubicBezTo>
                    <a:pt x="821" y="2697"/>
                    <a:pt x="1702" y="2879"/>
                    <a:pt x="2523" y="2879"/>
                  </a:cubicBezTo>
                  <a:cubicBezTo>
                    <a:pt x="3465" y="2879"/>
                    <a:pt x="4408" y="3123"/>
                    <a:pt x="5228" y="3609"/>
                  </a:cubicBezTo>
                  <a:cubicBezTo>
                    <a:pt x="5545" y="3803"/>
                    <a:pt x="5872" y="3955"/>
                    <a:pt x="6115" y="3955"/>
                  </a:cubicBezTo>
                  <a:cubicBezTo>
                    <a:pt x="6291" y="3955"/>
                    <a:pt x="6423" y="3874"/>
                    <a:pt x="6475" y="3670"/>
                  </a:cubicBezTo>
                  <a:cubicBezTo>
                    <a:pt x="6793" y="2715"/>
                    <a:pt x="6423" y="0"/>
                    <a:pt x="4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42"/>
            <p:cNvSpPr/>
            <p:nvPr/>
          </p:nvSpPr>
          <p:spPr>
            <a:xfrm flipH="1">
              <a:off x="3094347" y="3454468"/>
              <a:ext cx="203406" cy="180824"/>
            </a:xfrm>
            <a:custGeom>
              <a:avLst/>
              <a:gdLst/>
              <a:ahLst/>
              <a:cxnLst/>
              <a:rect l="l" t="t" r="r" b="b"/>
              <a:pathLst>
                <a:path w="6080" h="5405" extrusionOk="0">
                  <a:moveTo>
                    <a:pt x="4431" y="1"/>
                  </a:moveTo>
                  <a:cubicBezTo>
                    <a:pt x="3735" y="1"/>
                    <a:pt x="3202" y="687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8"/>
                  </a:cubicBezTo>
                  <a:cubicBezTo>
                    <a:pt x="770" y="4956"/>
                    <a:pt x="1760" y="5405"/>
                    <a:pt x="2717" y="5405"/>
                  </a:cubicBezTo>
                  <a:cubicBezTo>
                    <a:pt x="3558" y="5405"/>
                    <a:pt x="4373" y="5058"/>
                    <a:pt x="4743" y="4021"/>
                  </a:cubicBezTo>
                  <a:cubicBezTo>
                    <a:pt x="5502" y="1802"/>
                    <a:pt x="6080" y="191"/>
                    <a:pt x="4560" y="8"/>
                  </a:cubicBezTo>
                  <a:cubicBezTo>
                    <a:pt x="4517" y="3"/>
                    <a:pt x="4474" y="1"/>
                    <a:pt x="4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42"/>
            <p:cNvSpPr/>
            <p:nvPr/>
          </p:nvSpPr>
          <p:spPr>
            <a:xfrm flipH="1">
              <a:off x="4183331" y="3978140"/>
              <a:ext cx="186144" cy="180523"/>
            </a:xfrm>
            <a:custGeom>
              <a:avLst/>
              <a:gdLst/>
              <a:ahLst/>
              <a:cxnLst/>
              <a:rect l="l" t="t" r="r" b="b"/>
              <a:pathLst>
                <a:path w="5564" h="5396" extrusionOk="0">
                  <a:moveTo>
                    <a:pt x="4427" y="0"/>
                  </a:moveTo>
                  <a:cubicBezTo>
                    <a:pt x="3732" y="0"/>
                    <a:pt x="3201" y="659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7"/>
                  </a:cubicBezTo>
                  <a:cubicBezTo>
                    <a:pt x="1061" y="5096"/>
                    <a:pt x="1910" y="5396"/>
                    <a:pt x="2772" y="5396"/>
                  </a:cubicBezTo>
                  <a:cubicBezTo>
                    <a:pt x="2851" y="5396"/>
                    <a:pt x="2931" y="5393"/>
                    <a:pt x="3010" y="5388"/>
                  </a:cubicBezTo>
                  <a:cubicBezTo>
                    <a:pt x="3253" y="4963"/>
                    <a:pt x="3466" y="4567"/>
                    <a:pt x="3679" y="4172"/>
                  </a:cubicBezTo>
                  <a:cubicBezTo>
                    <a:pt x="4256" y="3078"/>
                    <a:pt x="4864" y="2045"/>
                    <a:pt x="5502" y="1042"/>
                  </a:cubicBezTo>
                  <a:cubicBezTo>
                    <a:pt x="5563" y="464"/>
                    <a:pt x="5138" y="8"/>
                    <a:pt x="4560" y="8"/>
                  </a:cubicBezTo>
                  <a:cubicBezTo>
                    <a:pt x="4515" y="3"/>
                    <a:pt x="4470" y="0"/>
                    <a:pt x="4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42"/>
            <p:cNvSpPr/>
            <p:nvPr/>
          </p:nvSpPr>
          <p:spPr>
            <a:xfrm flipH="1">
              <a:off x="2572728" y="3139509"/>
              <a:ext cx="98659" cy="67144"/>
            </a:xfrm>
            <a:custGeom>
              <a:avLst/>
              <a:gdLst/>
              <a:ahLst/>
              <a:cxnLst/>
              <a:rect l="l" t="t" r="r" b="b"/>
              <a:pathLst>
                <a:path w="2949" h="2007" extrusionOk="0">
                  <a:moveTo>
                    <a:pt x="1430" y="0"/>
                  </a:moveTo>
                  <a:cubicBezTo>
                    <a:pt x="747" y="0"/>
                    <a:pt x="1" y="25"/>
                    <a:pt x="1" y="548"/>
                  </a:cubicBezTo>
                  <a:cubicBezTo>
                    <a:pt x="1" y="1095"/>
                    <a:pt x="912" y="2007"/>
                    <a:pt x="1642" y="2007"/>
                  </a:cubicBezTo>
                  <a:cubicBezTo>
                    <a:pt x="2341" y="2007"/>
                    <a:pt x="2949" y="1551"/>
                    <a:pt x="2949" y="1004"/>
                  </a:cubicBezTo>
                  <a:cubicBezTo>
                    <a:pt x="2949" y="457"/>
                    <a:pt x="2341" y="1"/>
                    <a:pt x="1642" y="1"/>
                  </a:cubicBezTo>
                  <a:cubicBezTo>
                    <a:pt x="1572" y="1"/>
                    <a:pt x="1501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42"/>
            <p:cNvSpPr/>
            <p:nvPr/>
          </p:nvSpPr>
          <p:spPr>
            <a:xfrm flipH="1">
              <a:off x="2622539" y="3277402"/>
              <a:ext cx="88488" cy="90061"/>
            </a:xfrm>
            <a:custGeom>
              <a:avLst/>
              <a:gdLst/>
              <a:ahLst/>
              <a:cxnLst/>
              <a:rect l="l" t="t" r="r" b="b"/>
              <a:pathLst>
                <a:path w="2645" h="2692" extrusionOk="0">
                  <a:moveTo>
                    <a:pt x="1636" y="1"/>
                  </a:moveTo>
                  <a:cubicBezTo>
                    <a:pt x="1186" y="1"/>
                    <a:pt x="722" y="391"/>
                    <a:pt x="517" y="955"/>
                  </a:cubicBezTo>
                  <a:cubicBezTo>
                    <a:pt x="274" y="1624"/>
                    <a:pt x="0" y="2505"/>
                    <a:pt x="517" y="2657"/>
                  </a:cubicBezTo>
                  <a:cubicBezTo>
                    <a:pt x="583" y="2680"/>
                    <a:pt x="659" y="2691"/>
                    <a:pt x="742" y="2691"/>
                  </a:cubicBezTo>
                  <a:cubicBezTo>
                    <a:pt x="1313" y="2691"/>
                    <a:pt x="2220" y="2177"/>
                    <a:pt x="2432" y="1593"/>
                  </a:cubicBezTo>
                  <a:cubicBezTo>
                    <a:pt x="2645" y="924"/>
                    <a:pt x="2401" y="225"/>
                    <a:pt x="1885" y="43"/>
                  </a:cubicBezTo>
                  <a:cubicBezTo>
                    <a:pt x="1803" y="14"/>
                    <a:pt x="1720" y="1"/>
                    <a:pt x="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42"/>
            <p:cNvSpPr/>
            <p:nvPr/>
          </p:nvSpPr>
          <p:spPr>
            <a:xfrm flipH="1">
              <a:off x="2636754" y="3189588"/>
              <a:ext cx="119535" cy="68181"/>
            </a:xfrm>
            <a:custGeom>
              <a:avLst/>
              <a:gdLst/>
              <a:ahLst/>
              <a:cxnLst/>
              <a:rect l="l" t="t" r="r" b="b"/>
              <a:pathLst>
                <a:path w="3573" h="2038" extrusionOk="0">
                  <a:moveTo>
                    <a:pt x="1130" y="1"/>
                  </a:moveTo>
                  <a:cubicBezTo>
                    <a:pt x="743" y="1"/>
                    <a:pt x="472" y="996"/>
                    <a:pt x="472" y="996"/>
                  </a:cubicBezTo>
                  <a:cubicBezTo>
                    <a:pt x="472" y="996"/>
                    <a:pt x="1" y="2038"/>
                    <a:pt x="1253" y="2038"/>
                  </a:cubicBezTo>
                  <a:cubicBezTo>
                    <a:pt x="1387" y="2038"/>
                    <a:pt x="1541" y="2026"/>
                    <a:pt x="1718" y="1999"/>
                  </a:cubicBezTo>
                  <a:cubicBezTo>
                    <a:pt x="3572" y="1726"/>
                    <a:pt x="1809" y="540"/>
                    <a:pt x="1323" y="84"/>
                  </a:cubicBezTo>
                  <a:cubicBezTo>
                    <a:pt x="1256" y="26"/>
                    <a:pt x="1192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42"/>
            <p:cNvSpPr/>
            <p:nvPr/>
          </p:nvSpPr>
          <p:spPr>
            <a:xfrm flipH="1">
              <a:off x="2845368" y="3180021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3" y="2087"/>
                    <a:pt x="1698" y="2094"/>
                    <a:pt x="1746" y="2094"/>
                  </a:cubicBezTo>
                  <a:cubicBezTo>
                    <a:pt x="2307" y="2094"/>
                    <a:pt x="1937" y="1150"/>
                    <a:pt x="1825" y="310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2"/>
            <p:cNvSpPr/>
            <p:nvPr/>
          </p:nvSpPr>
          <p:spPr>
            <a:xfrm flipH="1">
              <a:off x="2073441" y="3200093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25" y="1"/>
                  </a:moveTo>
                  <a:cubicBezTo>
                    <a:pt x="3552" y="1"/>
                    <a:pt x="2989" y="161"/>
                    <a:pt x="2493" y="500"/>
                  </a:cubicBezTo>
                  <a:cubicBezTo>
                    <a:pt x="2098" y="713"/>
                    <a:pt x="1673" y="895"/>
                    <a:pt x="1247" y="1047"/>
                  </a:cubicBezTo>
                  <a:cubicBezTo>
                    <a:pt x="670" y="1260"/>
                    <a:pt x="1" y="1655"/>
                    <a:pt x="487" y="2476"/>
                  </a:cubicBezTo>
                  <a:cubicBezTo>
                    <a:pt x="745" y="2930"/>
                    <a:pt x="1129" y="3054"/>
                    <a:pt x="1546" y="3054"/>
                  </a:cubicBezTo>
                  <a:cubicBezTo>
                    <a:pt x="2053" y="3054"/>
                    <a:pt x="2609" y="2869"/>
                    <a:pt x="3042" y="2869"/>
                  </a:cubicBezTo>
                  <a:cubicBezTo>
                    <a:pt x="3299" y="2869"/>
                    <a:pt x="3514" y="2934"/>
                    <a:pt x="3648" y="3144"/>
                  </a:cubicBezTo>
                  <a:cubicBezTo>
                    <a:pt x="3805" y="3375"/>
                    <a:pt x="4041" y="3474"/>
                    <a:pt x="4300" y="3474"/>
                  </a:cubicBezTo>
                  <a:cubicBezTo>
                    <a:pt x="4997" y="3474"/>
                    <a:pt x="5867" y="2764"/>
                    <a:pt x="5867" y="1989"/>
                  </a:cubicBezTo>
                  <a:cubicBezTo>
                    <a:pt x="5867" y="956"/>
                    <a:pt x="5563" y="287"/>
                    <a:pt x="4408" y="13"/>
                  </a:cubicBezTo>
                  <a:cubicBezTo>
                    <a:pt x="4314" y="5"/>
                    <a:pt x="4219" y="1"/>
                    <a:pt x="4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2"/>
            <p:cNvSpPr/>
            <p:nvPr/>
          </p:nvSpPr>
          <p:spPr>
            <a:xfrm flipH="1">
              <a:off x="2944620" y="3098195"/>
              <a:ext cx="95882" cy="55636"/>
            </a:xfrm>
            <a:custGeom>
              <a:avLst/>
              <a:gdLst/>
              <a:ahLst/>
              <a:cxnLst/>
              <a:rect l="l" t="t" r="r" b="b"/>
              <a:pathLst>
                <a:path w="2866" h="1663" extrusionOk="0">
                  <a:moveTo>
                    <a:pt x="1351" y="1"/>
                  </a:moveTo>
                  <a:cubicBezTo>
                    <a:pt x="1206" y="1"/>
                    <a:pt x="1059" y="33"/>
                    <a:pt x="913" y="111"/>
                  </a:cubicBezTo>
                  <a:cubicBezTo>
                    <a:pt x="1" y="628"/>
                    <a:pt x="366" y="1449"/>
                    <a:pt x="1095" y="1601"/>
                  </a:cubicBezTo>
                  <a:cubicBezTo>
                    <a:pt x="1282" y="1639"/>
                    <a:pt x="1490" y="1662"/>
                    <a:pt x="1695" y="1662"/>
                  </a:cubicBezTo>
                  <a:cubicBezTo>
                    <a:pt x="2293" y="1662"/>
                    <a:pt x="2865" y="1467"/>
                    <a:pt x="2797" y="901"/>
                  </a:cubicBezTo>
                  <a:cubicBezTo>
                    <a:pt x="2797" y="901"/>
                    <a:pt x="2111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2"/>
            <p:cNvSpPr/>
            <p:nvPr/>
          </p:nvSpPr>
          <p:spPr>
            <a:xfrm flipH="1">
              <a:off x="3065756" y="31716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2"/>
            <p:cNvSpPr/>
            <p:nvPr/>
          </p:nvSpPr>
          <p:spPr>
            <a:xfrm flipH="1">
              <a:off x="2899727" y="3259371"/>
              <a:ext cx="92971" cy="73032"/>
            </a:xfrm>
            <a:custGeom>
              <a:avLst/>
              <a:gdLst/>
              <a:ahLst/>
              <a:cxnLst/>
              <a:rect l="l" t="t" r="r" b="b"/>
              <a:pathLst>
                <a:path w="2779" h="2183" extrusionOk="0">
                  <a:moveTo>
                    <a:pt x="935" y="1"/>
                  </a:moveTo>
                  <a:cubicBezTo>
                    <a:pt x="269" y="1"/>
                    <a:pt x="183" y="1342"/>
                    <a:pt x="183" y="1342"/>
                  </a:cubicBezTo>
                  <a:cubicBezTo>
                    <a:pt x="1" y="2163"/>
                    <a:pt x="1186" y="1919"/>
                    <a:pt x="2007" y="2163"/>
                  </a:cubicBezTo>
                  <a:cubicBezTo>
                    <a:pt x="2059" y="2176"/>
                    <a:pt x="2106" y="2182"/>
                    <a:pt x="2148" y="2182"/>
                  </a:cubicBezTo>
                  <a:cubicBezTo>
                    <a:pt x="2778" y="2182"/>
                    <a:pt x="2393" y="783"/>
                    <a:pt x="1368" y="156"/>
                  </a:cubicBezTo>
                  <a:cubicBezTo>
                    <a:pt x="1202" y="47"/>
                    <a:pt x="1059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2"/>
            <p:cNvSpPr/>
            <p:nvPr/>
          </p:nvSpPr>
          <p:spPr>
            <a:xfrm flipH="1">
              <a:off x="2603106" y="304560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2"/>
            <p:cNvSpPr/>
            <p:nvPr/>
          </p:nvSpPr>
          <p:spPr>
            <a:xfrm flipH="1">
              <a:off x="2738355" y="3288609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94" y="1"/>
                  </a:moveTo>
                  <a:cubicBezTo>
                    <a:pt x="157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4"/>
                    <a:pt x="699" y="73"/>
                  </a:cubicBezTo>
                  <a:cubicBezTo>
                    <a:pt x="622" y="22"/>
                    <a:pt x="553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2"/>
            <p:cNvSpPr/>
            <p:nvPr/>
          </p:nvSpPr>
          <p:spPr>
            <a:xfrm flipH="1">
              <a:off x="2529711" y="3101106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6"/>
                    <a:pt x="1065" y="1096"/>
                  </a:cubicBezTo>
                  <a:cubicBezTo>
                    <a:pt x="1378" y="1096"/>
                    <a:pt x="1188" y="401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2"/>
            <p:cNvSpPr/>
            <p:nvPr/>
          </p:nvSpPr>
          <p:spPr>
            <a:xfrm flipH="1">
              <a:off x="2431383" y="3409943"/>
              <a:ext cx="208492" cy="126560"/>
            </a:xfrm>
            <a:custGeom>
              <a:avLst/>
              <a:gdLst/>
              <a:ahLst/>
              <a:cxnLst/>
              <a:rect l="l" t="t" r="r" b="b"/>
              <a:pathLst>
                <a:path w="6232" h="3783" extrusionOk="0">
                  <a:moveTo>
                    <a:pt x="3715" y="1"/>
                  </a:moveTo>
                  <a:cubicBezTo>
                    <a:pt x="3330" y="1"/>
                    <a:pt x="2933" y="140"/>
                    <a:pt x="2554" y="488"/>
                  </a:cubicBezTo>
                  <a:cubicBezTo>
                    <a:pt x="1095" y="1887"/>
                    <a:pt x="1" y="2890"/>
                    <a:pt x="1095" y="3619"/>
                  </a:cubicBezTo>
                  <a:cubicBezTo>
                    <a:pt x="1258" y="3734"/>
                    <a:pt x="1443" y="3783"/>
                    <a:pt x="1637" y="3783"/>
                  </a:cubicBezTo>
                  <a:cubicBezTo>
                    <a:pt x="2057" y="3783"/>
                    <a:pt x="2524" y="3555"/>
                    <a:pt x="2919" y="3285"/>
                  </a:cubicBezTo>
                  <a:cubicBezTo>
                    <a:pt x="3588" y="2798"/>
                    <a:pt x="4347" y="2494"/>
                    <a:pt x="5199" y="2434"/>
                  </a:cubicBezTo>
                  <a:cubicBezTo>
                    <a:pt x="5746" y="2403"/>
                    <a:pt x="6232" y="2251"/>
                    <a:pt x="6110" y="1856"/>
                  </a:cubicBezTo>
                  <a:cubicBezTo>
                    <a:pt x="5884" y="1199"/>
                    <a:pt x="4846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2"/>
            <p:cNvSpPr/>
            <p:nvPr/>
          </p:nvSpPr>
          <p:spPr>
            <a:xfrm flipH="1">
              <a:off x="2160351" y="3639095"/>
              <a:ext cx="194808" cy="114450"/>
            </a:xfrm>
            <a:custGeom>
              <a:avLst/>
              <a:gdLst/>
              <a:ahLst/>
              <a:cxnLst/>
              <a:rect l="l" t="t" r="r" b="b"/>
              <a:pathLst>
                <a:path w="5823" h="3421" extrusionOk="0">
                  <a:moveTo>
                    <a:pt x="3757" y="1"/>
                  </a:moveTo>
                  <a:cubicBezTo>
                    <a:pt x="3664" y="1"/>
                    <a:pt x="3567" y="8"/>
                    <a:pt x="3466" y="21"/>
                  </a:cubicBezTo>
                  <a:cubicBezTo>
                    <a:pt x="1460" y="325"/>
                    <a:pt x="1" y="508"/>
                    <a:pt x="457" y="1724"/>
                  </a:cubicBezTo>
                  <a:cubicBezTo>
                    <a:pt x="669" y="2331"/>
                    <a:pt x="1429" y="2483"/>
                    <a:pt x="2159" y="2514"/>
                  </a:cubicBezTo>
                  <a:cubicBezTo>
                    <a:pt x="2203" y="2512"/>
                    <a:pt x="2248" y="2511"/>
                    <a:pt x="2292" y="2511"/>
                  </a:cubicBezTo>
                  <a:cubicBezTo>
                    <a:pt x="3041" y="2511"/>
                    <a:pt x="3809" y="2749"/>
                    <a:pt x="4469" y="3122"/>
                  </a:cubicBezTo>
                  <a:cubicBezTo>
                    <a:pt x="4748" y="3296"/>
                    <a:pt x="5026" y="3420"/>
                    <a:pt x="5236" y="3420"/>
                  </a:cubicBezTo>
                  <a:cubicBezTo>
                    <a:pt x="5393" y="3420"/>
                    <a:pt x="5511" y="3351"/>
                    <a:pt x="5563" y="3183"/>
                  </a:cubicBezTo>
                  <a:cubicBezTo>
                    <a:pt x="5823" y="2345"/>
                    <a:pt x="5507" y="1"/>
                    <a:pt x="3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2"/>
            <p:cNvSpPr/>
            <p:nvPr/>
          </p:nvSpPr>
          <p:spPr>
            <a:xfrm flipH="1">
              <a:off x="2332739" y="3528968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912" y="0"/>
                    <a:pt x="0" y="0"/>
                    <a:pt x="0" y="547"/>
                  </a:cubicBezTo>
                  <a:cubicBezTo>
                    <a:pt x="0" y="1095"/>
                    <a:pt x="882" y="2006"/>
                    <a:pt x="1611" y="2006"/>
                  </a:cubicBezTo>
                  <a:cubicBezTo>
                    <a:pt x="2341" y="2006"/>
                    <a:pt x="2918" y="1550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2"/>
            <p:cNvSpPr/>
            <p:nvPr/>
          </p:nvSpPr>
          <p:spPr>
            <a:xfrm flipH="1">
              <a:off x="2382584" y="3666861"/>
              <a:ext cx="88488" cy="90763"/>
            </a:xfrm>
            <a:custGeom>
              <a:avLst/>
              <a:gdLst/>
              <a:ahLst/>
              <a:cxnLst/>
              <a:rect l="l" t="t" r="r" b="b"/>
              <a:pathLst>
                <a:path w="2645" h="2713" extrusionOk="0">
                  <a:moveTo>
                    <a:pt x="1636" y="0"/>
                  </a:moveTo>
                  <a:cubicBezTo>
                    <a:pt x="1187" y="0"/>
                    <a:pt x="727" y="391"/>
                    <a:pt x="548" y="954"/>
                  </a:cubicBezTo>
                  <a:cubicBezTo>
                    <a:pt x="304" y="1653"/>
                    <a:pt x="1" y="2504"/>
                    <a:pt x="548" y="2687"/>
                  </a:cubicBezTo>
                  <a:cubicBezTo>
                    <a:pt x="606" y="2704"/>
                    <a:pt x="673" y="2712"/>
                    <a:pt x="746" y="2712"/>
                  </a:cubicBezTo>
                  <a:cubicBezTo>
                    <a:pt x="1315" y="2712"/>
                    <a:pt x="2244" y="2212"/>
                    <a:pt x="2432" y="1593"/>
                  </a:cubicBezTo>
                  <a:cubicBezTo>
                    <a:pt x="2645" y="924"/>
                    <a:pt x="2432" y="225"/>
                    <a:pt x="1885" y="42"/>
                  </a:cubicBezTo>
                  <a:cubicBezTo>
                    <a:pt x="1804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2"/>
            <p:cNvSpPr/>
            <p:nvPr/>
          </p:nvSpPr>
          <p:spPr>
            <a:xfrm flipH="1">
              <a:off x="2396799" y="3579750"/>
              <a:ext cx="118966" cy="68248"/>
            </a:xfrm>
            <a:custGeom>
              <a:avLst/>
              <a:gdLst/>
              <a:ahLst/>
              <a:cxnLst/>
              <a:rect l="l" t="t" r="r" b="b"/>
              <a:pathLst>
                <a:path w="3556" h="2040" extrusionOk="0">
                  <a:moveTo>
                    <a:pt x="1106" y="0"/>
                  </a:moveTo>
                  <a:cubicBezTo>
                    <a:pt x="723" y="0"/>
                    <a:pt x="455" y="1005"/>
                    <a:pt x="455" y="1005"/>
                  </a:cubicBezTo>
                  <a:cubicBezTo>
                    <a:pt x="455" y="1005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8"/>
                  </a:cubicBezTo>
                  <a:cubicBezTo>
                    <a:pt x="3555" y="1735"/>
                    <a:pt x="1792" y="549"/>
                    <a:pt x="1306" y="93"/>
                  </a:cubicBezTo>
                  <a:cubicBezTo>
                    <a:pt x="1237" y="28"/>
                    <a:pt x="1170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2"/>
            <p:cNvSpPr/>
            <p:nvPr/>
          </p:nvSpPr>
          <p:spPr>
            <a:xfrm flipH="1">
              <a:off x="2548443" y="3569480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0"/>
                  </a:moveTo>
                  <a:cubicBezTo>
                    <a:pt x="1161" y="0"/>
                    <a:pt x="487" y="795"/>
                    <a:pt x="487" y="795"/>
                  </a:cubicBezTo>
                  <a:cubicBezTo>
                    <a:pt x="0" y="1282"/>
                    <a:pt x="821" y="1890"/>
                    <a:pt x="1581" y="2072"/>
                  </a:cubicBezTo>
                  <a:cubicBezTo>
                    <a:pt x="1643" y="2086"/>
                    <a:pt x="1697" y="2093"/>
                    <a:pt x="1745" y="2093"/>
                  </a:cubicBezTo>
                  <a:cubicBezTo>
                    <a:pt x="2306" y="2093"/>
                    <a:pt x="1936" y="1149"/>
                    <a:pt x="1824" y="309"/>
                  </a:cubicBezTo>
                  <a:cubicBezTo>
                    <a:pt x="1787" y="85"/>
                    <a:pt x="1687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2"/>
            <p:cNvSpPr/>
            <p:nvPr/>
          </p:nvSpPr>
          <p:spPr>
            <a:xfrm flipH="1">
              <a:off x="1602669" y="32472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095"/>
                    <a:pt x="882" y="2007"/>
                    <a:pt x="1611" y="2007"/>
                  </a:cubicBezTo>
                  <a:cubicBezTo>
                    <a:pt x="2311" y="2007"/>
                    <a:pt x="2918" y="155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2"/>
            <p:cNvSpPr/>
            <p:nvPr/>
          </p:nvSpPr>
          <p:spPr>
            <a:xfrm flipH="1">
              <a:off x="1667733" y="3298076"/>
              <a:ext cx="118631" cy="67512"/>
            </a:xfrm>
            <a:custGeom>
              <a:avLst/>
              <a:gdLst/>
              <a:ahLst/>
              <a:cxnLst/>
              <a:rect l="l" t="t" r="r" b="b"/>
              <a:pathLst>
                <a:path w="3546" h="2018" extrusionOk="0">
                  <a:moveTo>
                    <a:pt x="1124" y="1"/>
                  </a:moveTo>
                  <a:cubicBezTo>
                    <a:pt x="735" y="1"/>
                    <a:pt x="445" y="1006"/>
                    <a:pt x="445" y="1006"/>
                  </a:cubicBezTo>
                  <a:cubicBezTo>
                    <a:pt x="445" y="1006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813" y="550"/>
                    <a:pt x="1326" y="94"/>
                  </a:cubicBezTo>
                  <a:cubicBezTo>
                    <a:pt x="1257" y="29"/>
                    <a:pt x="1189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2"/>
            <p:cNvSpPr/>
            <p:nvPr/>
          </p:nvSpPr>
          <p:spPr>
            <a:xfrm flipH="1">
              <a:off x="1819243" y="3287806"/>
              <a:ext cx="76311" cy="70055"/>
            </a:xfrm>
            <a:custGeom>
              <a:avLst/>
              <a:gdLst/>
              <a:ahLst/>
              <a:cxnLst/>
              <a:rect l="l" t="t" r="r" b="b"/>
              <a:pathLst>
                <a:path w="2281" h="2094" extrusionOk="0">
                  <a:moveTo>
                    <a:pt x="1545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1" y="2087"/>
                    <a:pt x="1693" y="2094"/>
                    <a:pt x="1739" y="2094"/>
                  </a:cubicBezTo>
                  <a:cubicBezTo>
                    <a:pt x="2281" y="2094"/>
                    <a:pt x="1934" y="1150"/>
                    <a:pt x="1794" y="309"/>
                  </a:cubicBezTo>
                  <a:cubicBezTo>
                    <a:pt x="1764" y="85"/>
                    <a:pt x="1670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2"/>
            <p:cNvSpPr/>
            <p:nvPr/>
          </p:nvSpPr>
          <p:spPr>
            <a:xfrm flipH="1">
              <a:off x="1841622" y="4122389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36" y="0"/>
                  </a:moveTo>
                  <a:cubicBezTo>
                    <a:pt x="1185" y="0"/>
                    <a:pt x="722" y="391"/>
                    <a:pt x="517" y="955"/>
                  </a:cubicBezTo>
                  <a:cubicBezTo>
                    <a:pt x="274" y="1654"/>
                    <a:pt x="0" y="2505"/>
                    <a:pt x="517" y="2657"/>
                  </a:cubicBezTo>
                  <a:cubicBezTo>
                    <a:pt x="585" y="2681"/>
                    <a:pt x="664" y="2692"/>
                    <a:pt x="751" y="2692"/>
                  </a:cubicBezTo>
                  <a:cubicBezTo>
                    <a:pt x="1322" y="2692"/>
                    <a:pt x="2221" y="2200"/>
                    <a:pt x="2432" y="1593"/>
                  </a:cubicBezTo>
                  <a:cubicBezTo>
                    <a:pt x="2644" y="924"/>
                    <a:pt x="2401" y="225"/>
                    <a:pt x="1885" y="43"/>
                  </a:cubicBezTo>
                  <a:cubicBezTo>
                    <a:pt x="1803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42"/>
            <p:cNvSpPr/>
            <p:nvPr/>
          </p:nvSpPr>
          <p:spPr>
            <a:xfrm flipH="1">
              <a:off x="1856874" y="4035211"/>
              <a:ext cx="118698" cy="67546"/>
            </a:xfrm>
            <a:custGeom>
              <a:avLst/>
              <a:gdLst/>
              <a:ahLst/>
              <a:cxnLst/>
              <a:rect l="l" t="t" r="r" b="b"/>
              <a:pathLst>
                <a:path w="3548" h="2019" extrusionOk="0">
                  <a:moveTo>
                    <a:pt x="1123" y="1"/>
                  </a:moveTo>
                  <a:cubicBezTo>
                    <a:pt x="736" y="1"/>
                    <a:pt x="447" y="977"/>
                    <a:pt x="447" y="977"/>
                  </a:cubicBezTo>
                  <a:cubicBezTo>
                    <a:pt x="447" y="977"/>
                    <a:pt x="1" y="2018"/>
                    <a:pt x="1258" y="2018"/>
                  </a:cubicBezTo>
                  <a:cubicBezTo>
                    <a:pt x="1393" y="2018"/>
                    <a:pt x="1547" y="2006"/>
                    <a:pt x="1724" y="1980"/>
                  </a:cubicBezTo>
                  <a:cubicBezTo>
                    <a:pt x="3548" y="1706"/>
                    <a:pt x="1815" y="521"/>
                    <a:pt x="1329" y="95"/>
                  </a:cubicBezTo>
                  <a:cubicBezTo>
                    <a:pt x="1258" y="29"/>
                    <a:pt x="1189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42"/>
            <p:cNvSpPr/>
            <p:nvPr/>
          </p:nvSpPr>
          <p:spPr>
            <a:xfrm flipH="1">
              <a:off x="2008317" y="4025008"/>
              <a:ext cx="77381" cy="70021"/>
            </a:xfrm>
            <a:custGeom>
              <a:avLst/>
              <a:gdLst/>
              <a:ahLst/>
              <a:cxnLst/>
              <a:rect l="l" t="t" r="r" b="b"/>
              <a:pathLst>
                <a:path w="2313" h="2093" extrusionOk="0">
                  <a:moveTo>
                    <a:pt x="1575" y="0"/>
                  </a:moveTo>
                  <a:cubicBezTo>
                    <a:pt x="1191" y="0"/>
                    <a:pt x="517" y="796"/>
                    <a:pt x="517" y="796"/>
                  </a:cubicBezTo>
                  <a:cubicBezTo>
                    <a:pt x="1" y="1282"/>
                    <a:pt x="821" y="1890"/>
                    <a:pt x="1611" y="2072"/>
                  </a:cubicBezTo>
                  <a:cubicBezTo>
                    <a:pt x="1670" y="2086"/>
                    <a:pt x="1721" y="2093"/>
                    <a:pt x="1766" y="2093"/>
                  </a:cubicBezTo>
                  <a:cubicBezTo>
                    <a:pt x="2312" y="2093"/>
                    <a:pt x="1965" y="1123"/>
                    <a:pt x="1824" y="309"/>
                  </a:cubicBezTo>
                  <a:cubicBezTo>
                    <a:pt x="1794" y="85"/>
                    <a:pt x="1700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2"/>
            <p:cNvSpPr/>
            <p:nvPr/>
          </p:nvSpPr>
          <p:spPr>
            <a:xfrm flipH="1">
              <a:off x="2073441" y="3873332"/>
              <a:ext cx="185107" cy="151384"/>
            </a:xfrm>
            <a:custGeom>
              <a:avLst/>
              <a:gdLst/>
              <a:ahLst/>
              <a:cxnLst/>
              <a:rect l="l" t="t" r="r" b="b"/>
              <a:pathLst>
                <a:path w="5533" h="4525" extrusionOk="0">
                  <a:moveTo>
                    <a:pt x="1151" y="0"/>
                  </a:moveTo>
                  <a:cubicBezTo>
                    <a:pt x="810" y="0"/>
                    <a:pt x="501" y="168"/>
                    <a:pt x="365" y="679"/>
                  </a:cubicBezTo>
                  <a:cubicBezTo>
                    <a:pt x="0" y="2168"/>
                    <a:pt x="2371" y="2412"/>
                    <a:pt x="2158" y="3415"/>
                  </a:cubicBezTo>
                  <a:cubicBezTo>
                    <a:pt x="2016" y="4085"/>
                    <a:pt x="2784" y="4525"/>
                    <a:pt x="3526" y="4525"/>
                  </a:cubicBezTo>
                  <a:cubicBezTo>
                    <a:pt x="3895" y="4525"/>
                    <a:pt x="4257" y="4416"/>
                    <a:pt x="4499" y="4175"/>
                  </a:cubicBezTo>
                  <a:cubicBezTo>
                    <a:pt x="5228" y="3445"/>
                    <a:pt x="5532" y="2746"/>
                    <a:pt x="4894" y="1743"/>
                  </a:cubicBezTo>
                  <a:cubicBezTo>
                    <a:pt x="4468" y="1226"/>
                    <a:pt x="3891" y="861"/>
                    <a:pt x="3222" y="709"/>
                  </a:cubicBezTo>
                  <a:cubicBezTo>
                    <a:pt x="2766" y="588"/>
                    <a:pt x="2341" y="406"/>
                    <a:pt x="1946" y="223"/>
                  </a:cubicBezTo>
                  <a:cubicBezTo>
                    <a:pt x="1705" y="103"/>
                    <a:pt x="1418" y="0"/>
                    <a:pt x="1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2"/>
            <p:cNvSpPr/>
            <p:nvPr/>
          </p:nvSpPr>
          <p:spPr>
            <a:xfrm flipH="1">
              <a:off x="2614411" y="3650870"/>
              <a:ext cx="75408" cy="73467"/>
            </a:xfrm>
            <a:custGeom>
              <a:avLst/>
              <a:gdLst/>
              <a:ahLst/>
              <a:cxnLst/>
              <a:rect l="l" t="t" r="r" b="b"/>
              <a:pathLst>
                <a:path w="2254" h="2196" extrusionOk="0">
                  <a:moveTo>
                    <a:pt x="871" y="1"/>
                  </a:moveTo>
                  <a:cubicBezTo>
                    <a:pt x="197" y="1"/>
                    <a:pt x="0" y="703"/>
                    <a:pt x="339" y="1250"/>
                  </a:cubicBezTo>
                  <a:cubicBezTo>
                    <a:pt x="630" y="1698"/>
                    <a:pt x="1135" y="2195"/>
                    <a:pt x="1576" y="2195"/>
                  </a:cubicBezTo>
                  <a:cubicBezTo>
                    <a:pt x="1733" y="2195"/>
                    <a:pt x="1883" y="2132"/>
                    <a:pt x="2011" y="1979"/>
                  </a:cubicBezTo>
                  <a:cubicBezTo>
                    <a:pt x="2011" y="1979"/>
                    <a:pt x="2254" y="368"/>
                    <a:pt x="1251" y="65"/>
                  </a:cubicBezTo>
                  <a:cubicBezTo>
                    <a:pt x="1111" y="21"/>
                    <a:pt x="984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42"/>
            <p:cNvSpPr/>
            <p:nvPr/>
          </p:nvSpPr>
          <p:spPr>
            <a:xfrm flipH="1">
              <a:off x="2227197" y="377019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75"/>
                    <a:pt x="274" y="1148"/>
                    <a:pt x="761" y="1756"/>
                  </a:cubicBezTo>
                  <a:cubicBezTo>
                    <a:pt x="869" y="1890"/>
                    <a:pt x="969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42"/>
            <p:cNvSpPr/>
            <p:nvPr/>
          </p:nvSpPr>
          <p:spPr>
            <a:xfrm flipH="1">
              <a:off x="2158051" y="353428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45"/>
                    <a:pt x="244" y="1118"/>
                    <a:pt x="761" y="1756"/>
                  </a:cubicBezTo>
                  <a:cubicBezTo>
                    <a:pt x="869" y="1890"/>
                    <a:pt x="968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42"/>
            <p:cNvSpPr/>
            <p:nvPr/>
          </p:nvSpPr>
          <p:spPr>
            <a:xfrm flipH="1">
              <a:off x="2325615" y="3779263"/>
              <a:ext cx="71025" cy="81731"/>
            </a:xfrm>
            <a:custGeom>
              <a:avLst/>
              <a:gdLst/>
              <a:ahLst/>
              <a:cxnLst/>
              <a:rect l="l" t="t" r="r" b="b"/>
              <a:pathLst>
                <a:path w="2123" h="2443" extrusionOk="0">
                  <a:moveTo>
                    <a:pt x="823" y="1"/>
                  </a:moveTo>
                  <a:cubicBezTo>
                    <a:pt x="445" y="1"/>
                    <a:pt x="124" y="361"/>
                    <a:pt x="86" y="816"/>
                  </a:cubicBezTo>
                  <a:cubicBezTo>
                    <a:pt x="1" y="1497"/>
                    <a:pt x="180" y="2442"/>
                    <a:pt x="797" y="2442"/>
                  </a:cubicBezTo>
                  <a:cubicBezTo>
                    <a:pt x="841" y="2442"/>
                    <a:pt x="888" y="2437"/>
                    <a:pt x="937" y="2427"/>
                  </a:cubicBezTo>
                  <a:cubicBezTo>
                    <a:pt x="937" y="2427"/>
                    <a:pt x="2122" y="1303"/>
                    <a:pt x="1514" y="452"/>
                  </a:cubicBezTo>
                  <a:cubicBezTo>
                    <a:pt x="1297" y="131"/>
                    <a:pt x="105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42"/>
            <p:cNvSpPr/>
            <p:nvPr/>
          </p:nvSpPr>
          <p:spPr>
            <a:xfrm flipH="1">
              <a:off x="2695636" y="358553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42"/>
            <p:cNvSpPr/>
            <p:nvPr/>
          </p:nvSpPr>
          <p:spPr>
            <a:xfrm flipH="1">
              <a:off x="2665161" y="3433025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3"/>
                    <a:pt x="1003" y="1075"/>
                  </a:cubicBezTo>
                  <a:cubicBezTo>
                    <a:pt x="1031" y="1083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1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42"/>
            <p:cNvSpPr/>
            <p:nvPr/>
          </p:nvSpPr>
          <p:spPr>
            <a:xfrm flipH="1">
              <a:off x="3286506" y="3473737"/>
              <a:ext cx="101737" cy="103409"/>
            </a:xfrm>
            <a:custGeom>
              <a:avLst/>
              <a:gdLst/>
              <a:ahLst/>
              <a:cxnLst/>
              <a:rect l="l" t="t" r="r" b="b"/>
              <a:pathLst>
                <a:path w="3041" h="3091" extrusionOk="0">
                  <a:moveTo>
                    <a:pt x="1884" y="0"/>
                  </a:moveTo>
                  <a:cubicBezTo>
                    <a:pt x="1353" y="0"/>
                    <a:pt x="811" y="431"/>
                    <a:pt x="578" y="1104"/>
                  </a:cubicBezTo>
                  <a:cubicBezTo>
                    <a:pt x="335" y="1894"/>
                    <a:pt x="1" y="2867"/>
                    <a:pt x="578" y="3049"/>
                  </a:cubicBezTo>
                  <a:cubicBezTo>
                    <a:pt x="658" y="3078"/>
                    <a:pt x="751" y="3091"/>
                    <a:pt x="852" y="3091"/>
                  </a:cubicBezTo>
                  <a:cubicBezTo>
                    <a:pt x="1513" y="3091"/>
                    <a:pt x="2529" y="2519"/>
                    <a:pt x="2767" y="1834"/>
                  </a:cubicBezTo>
                  <a:cubicBezTo>
                    <a:pt x="3040" y="1043"/>
                    <a:pt x="2736" y="253"/>
                    <a:pt x="2159" y="40"/>
                  </a:cubicBezTo>
                  <a:cubicBezTo>
                    <a:pt x="2069" y="13"/>
                    <a:pt x="1977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42"/>
            <p:cNvSpPr/>
            <p:nvPr/>
          </p:nvSpPr>
          <p:spPr>
            <a:xfrm flipH="1">
              <a:off x="3477956" y="3361804"/>
              <a:ext cx="88221" cy="80560"/>
            </a:xfrm>
            <a:custGeom>
              <a:avLst/>
              <a:gdLst/>
              <a:ahLst/>
              <a:cxnLst/>
              <a:rect l="l" t="t" r="r" b="b"/>
              <a:pathLst>
                <a:path w="2637" h="2408" extrusionOk="0">
                  <a:moveTo>
                    <a:pt x="1796" y="1"/>
                  </a:moveTo>
                  <a:cubicBezTo>
                    <a:pt x="1345" y="1"/>
                    <a:pt x="578" y="924"/>
                    <a:pt x="578" y="924"/>
                  </a:cubicBezTo>
                  <a:cubicBezTo>
                    <a:pt x="0" y="1502"/>
                    <a:pt x="943" y="2170"/>
                    <a:pt x="1824" y="2383"/>
                  </a:cubicBezTo>
                  <a:cubicBezTo>
                    <a:pt x="1893" y="2400"/>
                    <a:pt x="1953" y="2408"/>
                    <a:pt x="2007" y="2408"/>
                  </a:cubicBezTo>
                  <a:cubicBezTo>
                    <a:pt x="2636" y="2408"/>
                    <a:pt x="2238" y="1300"/>
                    <a:pt x="2098" y="347"/>
                  </a:cubicBezTo>
                  <a:cubicBezTo>
                    <a:pt x="2053" y="96"/>
                    <a:pt x="1941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42"/>
            <p:cNvSpPr/>
            <p:nvPr/>
          </p:nvSpPr>
          <p:spPr>
            <a:xfrm flipH="1">
              <a:off x="2796427" y="3579449"/>
              <a:ext cx="73233" cy="100131"/>
            </a:xfrm>
            <a:custGeom>
              <a:avLst/>
              <a:gdLst/>
              <a:ahLst/>
              <a:cxnLst/>
              <a:rect l="l" t="t" r="r" b="b"/>
              <a:pathLst>
                <a:path w="2189" h="2993" extrusionOk="0">
                  <a:moveTo>
                    <a:pt x="1038" y="1"/>
                  </a:moveTo>
                  <a:cubicBezTo>
                    <a:pt x="996" y="1"/>
                    <a:pt x="954" y="4"/>
                    <a:pt x="912" y="11"/>
                  </a:cubicBezTo>
                  <a:cubicBezTo>
                    <a:pt x="365" y="102"/>
                    <a:pt x="0" y="741"/>
                    <a:pt x="92" y="1470"/>
                  </a:cubicBezTo>
                  <a:cubicBezTo>
                    <a:pt x="209" y="2146"/>
                    <a:pt x="327" y="2993"/>
                    <a:pt x="829" y="2993"/>
                  </a:cubicBezTo>
                  <a:cubicBezTo>
                    <a:pt x="846" y="2993"/>
                    <a:pt x="864" y="2992"/>
                    <a:pt x="882" y="2990"/>
                  </a:cubicBezTo>
                  <a:cubicBezTo>
                    <a:pt x="1429" y="2899"/>
                    <a:pt x="2189" y="1865"/>
                    <a:pt x="2098" y="1166"/>
                  </a:cubicBezTo>
                  <a:cubicBezTo>
                    <a:pt x="1985" y="493"/>
                    <a:pt x="1537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42"/>
            <p:cNvSpPr/>
            <p:nvPr/>
          </p:nvSpPr>
          <p:spPr>
            <a:xfrm flipH="1">
              <a:off x="2844195" y="3532481"/>
              <a:ext cx="111807" cy="64769"/>
            </a:xfrm>
            <a:custGeom>
              <a:avLst/>
              <a:gdLst/>
              <a:ahLst/>
              <a:cxnLst/>
              <a:rect l="l" t="t" r="r" b="b"/>
              <a:pathLst>
                <a:path w="3342" h="1936" extrusionOk="0">
                  <a:moveTo>
                    <a:pt x="496" y="0"/>
                  </a:moveTo>
                  <a:cubicBezTo>
                    <a:pt x="1" y="0"/>
                    <a:pt x="241" y="1202"/>
                    <a:pt x="241" y="1202"/>
                  </a:cubicBezTo>
                  <a:cubicBezTo>
                    <a:pt x="241" y="1202"/>
                    <a:pt x="305" y="1936"/>
                    <a:pt x="906" y="1936"/>
                  </a:cubicBezTo>
                  <a:cubicBezTo>
                    <a:pt x="1135" y="1936"/>
                    <a:pt x="1441" y="1830"/>
                    <a:pt x="1852" y="1537"/>
                  </a:cubicBezTo>
                  <a:cubicBezTo>
                    <a:pt x="3341" y="442"/>
                    <a:pt x="1274" y="169"/>
                    <a:pt x="606" y="17"/>
                  </a:cubicBezTo>
                  <a:cubicBezTo>
                    <a:pt x="566" y="5"/>
                    <a:pt x="52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42"/>
            <p:cNvSpPr/>
            <p:nvPr/>
          </p:nvSpPr>
          <p:spPr>
            <a:xfrm flipH="1">
              <a:off x="2973324" y="3566402"/>
              <a:ext cx="83638" cy="64635"/>
            </a:xfrm>
            <a:custGeom>
              <a:avLst/>
              <a:gdLst/>
              <a:ahLst/>
              <a:cxnLst/>
              <a:rect l="l" t="t" r="r" b="b"/>
              <a:pathLst>
                <a:path w="2500" h="1932" extrusionOk="0">
                  <a:moveTo>
                    <a:pt x="840" y="1"/>
                  </a:moveTo>
                  <a:cubicBezTo>
                    <a:pt x="448" y="1"/>
                    <a:pt x="159" y="1222"/>
                    <a:pt x="159" y="1222"/>
                  </a:cubicBezTo>
                  <a:cubicBezTo>
                    <a:pt x="0" y="1720"/>
                    <a:pt x="500" y="1931"/>
                    <a:pt x="1091" y="1931"/>
                  </a:cubicBezTo>
                  <a:cubicBezTo>
                    <a:pt x="1294" y="1931"/>
                    <a:pt x="1507" y="1907"/>
                    <a:pt x="1709" y="1860"/>
                  </a:cubicBezTo>
                  <a:cubicBezTo>
                    <a:pt x="2499" y="1678"/>
                    <a:pt x="1648" y="918"/>
                    <a:pt x="1101" y="188"/>
                  </a:cubicBezTo>
                  <a:cubicBezTo>
                    <a:pt x="1011" y="55"/>
                    <a:pt x="923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42"/>
            <p:cNvSpPr/>
            <p:nvPr/>
          </p:nvSpPr>
          <p:spPr>
            <a:xfrm flipH="1">
              <a:off x="2897087" y="3642741"/>
              <a:ext cx="58178" cy="33321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552" y="0"/>
                  </a:moveTo>
                  <a:cubicBezTo>
                    <a:pt x="1" y="0"/>
                    <a:pt x="341" y="794"/>
                    <a:pt x="341" y="794"/>
                  </a:cubicBezTo>
                  <a:cubicBezTo>
                    <a:pt x="383" y="944"/>
                    <a:pt x="472" y="996"/>
                    <a:pt x="586" y="996"/>
                  </a:cubicBezTo>
                  <a:cubicBezTo>
                    <a:pt x="794" y="996"/>
                    <a:pt x="1088" y="822"/>
                    <a:pt x="1344" y="763"/>
                  </a:cubicBezTo>
                  <a:cubicBezTo>
                    <a:pt x="1739" y="672"/>
                    <a:pt x="1252" y="64"/>
                    <a:pt x="614" y="4"/>
                  </a:cubicBezTo>
                  <a:cubicBezTo>
                    <a:pt x="592" y="1"/>
                    <a:pt x="57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2"/>
            <p:cNvSpPr/>
            <p:nvPr/>
          </p:nvSpPr>
          <p:spPr>
            <a:xfrm flipH="1">
              <a:off x="2998747" y="3379735"/>
              <a:ext cx="95581" cy="74738"/>
            </a:xfrm>
            <a:custGeom>
              <a:avLst/>
              <a:gdLst/>
              <a:ahLst/>
              <a:cxnLst/>
              <a:rect l="l" t="t" r="r" b="b"/>
              <a:pathLst>
                <a:path w="2857" h="2234" extrusionOk="0">
                  <a:moveTo>
                    <a:pt x="977" y="0"/>
                  </a:moveTo>
                  <a:cubicBezTo>
                    <a:pt x="516" y="0"/>
                    <a:pt x="181" y="1422"/>
                    <a:pt x="181" y="1422"/>
                  </a:cubicBezTo>
                  <a:cubicBezTo>
                    <a:pt x="0" y="1988"/>
                    <a:pt x="596" y="2234"/>
                    <a:pt x="1277" y="2234"/>
                  </a:cubicBezTo>
                  <a:cubicBezTo>
                    <a:pt x="1509" y="2234"/>
                    <a:pt x="1751" y="2205"/>
                    <a:pt x="1975" y="2151"/>
                  </a:cubicBezTo>
                  <a:cubicBezTo>
                    <a:pt x="2856" y="1938"/>
                    <a:pt x="1884" y="1057"/>
                    <a:pt x="1276" y="206"/>
                  </a:cubicBezTo>
                  <a:cubicBezTo>
                    <a:pt x="1172" y="61"/>
                    <a:pt x="1072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42"/>
            <p:cNvSpPr/>
            <p:nvPr/>
          </p:nvSpPr>
          <p:spPr>
            <a:xfrm flipH="1">
              <a:off x="3590355" y="3292690"/>
              <a:ext cx="109030" cy="63999"/>
            </a:xfrm>
            <a:custGeom>
              <a:avLst/>
              <a:gdLst/>
              <a:ahLst/>
              <a:cxnLst/>
              <a:rect l="l" t="t" r="r" b="b"/>
              <a:pathLst>
                <a:path w="3259" h="1913" extrusionOk="0">
                  <a:moveTo>
                    <a:pt x="1568" y="0"/>
                  </a:moveTo>
                  <a:cubicBezTo>
                    <a:pt x="1402" y="0"/>
                    <a:pt x="1232" y="39"/>
                    <a:pt x="1064" y="133"/>
                  </a:cubicBezTo>
                  <a:cubicBezTo>
                    <a:pt x="1" y="711"/>
                    <a:pt x="426" y="1653"/>
                    <a:pt x="1277" y="1835"/>
                  </a:cubicBezTo>
                  <a:cubicBezTo>
                    <a:pt x="1496" y="1884"/>
                    <a:pt x="1740" y="1913"/>
                    <a:pt x="1979" y="1913"/>
                  </a:cubicBezTo>
                  <a:cubicBezTo>
                    <a:pt x="2639" y="1913"/>
                    <a:pt x="3259" y="1692"/>
                    <a:pt x="3192" y="1045"/>
                  </a:cubicBezTo>
                  <a:cubicBezTo>
                    <a:pt x="3192" y="1045"/>
                    <a:pt x="2424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42"/>
            <p:cNvSpPr/>
            <p:nvPr/>
          </p:nvSpPr>
          <p:spPr>
            <a:xfrm flipH="1">
              <a:off x="3839443" y="3400442"/>
              <a:ext cx="109063" cy="64033"/>
            </a:xfrm>
            <a:custGeom>
              <a:avLst/>
              <a:gdLst/>
              <a:ahLst/>
              <a:cxnLst/>
              <a:rect l="l" t="t" r="r" b="b"/>
              <a:pathLst>
                <a:path w="3260" h="1914" extrusionOk="0">
                  <a:moveTo>
                    <a:pt x="1550" y="1"/>
                  </a:moveTo>
                  <a:cubicBezTo>
                    <a:pt x="1380" y="1"/>
                    <a:pt x="1207" y="40"/>
                    <a:pt x="1034" y="134"/>
                  </a:cubicBezTo>
                  <a:cubicBezTo>
                    <a:pt x="1" y="712"/>
                    <a:pt x="426" y="1654"/>
                    <a:pt x="1247" y="1836"/>
                  </a:cubicBezTo>
                  <a:cubicBezTo>
                    <a:pt x="1473" y="1885"/>
                    <a:pt x="1724" y="1914"/>
                    <a:pt x="1968" y="1914"/>
                  </a:cubicBezTo>
                  <a:cubicBezTo>
                    <a:pt x="2639" y="1914"/>
                    <a:pt x="3259" y="1693"/>
                    <a:pt x="3192" y="1046"/>
                  </a:cubicBezTo>
                  <a:cubicBezTo>
                    <a:pt x="3192" y="1046"/>
                    <a:pt x="2424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2"/>
            <p:cNvSpPr/>
            <p:nvPr/>
          </p:nvSpPr>
          <p:spPr>
            <a:xfrm flipH="1">
              <a:off x="3264330" y="3208757"/>
              <a:ext cx="52725" cy="41618"/>
            </a:xfrm>
            <a:custGeom>
              <a:avLst/>
              <a:gdLst/>
              <a:ahLst/>
              <a:cxnLst/>
              <a:rect l="l" t="t" r="r" b="b"/>
              <a:pathLst>
                <a:path w="1576" h="1244" extrusionOk="0">
                  <a:moveTo>
                    <a:pt x="531" y="1"/>
                  </a:moveTo>
                  <a:cubicBezTo>
                    <a:pt x="135" y="1"/>
                    <a:pt x="91" y="758"/>
                    <a:pt x="91" y="758"/>
                  </a:cubicBezTo>
                  <a:cubicBezTo>
                    <a:pt x="0" y="1244"/>
                    <a:pt x="669" y="1092"/>
                    <a:pt x="1125" y="1213"/>
                  </a:cubicBezTo>
                  <a:cubicBezTo>
                    <a:pt x="1163" y="1225"/>
                    <a:pt x="1197" y="1231"/>
                    <a:pt x="1226" y="1231"/>
                  </a:cubicBezTo>
                  <a:cubicBezTo>
                    <a:pt x="1576" y="1231"/>
                    <a:pt x="1351" y="453"/>
                    <a:pt x="791" y="89"/>
                  </a:cubicBezTo>
                  <a:cubicBezTo>
                    <a:pt x="691" y="27"/>
                    <a:pt x="605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2"/>
            <p:cNvSpPr/>
            <p:nvPr/>
          </p:nvSpPr>
          <p:spPr>
            <a:xfrm flipH="1">
              <a:off x="3335484" y="3652108"/>
              <a:ext cx="53762" cy="41150"/>
            </a:xfrm>
            <a:custGeom>
              <a:avLst/>
              <a:gdLst/>
              <a:ahLst/>
              <a:cxnLst/>
              <a:rect l="l" t="t" r="r" b="b"/>
              <a:pathLst>
                <a:path w="1607" h="1230" extrusionOk="0">
                  <a:moveTo>
                    <a:pt x="543" y="0"/>
                  </a:moveTo>
                  <a:cubicBezTo>
                    <a:pt x="165" y="0"/>
                    <a:pt x="122" y="757"/>
                    <a:pt x="122" y="757"/>
                  </a:cubicBezTo>
                  <a:cubicBezTo>
                    <a:pt x="0" y="1213"/>
                    <a:pt x="699" y="1061"/>
                    <a:pt x="1155" y="1213"/>
                  </a:cubicBezTo>
                  <a:cubicBezTo>
                    <a:pt x="1192" y="1224"/>
                    <a:pt x="1225" y="1230"/>
                    <a:pt x="1254" y="1230"/>
                  </a:cubicBezTo>
                  <a:cubicBezTo>
                    <a:pt x="1607" y="1230"/>
                    <a:pt x="1380" y="425"/>
                    <a:pt x="790" y="88"/>
                  </a:cubicBezTo>
                  <a:cubicBezTo>
                    <a:pt x="695" y="26"/>
                    <a:pt x="61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2"/>
            <p:cNvSpPr/>
            <p:nvPr/>
          </p:nvSpPr>
          <p:spPr>
            <a:xfrm flipH="1">
              <a:off x="2571393" y="3357355"/>
              <a:ext cx="47105" cy="36667"/>
            </a:xfrm>
            <a:custGeom>
              <a:avLst/>
              <a:gdLst/>
              <a:ahLst/>
              <a:cxnLst/>
              <a:rect l="l" t="t" r="r" b="b"/>
              <a:pathLst>
                <a:path w="1408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5"/>
                  </a:cubicBezTo>
                  <a:cubicBezTo>
                    <a:pt x="611" y="25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2"/>
            <p:cNvSpPr/>
            <p:nvPr/>
          </p:nvSpPr>
          <p:spPr>
            <a:xfrm flipH="1">
              <a:off x="2498433" y="3678068"/>
              <a:ext cx="45833" cy="37001"/>
            </a:xfrm>
            <a:custGeom>
              <a:avLst/>
              <a:gdLst/>
              <a:ahLst/>
              <a:cxnLst/>
              <a:rect l="l" t="t" r="r" b="b"/>
              <a:pathLst>
                <a:path w="1370" h="1106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106"/>
                    <a:pt x="578" y="984"/>
                    <a:pt x="1003" y="1075"/>
                  </a:cubicBezTo>
                  <a:cubicBezTo>
                    <a:pt x="1032" y="1084"/>
                    <a:pt x="1058" y="1088"/>
                    <a:pt x="1080" y="1088"/>
                  </a:cubicBezTo>
                  <a:cubicBezTo>
                    <a:pt x="1370" y="1088"/>
                    <a:pt x="1178" y="410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2"/>
            <p:cNvSpPr/>
            <p:nvPr/>
          </p:nvSpPr>
          <p:spPr>
            <a:xfrm flipH="1">
              <a:off x="1768330" y="3240838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8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2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42"/>
            <p:cNvSpPr/>
            <p:nvPr/>
          </p:nvSpPr>
          <p:spPr>
            <a:xfrm flipH="1">
              <a:off x="1233553" y="3135462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882" y="0"/>
                    <a:pt x="0" y="0"/>
                    <a:pt x="0" y="547"/>
                  </a:cubicBezTo>
                  <a:cubicBezTo>
                    <a:pt x="0" y="1125"/>
                    <a:pt x="882" y="2006"/>
                    <a:pt x="1611" y="2006"/>
                  </a:cubicBezTo>
                  <a:cubicBezTo>
                    <a:pt x="2341" y="2006"/>
                    <a:pt x="2918" y="1581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42"/>
            <p:cNvSpPr/>
            <p:nvPr/>
          </p:nvSpPr>
          <p:spPr>
            <a:xfrm flipH="1">
              <a:off x="1297613" y="3186243"/>
              <a:ext cx="118631" cy="67479"/>
            </a:xfrm>
            <a:custGeom>
              <a:avLst/>
              <a:gdLst/>
              <a:ahLst/>
              <a:cxnLst/>
              <a:rect l="l" t="t" r="r" b="b"/>
              <a:pathLst>
                <a:path w="3546" h="2017" extrusionOk="0">
                  <a:moveTo>
                    <a:pt x="1096" y="0"/>
                  </a:moveTo>
                  <a:cubicBezTo>
                    <a:pt x="713" y="0"/>
                    <a:pt x="445" y="1005"/>
                    <a:pt x="445" y="1005"/>
                  </a:cubicBezTo>
                  <a:cubicBezTo>
                    <a:pt x="445" y="1005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782" y="519"/>
                    <a:pt x="1296" y="93"/>
                  </a:cubicBezTo>
                  <a:cubicBezTo>
                    <a:pt x="1226" y="28"/>
                    <a:pt x="1159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42"/>
            <p:cNvSpPr/>
            <p:nvPr/>
          </p:nvSpPr>
          <p:spPr>
            <a:xfrm flipH="1">
              <a:off x="1449123" y="3184269"/>
              <a:ext cx="77315" cy="61724"/>
            </a:xfrm>
            <a:custGeom>
              <a:avLst/>
              <a:gdLst/>
              <a:ahLst/>
              <a:cxnLst/>
              <a:rect l="l" t="t" r="r" b="b"/>
              <a:pathLst>
                <a:path w="2311" h="1845" extrusionOk="0">
                  <a:moveTo>
                    <a:pt x="1824" y="0"/>
                  </a:moveTo>
                  <a:lnTo>
                    <a:pt x="699" y="335"/>
                  </a:lnTo>
                  <a:cubicBezTo>
                    <a:pt x="578" y="456"/>
                    <a:pt x="486" y="547"/>
                    <a:pt x="486" y="547"/>
                  </a:cubicBezTo>
                  <a:cubicBezTo>
                    <a:pt x="0" y="1064"/>
                    <a:pt x="821" y="1642"/>
                    <a:pt x="1581" y="1824"/>
                  </a:cubicBezTo>
                  <a:cubicBezTo>
                    <a:pt x="1643" y="1838"/>
                    <a:pt x="1697" y="1845"/>
                    <a:pt x="1745" y="1845"/>
                  </a:cubicBezTo>
                  <a:cubicBezTo>
                    <a:pt x="2311" y="1845"/>
                    <a:pt x="1964" y="901"/>
                    <a:pt x="1824" y="6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42"/>
            <p:cNvSpPr/>
            <p:nvPr/>
          </p:nvSpPr>
          <p:spPr>
            <a:xfrm flipH="1">
              <a:off x="1114398" y="3111275"/>
              <a:ext cx="47004" cy="36667"/>
            </a:xfrm>
            <a:custGeom>
              <a:avLst/>
              <a:gdLst/>
              <a:ahLst/>
              <a:cxnLst/>
              <a:rect l="l" t="t" r="r" b="b"/>
              <a:pathLst>
                <a:path w="1405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4" y="1095"/>
                    <a:pt x="1187" y="401"/>
                    <a:pt x="699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42"/>
            <p:cNvSpPr/>
            <p:nvPr/>
          </p:nvSpPr>
          <p:spPr>
            <a:xfrm flipH="1">
              <a:off x="2281891" y="324930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68" y="1"/>
                  </a:moveTo>
                  <a:cubicBezTo>
                    <a:pt x="1392" y="1"/>
                    <a:pt x="593" y="330"/>
                    <a:pt x="335" y="822"/>
                  </a:cubicBezTo>
                  <a:cubicBezTo>
                    <a:pt x="1" y="1460"/>
                    <a:pt x="122" y="2190"/>
                    <a:pt x="608" y="2433"/>
                  </a:cubicBezTo>
                  <a:cubicBezTo>
                    <a:pt x="730" y="2502"/>
                    <a:pt x="863" y="2534"/>
                    <a:pt x="999" y="2534"/>
                  </a:cubicBezTo>
                  <a:cubicBezTo>
                    <a:pt x="1408" y="2534"/>
                    <a:pt x="1847" y="2243"/>
                    <a:pt x="2098" y="1764"/>
                  </a:cubicBezTo>
                  <a:cubicBezTo>
                    <a:pt x="2432" y="1126"/>
                    <a:pt x="2888" y="336"/>
                    <a:pt x="2402" y="93"/>
                  </a:cubicBezTo>
                  <a:cubicBezTo>
                    <a:pt x="2290" y="30"/>
                    <a:pt x="213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42"/>
            <p:cNvSpPr/>
            <p:nvPr/>
          </p:nvSpPr>
          <p:spPr>
            <a:xfrm flipH="1">
              <a:off x="1924985" y="3299548"/>
              <a:ext cx="96651" cy="84808"/>
            </a:xfrm>
            <a:custGeom>
              <a:avLst/>
              <a:gdLst/>
              <a:ahLst/>
              <a:cxnLst/>
              <a:rect l="l" t="t" r="r" b="b"/>
              <a:pathLst>
                <a:path w="2889" h="2535" extrusionOk="0">
                  <a:moveTo>
                    <a:pt x="1983" y="0"/>
                  </a:moveTo>
                  <a:cubicBezTo>
                    <a:pt x="1407" y="0"/>
                    <a:pt x="595" y="313"/>
                    <a:pt x="335" y="810"/>
                  </a:cubicBezTo>
                  <a:cubicBezTo>
                    <a:pt x="0" y="1448"/>
                    <a:pt x="122" y="2177"/>
                    <a:pt x="608" y="2451"/>
                  </a:cubicBezTo>
                  <a:cubicBezTo>
                    <a:pt x="722" y="2508"/>
                    <a:pt x="846" y="2535"/>
                    <a:pt x="974" y="2535"/>
                  </a:cubicBezTo>
                  <a:cubicBezTo>
                    <a:pt x="1390" y="2535"/>
                    <a:pt x="1842" y="2248"/>
                    <a:pt x="2098" y="1782"/>
                  </a:cubicBezTo>
                  <a:cubicBezTo>
                    <a:pt x="2462" y="1144"/>
                    <a:pt x="2888" y="354"/>
                    <a:pt x="2402" y="80"/>
                  </a:cubicBezTo>
                  <a:cubicBezTo>
                    <a:pt x="2294" y="26"/>
                    <a:pt x="2148" y="0"/>
                    <a:pt x="1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42"/>
            <p:cNvSpPr/>
            <p:nvPr/>
          </p:nvSpPr>
          <p:spPr>
            <a:xfrm flipH="1">
              <a:off x="2402890" y="3129407"/>
              <a:ext cx="83437" cy="93172"/>
            </a:xfrm>
            <a:custGeom>
              <a:avLst/>
              <a:gdLst/>
              <a:ahLst/>
              <a:cxnLst/>
              <a:rect l="l" t="t" r="r" b="b"/>
              <a:pathLst>
                <a:path w="2494" h="2785" extrusionOk="0">
                  <a:moveTo>
                    <a:pt x="705" y="1"/>
                  </a:moveTo>
                  <a:cubicBezTo>
                    <a:pt x="604" y="1"/>
                    <a:pt x="510" y="37"/>
                    <a:pt x="426" y="120"/>
                  </a:cubicBezTo>
                  <a:cubicBezTo>
                    <a:pt x="31" y="485"/>
                    <a:pt x="1" y="1762"/>
                    <a:pt x="487" y="2278"/>
                  </a:cubicBezTo>
                  <a:cubicBezTo>
                    <a:pt x="762" y="2609"/>
                    <a:pt x="1148" y="2784"/>
                    <a:pt x="1498" y="2784"/>
                  </a:cubicBezTo>
                  <a:cubicBezTo>
                    <a:pt x="1728" y="2784"/>
                    <a:pt x="1941" y="2709"/>
                    <a:pt x="2098" y="2552"/>
                  </a:cubicBezTo>
                  <a:cubicBezTo>
                    <a:pt x="2493" y="2187"/>
                    <a:pt x="2463" y="1427"/>
                    <a:pt x="1946" y="911"/>
                  </a:cubicBezTo>
                  <a:cubicBezTo>
                    <a:pt x="1562" y="503"/>
                    <a:pt x="1084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42"/>
            <p:cNvSpPr/>
            <p:nvPr/>
          </p:nvSpPr>
          <p:spPr>
            <a:xfrm flipH="1">
              <a:off x="2289016" y="3148040"/>
              <a:ext cx="93574" cy="67044"/>
            </a:xfrm>
            <a:custGeom>
              <a:avLst/>
              <a:gdLst/>
              <a:ahLst/>
              <a:cxnLst/>
              <a:rect l="l" t="t" r="r" b="b"/>
              <a:pathLst>
                <a:path w="2797" h="2004" extrusionOk="0">
                  <a:moveTo>
                    <a:pt x="1178" y="0"/>
                  </a:moveTo>
                  <a:cubicBezTo>
                    <a:pt x="895" y="0"/>
                    <a:pt x="560" y="214"/>
                    <a:pt x="274" y="992"/>
                  </a:cubicBezTo>
                  <a:cubicBezTo>
                    <a:pt x="0" y="1771"/>
                    <a:pt x="225" y="2003"/>
                    <a:pt x="613" y="2003"/>
                  </a:cubicBezTo>
                  <a:cubicBezTo>
                    <a:pt x="1088" y="2003"/>
                    <a:pt x="1807" y="1656"/>
                    <a:pt x="2158" y="1539"/>
                  </a:cubicBezTo>
                  <a:cubicBezTo>
                    <a:pt x="2796" y="1296"/>
                    <a:pt x="1793" y="323"/>
                    <a:pt x="1793" y="323"/>
                  </a:cubicBezTo>
                  <a:cubicBezTo>
                    <a:pt x="1793" y="323"/>
                    <a:pt x="1526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42"/>
            <p:cNvSpPr/>
            <p:nvPr/>
          </p:nvSpPr>
          <p:spPr>
            <a:xfrm flipH="1">
              <a:off x="677370" y="2994625"/>
              <a:ext cx="91566" cy="75776"/>
            </a:xfrm>
            <a:custGeom>
              <a:avLst/>
              <a:gdLst/>
              <a:ahLst/>
              <a:cxnLst/>
              <a:rect l="l" t="t" r="r" b="b"/>
              <a:pathLst>
                <a:path w="2737" h="2265" extrusionOk="0">
                  <a:moveTo>
                    <a:pt x="1854" y="0"/>
                  </a:moveTo>
                  <a:cubicBezTo>
                    <a:pt x="1283" y="0"/>
                    <a:pt x="470" y="328"/>
                    <a:pt x="183" y="806"/>
                  </a:cubicBezTo>
                  <a:cubicBezTo>
                    <a:pt x="62" y="1079"/>
                    <a:pt x="1" y="1353"/>
                    <a:pt x="31" y="1627"/>
                  </a:cubicBezTo>
                  <a:cubicBezTo>
                    <a:pt x="578" y="1748"/>
                    <a:pt x="1095" y="1961"/>
                    <a:pt x="1551" y="2265"/>
                  </a:cubicBezTo>
                  <a:cubicBezTo>
                    <a:pt x="1703" y="2143"/>
                    <a:pt x="1855" y="1961"/>
                    <a:pt x="1977" y="1779"/>
                  </a:cubicBezTo>
                  <a:cubicBezTo>
                    <a:pt x="2311" y="1140"/>
                    <a:pt x="2737" y="350"/>
                    <a:pt x="2250" y="76"/>
                  </a:cubicBezTo>
                  <a:cubicBezTo>
                    <a:pt x="2146" y="24"/>
                    <a:pt x="2009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2"/>
            <p:cNvSpPr/>
            <p:nvPr/>
          </p:nvSpPr>
          <p:spPr>
            <a:xfrm flipH="1">
              <a:off x="868518" y="2982415"/>
              <a:ext cx="96651" cy="84708"/>
            </a:xfrm>
            <a:custGeom>
              <a:avLst/>
              <a:gdLst/>
              <a:ahLst/>
              <a:cxnLst/>
              <a:rect l="l" t="t" r="r" b="b"/>
              <a:pathLst>
                <a:path w="2889" h="2532" extrusionOk="0">
                  <a:moveTo>
                    <a:pt x="2006" y="0"/>
                  </a:moveTo>
                  <a:cubicBezTo>
                    <a:pt x="1436" y="0"/>
                    <a:pt x="628" y="328"/>
                    <a:pt x="365" y="806"/>
                  </a:cubicBezTo>
                  <a:cubicBezTo>
                    <a:pt x="1" y="1444"/>
                    <a:pt x="122" y="2174"/>
                    <a:pt x="608" y="2447"/>
                  </a:cubicBezTo>
                  <a:cubicBezTo>
                    <a:pt x="722" y="2504"/>
                    <a:pt x="847" y="2531"/>
                    <a:pt x="974" y="2531"/>
                  </a:cubicBezTo>
                  <a:cubicBezTo>
                    <a:pt x="1392" y="2531"/>
                    <a:pt x="1849" y="2244"/>
                    <a:pt x="2128" y="1779"/>
                  </a:cubicBezTo>
                  <a:cubicBezTo>
                    <a:pt x="2463" y="1140"/>
                    <a:pt x="2888" y="350"/>
                    <a:pt x="2402" y="77"/>
                  </a:cubicBezTo>
                  <a:cubicBezTo>
                    <a:pt x="2298" y="25"/>
                    <a:pt x="2161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2"/>
            <p:cNvSpPr/>
            <p:nvPr/>
          </p:nvSpPr>
          <p:spPr>
            <a:xfrm flipH="1">
              <a:off x="800410" y="2924976"/>
              <a:ext cx="72229" cy="42421"/>
            </a:xfrm>
            <a:custGeom>
              <a:avLst/>
              <a:gdLst/>
              <a:ahLst/>
              <a:cxnLst/>
              <a:rect l="l" t="t" r="r" b="b"/>
              <a:pathLst>
                <a:path w="2159" h="1268" extrusionOk="0">
                  <a:moveTo>
                    <a:pt x="2007" y="0"/>
                  </a:moveTo>
                  <a:cubicBezTo>
                    <a:pt x="1338" y="122"/>
                    <a:pt x="669" y="243"/>
                    <a:pt x="1" y="456"/>
                  </a:cubicBezTo>
                  <a:cubicBezTo>
                    <a:pt x="61" y="578"/>
                    <a:pt x="122" y="669"/>
                    <a:pt x="213" y="791"/>
                  </a:cubicBezTo>
                  <a:cubicBezTo>
                    <a:pt x="505" y="1100"/>
                    <a:pt x="883" y="1268"/>
                    <a:pt x="1224" y="1268"/>
                  </a:cubicBezTo>
                  <a:cubicBezTo>
                    <a:pt x="1453" y="1268"/>
                    <a:pt x="1666" y="1192"/>
                    <a:pt x="1824" y="1034"/>
                  </a:cubicBezTo>
                  <a:cubicBezTo>
                    <a:pt x="2098" y="760"/>
                    <a:pt x="2159" y="365"/>
                    <a:pt x="2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2"/>
            <p:cNvSpPr/>
            <p:nvPr/>
          </p:nvSpPr>
          <p:spPr>
            <a:xfrm flipH="1">
              <a:off x="697710" y="2922735"/>
              <a:ext cx="79790" cy="37102"/>
            </a:xfrm>
            <a:custGeom>
              <a:avLst/>
              <a:gdLst/>
              <a:ahLst/>
              <a:cxnLst/>
              <a:rect l="l" t="t" r="r" b="b"/>
              <a:pathLst>
                <a:path w="2385" h="1109" extrusionOk="0">
                  <a:moveTo>
                    <a:pt x="583" y="1"/>
                  </a:moveTo>
                  <a:cubicBezTo>
                    <a:pt x="495" y="1"/>
                    <a:pt x="407" y="3"/>
                    <a:pt x="318" y="6"/>
                  </a:cubicBezTo>
                  <a:cubicBezTo>
                    <a:pt x="318" y="37"/>
                    <a:pt x="287" y="67"/>
                    <a:pt x="287" y="98"/>
                  </a:cubicBezTo>
                  <a:cubicBezTo>
                    <a:pt x="0" y="877"/>
                    <a:pt x="224" y="1109"/>
                    <a:pt x="614" y="1109"/>
                  </a:cubicBezTo>
                  <a:cubicBezTo>
                    <a:pt x="1092" y="1109"/>
                    <a:pt x="1821" y="762"/>
                    <a:pt x="2172" y="645"/>
                  </a:cubicBezTo>
                  <a:cubicBezTo>
                    <a:pt x="2385" y="584"/>
                    <a:pt x="2385" y="432"/>
                    <a:pt x="2354" y="250"/>
                  </a:cubicBezTo>
                  <a:cubicBezTo>
                    <a:pt x="1770" y="90"/>
                    <a:pt x="11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42"/>
            <p:cNvSpPr/>
            <p:nvPr/>
          </p:nvSpPr>
          <p:spPr>
            <a:xfrm flipH="1">
              <a:off x="1028155" y="3007337"/>
              <a:ext cx="86147" cy="50919"/>
            </a:xfrm>
            <a:custGeom>
              <a:avLst/>
              <a:gdLst/>
              <a:ahLst/>
              <a:cxnLst/>
              <a:rect l="l" t="t" r="r" b="b"/>
              <a:pathLst>
                <a:path w="2575" h="1522" extrusionOk="0">
                  <a:moveTo>
                    <a:pt x="1845" y="0"/>
                  </a:moveTo>
                  <a:cubicBezTo>
                    <a:pt x="1297" y="243"/>
                    <a:pt x="720" y="517"/>
                    <a:pt x="142" y="760"/>
                  </a:cubicBezTo>
                  <a:cubicBezTo>
                    <a:pt x="1" y="1340"/>
                    <a:pt x="225" y="1521"/>
                    <a:pt x="574" y="1521"/>
                  </a:cubicBezTo>
                  <a:cubicBezTo>
                    <a:pt x="1049" y="1521"/>
                    <a:pt x="1755" y="1187"/>
                    <a:pt x="2088" y="1064"/>
                  </a:cubicBezTo>
                  <a:cubicBezTo>
                    <a:pt x="2574" y="882"/>
                    <a:pt x="2088" y="274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42"/>
            <p:cNvSpPr/>
            <p:nvPr/>
          </p:nvSpPr>
          <p:spPr>
            <a:xfrm flipH="1">
              <a:off x="986475" y="3089464"/>
              <a:ext cx="56974" cy="44997"/>
            </a:xfrm>
            <a:custGeom>
              <a:avLst/>
              <a:gdLst/>
              <a:ahLst/>
              <a:cxnLst/>
              <a:rect l="l" t="t" r="r" b="b"/>
              <a:pathLst>
                <a:path w="1703" h="1345" extrusionOk="0">
                  <a:moveTo>
                    <a:pt x="976" y="1"/>
                  </a:moveTo>
                  <a:cubicBezTo>
                    <a:pt x="706" y="1"/>
                    <a:pt x="390" y="214"/>
                    <a:pt x="122" y="980"/>
                  </a:cubicBezTo>
                  <a:cubicBezTo>
                    <a:pt x="61" y="1102"/>
                    <a:pt x="30" y="1223"/>
                    <a:pt x="0" y="1345"/>
                  </a:cubicBezTo>
                  <a:lnTo>
                    <a:pt x="1702" y="463"/>
                  </a:lnTo>
                  <a:cubicBezTo>
                    <a:pt x="1641" y="403"/>
                    <a:pt x="1581" y="342"/>
                    <a:pt x="1581" y="342"/>
                  </a:cubicBezTo>
                  <a:cubicBezTo>
                    <a:pt x="1581" y="342"/>
                    <a:pt x="1316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2"/>
            <p:cNvSpPr/>
            <p:nvPr/>
          </p:nvSpPr>
          <p:spPr>
            <a:xfrm flipH="1">
              <a:off x="2332741" y="3399472"/>
              <a:ext cx="59951" cy="34827"/>
            </a:xfrm>
            <a:custGeom>
              <a:avLst/>
              <a:gdLst/>
              <a:ahLst/>
              <a:cxnLst/>
              <a:rect l="l" t="t" r="r" b="b"/>
              <a:pathLst>
                <a:path w="1792" h="1041" extrusionOk="0">
                  <a:moveTo>
                    <a:pt x="831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80"/>
                    <a:pt x="268" y="1040"/>
                    <a:pt x="636" y="1040"/>
                  </a:cubicBezTo>
                  <a:cubicBezTo>
                    <a:pt x="827" y="1040"/>
                    <a:pt x="1046" y="997"/>
                    <a:pt x="1244" y="892"/>
                  </a:cubicBezTo>
                  <a:cubicBezTo>
                    <a:pt x="1791" y="589"/>
                    <a:pt x="1001" y="72"/>
                    <a:pt x="1001" y="72"/>
                  </a:cubicBezTo>
                  <a:cubicBezTo>
                    <a:pt x="940" y="22"/>
                    <a:pt x="884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2"/>
            <p:cNvSpPr/>
            <p:nvPr/>
          </p:nvSpPr>
          <p:spPr>
            <a:xfrm flipH="1">
              <a:off x="2288919" y="3490966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84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3"/>
                    <a:pt x="699" y="72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2"/>
            <p:cNvSpPr/>
            <p:nvPr/>
          </p:nvSpPr>
          <p:spPr>
            <a:xfrm flipH="1">
              <a:off x="1983899" y="3231672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65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6"/>
                    <a:pt x="578" y="954"/>
                    <a:pt x="1003" y="1076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8" y="383"/>
                    <a:pt x="669" y="73"/>
                  </a:cubicBezTo>
                  <a:cubicBezTo>
                    <a:pt x="591" y="22"/>
                    <a:pt x="524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2"/>
            <p:cNvSpPr/>
            <p:nvPr/>
          </p:nvSpPr>
          <p:spPr>
            <a:xfrm flipH="1">
              <a:off x="1489837" y="3273354"/>
              <a:ext cx="46770" cy="36432"/>
            </a:xfrm>
            <a:custGeom>
              <a:avLst/>
              <a:gdLst/>
              <a:ahLst/>
              <a:cxnLst/>
              <a:rect l="l" t="t" r="r" b="b"/>
              <a:pathLst>
                <a:path w="1398" h="1089" extrusionOk="0">
                  <a:moveTo>
                    <a:pt x="484" y="1"/>
                  </a:moveTo>
                  <a:cubicBezTo>
                    <a:pt x="135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397" y="1088"/>
                    <a:pt x="1180" y="384"/>
                    <a:pt x="699" y="73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2"/>
            <p:cNvSpPr/>
            <p:nvPr/>
          </p:nvSpPr>
          <p:spPr>
            <a:xfrm flipH="1">
              <a:off x="2098874" y="3771635"/>
              <a:ext cx="59951" cy="34793"/>
            </a:xfrm>
            <a:custGeom>
              <a:avLst/>
              <a:gdLst/>
              <a:ahLst/>
              <a:cxnLst/>
              <a:rect l="l" t="t" r="r" b="b"/>
              <a:pathLst>
                <a:path w="1792" h="1040" extrusionOk="0">
                  <a:moveTo>
                    <a:pt x="815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79"/>
                    <a:pt x="268" y="1040"/>
                    <a:pt x="627" y="1040"/>
                  </a:cubicBezTo>
                  <a:cubicBezTo>
                    <a:pt x="814" y="1040"/>
                    <a:pt x="1027" y="996"/>
                    <a:pt x="1214" y="892"/>
                  </a:cubicBezTo>
                  <a:cubicBezTo>
                    <a:pt x="1791" y="588"/>
                    <a:pt x="971" y="72"/>
                    <a:pt x="971" y="72"/>
                  </a:cubicBezTo>
                  <a:cubicBezTo>
                    <a:pt x="915" y="22"/>
                    <a:pt x="864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42"/>
            <p:cNvSpPr/>
            <p:nvPr/>
          </p:nvSpPr>
          <p:spPr>
            <a:xfrm flipH="1">
              <a:off x="2056056" y="3862795"/>
              <a:ext cx="45900" cy="36734"/>
            </a:xfrm>
            <a:custGeom>
              <a:avLst/>
              <a:gdLst/>
              <a:ahLst/>
              <a:cxnLst/>
              <a:rect l="l" t="t" r="r" b="b"/>
              <a:pathLst>
                <a:path w="1372" h="1098" extrusionOk="0">
                  <a:moveTo>
                    <a:pt x="475" y="0"/>
                  </a:moveTo>
                  <a:cubicBezTo>
                    <a:pt x="134" y="0"/>
                    <a:pt x="91" y="690"/>
                    <a:pt x="91" y="690"/>
                  </a:cubicBezTo>
                  <a:cubicBezTo>
                    <a:pt x="0" y="1085"/>
                    <a:pt x="608" y="964"/>
                    <a:pt x="1003" y="1085"/>
                  </a:cubicBezTo>
                  <a:cubicBezTo>
                    <a:pt x="1031" y="1094"/>
                    <a:pt x="1056" y="1098"/>
                    <a:pt x="1078" y="1098"/>
                  </a:cubicBezTo>
                  <a:cubicBezTo>
                    <a:pt x="1371" y="1098"/>
                    <a:pt x="1180" y="393"/>
                    <a:pt x="699" y="82"/>
                  </a:cubicBezTo>
                  <a:cubicBezTo>
                    <a:pt x="613" y="25"/>
                    <a:pt x="53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42"/>
            <p:cNvSpPr/>
            <p:nvPr/>
          </p:nvSpPr>
          <p:spPr>
            <a:xfrm flipH="1">
              <a:off x="3620021" y="3386994"/>
              <a:ext cx="201366" cy="111338"/>
            </a:xfrm>
            <a:custGeom>
              <a:avLst/>
              <a:gdLst/>
              <a:ahLst/>
              <a:cxnLst/>
              <a:rect l="l" t="t" r="r" b="b"/>
              <a:pathLst>
                <a:path w="6019" h="3328" extrusionOk="0">
                  <a:moveTo>
                    <a:pt x="3607" y="1"/>
                  </a:moveTo>
                  <a:cubicBezTo>
                    <a:pt x="3400" y="1"/>
                    <a:pt x="3198" y="43"/>
                    <a:pt x="3009" y="141"/>
                  </a:cubicBezTo>
                  <a:cubicBezTo>
                    <a:pt x="1733" y="779"/>
                    <a:pt x="0" y="2451"/>
                    <a:pt x="760" y="3120"/>
                  </a:cubicBezTo>
                  <a:cubicBezTo>
                    <a:pt x="931" y="3264"/>
                    <a:pt x="1277" y="3328"/>
                    <a:pt x="1717" y="3328"/>
                  </a:cubicBezTo>
                  <a:cubicBezTo>
                    <a:pt x="2762" y="3328"/>
                    <a:pt x="4335" y="2965"/>
                    <a:pt x="5319" y="2451"/>
                  </a:cubicBezTo>
                  <a:cubicBezTo>
                    <a:pt x="5958" y="2086"/>
                    <a:pt x="6018" y="1174"/>
                    <a:pt x="5410" y="749"/>
                  </a:cubicBezTo>
                  <a:cubicBezTo>
                    <a:pt x="4908" y="383"/>
                    <a:pt x="4234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42"/>
            <p:cNvSpPr/>
            <p:nvPr/>
          </p:nvSpPr>
          <p:spPr>
            <a:xfrm flipH="1">
              <a:off x="3611694" y="3674488"/>
              <a:ext cx="164967" cy="104346"/>
            </a:xfrm>
            <a:custGeom>
              <a:avLst/>
              <a:gdLst/>
              <a:ahLst/>
              <a:cxnLst/>
              <a:rect l="l" t="t" r="r" b="b"/>
              <a:pathLst>
                <a:path w="4931" h="3119" extrusionOk="0">
                  <a:moveTo>
                    <a:pt x="2600" y="1"/>
                  </a:moveTo>
                  <a:cubicBezTo>
                    <a:pt x="2525" y="1"/>
                    <a:pt x="2448" y="9"/>
                    <a:pt x="2371" y="27"/>
                  </a:cubicBezTo>
                  <a:cubicBezTo>
                    <a:pt x="2371" y="27"/>
                    <a:pt x="0" y="362"/>
                    <a:pt x="183" y="1152"/>
                  </a:cubicBezTo>
                  <a:cubicBezTo>
                    <a:pt x="343" y="1844"/>
                    <a:pt x="1481" y="3119"/>
                    <a:pt x="2844" y="3119"/>
                  </a:cubicBezTo>
                  <a:cubicBezTo>
                    <a:pt x="3037" y="3119"/>
                    <a:pt x="3235" y="3093"/>
                    <a:pt x="3435" y="3036"/>
                  </a:cubicBezTo>
                  <a:cubicBezTo>
                    <a:pt x="4930" y="2634"/>
                    <a:pt x="3923" y="1"/>
                    <a:pt x="2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42"/>
            <p:cNvSpPr/>
            <p:nvPr/>
          </p:nvSpPr>
          <p:spPr>
            <a:xfrm flipH="1">
              <a:off x="3519371" y="3684190"/>
              <a:ext cx="77582" cy="66375"/>
            </a:xfrm>
            <a:custGeom>
              <a:avLst/>
              <a:gdLst/>
              <a:ahLst/>
              <a:cxnLst/>
              <a:rect l="l" t="t" r="r" b="b"/>
              <a:pathLst>
                <a:path w="2319" h="1984" extrusionOk="0">
                  <a:moveTo>
                    <a:pt x="592" y="1"/>
                  </a:moveTo>
                  <a:cubicBezTo>
                    <a:pt x="366" y="1"/>
                    <a:pt x="181" y="72"/>
                    <a:pt x="130" y="284"/>
                  </a:cubicBezTo>
                  <a:cubicBezTo>
                    <a:pt x="1" y="827"/>
                    <a:pt x="706" y="1983"/>
                    <a:pt x="1331" y="1983"/>
                  </a:cubicBezTo>
                  <a:cubicBezTo>
                    <a:pt x="1441" y="1983"/>
                    <a:pt x="1549" y="1947"/>
                    <a:pt x="1650" y="1865"/>
                  </a:cubicBezTo>
                  <a:cubicBezTo>
                    <a:pt x="2319" y="1318"/>
                    <a:pt x="2288" y="740"/>
                    <a:pt x="1650" y="284"/>
                  </a:cubicBezTo>
                  <a:cubicBezTo>
                    <a:pt x="1650" y="284"/>
                    <a:pt x="104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42"/>
            <p:cNvSpPr/>
            <p:nvPr/>
          </p:nvSpPr>
          <p:spPr>
            <a:xfrm flipH="1">
              <a:off x="3398364" y="3218759"/>
              <a:ext cx="209462" cy="106387"/>
            </a:xfrm>
            <a:custGeom>
              <a:avLst/>
              <a:gdLst/>
              <a:ahLst/>
              <a:cxnLst/>
              <a:rect l="l" t="t" r="r" b="b"/>
              <a:pathLst>
                <a:path w="6261" h="3180" extrusionOk="0">
                  <a:moveTo>
                    <a:pt x="3651" y="0"/>
                  </a:moveTo>
                  <a:cubicBezTo>
                    <a:pt x="3244" y="0"/>
                    <a:pt x="2796" y="88"/>
                    <a:pt x="2309" y="307"/>
                  </a:cubicBezTo>
                  <a:cubicBezTo>
                    <a:pt x="0" y="1346"/>
                    <a:pt x="1254" y="3180"/>
                    <a:pt x="2428" y="3180"/>
                  </a:cubicBezTo>
                  <a:cubicBezTo>
                    <a:pt x="2490" y="3180"/>
                    <a:pt x="2552" y="3174"/>
                    <a:pt x="2613" y="3164"/>
                  </a:cubicBezTo>
                  <a:cubicBezTo>
                    <a:pt x="3859" y="2951"/>
                    <a:pt x="6261" y="2465"/>
                    <a:pt x="6230" y="1401"/>
                  </a:cubicBezTo>
                  <a:cubicBezTo>
                    <a:pt x="6230" y="1401"/>
                    <a:pt x="5277" y="0"/>
                    <a:pt x="3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42"/>
            <p:cNvSpPr/>
            <p:nvPr/>
          </p:nvSpPr>
          <p:spPr>
            <a:xfrm flipH="1">
              <a:off x="3298711" y="3336480"/>
              <a:ext cx="165167" cy="119869"/>
            </a:xfrm>
            <a:custGeom>
              <a:avLst/>
              <a:gdLst/>
              <a:ahLst/>
              <a:cxnLst/>
              <a:rect l="l" t="t" r="r" b="b"/>
              <a:pathLst>
                <a:path w="4937" h="3583" extrusionOk="0">
                  <a:moveTo>
                    <a:pt x="1449" y="0"/>
                  </a:moveTo>
                  <a:cubicBezTo>
                    <a:pt x="812" y="0"/>
                    <a:pt x="275" y="161"/>
                    <a:pt x="195" y="678"/>
                  </a:cubicBezTo>
                  <a:cubicBezTo>
                    <a:pt x="1" y="1953"/>
                    <a:pt x="236" y="3583"/>
                    <a:pt x="1202" y="3583"/>
                  </a:cubicBezTo>
                  <a:cubicBezTo>
                    <a:pt x="1295" y="3583"/>
                    <a:pt x="1395" y="3567"/>
                    <a:pt x="1502" y="3535"/>
                  </a:cubicBezTo>
                  <a:cubicBezTo>
                    <a:pt x="2687" y="3140"/>
                    <a:pt x="4845" y="3140"/>
                    <a:pt x="4876" y="2198"/>
                  </a:cubicBezTo>
                  <a:cubicBezTo>
                    <a:pt x="4936" y="1256"/>
                    <a:pt x="3812" y="435"/>
                    <a:pt x="3812" y="435"/>
                  </a:cubicBezTo>
                  <a:cubicBezTo>
                    <a:pt x="3812" y="435"/>
                    <a:pt x="2495" y="0"/>
                    <a:pt x="1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42"/>
          <p:cNvSpPr/>
          <p:nvPr/>
        </p:nvSpPr>
        <p:spPr>
          <a:xfrm flipH="1">
            <a:off x="-114659" y="52065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7" name="Google Shape;1337;p42"/>
          <p:cNvGrpSpPr/>
          <p:nvPr/>
        </p:nvGrpSpPr>
        <p:grpSpPr>
          <a:xfrm rot="-1786580" flipH="1">
            <a:off x="8743693" y="4302552"/>
            <a:ext cx="5828892" cy="2970723"/>
            <a:chOff x="-5085215" y="9783160"/>
            <a:chExt cx="2803872" cy="1428836"/>
          </a:xfrm>
        </p:grpSpPr>
        <p:sp>
          <p:nvSpPr>
            <p:cNvPr id="1338" name="Google Shape;1338;p4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873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43"/>
          <p:cNvGrpSpPr/>
          <p:nvPr/>
        </p:nvGrpSpPr>
        <p:grpSpPr>
          <a:xfrm rot="-828250">
            <a:off x="-1599810" y="-1035012"/>
            <a:ext cx="12620975" cy="2118295"/>
            <a:chOff x="-171969" y="-204825"/>
            <a:chExt cx="9465896" cy="1588748"/>
          </a:xfrm>
        </p:grpSpPr>
        <p:sp>
          <p:nvSpPr>
            <p:cNvPr id="1360" name="Google Shape;1360;p4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1362" name="Google Shape;1362;p43"/>
          <p:cNvSpPr/>
          <p:nvPr/>
        </p:nvSpPr>
        <p:spPr>
          <a:xfrm>
            <a:off x="29567" y="4379167"/>
            <a:ext cx="12432192" cy="2621112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3" name="Google Shape;1363;p43"/>
          <p:cNvSpPr/>
          <p:nvPr/>
        </p:nvSpPr>
        <p:spPr>
          <a:xfrm>
            <a:off x="-95787" y="52573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4" name="Google Shape;1364;p43"/>
          <p:cNvSpPr txBox="1">
            <a:spLocks noGrp="1"/>
          </p:cNvSpPr>
          <p:nvPr>
            <p:ph type="title"/>
          </p:nvPr>
        </p:nvSpPr>
        <p:spPr>
          <a:xfrm>
            <a:off x="5167199" y="29751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5" name="Google Shape;1365;p43"/>
          <p:cNvSpPr txBox="1">
            <a:spLocks noGrp="1"/>
          </p:cNvSpPr>
          <p:nvPr>
            <p:ph type="title" idx="2" hasCustomPrompt="1"/>
          </p:nvPr>
        </p:nvSpPr>
        <p:spPr>
          <a:xfrm>
            <a:off x="5167200" y="414533"/>
            <a:ext cx="5362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6" name="Google Shape;1366;p43"/>
          <p:cNvSpPr txBox="1">
            <a:spLocks noGrp="1"/>
          </p:cNvSpPr>
          <p:nvPr>
            <p:ph type="subTitle" idx="1"/>
          </p:nvPr>
        </p:nvSpPr>
        <p:spPr>
          <a:xfrm>
            <a:off x="5167205" y="39502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485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4"/>
          <p:cNvSpPr/>
          <p:nvPr/>
        </p:nvSpPr>
        <p:spPr>
          <a:xfrm flipH="1">
            <a:off x="9232254" y="-488735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9" name="Google Shape;1369;p44"/>
          <p:cNvSpPr/>
          <p:nvPr/>
        </p:nvSpPr>
        <p:spPr>
          <a:xfrm rot="10800000">
            <a:off x="-428900" y="3124188"/>
            <a:ext cx="13738400" cy="412751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0" name="Google Shape;1370;p44"/>
          <p:cNvSpPr/>
          <p:nvPr/>
        </p:nvSpPr>
        <p:spPr>
          <a:xfrm>
            <a:off x="-164767" y="4546599"/>
            <a:ext cx="13474355" cy="269849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1" name="Google Shape;1371;p44"/>
          <p:cNvSpPr txBox="1">
            <a:spLocks noGrp="1"/>
          </p:cNvSpPr>
          <p:nvPr>
            <p:ph type="title"/>
          </p:nvPr>
        </p:nvSpPr>
        <p:spPr>
          <a:xfrm>
            <a:off x="1192099" y="13368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2" name="Google Shape;1372;p44"/>
          <p:cNvSpPr txBox="1">
            <a:spLocks noGrp="1"/>
          </p:cNvSpPr>
          <p:nvPr>
            <p:ph type="title" idx="2" hasCustomPrompt="1"/>
          </p:nvPr>
        </p:nvSpPr>
        <p:spPr>
          <a:xfrm>
            <a:off x="6742000" y="478033"/>
            <a:ext cx="35480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3" name="Google Shape;1373;p44"/>
          <p:cNvSpPr txBox="1">
            <a:spLocks noGrp="1"/>
          </p:cNvSpPr>
          <p:nvPr>
            <p:ph type="subTitle" idx="1"/>
          </p:nvPr>
        </p:nvSpPr>
        <p:spPr>
          <a:xfrm>
            <a:off x="1192105" y="23119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44"/>
          <p:cNvSpPr/>
          <p:nvPr/>
        </p:nvSpPr>
        <p:spPr>
          <a:xfrm rot="-540535">
            <a:off x="-171004" y="4965480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5" name="Google Shape;1375;p44"/>
          <p:cNvGrpSpPr/>
          <p:nvPr/>
        </p:nvGrpSpPr>
        <p:grpSpPr>
          <a:xfrm rot="3337067" flipH="1">
            <a:off x="-246993" y="3258112"/>
            <a:ext cx="2107516" cy="3071392"/>
            <a:chOff x="4572000" y="5120400"/>
            <a:chExt cx="1490156" cy="2171565"/>
          </a:xfrm>
        </p:grpSpPr>
        <p:sp>
          <p:nvSpPr>
            <p:cNvPr id="1376" name="Google Shape;1376;p44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44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44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44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4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44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4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4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7384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5"/>
          <p:cNvSpPr txBox="1">
            <a:spLocks noGrp="1"/>
          </p:cNvSpPr>
          <p:nvPr>
            <p:ph type="title"/>
          </p:nvPr>
        </p:nvSpPr>
        <p:spPr>
          <a:xfrm>
            <a:off x="5520967" y="4188600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95" name="Google Shape;1395;p45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33272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96" name="Google Shape;1396;p45"/>
          <p:cNvSpPr txBox="1">
            <a:spLocks noGrp="1"/>
          </p:cNvSpPr>
          <p:nvPr>
            <p:ph type="subTitle" idx="1"/>
          </p:nvPr>
        </p:nvSpPr>
        <p:spPr>
          <a:xfrm>
            <a:off x="5520967" y="51636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7" name="Google Shape;1397;p45"/>
          <p:cNvGrpSpPr/>
          <p:nvPr/>
        </p:nvGrpSpPr>
        <p:grpSpPr>
          <a:xfrm>
            <a:off x="950855" y="1415028"/>
            <a:ext cx="10290287" cy="2341731"/>
            <a:chOff x="4161300" y="1116725"/>
            <a:chExt cx="1551050" cy="352975"/>
          </a:xfrm>
        </p:grpSpPr>
        <p:sp>
          <p:nvSpPr>
            <p:cNvPr id="1398" name="Google Shape;1398;p45"/>
            <p:cNvSpPr/>
            <p:nvPr/>
          </p:nvSpPr>
          <p:spPr>
            <a:xfrm>
              <a:off x="4161300" y="1120025"/>
              <a:ext cx="1551050" cy="305350"/>
            </a:xfrm>
            <a:custGeom>
              <a:avLst/>
              <a:gdLst/>
              <a:ahLst/>
              <a:cxnLst/>
              <a:rect l="l" t="t" r="r" b="b"/>
              <a:pathLst>
                <a:path w="62042" h="12214" fill="none" extrusionOk="0">
                  <a:moveTo>
                    <a:pt x="62042" y="6496"/>
                  </a:moveTo>
                  <a:cubicBezTo>
                    <a:pt x="59788" y="8104"/>
                    <a:pt x="56839" y="8352"/>
                    <a:pt x="54336" y="7159"/>
                  </a:cubicBezTo>
                  <a:cubicBezTo>
                    <a:pt x="51867" y="5883"/>
                    <a:pt x="50277" y="3381"/>
                    <a:pt x="50194" y="614"/>
                  </a:cubicBezTo>
                  <a:cubicBezTo>
                    <a:pt x="48155" y="5154"/>
                    <a:pt x="43300" y="8253"/>
                    <a:pt x="38345" y="8203"/>
                  </a:cubicBezTo>
                  <a:cubicBezTo>
                    <a:pt x="33374" y="8154"/>
                    <a:pt x="28585" y="4939"/>
                    <a:pt x="26663" y="365"/>
                  </a:cubicBezTo>
                  <a:cubicBezTo>
                    <a:pt x="24873" y="3746"/>
                    <a:pt x="22620" y="6994"/>
                    <a:pt x="19471" y="9148"/>
                  </a:cubicBezTo>
                  <a:cubicBezTo>
                    <a:pt x="16323" y="11285"/>
                    <a:pt x="12130" y="12213"/>
                    <a:pt x="8601" y="10772"/>
                  </a:cubicBezTo>
                  <a:cubicBezTo>
                    <a:pt x="6413" y="9877"/>
                    <a:pt x="4640" y="8187"/>
                    <a:pt x="3281" y="6248"/>
                  </a:cubicBezTo>
                  <a:cubicBezTo>
                    <a:pt x="1939" y="4326"/>
                    <a:pt x="978" y="2155"/>
                    <a:pt x="0" y="1"/>
                  </a:cubicBezTo>
                </a:path>
              </a:pathLst>
            </a:custGeom>
            <a:solidFill>
              <a:schemeClr val="lt2"/>
            </a:solidFill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232550" y="1268750"/>
              <a:ext cx="38975" cy="104425"/>
            </a:xfrm>
            <a:custGeom>
              <a:avLst/>
              <a:gdLst/>
              <a:ahLst/>
              <a:cxnLst/>
              <a:rect l="l" t="t" r="r" b="b"/>
              <a:pathLst>
                <a:path w="1559" h="4177" extrusionOk="0">
                  <a:moveTo>
                    <a:pt x="116" y="1"/>
                  </a:moveTo>
                  <a:cubicBezTo>
                    <a:pt x="0" y="962"/>
                    <a:pt x="166" y="2039"/>
                    <a:pt x="199" y="3000"/>
                  </a:cubicBezTo>
                  <a:cubicBezTo>
                    <a:pt x="183" y="3249"/>
                    <a:pt x="216" y="3497"/>
                    <a:pt x="315" y="3746"/>
                  </a:cubicBezTo>
                  <a:cubicBezTo>
                    <a:pt x="398" y="3994"/>
                    <a:pt x="630" y="4160"/>
                    <a:pt x="895" y="4177"/>
                  </a:cubicBezTo>
                  <a:cubicBezTo>
                    <a:pt x="1144" y="4160"/>
                    <a:pt x="1359" y="3994"/>
                    <a:pt x="1442" y="3762"/>
                  </a:cubicBezTo>
                  <a:cubicBezTo>
                    <a:pt x="1542" y="3530"/>
                    <a:pt x="1558" y="3282"/>
                    <a:pt x="1525" y="3033"/>
                  </a:cubicBezTo>
                  <a:cubicBezTo>
                    <a:pt x="1492" y="2453"/>
                    <a:pt x="1343" y="1890"/>
                    <a:pt x="1111" y="1376"/>
                  </a:cubicBezTo>
                  <a:cubicBezTo>
                    <a:pt x="978" y="1078"/>
                    <a:pt x="46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4314525" y="1365650"/>
              <a:ext cx="51450" cy="83175"/>
            </a:xfrm>
            <a:custGeom>
              <a:avLst/>
              <a:gdLst/>
              <a:ahLst/>
              <a:cxnLst/>
              <a:rect l="l" t="t" r="r" b="b"/>
              <a:pathLst>
                <a:path w="2058" h="3327" extrusionOk="0">
                  <a:moveTo>
                    <a:pt x="363" y="0"/>
                  </a:moveTo>
                  <a:cubicBezTo>
                    <a:pt x="1" y="0"/>
                    <a:pt x="244" y="680"/>
                    <a:pt x="317" y="930"/>
                  </a:cubicBezTo>
                  <a:cubicBezTo>
                    <a:pt x="450" y="1510"/>
                    <a:pt x="649" y="2074"/>
                    <a:pt x="864" y="2620"/>
                  </a:cubicBezTo>
                  <a:cubicBezTo>
                    <a:pt x="930" y="2836"/>
                    <a:pt x="1046" y="3018"/>
                    <a:pt x="1196" y="3167"/>
                  </a:cubicBezTo>
                  <a:cubicBezTo>
                    <a:pt x="1304" y="3275"/>
                    <a:pt x="1440" y="3327"/>
                    <a:pt x="1576" y="3327"/>
                  </a:cubicBezTo>
                  <a:cubicBezTo>
                    <a:pt x="1650" y="3327"/>
                    <a:pt x="1723" y="3312"/>
                    <a:pt x="1792" y="3283"/>
                  </a:cubicBezTo>
                  <a:cubicBezTo>
                    <a:pt x="2057" y="3134"/>
                    <a:pt x="2057" y="2770"/>
                    <a:pt x="2008" y="2471"/>
                  </a:cubicBezTo>
                  <a:cubicBezTo>
                    <a:pt x="1908" y="1991"/>
                    <a:pt x="1726" y="1527"/>
                    <a:pt x="1477" y="1096"/>
                  </a:cubicBezTo>
                  <a:cubicBezTo>
                    <a:pt x="1278" y="781"/>
                    <a:pt x="914" y="168"/>
                    <a:pt x="533" y="35"/>
                  </a:cubicBezTo>
                  <a:cubicBezTo>
                    <a:pt x="465" y="11"/>
                    <a:pt x="409" y="0"/>
                    <a:pt x="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462475" y="1410925"/>
              <a:ext cx="61325" cy="58775"/>
            </a:xfrm>
            <a:custGeom>
              <a:avLst/>
              <a:gdLst/>
              <a:ahLst/>
              <a:cxnLst/>
              <a:rect l="l" t="t" r="r" b="b"/>
              <a:pathLst>
                <a:path w="2453" h="2351" extrusionOk="0">
                  <a:moveTo>
                    <a:pt x="248" y="1"/>
                  </a:moveTo>
                  <a:cubicBezTo>
                    <a:pt x="130" y="1"/>
                    <a:pt x="51" y="52"/>
                    <a:pt x="33" y="180"/>
                  </a:cubicBezTo>
                  <a:cubicBezTo>
                    <a:pt x="0" y="445"/>
                    <a:pt x="415" y="975"/>
                    <a:pt x="564" y="1191"/>
                  </a:cubicBezTo>
                  <a:cubicBezTo>
                    <a:pt x="796" y="1522"/>
                    <a:pt x="1061" y="1820"/>
                    <a:pt x="1359" y="2102"/>
                  </a:cubicBezTo>
                  <a:cubicBezTo>
                    <a:pt x="1525" y="2268"/>
                    <a:pt x="1740" y="2351"/>
                    <a:pt x="1972" y="2351"/>
                  </a:cubicBezTo>
                  <a:cubicBezTo>
                    <a:pt x="2287" y="2317"/>
                    <a:pt x="2453" y="1936"/>
                    <a:pt x="2387" y="1638"/>
                  </a:cubicBezTo>
                  <a:cubicBezTo>
                    <a:pt x="2287" y="1340"/>
                    <a:pt x="2105" y="1075"/>
                    <a:pt x="1856" y="892"/>
                  </a:cubicBezTo>
                  <a:cubicBezTo>
                    <a:pt x="1686" y="748"/>
                    <a:pt x="694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550700" y="1288550"/>
              <a:ext cx="51400" cy="99300"/>
            </a:xfrm>
            <a:custGeom>
              <a:avLst/>
              <a:gdLst/>
              <a:ahLst/>
              <a:cxnLst/>
              <a:rect l="l" t="t" r="r" b="b"/>
              <a:pathLst>
                <a:path w="2056" h="3972" extrusionOk="0">
                  <a:moveTo>
                    <a:pt x="1661" y="0"/>
                  </a:moveTo>
                  <a:cubicBezTo>
                    <a:pt x="1477" y="0"/>
                    <a:pt x="1285" y="151"/>
                    <a:pt x="1161" y="302"/>
                  </a:cubicBezTo>
                  <a:cubicBezTo>
                    <a:pt x="829" y="750"/>
                    <a:pt x="614" y="1263"/>
                    <a:pt x="515" y="1810"/>
                  </a:cubicBezTo>
                  <a:cubicBezTo>
                    <a:pt x="415" y="2307"/>
                    <a:pt x="349" y="2821"/>
                    <a:pt x="216" y="3302"/>
                  </a:cubicBezTo>
                  <a:cubicBezTo>
                    <a:pt x="200" y="3418"/>
                    <a:pt x="1" y="3849"/>
                    <a:pt x="67" y="3931"/>
                  </a:cubicBezTo>
                  <a:cubicBezTo>
                    <a:pt x="92" y="3959"/>
                    <a:pt x="121" y="3971"/>
                    <a:pt x="152" y="3971"/>
                  </a:cubicBezTo>
                  <a:cubicBezTo>
                    <a:pt x="287" y="3971"/>
                    <a:pt x="461" y="3753"/>
                    <a:pt x="515" y="3699"/>
                  </a:cubicBezTo>
                  <a:cubicBezTo>
                    <a:pt x="1227" y="2871"/>
                    <a:pt x="1741" y="1893"/>
                    <a:pt x="1989" y="833"/>
                  </a:cubicBezTo>
                  <a:cubicBezTo>
                    <a:pt x="2039" y="683"/>
                    <a:pt x="2056" y="534"/>
                    <a:pt x="2039" y="385"/>
                  </a:cubicBezTo>
                  <a:cubicBezTo>
                    <a:pt x="2023" y="219"/>
                    <a:pt x="1923" y="87"/>
                    <a:pt x="1774" y="21"/>
                  </a:cubicBezTo>
                  <a:cubicBezTo>
                    <a:pt x="1737" y="6"/>
                    <a:pt x="1699" y="0"/>
                    <a:pt x="1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4329075" y="1313425"/>
              <a:ext cx="67975" cy="49400"/>
            </a:xfrm>
            <a:custGeom>
              <a:avLst/>
              <a:gdLst/>
              <a:ahLst/>
              <a:cxnLst/>
              <a:rect l="l" t="t" r="r" b="b"/>
              <a:pathLst>
                <a:path w="2719" h="1976" extrusionOk="0">
                  <a:moveTo>
                    <a:pt x="2102" y="1"/>
                  </a:moveTo>
                  <a:cubicBezTo>
                    <a:pt x="1894" y="1"/>
                    <a:pt x="1689" y="69"/>
                    <a:pt x="1525" y="219"/>
                  </a:cubicBezTo>
                  <a:cubicBezTo>
                    <a:pt x="1359" y="368"/>
                    <a:pt x="1194" y="534"/>
                    <a:pt x="1044" y="732"/>
                  </a:cubicBezTo>
                  <a:cubicBezTo>
                    <a:pt x="846" y="964"/>
                    <a:pt x="0" y="1428"/>
                    <a:pt x="216" y="1760"/>
                  </a:cubicBezTo>
                  <a:cubicBezTo>
                    <a:pt x="314" y="1922"/>
                    <a:pt x="526" y="1976"/>
                    <a:pt x="764" y="1976"/>
                  </a:cubicBezTo>
                  <a:cubicBezTo>
                    <a:pt x="1087" y="1976"/>
                    <a:pt x="1457" y="1876"/>
                    <a:pt x="1658" y="1810"/>
                  </a:cubicBezTo>
                  <a:cubicBezTo>
                    <a:pt x="1939" y="1727"/>
                    <a:pt x="2188" y="1594"/>
                    <a:pt x="2403" y="1395"/>
                  </a:cubicBezTo>
                  <a:cubicBezTo>
                    <a:pt x="2619" y="1196"/>
                    <a:pt x="2718" y="898"/>
                    <a:pt x="2702" y="616"/>
                  </a:cubicBezTo>
                  <a:cubicBezTo>
                    <a:pt x="2668" y="318"/>
                    <a:pt x="2453" y="70"/>
                    <a:pt x="2171" y="3"/>
                  </a:cubicBezTo>
                  <a:cubicBezTo>
                    <a:pt x="2148" y="2"/>
                    <a:pt x="2125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4218450" y="1233000"/>
              <a:ext cx="80825" cy="46125"/>
            </a:xfrm>
            <a:custGeom>
              <a:avLst/>
              <a:gdLst/>
              <a:ahLst/>
              <a:cxnLst/>
              <a:rect l="l" t="t" r="r" b="b"/>
              <a:pathLst>
                <a:path w="3233" h="1845" extrusionOk="0">
                  <a:moveTo>
                    <a:pt x="750" y="1"/>
                  </a:moveTo>
                  <a:cubicBezTo>
                    <a:pt x="667" y="1"/>
                    <a:pt x="587" y="20"/>
                    <a:pt x="515" y="72"/>
                  </a:cubicBezTo>
                  <a:cubicBezTo>
                    <a:pt x="1" y="436"/>
                    <a:pt x="614" y="1116"/>
                    <a:pt x="912" y="1364"/>
                  </a:cubicBezTo>
                  <a:cubicBezTo>
                    <a:pt x="1310" y="1679"/>
                    <a:pt x="1807" y="1845"/>
                    <a:pt x="2321" y="1845"/>
                  </a:cubicBezTo>
                  <a:cubicBezTo>
                    <a:pt x="2536" y="1845"/>
                    <a:pt x="2752" y="1795"/>
                    <a:pt x="2934" y="1679"/>
                  </a:cubicBezTo>
                  <a:cubicBezTo>
                    <a:pt x="3116" y="1563"/>
                    <a:pt x="3232" y="1364"/>
                    <a:pt x="3232" y="1149"/>
                  </a:cubicBezTo>
                  <a:cubicBezTo>
                    <a:pt x="3199" y="950"/>
                    <a:pt x="3100" y="768"/>
                    <a:pt x="2917" y="668"/>
                  </a:cubicBezTo>
                  <a:cubicBezTo>
                    <a:pt x="2752" y="569"/>
                    <a:pt x="2569" y="503"/>
                    <a:pt x="2387" y="470"/>
                  </a:cubicBezTo>
                  <a:lnTo>
                    <a:pt x="1310" y="155"/>
                  </a:lnTo>
                  <a:cubicBezTo>
                    <a:pt x="1139" y="98"/>
                    <a:pt x="936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4686175" y="1206400"/>
              <a:ext cx="42275" cy="107125"/>
            </a:xfrm>
            <a:custGeom>
              <a:avLst/>
              <a:gdLst/>
              <a:ahLst/>
              <a:cxnLst/>
              <a:rect l="l" t="t" r="r" b="b"/>
              <a:pathLst>
                <a:path w="1691" h="4285" extrusionOk="0">
                  <a:moveTo>
                    <a:pt x="1265" y="1"/>
                  </a:moveTo>
                  <a:cubicBezTo>
                    <a:pt x="1063" y="1"/>
                    <a:pt x="880" y="162"/>
                    <a:pt x="763" y="324"/>
                  </a:cubicBezTo>
                  <a:cubicBezTo>
                    <a:pt x="431" y="838"/>
                    <a:pt x="365" y="1484"/>
                    <a:pt x="299" y="2097"/>
                  </a:cubicBezTo>
                  <a:lnTo>
                    <a:pt x="199" y="3323"/>
                  </a:lnTo>
                  <a:cubicBezTo>
                    <a:pt x="166" y="3539"/>
                    <a:pt x="1" y="4119"/>
                    <a:pt x="199" y="4284"/>
                  </a:cubicBezTo>
                  <a:cubicBezTo>
                    <a:pt x="680" y="3953"/>
                    <a:pt x="1028" y="3174"/>
                    <a:pt x="1227" y="2644"/>
                  </a:cubicBezTo>
                  <a:cubicBezTo>
                    <a:pt x="1475" y="2047"/>
                    <a:pt x="1625" y="1418"/>
                    <a:pt x="1674" y="755"/>
                  </a:cubicBezTo>
                  <a:cubicBezTo>
                    <a:pt x="1691" y="473"/>
                    <a:pt x="1625" y="92"/>
                    <a:pt x="1343" y="9"/>
                  </a:cubicBezTo>
                  <a:cubicBezTo>
                    <a:pt x="1317" y="3"/>
                    <a:pt x="1290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4720675" y="1254200"/>
              <a:ext cx="71575" cy="39875"/>
            </a:xfrm>
            <a:custGeom>
              <a:avLst/>
              <a:gdLst/>
              <a:ahLst/>
              <a:cxnLst/>
              <a:rect l="l" t="t" r="r" b="b"/>
              <a:pathLst>
                <a:path w="2863" h="1595" extrusionOk="0">
                  <a:moveTo>
                    <a:pt x="2329" y="1"/>
                  </a:moveTo>
                  <a:cubicBezTo>
                    <a:pt x="2314" y="1"/>
                    <a:pt x="2298" y="1"/>
                    <a:pt x="2283" y="3"/>
                  </a:cubicBezTo>
                  <a:cubicBezTo>
                    <a:pt x="2101" y="3"/>
                    <a:pt x="1935" y="36"/>
                    <a:pt x="1769" y="119"/>
                  </a:cubicBezTo>
                  <a:cubicBezTo>
                    <a:pt x="1305" y="301"/>
                    <a:pt x="692" y="599"/>
                    <a:pt x="377" y="980"/>
                  </a:cubicBezTo>
                  <a:cubicBezTo>
                    <a:pt x="1" y="1451"/>
                    <a:pt x="886" y="1595"/>
                    <a:pt x="1263" y="1595"/>
                  </a:cubicBezTo>
                  <a:cubicBezTo>
                    <a:pt x="1284" y="1595"/>
                    <a:pt x="1304" y="1594"/>
                    <a:pt x="1322" y="1593"/>
                  </a:cubicBezTo>
                  <a:cubicBezTo>
                    <a:pt x="1769" y="1577"/>
                    <a:pt x="2183" y="1411"/>
                    <a:pt x="2515" y="1113"/>
                  </a:cubicBezTo>
                  <a:cubicBezTo>
                    <a:pt x="2647" y="997"/>
                    <a:pt x="2730" y="864"/>
                    <a:pt x="2797" y="699"/>
                  </a:cubicBezTo>
                  <a:cubicBezTo>
                    <a:pt x="2863" y="533"/>
                    <a:pt x="2846" y="367"/>
                    <a:pt x="2747" y="218"/>
                  </a:cubicBezTo>
                  <a:cubicBezTo>
                    <a:pt x="2641" y="82"/>
                    <a:pt x="2493" y="1"/>
                    <a:pt x="2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4759100" y="1116725"/>
              <a:ext cx="37725" cy="100275"/>
            </a:xfrm>
            <a:custGeom>
              <a:avLst/>
              <a:gdLst/>
              <a:ahLst/>
              <a:cxnLst/>
              <a:rect l="l" t="t" r="r" b="b"/>
              <a:pathLst>
                <a:path w="1509" h="4011" extrusionOk="0">
                  <a:moveTo>
                    <a:pt x="630" y="0"/>
                  </a:moveTo>
                  <a:cubicBezTo>
                    <a:pt x="431" y="0"/>
                    <a:pt x="298" y="182"/>
                    <a:pt x="216" y="348"/>
                  </a:cubicBezTo>
                  <a:cubicBezTo>
                    <a:pt x="0" y="928"/>
                    <a:pt x="116" y="1558"/>
                    <a:pt x="282" y="2154"/>
                  </a:cubicBezTo>
                  <a:cubicBezTo>
                    <a:pt x="448" y="2701"/>
                    <a:pt x="796" y="3447"/>
                    <a:pt x="530" y="4010"/>
                  </a:cubicBezTo>
                  <a:cubicBezTo>
                    <a:pt x="1309" y="2983"/>
                    <a:pt x="1508" y="1624"/>
                    <a:pt x="1044" y="414"/>
                  </a:cubicBezTo>
                  <a:cubicBezTo>
                    <a:pt x="978" y="216"/>
                    <a:pt x="845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4877975" y="1138675"/>
              <a:ext cx="28175" cy="69400"/>
            </a:xfrm>
            <a:custGeom>
              <a:avLst/>
              <a:gdLst/>
              <a:ahLst/>
              <a:cxnLst/>
              <a:rect l="l" t="t" r="r" b="b"/>
              <a:pathLst>
                <a:path w="1127" h="2776" extrusionOk="0">
                  <a:moveTo>
                    <a:pt x="743" y="0"/>
                  </a:moveTo>
                  <a:cubicBezTo>
                    <a:pt x="673" y="0"/>
                    <a:pt x="603" y="22"/>
                    <a:pt x="548" y="67"/>
                  </a:cubicBezTo>
                  <a:cubicBezTo>
                    <a:pt x="465" y="133"/>
                    <a:pt x="399" y="216"/>
                    <a:pt x="349" y="315"/>
                  </a:cubicBezTo>
                  <a:cubicBezTo>
                    <a:pt x="117" y="730"/>
                    <a:pt x="1" y="1210"/>
                    <a:pt x="18" y="1674"/>
                  </a:cubicBezTo>
                  <a:cubicBezTo>
                    <a:pt x="18" y="1972"/>
                    <a:pt x="1" y="2685"/>
                    <a:pt x="382" y="2768"/>
                  </a:cubicBezTo>
                  <a:cubicBezTo>
                    <a:pt x="407" y="2773"/>
                    <a:pt x="432" y="2775"/>
                    <a:pt x="455" y="2775"/>
                  </a:cubicBezTo>
                  <a:cubicBezTo>
                    <a:pt x="1127" y="2775"/>
                    <a:pt x="1109" y="782"/>
                    <a:pt x="1045" y="382"/>
                  </a:cubicBezTo>
                  <a:cubicBezTo>
                    <a:pt x="1045" y="232"/>
                    <a:pt x="962" y="100"/>
                    <a:pt x="846" y="17"/>
                  </a:cubicBezTo>
                  <a:cubicBezTo>
                    <a:pt x="813" y="6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4961675" y="1217150"/>
              <a:ext cx="60300" cy="81325"/>
            </a:xfrm>
            <a:custGeom>
              <a:avLst/>
              <a:gdLst/>
              <a:ahLst/>
              <a:cxnLst/>
              <a:rect l="l" t="t" r="r" b="b"/>
              <a:pathLst>
                <a:path w="2412" h="3253" extrusionOk="0">
                  <a:moveTo>
                    <a:pt x="504" y="0"/>
                  </a:moveTo>
                  <a:cubicBezTo>
                    <a:pt x="474" y="0"/>
                    <a:pt x="445" y="3"/>
                    <a:pt x="415" y="10"/>
                  </a:cubicBezTo>
                  <a:cubicBezTo>
                    <a:pt x="100" y="76"/>
                    <a:pt x="0" y="457"/>
                    <a:pt x="0" y="772"/>
                  </a:cubicBezTo>
                  <a:cubicBezTo>
                    <a:pt x="0" y="1452"/>
                    <a:pt x="265" y="2098"/>
                    <a:pt x="729" y="2578"/>
                  </a:cubicBezTo>
                  <a:cubicBezTo>
                    <a:pt x="889" y="2738"/>
                    <a:pt x="1672" y="3253"/>
                    <a:pt x="2099" y="3253"/>
                  </a:cubicBezTo>
                  <a:cubicBezTo>
                    <a:pt x="2291" y="3253"/>
                    <a:pt x="2411" y="3148"/>
                    <a:pt x="2370" y="2860"/>
                  </a:cubicBezTo>
                  <a:cubicBezTo>
                    <a:pt x="2320" y="2462"/>
                    <a:pt x="2005" y="1982"/>
                    <a:pt x="1823" y="1617"/>
                  </a:cubicBezTo>
                  <a:cubicBezTo>
                    <a:pt x="1624" y="1220"/>
                    <a:pt x="1392" y="838"/>
                    <a:pt x="1144" y="474"/>
                  </a:cubicBezTo>
                  <a:cubicBezTo>
                    <a:pt x="995" y="250"/>
                    <a:pt x="765" y="0"/>
                    <a:pt x="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4851900" y="1259600"/>
              <a:ext cx="98600" cy="35275"/>
            </a:xfrm>
            <a:custGeom>
              <a:avLst/>
              <a:gdLst/>
              <a:ahLst/>
              <a:cxnLst/>
              <a:rect l="l" t="t" r="r" b="b"/>
              <a:pathLst>
                <a:path w="3944" h="1411" extrusionOk="0">
                  <a:moveTo>
                    <a:pt x="1209" y="0"/>
                  </a:moveTo>
                  <a:cubicBezTo>
                    <a:pt x="909" y="0"/>
                    <a:pt x="624" y="82"/>
                    <a:pt x="381" y="234"/>
                  </a:cubicBezTo>
                  <a:cubicBezTo>
                    <a:pt x="99" y="416"/>
                    <a:pt x="0" y="764"/>
                    <a:pt x="116" y="1063"/>
                  </a:cubicBezTo>
                  <a:cubicBezTo>
                    <a:pt x="282" y="1361"/>
                    <a:pt x="679" y="1411"/>
                    <a:pt x="1011" y="1411"/>
                  </a:cubicBezTo>
                  <a:cubicBezTo>
                    <a:pt x="1955" y="1411"/>
                    <a:pt x="3082" y="1278"/>
                    <a:pt x="3944" y="847"/>
                  </a:cubicBezTo>
                  <a:cubicBezTo>
                    <a:pt x="3828" y="483"/>
                    <a:pt x="3215" y="367"/>
                    <a:pt x="2900" y="267"/>
                  </a:cubicBezTo>
                  <a:cubicBezTo>
                    <a:pt x="2370" y="85"/>
                    <a:pt x="1839" y="2"/>
                    <a:pt x="1293" y="2"/>
                  </a:cubicBezTo>
                  <a:cubicBezTo>
                    <a:pt x="1265" y="1"/>
                    <a:pt x="1237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5085125" y="1323850"/>
              <a:ext cx="64650" cy="58450"/>
            </a:xfrm>
            <a:custGeom>
              <a:avLst/>
              <a:gdLst/>
              <a:ahLst/>
              <a:cxnLst/>
              <a:rect l="l" t="t" r="r" b="b"/>
              <a:pathLst>
                <a:path w="2586" h="2338" extrusionOk="0">
                  <a:moveTo>
                    <a:pt x="2354" y="1"/>
                  </a:moveTo>
                  <a:lnTo>
                    <a:pt x="2354" y="1"/>
                  </a:lnTo>
                  <a:cubicBezTo>
                    <a:pt x="2327" y="8"/>
                    <a:pt x="2301" y="16"/>
                    <a:pt x="2275" y="24"/>
                  </a:cubicBezTo>
                  <a:lnTo>
                    <a:pt x="2275" y="24"/>
                  </a:lnTo>
                  <a:cubicBezTo>
                    <a:pt x="2258" y="21"/>
                    <a:pt x="2240" y="19"/>
                    <a:pt x="2222" y="19"/>
                  </a:cubicBezTo>
                  <a:cubicBezTo>
                    <a:pt x="2137" y="19"/>
                    <a:pt x="2053" y="52"/>
                    <a:pt x="1989" y="117"/>
                  </a:cubicBezTo>
                  <a:lnTo>
                    <a:pt x="2124" y="74"/>
                  </a:lnTo>
                  <a:lnTo>
                    <a:pt x="2124" y="74"/>
                  </a:lnTo>
                  <a:cubicBezTo>
                    <a:pt x="1343" y="350"/>
                    <a:pt x="669" y="880"/>
                    <a:pt x="216" y="1575"/>
                  </a:cubicBezTo>
                  <a:cubicBezTo>
                    <a:pt x="100" y="1757"/>
                    <a:pt x="0" y="1989"/>
                    <a:pt x="116" y="2171"/>
                  </a:cubicBezTo>
                  <a:cubicBezTo>
                    <a:pt x="199" y="2271"/>
                    <a:pt x="332" y="2337"/>
                    <a:pt x="481" y="2337"/>
                  </a:cubicBezTo>
                  <a:cubicBezTo>
                    <a:pt x="614" y="2321"/>
                    <a:pt x="746" y="2271"/>
                    <a:pt x="862" y="2188"/>
                  </a:cubicBezTo>
                  <a:cubicBezTo>
                    <a:pt x="1343" y="1890"/>
                    <a:pt x="1790" y="1525"/>
                    <a:pt x="2171" y="1094"/>
                  </a:cubicBezTo>
                  <a:cubicBezTo>
                    <a:pt x="2304" y="978"/>
                    <a:pt x="2420" y="829"/>
                    <a:pt x="2503" y="663"/>
                  </a:cubicBezTo>
                  <a:cubicBezTo>
                    <a:pt x="2586" y="498"/>
                    <a:pt x="2569" y="299"/>
                    <a:pt x="2470" y="133"/>
                  </a:cubicBezTo>
                  <a:cubicBezTo>
                    <a:pt x="2416" y="73"/>
                    <a:pt x="2349" y="37"/>
                    <a:pt x="2279" y="24"/>
                  </a:cubicBezTo>
                  <a:lnTo>
                    <a:pt x="2279" y="2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5137750" y="1269700"/>
              <a:ext cx="65875" cy="43875"/>
            </a:xfrm>
            <a:custGeom>
              <a:avLst/>
              <a:gdLst/>
              <a:ahLst/>
              <a:cxnLst/>
              <a:rect l="l" t="t" r="r" b="b"/>
              <a:pathLst>
                <a:path w="2635" h="1755" extrusionOk="0">
                  <a:moveTo>
                    <a:pt x="404" y="1"/>
                  </a:moveTo>
                  <a:cubicBezTo>
                    <a:pt x="346" y="1"/>
                    <a:pt x="288" y="10"/>
                    <a:pt x="232" y="29"/>
                  </a:cubicBezTo>
                  <a:cubicBezTo>
                    <a:pt x="116" y="79"/>
                    <a:pt x="33" y="211"/>
                    <a:pt x="17" y="344"/>
                  </a:cubicBezTo>
                  <a:cubicBezTo>
                    <a:pt x="0" y="460"/>
                    <a:pt x="33" y="609"/>
                    <a:pt x="83" y="725"/>
                  </a:cubicBezTo>
                  <a:cubicBezTo>
                    <a:pt x="315" y="1189"/>
                    <a:pt x="762" y="1520"/>
                    <a:pt x="1276" y="1620"/>
                  </a:cubicBezTo>
                  <a:cubicBezTo>
                    <a:pt x="1435" y="1669"/>
                    <a:pt x="1825" y="1755"/>
                    <a:pt x="2152" y="1755"/>
                  </a:cubicBezTo>
                  <a:cubicBezTo>
                    <a:pt x="2371" y="1755"/>
                    <a:pt x="2562" y="1716"/>
                    <a:pt x="2635" y="1603"/>
                  </a:cubicBezTo>
                  <a:cubicBezTo>
                    <a:pt x="2386" y="1355"/>
                    <a:pt x="2005" y="1205"/>
                    <a:pt x="1740" y="940"/>
                  </a:cubicBezTo>
                  <a:cubicBezTo>
                    <a:pt x="1425" y="609"/>
                    <a:pt x="1077" y="311"/>
                    <a:pt x="679" y="79"/>
                  </a:cubicBezTo>
                  <a:cubicBezTo>
                    <a:pt x="597" y="27"/>
                    <a:pt x="501" y="1"/>
                    <a:pt x="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5282025" y="1271750"/>
              <a:ext cx="28900" cy="65000"/>
            </a:xfrm>
            <a:custGeom>
              <a:avLst/>
              <a:gdLst/>
              <a:ahLst/>
              <a:cxnLst/>
              <a:rect l="l" t="t" r="r" b="b"/>
              <a:pathLst>
                <a:path w="1156" h="2600" extrusionOk="0">
                  <a:moveTo>
                    <a:pt x="723" y="0"/>
                  </a:moveTo>
                  <a:cubicBezTo>
                    <a:pt x="140" y="0"/>
                    <a:pt x="0" y="1793"/>
                    <a:pt x="62" y="2118"/>
                  </a:cubicBezTo>
                  <a:cubicBezTo>
                    <a:pt x="79" y="2317"/>
                    <a:pt x="178" y="2582"/>
                    <a:pt x="393" y="2598"/>
                  </a:cubicBezTo>
                  <a:cubicBezTo>
                    <a:pt x="401" y="2599"/>
                    <a:pt x="409" y="2599"/>
                    <a:pt x="417" y="2599"/>
                  </a:cubicBezTo>
                  <a:cubicBezTo>
                    <a:pt x="573" y="2599"/>
                    <a:pt x="712" y="2443"/>
                    <a:pt x="791" y="2317"/>
                  </a:cubicBezTo>
                  <a:cubicBezTo>
                    <a:pt x="1007" y="1952"/>
                    <a:pt x="1123" y="1554"/>
                    <a:pt x="1139" y="1140"/>
                  </a:cubicBezTo>
                  <a:cubicBezTo>
                    <a:pt x="1139" y="875"/>
                    <a:pt x="1156" y="146"/>
                    <a:pt x="857" y="30"/>
                  </a:cubicBezTo>
                  <a:cubicBezTo>
                    <a:pt x="810" y="10"/>
                    <a:pt x="765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5241300" y="1234475"/>
              <a:ext cx="80400" cy="30150"/>
            </a:xfrm>
            <a:custGeom>
              <a:avLst/>
              <a:gdLst/>
              <a:ahLst/>
              <a:cxnLst/>
              <a:rect l="l" t="t" r="r" b="b"/>
              <a:pathLst>
                <a:path w="3216" h="1206" extrusionOk="0">
                  <a:moveTo>
                    <a:pt x="514" y="0"/>
                  </a:moveTo>
                  <a:cubicBezTo>
                    <a:pt x="434" y="0"/>
                    <a:pt x="356" y="18"/>
                    <a:pt x="282" y="63"/>
                  </a:cubicBezTo>
                  <a:cubicBezTo>
                    <a:pt x="84" y="179"/>
                    <a:pt x="1" y="411"/>
                    <a:pt x="84" y="643"/>
                  </a:cubicBezTo>
                  <a:cubicBezTo>
                    <a:pt x="150" y="841"/>
                    <a:pt x="316" y="1024"/>
                    <a:pt x="531" y="1090"/>
                  </a:cubicBezTo>
                  <a:cubicBezTo>
                    <a:pt x="746" y="1173"/>
                    <a:pt x="962" y="1206"/>
                    <a:pt x="1177" y="1206"/>
                  </a:cubicBezTo>
                  <a:cubicBezTo>
                    <a:pt x="1558" y="1206"/>
                    <a:pt x="1940" y="1156"/>
                    <a:pt x="2304" y="1073"/>
                  </a:cubicBezTo>
                  <a:cubicBezTo>
                    <a:pt x="2553" y="1007"/>
                    <a:pt x="3083" y="924"/>
                    <a:pt x="3216" y="692"/>
                  </a:cubicBezTo>
                  <a:cubicBezTo>
                    <a:pt x="2901" y="593"/>
                    <a:pt x="2486" y="626"/>
                    <a:pt x="2138" y="543"/>
                  </a:cubicBezTo>
                  <a:cubicBezTo>
                    <a:pt x="1790" y="460"/>
                    <a:pt x="1426" y="344"/>
                    <a:pt x="1094" y="195"/>
                  </a:cubicBezTo>
                  <a:cubicBezTo>
                    <a:pt x="908" y="102"/>
                    <a:pt x="705" y="0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5418200" y="1241475"/>
              <a:ext cx="36475" cy="63925"/>
            </a:xfrm>
            <a:custGeom>
              <a:avLst/>
              <a:gdLst/>
              <a:ahLst/>
              <a:cxnLst/>
              <a:rect l="l" t="t" r="r" b="b"/>
              <a:pathLst>
                <a:path w="1459" h="2557" extrusionOk="0">
                  <a:moveTo>
                    <a:pt x="1264" y="1"/>
                  </a:moveTo>
                  <a:cubicBezTo>
                    <a:pt x="1022" y="1"/>
                    <a:pt x="605" y="1003"/>
                    <a:pt x="481" y="1175"/>
                  </a:cubicBezTo>
                  <a:cubicBezTo>
                    <a:pt x="332" y="1357"/>
                    <a:pt x="199" y="1556"/>
                    <a:pt x="100" y="1771"/>
                  </a:cubicBezTo>
                  <a:cubicBezTo>
                    <a:pt x="1" y="1986"/>
                    <a:pt x="34" y="2252"/>
                    <a:pt x="183" y="2434"/>
                  </a:cubicBezTo>
                  <a:cubicBezTo>
                    <a:pt x="288" y="2515"/>
                    <a:pt x="417" y="2556"/>
                    <a:pt x="546" y="2556"/>
                  </a:cubicBezTo>
                  <a:cubicBezTo>
                    <a:pt x="682" y="2556"/>
                    <a:pt x="818" y="2511"/>
                    <a:pt x="929" y="2417"/>
                  </a:cubicBezTo>
                  <a:cubicBezTo>
                    <a:pt x="1127" y="2235"/>
                    <a:pt x="1260" y="2003"/>
                    <a:pt x="1310" y="1738"/>
                  </a:cubicBezTo>
                  <a:cubicBezTo>
                    <a:pt x="1393" y="1456"/>
                    <a:pt x="1426" y="1158"/>
                    <a:pt x="1426" y="876"/>
                  </a:cubicBezTo>
                  <a:cubicBezTo>
                    <a:pt x="1426" y="711"/>
                    <a:pt x="1459" y="114"/>
                    <a:pt x="1310" y="15"/>
                  </a:cubicBezTo>
                  <a:cubicBezTo>
                    <a:pt x="1295" y="5"/>
                    <a:pt x="1280" y="1"/>
                    <a:pt x="1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5549950" y="1316700"/>
              <a:ext cx="60075" cy="57525"/>
            </a:xfrm>
            <a:custGeom>
              <a:avLst/>
              <a:gdLst/>
              <a:ahLst/>
              <a:cxnLst/>
              <a:rect l="l" t="t" r="r" b="b"/>
              <a:pathLst>
                <a:path w="2403" h="2301" extrusionOk="0">
                  <a:moveTo>
                    <a:pt x="2176" y="0"/>
                  </a:moveTo>
                  <a:cubicBezTo>
                    <a:pt x="1756" y="0"/>
                    <a:pt x="299" y="1586"/>
                    <a:pt x="149" y="1811"/>
                  </a:cubicBezTo>
                  <a:cubicBezTo>
                    <a:pt x="83" y="1944"/>
                    <a:pt x="0" y="2109"/>
                    <a:pt x="100" y="2225"/>
                  </a:cubicBezTo>
                  <a:cubicBezTo>
                    <a:pt x="134" y="2280"/>
                    <a:pt x="193" y="2301"/>
                    <a:pt x="260" y="2301"/>
                  </a:cubicBezTo>
                  <a:cubicBezTo>
                    <a:pt x="356" y="2301"/>
                    <a:pt x="469" y="2258"/>
                    <a:pt x="547" y="2209"/>
                  </a:cubicBezTo>
                  <a:cubicBezTo>
                    <a:pt x="978" y="1960"/>
                    <a:pt x="1359" y="1612"/>
                    <a:pt x="1674" y="1215"/>
                  </a:cubicBezTo>
                  <a:cubicBezTo>
                    <a:pt x="1790" y="1065"/>
                    <a:pt x="2403" y="270"/>
                    <a:pt x="2270" y="55"/>
                  </a:cubicBezTo>
                  <a:cubicBezTo>
                    <a:pt x="2252" y="17"/>
                    <a:pt x="2219" y="0"/>
                    <a:pt x="2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5525925" y="1226500"/>
              <a:ext cx="48475" cy="85100"/>
            </a:xfrm>
            <a:custGeom>
              <a:avLst/>
              <a:gdLst/>
              <a:ahLst/>
              <a:cxnLst/>
              <a:rect l="l" t="t" r="r" b="b"/>
              <a:pathLst>
                <a:path w="1939" h="3404" extrusionOk="0">
                  <a:moveTo>
                    <a:pt x="464" y="0"/>
                  </a:moveTo>
                  <a:cubicBezTo>
                    <a:pt x="298" y="17"/>
                    <a:pt x="149" y="133"/>
                    <a:pt x="83" y="282"/>
                  </a:cubicBezTo>
                  <a:cubicBezTo>
                    <a:pt x="33" y="431"/>
                    <a:pt x="0" y="597"/>
                    <a:pt x="17" y="763"/>
                  </a:cubicBezTo>
                  <a:cubicBezTo>
                    <a:pt x="33" y="1724"/>
                    <a:pt x="514" y="2619"/>
                    <a:pt x="1309" y="3182"/>
                  </a:cubicBezTo>
                  <a:cubicBezTo>
                    <a:pt x="1385" y="3245"/>
                    <a:pt x="1584" y="3403"/>
                    <a:pt x="1727" y="3403"/>
                  </a:cubicBezTo>
                  <a:cubicBezTo>
                    <a:pt x="1772" y="3403"/>
                    <a:pt x="1811" y="3388"/>
                    <a:pt x="1839" y="3348"/>
                  </a:cubicBezTo>
                  <a:cubicBezTo>
                    <a:pt x="1939" y="3248"/>
                    <a:pt x="1674" y="2668"/>
                    <a:pt x="1624" y="2519"/>
                  </a:cubicBezTo>
                  <a:lnTo>
                    <a:pt x="1061" y="680"/>
                  </a:lnTo>
                  <a:cubicBezTo>
                    <a:pt x="1027" y="514"/>
                    <a:pt x="961" y="365"/>
                    <a:pt x="878" y="216"/>
                  </a:cubicBezTo>
                  <a:cubicBezTo>
                    <a:pt x="779" y="83"/>
                    <a:pt x="630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8" name="Google Shape;1418;p45"/>
          <p:cNvSpPr/>
          <p:nvPr/>
        </p:nvSpPr>
        <p:spPr>
          <a:xfrm>
            <a:off x="42039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3742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6"/>
          <p:cNvSpPr/>
          <p:nvPr/>
        </p:nvSpPr>
        <p:spPr>
          <a:xfrm rot="5400000">
            <a:off x="6873921" y="24671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1" name="Google Shape;1421;p46"/>
          <p:cNvGrpSpPr/>
          <p:nvPr/>
        </p:nvGrpSpPr>
        <p:grpSpPr>
          <a:xfrm>
            <a:off x="8363568" y="-658805"/>
            <a:ext cx="4242435" cy="4178657"/>
            <a:chOff x="6482226" y="-722704"/>
            <a:chExt cx="3181826" cy="3133993"/>
          </a:xfrm>
        </p:grpSpPr>
        <p:grpSp>
          <p:nvGrpSpPr>
            <p:cNvPr id="1422" name="Google Shape;1422;p46"/>
            <p:cNvGrpSpPr/>
            <p:nvPr/>
          </p:nvGrpSpPr>
          <p:grpSpPr>
            <a:xfrm rot="10800000">
              <a:off x="7042457" y="-622529"/>
              <a:ext cx="1905307" cy="1785488"/>
              <a:chOff x="302413" y="3554575"/>
              <a:chExt cx="1905307" cy="1785488"/>
            </a:xfrm>
          </p:grpSpPr>
          <p:sp>
            <p:nvSpPr>
              <p:cNvPr id="1423" name="Google Shape;1423;p46"/>
              <p:cNvSpPr/>
              <p:nvPr/>
            </p:nvSpPr>
            <p:spPr>
              <a:xfrm flipH="1">
                <a:off x="302413" y="3554575"/>
                <a:ext cx="1905307" cy="1785488"/>
              </a:xfrm>
              <a:custGeom>
                <a:avLst/>
                <a:gdLst/>
                <a:ahLst/>
                <a:cxnLst/>
                <a:rect l="l" t="t" r="r" b="b"/>
                <a:pathLst>
                  <a:path w="20831" h="19521" extrusionOk="0">
                    <a:moveTo>
                      <a:pt x="1" y="1"/>
                    </a:moveTo>
                    <a:cubicBezTo>
                      <a:pt x="1" y="1"/>
                      <a:pt x="2466" y="3933"/>
                      <a:pt x="2943" y="5076"/>
                    </a:cubicBezTo>
                    <a:cubicBezTo>
                      <a:pt x="3421" y="6211"/>
                      <a:pt x="4180" y="9239"/>
                      <a:pt x="5741" y="9998"/>
                    </a:cubicBezTo>
                    <a:cubicBezTo>
                      <a:pt x="7311" y="10757"/>
                      <a:pt x="10296" y="12719"/>
                      <a:pt x="10774" y="14058"/>
                    </a:cubicBezTo>
                    <a:cubicBezTo>
                      <a:pt x="11243" y="15406"/>
                      <a:pt x="13188" y="18912"/>
                      <a:pt x="14425" y="19381"/>
                    </a:cubicBezTo>
                    <a:cubicBezTo>
                      <a:pt x="14683" y="19481"/>
                      <a:pt x="15105" y="19520"/>
                      <a:pt x="15611" y="19520"/>
                    </a:cubicBezTo>
                    <a:cubicBezTo>
                      <a:pt x="17526" y="19520"/>
                      <a:pt x="20643" y="18955"/>
                      <a:pt x="20643" y="18955"/>
                    </a:cubicBezTo>
                    <a:cubicBezTo>
                      <a:pt x="20831" y="17871"/>
                      <a:pt x="19927" y="14553"/>
                      <a:pt x="18553" y="13274"/>
                    </a:cubicBezTo>
                    <a:cubicBezTo>
                      <a:pt x="17180" y="11994"/>
                      <a:pt x="15184" y="10902"/>
                      <a:pt x="14476" y="9998"/>
                    </a:cubicBezTo>
                    <a:cubicBezTo>
                      <a:pt x="13760" y="9102"/>
                      <a:pt x="12710" y="6253"/>
                      <a:pt x="10552" y="5358"/>
                    </a:cubicBezTo>
                    <a:cubicBezTo>
                      <a:pt x="8394" y="4453"/>
                      <a:pt x="6407" y="3310"/>
                      <a:pt x="5460" y="2483"/>
                    </a:cubicBezTo>
                    <a:cubicBezTo>
                      <a:pt x="4504" y="1664"/>
                      <a:pt x="2474" y="76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 flipH="1">
                <a:off x="334372" y="3588100"/>
                <a:ext cx="1822623" cy="174469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9075" fill="none" extrusionOk="0">
                    <a:moveTo>
                      <a:pt x="19927" y="19074"/>
                    </a:moveTo>
                    <a:cubicBezTo>
                      <a:pt x="19927" y="19074"/>
                      <a:pt x="11200" y="8719"/>
                      <a:pt x="7353" y="6023"/>
                    </a:cubicBezTo>
                    <a:cubicBezTo>
                      <a:pt x="3515" y="3319"/>
                      <a:pt x="1" y="1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 flipH="1">
                <a:off x="1163725" y="4120901"/>
                <a:ext cx="35950" cy="28340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2" fill="none" extrusionOk="0">
                    <a:moveTo>
                      <a:pt x="256" y="3941"/>
                    </a:moveTo>
                    <a:cubicBezTo>
                      <a:pt x="256" y="3941"/>
                      <a:pt x="393" y="1186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46"/>
              <p:cNvSpPr/>
              <p:nvPr/>
            </p:nvSpPr>
            <p:spPr>
              <a:xfrm flipH="1">
                <a:off x="1273884" y="4235700"/>
                <a:ext cx="489042" cy="103924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1136" fill="none" extrusionOk="0">
                    <a:moveTo>
                      <a:pt x="6160" y="862"/>
                    </a:moveTo>
                    <a:cubicBezTo>
                      <a:pt x="6160" y="862"/>
                      <a:pt x="1818" y="1135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46"/>
              <p:cNvSpPr/>
              <p:nvPr/>
            </p:nvSpPr>
            <p:spPr>
              <a:xfrm flipH="1">
                <a:off x="1562425" y="3892448"/>
                <a:ext cx="45275" cy="193551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517" fill="none" extrusionOk="0">
                    <a:moveTo>
                      <a:pt x="495" y="2517"/>
                    </a:moveTo>
                    <a:cubicBezTo>
                      <a:pt x="495" y="2517"/>
                      <a:pt x="384" y="78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 flipH="1">
                <a:off x="1809619" y="3862718"/>
                <a:ext cx="18265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25" fill="none" extrusionOk="0">
                    <a:moveTo>
                      <a:pt x="1997" y="324"/>
                    </a:moveTo>
                    <a:cubicBezTo>
                      <a:pt x="1997" y="324"/>
                      <a:pt x="581" y="273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9" name="Google Shape;1429;p46"/>
            <p:cNvGrpSpPr/>
            <p:nvPr/>
          </p:nvGrpSpPr>
          <p:grpSpPr>
            <a:xfrm rot="10800000">
              <a:off x="7567565" y="-223822"/>
              <a:ext cx="1820885" cy="2318363"/>
              <a:chOff x="-138273" y="2622993"/>
              <a:chExt cx="1820885" cy="2318363"/>
            </a:xfrm>
          </p:grpSpPr>
          <p:sp>
            <p:nvSpPr>
              <p:cNvPr id="1430" name="Google Shape;1430;p46"/>
              <p:cNvSpPr/>
              <p:nvPr/>
            </p:nvSpPr>
            <p:spPr>
              <a:xfrm flipH="1">
                <a:off x="-138273" y="2622993"/>
                <a:ext cx="1820885" cy="2318363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25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986" y="7678"/>
                      <a:pt x="4223" y="8625"/>
                    </a:cubicBezTo>
                    <a:cubicBezTo>
                      <a:pt x="5459" y="9572"/>
                      <a:pt x="7737" y="11090"/>
                      <a:pt x="8164" y="12079"/>
                    </a:cubicBezTo>
                    <a:cubicBezTo>
                      <a:pt x="8590" y="13077"/>
                      <a:pt x="8266" y="14596"/>
                      <a:pt x="9827" y="15782"/>
                    </a:cubicBezTo>
                    <a:cubicBezTo>
                      <a:pt x="11388" y="16967"/>
                      <a:pt x="12667" y="18955"/>
                      <a:pt x="12812" y="20140"/>
                    </a:cubicBezTo>
                    <a:cubicBezTo>
                      <a:pt x="12957" y="21326"/>
                      <a:pt x="13904" y="24781"/>
                      <a:pt x="15798" y="25258"/>
                    </a:cubicBezTo>
                    <a:cubicBezTo>
                      <a:pt x="16033" y="25317"/>
                      <a:pt x="16274" y="25347"/>
                      <a:pt x="16514" y="25347"/>
                    </a:cubicBezTo>
                    <a:cubicBezTo>
                      <a:pt x="18212" y="25347"/>
                      <a:pt x="19908" y="23861"/>
                      <a:pt x="19654" y="20379"/>
                    </a:cubicBezTo>
                    <a:cubicBezTo>
                      <a:pt x="19560" y="19100"/>
                      <a:pt x="19457" y="16583"/>
                      <a:pt x="17367" y="14502"/>
                    </a:cubicBezTo>
                    <a:cubicBezTo>
                      <a:pt x="15278" y="12412"/>
                      <a:pt x="15994" y="11986"/>
                      <a:pt x="14902" y="10663"/>
                    </a:cubicBezTo>
                    <a:cubicBezTo>
                      <a:pt x="13810" y="9333"/>
                      <a:pt x="12864" y="9384"/>
                      <a:pt x="12292" y="8011"/>
                    </a:cubicBezTo>
                    <a:cubicBezTo>
                      <a:pt x="11721" y="6629"/>
                      <a:pt x="10961" y="4599"/>
                      <a:pt x="7404" y="3174"/>
                    </a:cubicBezTo>
                    <a:cubicBezTo>
                      <a:pt x="3847" y="17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46"/>
              <p:cNvSpPr/>
              <p:nvPr/>
            </p:nvSpPr>
            <p:spPr>
              <a:xfrm flipH="1">
                <a:off x="-33084" y="2676950"/>
                <a:ext cx="1664210" cy="2163535"/>
              </a:xfrm>
              <a:custGeom>
                <a:avLst/>
                <a:gdLst/>
                <a:ahLst/>
                <a:cxnLst/>
                <a:rect l="l" t="t" r="r" b="b"/>
                <a:pathLst>
                  <a:path w="18758" h="24244" fill="none" extrusionOk="0">
                    <a:moveTo>
                      <a:pt x="18758" y="24243"/>
                    </a:moveTo>
                    <a:cubicBezTo>
                      <a:pt x="18758" y="24243"/>
                      <a:pt x="13520" y="9759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46"/>
              <p:cNvSpPr/>
              <p:nvPr/>
            </p:nvSpPr>
            <p:spPr>
              <a:xfrm flipH="1">
                <a:off x="1020951" y="2953794"/>
                <a:ext cx="321499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2926" fill="none" extrusionOk="0">
                    <a:moveTo>
                      <a:pt x="5178" y="0"/>
                    </a:moveTo>
                    <a:cubicBezTo>
                      <a:pt x="5178" y="0"/>
                      <a:pt x="4854" y="2107"/>
                      <a:pt x="4760" y="2926"/>
                    </a:cubicBezTo>
                    <a:cubicBezTo>
                      <a:pt x="3199" y="2474"/>
                      <a:pt x="1613" y="2175"/>
                      <a:pt x="1" y="203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46"/>
              <p:cNvSpPr/>
              <p:nvPr/>
            </p:nvSpPr>
            <p:spPr>
              <a:xfrm flipH="1">
                <a:off x="601207" y="3255023"/>
                <a:ext cx="65580" cy="36833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027" fill="none" extrusionOk="0">
                    <a:moveTo>
                      <a:pt x="700" y="0"/>
                    </a:moveTo>
                    <a:cubicBezTo>
                      <a:pt x="700" y="0"/>
                      <a:pt x="717" y="2824"/>
                      <a:pt x="0" y="4026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46"/>
              <p:cNvSpPr/>
              <p:nvPr/>
            </p:nvSpPr>
            <p:spPr>
              <a:xfrm flipH="1">
                <a:off x="813427" y="3411800"/>
                <a:ext cx="376971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428" fill="none" extrusionOk="0">
                    <a:moveTo>
                      <a:pt x="5281" y="291"/>
                    </a:moveTo>
                    <a:cubicBezTo>
                      <a:pt x="5281" y="291"/>
                      <a:pt x="1997" y="427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46"/>
              <p:cNvSpPr/>
              <p:nvPr/>
            </p:nvSpPr>
            <p:spPr>
              <a:xfrm flipH="1">
                <a:off x="464648" y="3806650"/>
                <a:ext cx="390202" cy="103824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135" fill="none" extrusionOk="0">
                    <a:moveTo>
                      <a:pt x="4931" y="1083"/>
                    </a:moveTo>
                    <a:cubicBezTo>
                      <a:pt x="4931" y="1083"/>
                      <a:pt x="2030" y="113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46"/>
              <p:cNvSpPr/>
              <p:nvPr/>
            </p:nvSpPr>
            <p:spPr>
              <a:xfrm flipH="1">
                <a:off x="319491" y="3598296"/>
                <a:ext cx="85154" cy="39878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4360" fill="none" extrusionOk="0">
                    <a:moveTo>
                      <a:pt x="0" y="4359"/>
                    </a:moveTo>
                    <a:cubicBezTo>
                      <a:pt x="0" y="4359"/>
                      <a:pt x="743" y="1988"/>
                      <a:pt x="93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46"/>
              <p:cNvSpPr/>
              <p:nvPr/>
            </p:nvSpPr>
            <p:spPr>
              <a:xfrm flipH="1">
                <a:off x="178272" y="4277065"/>
                <a:ext cx="412873" cy="10619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1161" fill="none" extrusionOk="0">
                    <a:moveTo>
                      <a:pt x="4513" y="1161"/>
                    </a:moveTo>
                    <a:cubicBezTo>
                      <a:pt x="4513" y="1161"/>
                      <a:pt x="1639" y="930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46"/>
              <p:cNvSpPr/>
              <p:nvPr/>
            </p:nvSpPr>
            <p:spPr>
              <a:xfrm flipH="1">
                <a:off x="33200" y="4050224"/>
                <a:ext cx="87450" cy="4454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452" fill="none" extrusionOk="0">
                    <a:moveTo>
                      <a:pt x="0" y="5451"/>
                    </a:moveTo>
                    <a:cubicBezTo>
                      <a:pt x="0" y="5451"/>
                      <a:pt x="956" y="2278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39" name="Google Shape;1439;p46"/>
            <p:cNvSpPr/>
            <p:nvPr/>
          </p:nvSpPr>
          <p:spPr>
            <a:xfrm rot="10800000" flipH="1">
              <a:off x="8527612" y="-176194"/>
              <a:ext cx="91" cy="309875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46"/>
            <p:cNvSpPr/>
            <p:nvPr/>
          </p:nvSpPr>
          <p:spPr>
            <a:xfrm rot="10800000" flipH="1">
              <a:off x="7958888" y="-39810"/>
              <a:ext cx="435338" cy="33658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1" name="Google Shape;1441;p46"/>
            <p:cNvGrpSpPr/>
            <p:nvPr/>
          </p:nvGrpSpPr>
          <p:grpSpPr>
            <a:xfrm rot="10800000">
              <a:off x="6483049" y="-709154"/>
              <a:ext cx="1228101" cy="1022394"/>
              <a:chOff x="1539028" y="4404295"/>
              <a:chExt cx="1228101" cy="1022394"/>
            </a:xfrm>
          </p:grpSpPr>
          <p:sp>
            <p:nvSpPr>
              <p:cNvPr id="1442" name="Google Shape;1442;p46"/>
              <p:cNvSpPr/>
              <p:nvPr/>
            </p:nvSpPr>
            <p:spPr>
              <a:xfrm flipH="1">
                <a:off x="1539028" y="4404295"/>
                <a:ext cx="1228101" cy="1001725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46"/>
              <p:cNvSpPr/>
              <p:nvPr/>
            </p:nvSpPr>
            <p:spPr>
              <a:xfrm flipH="1">
                <a:off x="2002518" y="4459995"/>
                <a:ext cx="725683" cy="96669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46"/>
              <p:cNvSpPr/>
              <p:nvPr/>
            </p:nvSpPr>
            <p:spPr>
              <a:xfrm flipH="1">
                <a:off x="2236517" y="4854324"/>
                <a:ext cx="91" cy="213937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46"/>
              <p:cNvSpPr/>
              <p:nvPr/>
            </p:nvSpPr>
            <p:spPr>
              <a:xfrm flipH="1">
                <a:off x="2145463" y="5094357"/>
                <a:ext cx="39558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46"/>
              <p:cNvSpPr/>
              <p:nvPr/>
            </p:nvSpPr>
            <p:spPr>
              <a:xfrm flipH="1">
                <a:off x="1852065" y="5075932"/>
                <a:ext cx="173326" cy="31445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7" name="Google Shape;1447;p46"/>
            <p:cNvGrpSpPr/>
            <p:nvPr/>
          </p:nvGrpSpPr>
          <p:grpSpPr>
            <a:xfrm rot="10800000">
              <a:off x="8765134" y="1254165"/>
              <a:ext cx="898918" cy="1157124"/>
              <a:chOff x="-413874" y="2306246"/>
              <a:chExt cx="898918" cy="1157124"/>
            </a:xfrm>
          </p:grpSpPr>
          <p:sp>
            <p:nvSpPr>
              <p:cNvPr id="1448" name="Google Shape;1448;p46"/>
              <p:cNvSpPr/>
              <p:nvPr/>
            </p:nvSpPr>
            <p:spPr>
              <a:xfrm flipH="1">
                <a:off x="-413874" y="2306246"/>
                <a:ext cx="898918" cy="1157124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46"/>
              <p:cNvSpPr/>
              <p:nvPr/>
            </p:nvSpPr>
            <p:spPr>
              <a:xfrm flipH="1">
                <a:off x="-346760" y="2360850"/>
                <a:ext cx="785335" cy="791282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46"/>
              <p:cNvSpPr/>
              <p:nvPr/>
            </p:nvSpPr>
            <p:spPr>
              <a:xfrm flipH="1">
                <a:off x="-33101" y="2563724"/>
                <a:ext cx="81201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46"/>
              <p:cNvSpPr/>
              <p:nvPr/>
            </p:nvSpPr>
            <p:spPr>
              <a:xfrm flipH="1">
                <a:off x="-227377" y="2917150"/>
                <a:ext cx="348026" cy="99974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2" name="Google Shape;1452;p46"/>
            <p:cNvGrpSpPr/>
            <p:nvPr/>
          </p:nvGrpSpPr>
          <p:grpSpPr>
            <a:xfrm rot="10800000">
              <a:off x="8333657" y="-610013"/>
              <a:ext cx="1175051" cy="1381487"/>
              <a:chOff x="24619" y="3781685"/>
              <a:chExt cx="1175051" cy="1381487"/>
            </a:xfrm>
          </p:grpSpPr>
          <p:sp>
            <p:nvSpPr>
              <p:cNvPr id="1453" name="Google Shape;1453;p46"/>
              <p:cNvSpPr/>
              <p:nvPr/>
            </p:nvSpPr>
            <p:spPr>
              <a:xfrm flipH="1">
                <a:off x="24619" y="3781685"/>
                <a:ext cx="1175051" cy="1381487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15104" extrusionOk="0">
                    <a:moveTo>
                      <a:pt x="0" y="0"/>
                    </a:moveTo>
                    <a:cubicBezTo>
                      <a:pt x="0" y="0"/>
                      <a:pt x="751" y="5545"/>
                      <a:pt x="1340" y="6577"/>
                    </a:cubicBezTo>
                    <a:cubicBezTo>
                      <a:pt x="1899" y="7557"/>
                      <a:pt x="7330" y="15104"/>
                      <a:pt x="9986" y="15104"/>
                    </a:cubicBezTo>
                    <a:cubicBezTo>
                      <a:pt x="10126" y="15104"/>
                      <a:pt x="10258" y="15083"/>
                      <a:pt x="10381" y="15039"/>
                    </a:cubicBezTo>
                    <a:cubicBezTo>
                      <a:pt x="12847" y="14151"/>
                      <a:pt x="11166" y="9349"/>
                      <a:pt x="11166" y="9349"/>
                    </a:cubicBezTo>
                    <a:cubicBezTo>
                      <a:pt x="10288" y="7182"/>
                      <a:pt x="7311" y="3284"/>
                      <a:pt x="5263" y="2064"/>
                    </a:cubicBezTo>
                    <a:cubicBezTo>
                      <a:pt x="3216" y="84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46"/>
              <p:cNvSpPr/>
              <p:nvPr/>
            </p:nvSpPr>
            <p:spPr>
              <a:xfrm flipH="1">
                <a:off x="162731" y="3837025"/>
                <a:ext cx="982294" cy="1246841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4237" fill="none" extrusionOk="0">
                    <a:moveTo>
                      <a:pt x="11337" y="14237"/>
                    </a:moveTo>
                    <a:cubicBezTo>
                      <a:pt x="11337" y="14237"/>
                      <a:pt x="7038" y="5331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5" name="Google Shape;1455;p46"/>
            <p:cNvGrpSpPr/>
            <p:nvPr/>
          </p:nvGrpSpPr>
          <p:grpSpPr>
            <a:xfrm rot="10800000">
              <a:off x="7390395" y="-722704"/>
              <a:ext cx="868460" cy="833895"/>
              <a:chOff x="991322" y="4606343"/>
              <a:chExt cx="868460" cy="833895"/>
            </a:xfrm>
          </p:grpSpPr>
          <p:sp>
            <p:nvSpPr>
              <p:cNvPr id="1456" name="Google Shape;1456;p46"/>
              <p:cNvSpPr/>
              <p:nvPr/>
            </p:nvSpPr>
            <p:spPr>
              <a:xfrm flipH="1">
                <a:off x="991322" y="4606343"/>
                <a:ext cx="868460" cy="820350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46"/>
              <p:cNvSpPr/>
              <p:nvPr/>
            </p:nvSpPr>
            <p:spPr>
              <a:xfrm flipH="1">
                <a:off x="1324505" y="4648975"/>
                <a:ext cx="507265" cy="79126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8" name="Google Shape;1458;p46"/>
            <p:cNvSpPr/>
            <p:nvPr/>
          </p:nvSpPr>
          <p:spPr>
            <a:xfrm rot="10800000" flipH="1">
              <a:off x="6482226" y="-594191"/>
              <a:ext cx="426135" cy="322323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9" name="Google Shape;1459;p46"/>
          <p:cNvSpPr/>
          <p:nvPr/>
        </p:nvSpPr>
        <p:spPr>
          <a:xfrm rot="-5400000">
            <a:off x="-4046146" y="21877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0" name="Google Shape;1460;p46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461" name="Google Shape;1461;p46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46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46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46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46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46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7" name="Google Shape;1467;p46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468" name="Google Shape;1468;p46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46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46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46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46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46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46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46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46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7" name="Google Shape;1477;p46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46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9" name="Google Shape;1479;p46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480" name="Google Shape;1480;p46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46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46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46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46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46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486" name="Google Shape;1486;p46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46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46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46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0" name="Google Shape;1490;p46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491" name="Google Shape;1491;p46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46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3" name="Google Shape;1493;p46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494" name="Google Shape;1494;p46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46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6" name="Google Shape;1496;p46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46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8" name="Google Shape;1498;p46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99" name="Google Shape;1499;p46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88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47"/>
          <p:cNvSpPr txBox="1">
            <a:spLocks noGrp="1"/>
          </p:cNvSpPr>
          <p:nvPr>
            <p:ph type="subTitle" idx="1"/>
          </p:nvPr>
        </p:nvSpPr>
        <p:spPr>
          <a:xfrm>
            <a:off x="2920600" y="2075033"/>
            <a:ext cx="63508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503" name="Google Shape;1503;p47"/>
          <p:cNvSpPr/>
          <p:nvPr/>
        </p:nvSpPr>
        <p:spPr>
          <a:xfrm>
            <a:off x="367467" y="30055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47"/>
          <p:cNvSpPr/>
          <p:nvPr/>
        </p:nvSpPr>
        <p:spPr>
          <a:xfrm>
            <a:off x="1483645" y="2508699"/>
            <a:ext cx="928897" cy="5615171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47"/>
          <p:cNvSpPr/>
          <p:nvPr/>
        </p:nvSpPr>
        <p:spPr>
          <a:xfrm>
            <a:off x="989368" y="19135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47"/>
          <p:cNvSpPr/>
          <p:nvPr/>
        </p:nvSpPr>
        <p:spPr>
          <a:xfrm>
            <a:off x="10133914" y="4144403"/>
            <a:ext cx="2849541" cy="2670343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47"/>
          <p:cNvSpPr/>
          <p:nvPr/>
        </p:nvSpPr>
        <p:spPr>
          <a:xfrm>
            <a:off x="10584966" y="5330367"/>
            <a:ext cx="1894759" cy="1789764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47"/>
          <p:cNvSpPr/>
          <p:nvPr/>
        </p:nvSpPr>
        <p:spPr>
          <a:xfrm>
            <a:off x="9300271" y="6503913"/>
            <a:ext cx="637320" cy="482060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9" name="Google Shape;1509;p47"/>
          <p:cNvGrpSpPr/>
          <p:nvPr/>
        </p:nvGrpSpPr>
        <p:grpSpPr>
          <a:xfrm>
            <a:off x="10554393" y="2445897"/>
            <a:ext cx="2849607" cy="3541479"/>
            <a:chOff x="7901015" y="1954481"/>
            <a:chExt cx="2007331" cy="2494702"/>
          </a:xfrm>
        </p:grpSpPr>
        <p:sp>
          <p:nvSpPr>
            <p:cNvPr id="1510" name="Google Shape;1510;p47"/>
            <p:cNvSpPr/>
            <p:nvPr/>
          </p:nvSpPr>
          <p:spPr>
            <a:xfrm rot="-2640136">
              <a:off x="8465247" y="1981937"/>
              <a:ext cx="878868" cy="1979522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47"/>
            <p:cNvSpPr/>
            <p:nvPr/>
          </p:nvSpPr>
          <p:spPr>
            <a:xfrm rot="-2640136">
              <a:off x="8718431" y="2023117"/>
              <a:ext cx="496250" cy="1894936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47"/>
            <p:cNvSpPr/>
            <p:nvPr/>
          </p:nvSpPr>
          <p:spPr>
            <a:xfrm rot="-2640207">
              <a:off x="8556363" y="2355427"/>
              <a:ext cx="275862" cy="24444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47"/>
            <p:cNvSpPr/>
            <p:nvPr/>
          </p:nvSpPr>
          <p:spPr>
            <a:xfrm rot="-2640037">
              <a:off x="8951182" y="2717325"/>
              <a:ext cx="173989" cy="139270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47"/>
            <p:cNvSpPr/>
            <p:nvPr/>
          </p:nvSpPr>
          <p:spPr>
            <a:xfrm rot="-2640009">
              <a:off x="8693927" y="2606434"/>
              <a:ext cx="178608" cy="259816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47"/>
            <p:cNvSpPr/>
            <p:nvPr/>
          </p:nvSpPr>
          <p:spPr>
            <a:xfrm rot="-2640324">
              <a:off x="8946171" y="2918772"/>
              <a:ext cx="126316" cy="277361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47"/>
            <p:cNvSpPr/>
            <p:nvPr/>
          </p:nvSpPr>
          <p:spPr>
            <a:xfrm rot="-2640143">
              <a:off x="9109750" y="2988787"/>
              <a:ext cx="207109" cy="142298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47"/>
            <p:cNvSpPr/>
            <p:nvPr/>
          </p:nvSpPr>
          <p:spPr>
            <a:xfrm rot="-2640162">
              <a:off x="9143492" y="3281511"/>
              <a:ext cx="104690" cy="265516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47"/>
            <p:cNvSpPr/>
            <p:nvPr/>
          </p:nvSpPr>
          <p:spPr>
            <a:xfrm rot="-2640159">
              <a:off x="9255420" y="3303115"/>
              <a:ext cx="252782" cy="196962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47"/>
            <p:cNvSpPr/>
            <p:nvPr/>
          </p:nvSpPr>
          <p:spPr>
            <a:xfrm rot="-2640136">
              <a:off x="8456193" y="2652442"/>
              <a:ext cx="608483" cy="1844213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47"/>
            <p:cNvSpPr/>
            <p:nvPr/>
          </p:nvSpPr>
          <p:spPr>
            <a:xfrm rot="-2640136">
              <a:off x="8742892" y="2693908"/>
              <a:ext cx="139272" cy="17316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47"/>
            <p:cNvSpPr/>
            <p:nvPr/>
          </p:nvSpPr>
          <p:spPr>
            <a:xfrm rot="-2640283">
              <a:off x="9080092" y="3764889"/>
              <a:ext cx="128769" cy="146258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47"/>
            <p:cNvSpPr/>
            <p:nvPr/>
          </p:nvSpPr>
          <p:spPr>
            <a:xfrm rot="-2640349">
              <a:off x="8845795" y="3651788"/>
              <a:ext cx="146279" cy="249633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47"/>
            <p:cNvSpPr/>
            <p:nvPr/>
          </p:nvSpPr>
          <p:spPr>
            <a:xfrm rot="-2640430">
              <a:off x="8769062" y="3348868"/>
              <a:ext cx="141831" cy="182965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47"/>
            <p:cNvSpPr/>
            <p:nvPr/>
          </p:nvSpPr>
          <p:spPr>
            <a:xfrm rot="-2640121">
              <a:off x="8495302" y="3245520"/>
              <a:ext cx="190001" cy="330089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47"/>
            <p:cNvSpPr/>
            <p:nvPr/>
          </p:nvSpPr>
          <p:spPr>
            <a:xfrm rot="-2640075">
              <a:off x="8540251" y="3146178"/>
              <a:ext cx="74415" cy="133330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47"/>
            <p:cNvSpPr/>
            <p:nvPr/>
          </p:nvSpPr>
          <p:spPr>
            <a:xfrm rot="-2639852">
              <a:off x="8315519" y="3038678"/>
              <a:ext cx="56737" cy="98733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7" name="Google Shape;1527;p47"/>
          <p:cNvGrpSpPr/>
          <p:nvPr/>
        </p:nvGrpSpPr>
        <p:grpSpPr>
          <a:xfrm>
            <a:off x="9430535" y="5579357"/>
            <a:ext cx="1836724" cy="1498160"/>
            <a:chOff x="7072901" y="4163877"/>
            <a:chExt cx="1377543" cy="1123620"/>
          </a:xfrm>
        </p:grpSpPr>
        <p:sp>
          <p:nvSpPr>
            <p:cNvPr id="1528" name="Google Shape;1528;p47"/>
            <p:cNvSpPr/>
            <p:nvPr/>
          </p:nvSpPr>
          <p:spPr>
            <a:xfrm>
              <a:off x="7072901" y="4163877"/>
              <a:ext cx="1377543" cy="11236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7140024" y="4276125"/>
              <a:ext cx="745955" cy="97208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7596228" y="4579486"/>
              <a:ext cx="103" cy="239970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7343976" y="4882350"/>
              <a:ext cx="383573" cy="126074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7988236" y="4882344"/>
              <a:ext cx="194418" cy="35272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65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8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48"/>
          <p:cNvSpPr/>
          <p:nvPr/>
        </p:nvSpPr>
        <p:spPr>
          <a:xfrm flipH="1">
            <a:off x="106900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48"/>
          <p:cNvSpPr/>
          <p:nvPr/>
        </p:nvSpPr>
        <p:spPr>
          <a:xfrm flipH="1">
            <a:off x="117953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48"/>
          <p:cNvSpPr/>
          <p:nvPr/>
        </p:nvSpPr>
        <p:spPr>
          <a:xfrm rot="18962">
            <a:off x="240917" y="6117762"/>
            <a:ext cx="1014808" cy="959399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48"/>
          <p:cNvSpPr/>
          <p:nvPr/>
        </p:nvSpPr>
        <p:spPr>
          <a:xfrm rot="18798">
            <a:off x="663359" y="6186780"/>
            <a:ext cx="557743" cy="858221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48"/>
          <p:cNvSpPr/>
          <p:nvPr/>
        </p:nvSpPr>
        <p:spPr>
          <a:xfrm rot="-826949">
            <a:off x="-538635" y="4642126"/>
            <a:ext cx="1374307" cy="1615623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48"/>
          <p:cNvSpPr/>
          <p:nvPr/>
        </p:nvSpPr>
        <p:spPr>
          <a:xfrm rot="-826880">
            <a:off x="-384643" y="4672477"/>
            <a:ext cx="1170209" cy="1479052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48"/>
          <p:cNvSpPr/>
          <p:nvPr/>
        </p:nvSpPr>
        <p:spPr>
          <a:xfrm rot="-220542">
            <a:off x="-791431" y="5530384"/>
            <a:ext cx="1769197" cy="1443011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48"/>
          <p:cNvSpPr/>
          <p:nvPr/>
        </p:nvSpPr>
        <p:spPr>
          <a:xfrm rot="-220594">
            <a:off x="-66443" y="5583995"/>
            <a:ext cx="980757" cy="1317704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48"/>
          <p:cNvSpPr/>
          <p:nvPr/>
        </p:nvSpPr>
        <p:spPr>
          <a:xfrm rot="-220505">
            <a:off x="258976" y="6148785"/>
            <a:ext cx="45477" cy="211467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48"/>
          <p:cNvSpPr/>
          <p:nvPr/>
        </p:nvSpPr>
        <p:spPr>
          <a:xfrm rot="-220575">
            <a:off x="154427" y="6435594"/>
            <a:ext cx="440103" cy="16191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48"/>
          <p:cNvSpPr/>
          <p:nvPr/>
        </p:nvSpPr>
        <p:spPr>
          <a:xfrm rot="-220542">
            <a:off x="-419173" y="6478891"/>
            <a:ext cx="248489" cy="452983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019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9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49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49"/>
          <p:cNvSpPr/>
          <p:nvPr/>
        </p:nvSpPr>
        <p:spPr>
          <a:xfrm rot="6674736">
            <a:off x="11167393" y="5777374"/>
            <a:ext cx="1354831" cy="2020209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0" name="Google Shape;1550;p49"/>
          <p:cNvGrpSpPr/>
          <p:nvPr/>
        </p:nvGrpSpPr>
        <p:grpSpPr>
          <a:xfrm rot="-423967">
            <a:off x="10955944" y="4433055"/>
            <a:ext cx="1603045" cy="2063693"/>
            <a:chOff x="8607977" y="1775069"/>
            <a:chExt cx="1107026" cy="1425009"/>
          </a:xfrm>
        </p:grpSpPr>
        <p:sp>
          <p:nvSpPr>
            <p:cNvPr id="1551" name="Google Shape;1551;p49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5" name="Google Shape;1555;p49"/>
          <p:cNvSpPr/>
          <p:nvPr/>
        </p:nvSpPr>
        <p:spPr>
          <a:xfrm rot="-540540">
            <a:off x="-630333" y="5514778"/>
            <a:ext cx="2226560" cy="1936804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9111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0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50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50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0" name="Google Shape;1560;p50"/>
          <p:cNvGrpSpPr/>
          <p:nvPr/>
        </p:nvGrpSpPr>
        <p:grpSpPr>
          <a:xfrm rot="10800000">
            <a:off x="10051976" y="-38956"/>
            <a:ext cx="2193115" cy="2243949"/>
            <a:chOff x="-197018" y="3524208"/>
            <a:chExt cx="1644836" cy="1682962"/>
          </a:xfrm>
        </p:grpSpPr>
        <p:sp>
          <p:nvSpPr>
            <p:cNvPr id="1561" name="Google Shape;1561;p50"/>
            <p:cNvSpPr/>
            <p:nvPr/>
          </p:nvSpPr>
          <p:spPr>
            <a:xfrm flipH="1">
              <a:off x="-197018" y="3524208"/>
              <a:ext cx="204516" cy="815410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50"/>
            <p:cNvSpPr/>
            <p:nvPr/>
          </p:nvSpPr>
          <p:spPr>
            <a:xfrm flipH="1">
              <a:off x="-196997" y="4066419"/>
              <a:ext cx="1644815" cy="1140751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50"/>
          <p:cNvSpPr/>
          <p:nvPr/>
        </p:nvSpPr>
        <p:spPr>
          <a:xfrm rot="-6790949" flipH="1">
            <a:off x="10412690" y="-258504"/>
            <a:ext cx="1661017" cy="195267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4" name="Google Shape;1564;p50"/>
          <p:cNvSpPr/>
          <p:nvPr/>
        </p:nvSpPr>
        <p:spPr>
          <a:xfrm rot="-6790890" flipH="1">
            <a:off x="10537110" y="-98217"/>
            <a:ext cx="1414399" cy="178762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4127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51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51"/>
          <p:cNvSpPr/>
          <p:nvPr/>
        </p:nvSpPr>
        <p:spPr>
          <a:xfrm rot="3244970">
            <a:off x="10514830" y="5654988"/>
            <a:ext cx="2435172" cy="876408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8" name="Google Shape;1568;p51"/>
          <p:cNvGrpSpPr/>
          <p:nvPr/>
        </p:nvGrpSpPr>
        <p:grpSpPr>
          <a:xfrm>
            <a:off x="9243509" y="5547390"/>
            <a:ext cx="2671499" cy="1538057"/>
            <a:chOff x="6806013" y="4077923"/>
            <a:chExt cx="2098475" cy="1208152"/>
          </a:xfrm>
        </p:grpSpPr>
        <p:sp>
          <p:nvSpPr>
            <p:cNvPr id="1569" name="Google Shape;1569;p51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1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6" name="Google Shape;1576;p51"/>
          <p:cNvSpPr/>
          <p:nvPr/>
        </p:nvSpPr>
        <p:spPr>
          <a:xfrm>
            <a:off x="9048001" y="6504927"/>
            <a:ext cx="641063" cy="484879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7" name="Google Shape;1577;p51"/>
          <p:cNvSpPr/>
          <p:nvPr/>
        </p:nvSpPr>
        <p:spPr>
          <a:xfrm>
            <a:off x="96301" y="4597817"/>
            <a:ext cx="2215260" cy="2554841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5663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2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52"/>
          <p:cNvSpPr/>
          <p:nvPr/>
        </p:nvSpPr>
        <p:spPr>
          <a:xfrm rot="-10459704">
            <a:off x="-511321" y="5423376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52"/>
          <p:cNvSpPr/>
          <p:nvPr/>
        </p:nvSpPr>
        <p:spPr>
          <a:xfrm rot="10800000">
            <a:off x="227742" y="57734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52"/>
          <p:cNvSpPr/>
          <p:nvPr/>
        </p:nvSpPr>
        <p:spPr>
          <a:xfrm rot="576414" flipH="1">
            <a:off x="10188906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3" name="Google Shape;1583;p52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584" name="Google Shape;1584;p52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2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52"/>
          <p:cNvGrpSpPr/>
          <p:nvPr/>
        </p:nvGrpSpPr>
        <p:grpSpPr>
          <a:xfrm>
            <a:off x="305735" y="6223581"/>
            <a:ext cx="916284" cy="879815"/>
            <a:chOff x="991322" y="4606343"/>
            <a:chExt cx="868460" cy="833895"/>
          </a:xfrm>
        </p:grpSpPr>
        <p:sp>
          <p:nvSpPr>
            <p:cNvPr id="1587" name="Google Shape;1587;p52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2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7222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53"/>
          <p:cNvSpPr/>
          <p:nvPr/>
        </p:nvSpPr>
        <p:spPr>
          <a:xfrm rot="576410" flipH="1">
            <a:off x="9849006" y="4656892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53"/>
          <p:cNvSpPr/>
          <p:nvPr/>
        </p:nvSpPr>
        <p:spPr>
          <a:xfrm rot="-576414">
            <a:off x="-316945" y="54474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53"/>
          <p:cNvSpPr/>
          <p:nvPr/>
        </p:nvSpPr>
        <p:spPr>
          <a:xfrm rot="-826927">
            <a:off x="-437934" y="46545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53"/>
          <p:cNvSpPr/>
          <p:nvPr/>
        </p:nvSpPr>
        <p:spPr>
          <a:xfrm rot="-826824">
            <a:off x="-263423" y="46889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53"/>
          <p:cNvSpPr/>
          <p:nvPr/>
        </p:nvSpPr>
        <p:spPr>
          <a:xfrm rot="-220579">
            <a:off x="-661673" y="55097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53"/>
          <p:cNvSpPr/>
          <p:nvPr/>
        </p:nvSpPr>
        <p:spPr>
          <a:xfrm rot="-220612">
            <a:off x="159875" y="55704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53"/>
          <p:cNvSpPr/>
          <p:nvPr/>
        </p:nvSpPr>
        <p:spPr>
          <a:xfrm rot="-220505">
            <a:off x="528646" y="62105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53"/>
          <p:cNvSpPr/>
          <p:nvPr/>
        </p:nvSpPr>
        <p:spPr>
          <a:xfrm rot="-220557">
            <a:off x="410170" y="65355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1789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5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54"/>
          <p:cNvSpPr/>
          <p:nvPr/>
        </p:nvSpPr>
        <p:spPr>
          <a:xfrm rot="576429" flipH="1">
            <a:off x="10451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54"/>
          <p:cNvSpPr/>
          <p:nvPr/>
        </p:nvSpPr>
        <p:spPr>
          <a:xfrm rot="-576438">
            <a:off x="-572235" y="5234448"/>
            <a:ext cx="2531928" cy="220243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54"/>
          <p:cNvGrpSpPr/>
          <p:nvPr/>
        </p:nvGrpSpPr>
        <p:grpSpPr>
          <a:xfrm rot="-423967">
            <a:off x="11214178" y="4724488"/>
            <a:ext cx="1603045" cy="2063693"/>
            <a:chOff x="8607977" y="1775069"/>
            <a:chExt cx="1107026" cy="1425009"/>
          </a:xfrm>
        </p:grpSpPr>
        <p:sp>
          <p:nvSpPr>
            <p:cNvPr id="1604" name="Google Shape;1604;p54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4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4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4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228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5"/>
          <p:cNvSpPr/>
          <p:nvPr/>
        </p:nvSpPr>
        <p:spPr>
          <a:xfrm rot="10459721" flipH="1">
            <a:off x="10437625" y="4465365"/>
            <a:ext cx="2037073" cy="2652976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55"/>
          <p:cNvSpPr/>
          <p:nvPr/>
        </p:nvSpPr>
        <p:spPr>
          <a:xfrm rot="10800000" flipH="1">
            <a:off x="8762406" y="4815017"/>
            <a:ext cx="2633279" cy="229290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55"/>
          <p:cNvSpPr txBox="1">
            <a:spLocks noGrp="1"/>
          </p:cNvSpPr>
          <p:nvPr>
            <p:ph type="title"/>
          </p:nvPr>
        </p:nvSpPr>
        <p:spPr>
          <a:xfrm>
            <a:off x="1004567" y="301767"/>
            <a:ext cx="58052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55"/>
          <p:cNvSpPr txBox="1">
            <a:spLocks noGrp="1"/>
          </p:cNvSpPr>
          <p:nvPr>
            <p:ph type="subTitle" idx="1"/>
          </p:nvPr>
        </p:nvSpPr>
        <p:spPr>
          <a:xfrm>
            <a:off x="1004567" y="1837033"/>
            <a:ext cx="5091600" cy="16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3" name="Google Shape;1613;p55"/>
          <p:cNvSpPr txBox="1"/>
          <p:nvPr/>
        </p:nvSpPr>
        <p:spPr>
          <a:xfrm>
            <a:off x="960000" y="4732904"/>
            <a:ext cx="5136000" cy="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</a:t>
            </a: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ik</a:t>
            </a:r>
            <a:endParaRPr sz="2400"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14" name="Google Shape;1614;p55"/>
          <p:cNvSpPr/>
          <p:nvPr/>
        </p:nvSpPr>
        <p:spPr>
          <a:xfrm rot="1682820">
            <a:off x="6404249" y="1259405"/>
            <a:ext cx="6791619" cy="1443571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55"/>
          <p:cNvSpPr/>
          <p:nvPr/>
        </p:nvSpPr>
        <p:spPr>
          <a:xfrm rot="2993290">
            <a:off x="6846702" y="1942654"/>
            <a:ext cx="6791497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55"/>
          <p:cNvGrpSpPr/>
          <p:nvPr/>
        </p:nvGrpSpPr>
        <p:grpSpPr>
          <a:xfrm>
            <a:off x="6260400" y="2282927"/>
            <a:ext cx="6210481" cy="3460813"/>
            <a:chOff x="5057800" y="1377717"/>
            <a:chExt cx="4175955" cy="2327066"/>
          </a:xfrm>
        </p:grpSpPr>
        <p:sp>
          <p:nvSpPr>
            <p:cNvPr id="1617" name="Google Shape;1617;p55"/>
            <p:cNvSpPr/>
            <p:nvPr/>
          </p:nvSpPr>
          <p:spPr>
            <a:xfrm>
              <a:off x="7683838" y="2962850"/>
              <a:ext cx="113813" cy="49235"/>
            </a:xfrm>
            <a:custGeom>
              <a:avLst/>
              <a:gdLst/>
              <a:ahLst/>
              <a:cxnLst/>
              <a:rect l="l" t="t" r="r" b="b"/>
              <a:pathLst>
                <a:path w="3375" h="1460" fill="none" extrusionOk="0">
                  <a:moveTo>
                    <a:pt x="1" y="1"/>
                  </a:moveTo>
                  <a:cubicBezTo>
                    <a:pt x="1186" y="365"/>
                    <a:pt x="2311" y="852"/>
                    <a:pt x="3375" y="1460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5977220" y="2729157"/>
              <a:ext cx="764725" cy="975626"/>
            </a:xfrm>
            <a:custGeom>
              <a:avLst/>
              <a:gdLst/>
              <a:ahLst/>
              <a:cxnLst/>
              <a:rect l="l" t="t" r="r" b="b"/>
              <a:pathLst>
                <a:path w="22677" h="28931" extrusionOk="0">
                  <a:moveTo>
                    <a:pt x="10427" y="0"/>
                  </a:moveTo>
                  <a:cubicBezTo>
                    <a:pt x="7205" y="274"/>
                    <a:pt x="4104" y="699"/>
                    <a:pt x="1004" y="1125"/>
                  </a:cubicBezTo>
                  <a:cubicBezTo>
                    <a:pt x="335" y="8177"/>
                    <a:pt x="1" y="15259"/>
                    <a:pt x="31" y="22371"/>
                  </a:cubicBezTo>
                  <a:cubicBezTo>
                    <a:pt x="62" y="24438"/>
                    <a:pt x="214" y="26779"/>
                    <a:pt x="1764" y="28086"/>
                  </a:cubicBezTo>
                  <a:cubicBezTo>
                    <a:pt x="2420" y="28639"/>
                    <a:pt x="3228" y="28930"/>
                    <a:pt x="4058" y="28930"/>
                  </a:cubicBezTo>
                  <a:cubicBezTo>
                    <a:pt x="4458" y="28930"/>
                    <a:pt x="4864" y="28863"/>
                    <a:pt x="5259" y="28724"/>
                  </a:cubicBezTo>
                  <a:cubicBezTo>
                    <a:pt x="6414" y="28268"/>
                    <a:pt x="7265" y="27204"/>
                    <a:pt x="7448" y="25958"/>
                  </a:cubicBezTo>
                  <a:cubicBezTo>
                    <a:pt x="8025" y="26961"/>
                    <a:pt x="8755" y="28086"/>
                    <a:pt x="9849" y="28177"/>
                  </a:cubicBezTo>
                  <a:cubicBezTo>
                    <a:pt x="9916" y="28185"/>
                    <a:pt x="9982" y="28189"/>
                    <a:pt x="10047" y="28189"/>
                  </a:cubicBezTo>
                  <a:cubicBezTo>
                    <a:pt x="10967" y="28189"/>
                    <a:pt x="11760" y="27415"/>
                    <a:pt x="12129" y="26536"/>
                  </a:cubicBezTo>
                  <a:cubicBezTo>
                    <a:pt x="12494" y="25624"/>
                    <a:pt x="12463" y="24560"/>
                    <a:pt x="12402" y="23527"/>
                  </a:cubicBezTo>
                  <a:lnTo>
                    <a:pt x="12402" y="23527"/>
                  </a:lnTo>
                  <a:cubicBezTo>
                    <a:pt x="12980" y="24530"/>
                    <a:pt x="13740" y="25624"/>
                    <a:pt x="14773" y="25776"/>
                  </a:cubicBezTo>
                  <a:cubicBezTo>
                    <a:pt x="14842" y="25784"/>
                    <a:pt x="14909" y="25787"/>
                    <a:pt x="14977" y="25787"/>
                  </a:cubicBezTo>
                  <a:cubicBezTo>
                    <a:pt x="15959" y="25787"/>
                    <a:pt x="16833" y="24982"/>
                    <a:pt x="17174" y="24043"/>
                  </a:cubicBezTo>
                  <a:cubicBezTo>
                    <a:pt x="17539" y="23010"/>
                    <a:pt x="17448" y="21916"/>
                    <a:pt x="17357" y="20821"/>
                  </a:cubicBezTo>
                  <a:lnTo>
                    <a:pt x="17357" y="20821"/>
                  </a:lnTo>
                  <a:cubicBezTo>
                    <a:pt x="18199" y="21837"/>
                    <a:pt x="19385" y="22954"/>
                    <a:pt x="20568" y="22954"/>
                  </a:cubicBezTo>
                  <a:cubicBezTo>
                    <a:pt x="20836" y="22954"/>
                    <a:pt x="21105" y="22896"/>
                    <a:pt x="21369" y="22767"/>
                  </a:cubicBezTo>
                  <a:cubicBezTo>
                    <a:pt x="22311" y="22311"/>
                    <a:pt x="22676" y="21125"/>
                    <a:pt x="22524" y="20061"/>
                  </a:cubicBezTo>
                  <a:cubicBezTo>
                    <a:pt x="22372" y="19028"/>
                    <a:pt x="21795" y="18086"/>
                    <a:pt x="21217" y="17204"/>
                  </a:cubicBezTo>
                  <a:cubicBezTo>
                    <a:pt x="17630" y="11459"/>
                    <a:pt x="14013" y="5745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5662564" y="1454670"/>
              <a:ext cx="907169" cy="1484330"/>
            </a:xfrm>
            <a:custGeom>
              <a:avLst/>
              <a:gdLst/>
              <a:ahLst/>
              <a:cxnLst/>
              <a:rect l="l" t="t" r="r" b="b"/>
              <a:pathLst>
                <a:path w="26901" h="44016" extrusionOk="0">
                  <a:moveTo>
                    <a:pt x="5737" y="0"/>
                  </a:moveTo>
                  <a:cubicBezTo>
                    <a:pt x="4623" y="0"/>
                    <a:pt x="3530" y="265"/>
                    <a:pt x="2554" y="864"/>
                  </a:cubicBezTo>
                  <a:lnTo>
                    <a:pt x="2523" y="864"/>
                  </a:lnTo>
                  <a:cubicBezTo>
                    <a:pt x="882" y="1867"/>
                    <a:pt x="396" y="4785"/>
                    <a:pt x="152" y="7247"/>
                  </a:cubicBezTo>
                  <a:cubicBezTo>
                    <a:pt x="0" y="8827"/>
                    <a:pt x="213" y="10438"/>
                    <a:pt x="396" y="12019"/>
                  </a:cubicBezTo>
                  <a:cubicBezTo>
                    <a:pt x="1307" y="20742"/>
                    <a:pt x="639" y="29648"/>
                    <a:pt x="2584" y="38189"/>
                  </a:cubicBezTo>
                  <a:cubicBezTo>
                    <a:pt x="2736" y="39253"/>
                    <a:pt x="3162" y="40256"/>
                    <a:pt x="3739" y="41138"/>
                  </a:cubicBezTo>
                  <a:cubicBezTo>
                    <a:pt x="4499" y="42111"/>
                    <a:pt x="5654" y="42688"/>
                    <a:pt x="6809" y="43083"/>
                  </a:cubicBezTo>
                  <a:cubicBezTo>
                    <a:pt x="8146" y="43478"/>
                    <a:pt x="9514" y="43752"/>
                    <a:pt x="10882" y="43873"/>
                  </a:cubicBezTo>
                  <a:cubicBezTo>
                    <a:pt x="11905" y="43968"/>
                    <a:pt x="12929" y="44015"/>
                    <a:pt x="13952" y="44015"/>
                  </a:cubicBezTo>
                  <a:cubicBezTo>
                    <a:pt x="17214" y="44015"/>
                    <a:pt x="20456" y="43531"/>
                    <a:pt x="23557" y="42536"/>
                  </a:cubicBezTo>
                  <a:cubicBezTo>
                    <a:pt x="24439" y="42262"/>
                    <a:pt x="25320" y="41928"/>
                    <a:pt x="25837" y="41199"/>
                  </a:cubicBezTo>
                  <a:cubicBezTo>
                    <a:pt x="26201" y="40621"/>
                    <a:pt x="26384" y="39952"/>
                    <a:pt x="26414" y="39284"/>
                  </a:cubicBezTo>
                  <a:cubicBezTo>
                    <a:pt x="26901" y="34998"/>
                    <a:pt x="26141" y="30682"/>
                    <a:pt x="25077" y="26518"/>
                  </a:cubicBezTo>
                  <a:cubicBezTo>
                    <a:pt x="24317" y="23387"/>
                    <a:pt x="23375" y="20256"/>
                    <a:pt x="21885" y="17368"/>
                  </a:cubicBezTo>
                  <a:cubicBezTo>
                    <a:pt x="20639" y="14906"/>
                    <a:pt x="19028" y="12688"/>
                    <a:pt x="17539" y="10347"/>
                  </a:cubicBezTo>
                  <a:cubicBezTo>
                    <a:pt x="15776" y="7551"/>
                    <a:pt x="14195" y="4542"/>
                    <a:pt x="11672" y="2383"/>
                  </a:cubicBezTo>
                  <a:cubicBezTo>
                    <a:pt x="10041" y="951"/>
                    <a:pt x="7850" y="0"/>
                    <a:pt x="5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5656426" y="1479726"/>
              <a:ext cx="654992" cy="1045161"/>
            </a:xfrm>
            <a:custGeom>
              <a:avLst/>
              <a:gdLst/>
              <a:ahLst/>
              <a:cxnLst/>
              <a:rect l="l" t="t" r="r" b="b"/>
              <a:pathLst>
                <a:path w="19423" h="30993" extrusionOk="0">
                  <a:moveTo>
                    <a:pt x="5606" y="1"/>
                  </a:moveTo>
                  <a:cubicBezTo>
                    <a:pt x="4912" y="1"/>
                    <a:pt x="4221" y="115"/>
                    <a:pt x="3556" y="364"/>
                  </a:cubicBezTo>
                  <a:lnTo>
                    <a:pt x="3556" y="333"/>
                  </a:lnTo>
                  <a:cubicBezTo>
                    <a:pt x="1550" y="1093"/>
                    <a:pt x="426" y="3890"/>
                    <a:pt x="213" y="6413"/>
                  </a:cubicBezTo>
                  <a:cubicBezTo>
                    <a:pt x="0" y="8935"/>
                    <a:pt x="578" y="11428"/>
                    <a:pt x="760" y="13951"/>
                  </a:cubicBezTo>
                  <a:cubicBezTo>
                    <a:pt x="973" y="16625"/>
                    <a:pt x="790" y="19331"/>
                    <a:pt x="1094" y="22006"/>
                  </a:cubicBezTo>
                  <a:cubicBezTo>
                    <a:pt x="1429" y="24680"/>
                    <a:pt x="2340" y="27416"/>
                    <a:pt x="4347" y="29148"/>
                  </a:cubicBezTo>
                  <a:cubicBezTo>
                    <a:pt x="5800" y="30415"/>
                    <a:pt x="7662" y="30993"/>
                    <a:pt x="9561" y="30993"/>
                  </a:cubicBezTo>
                  <a:cubicBezTo>
                    <a:pt x="11675" y="30993"/>
                    <a:pt x="13835" y="30277"/>
                    <a:pt x="15532" y="28997"/>
                  </a:cubicBezTo>
                  <a:cubicBezTo>
                    <a:pt x="16383" y="28389"/>
                    <a:pt x="17082" y="27629"/>
                    <a:pt x="17630" y="26778"/>
                  </a:cubicBezTo>
                  <a:cubicBezTo>
                    <a:pt x="18177" y="25805"/>
                    <a:pt x="18511" y="24772"/>
                    <a:pt x="18663" y="23677"/>
                  </a:cubicBezTo>
                  <a:cubicBezTo>
                    <a:pt x="19423" y="18996"/>
                    <a:pt x="17660" y="14285"/>
                    <a:pt x="15806" y="9908"/>
                  </a:cubicBezTo>
                  <a:cubicBezTo>
                    <a:pt x="14681" y="7264"/>
                    <a:pt x="13435" y="4558"/>
                    <a:pt x="11398" y="2552"/>
                  </a:cubicBezTo>
                  <a:cubicBezTo>
                    <a:pt x="9845" y="1045"/>
                    <a:pt x="7708" y="1"/>
                    <a:pt x="5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5057800" y="1377717"/>
              <a:ext cx="811869" cy="586839"/>
            </a:xfrm>
            <a:custGeom>
              <a:avLst/>
              <a:gdLst/>
              <a:ahLst/>
              <a:cxnLst/>
              <a:rect l="l" t="t" r="r" b="b"/>
              <a:pathLst>
                <a:path w="24075" h="17402" extrusionOk="0">
                  <a:moveTo>
                    <a:pt x="13261" y="1"/>
                  </a:moveTo>
                  <a:cubicBezTo>
                    <a:pt x="6438" y="1"/>
                    <a:pt x="4089" y="2876"/>
                    <a:pt x="2189" y="6763"/>
                  </a:cubicBezTo>
                  <a:cubicBezTo>
                    <a:pt x="700" y="9833"/>
                    <a:pt x="1" y="14058"/>
                    <a:pt x="578" y="17401"/>
                  </a:cubicBezTo>
                  <a:cubicBezTo>
                    <a:pt x="4408" y="14149"/>
                    <a:pt x="7205" y="11474"/>
                    <a:pt x="11460" y="10623"/>
                  </a:cubicBezTo>
                  <a:cubicBezTo>
                    <a:pt x="12127" y="10490"/>
                    <a:pt x="12733" y="10428"/>
                    <a:pt x="13294" y="10428"/>
                  </a:cubicBezTo>
                  <a:cubicBezTo>
                    <a:pt x="16569" y="10428"/>
                    <a:pt x="18322" y="12534"/>
                    <a:pt x="21825" y="14818"/>
                  </a:cubicBezTo>
                  <a:cubicBezTo>
                    <a:pt x="23010" y="9985"/>
                    <a:pt x="24074" y="6611"/>
                    <a:pt x="22585" y="3936"/>
                  </a:cubicBezTo>
                  <a:cubicBezTo>
                    <a:pt x="21703" y="2416"/>
                    <a:pt x="16871" y="137"/>
                    <a:pt x="14105" y="15"/>
                  </a:cubicBezTo>
                  <a:cubicBezTo>
                    <a:pt x="13816" y="6"/>
                    <a:pt x="13535" y="1"/>
                    <a:pt x="1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5692272" y="1873295"/>
              <a:ext cx="644437" cy="673337"/>
            </a:xfrm>
            <a:custGeom>
              <a:avLst/>
              <a:gdLst/>
              <a:ahLst/>
              <a:cxnLst/>
              <a:rect l="l" t="t" r="r" b="b"/>
              <a:pathLst>
                <a:path w="19110" h="19967" extrusionOk="0">
                  <a:moveTo>
                    <a:pt x="15411" y="0"/>
                  </a:moveTo>
                  <a:cubicBezTo>
                    <a:pt x="15427" y="21"/>
                    <a:pt x="15442" y="43"/>
                    <a:pt x="15458" y="64"/>
                  </a:cubicBezTo>
                  <a:lnTo>
                    <a:pt x="15458" y="64"/>
                  </a:lnTo>
                  <a:cubicBezTo>
                    <a:pt x="15453" y="43"/>
                    <a:pt x="15447" y="21"/>
                    <a:pt x="15442" y="0"/>
                  </a:cubicBezTo>
                  <a:close/>
                  <a:moveTo>
                    <a:pt x="15458" y="64"/>
                  </a:moveTo>
                  <a:lnTo>
                    <a:pt x="15458" y="64"/>
                  </a:lnTo>
                  <a:cubicBezTo>
                    <a:pt x="16414" y="3925"/>
                    <a:pt x="16319" y="7066"/>
                    <a:pt x="15472" y="9575"/>
                  </a:cubicBezTo>
                  <a:cubicBezTo>
                    <a:pt x="14621" y="12067"/>
                    <a:pt x="12889" y="14316"/>
                    <a:pt x="10518" y="15502"/>
                  </a:cubicBezTo>
                  <a:cubicBezTo>
                    <a:pt x="9441" y="16027"/>
                    <a:pt x="8244" y="16300"/>
                    <a:pt x="7057" y="16300"/>
                  </a:cubicBezTo>
                  <a:cubicBezTo>
                    <a:pt x="5631" y="16300"/>
                    <a:pt x="4218" y="15905"/>
                    <a:pt x="3040" y="15076"/>
                  </a:cubicBezTo>
                  <a:cubicBezTo>
                    <a:pt x="1581" y="14073"/>
                    <a:pt x="518" y="12584"/>
                    <a:pt x="92" y="10851"/>
                  </a:cubicBezTo>
                  <a:lnTo>
                    <a:pt x="92" y="10851"/>
                  </a:lnTo>
                  <a:cubicBezTo>
                    <a:pt x="1" y="15076"/>
                    <a:pt x="3679" y="19605"/>
                    <a:pt x="7843" y="19940"/>
                  </a:cubicBezTo>
                  <a:cubicBezTo>
                    <a:pt x="8067" y="19958"/>
                    <a:pt x="8291" y="19966"/>
                    <a:pt x="8514" y="19966"/>
                  </a:cubicBezTo>
                  <a:cubicBezTo>
                    <a:pt x="12438" y="19966"/>
                    <a:pt x="16162" y="17234"/>
                    <a:pt x="17600" y="13496"/>
                  </a:cubicBezTo>
                  <a:cubicBezTo>
                    <a:pt x="19110" y="9601"/>
                    <a:pt x="17740" y="3247"/>
                    <a:pt x="1545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5231028" y="1722389"/>
              <a:ext cx="572878" cy="185642"/>
            </a:xfrm>
            <a:custGeom>
              <a:avLst/>
              <a:gdLst/>
              <a:ahLst/>
              <a:cxnLst/>
              <a:rect l="l" t="t" r="r" b="b"/>
              <a:pathLst>
                <a:path w="16988" h="5505" extrusionOk="0">
                  <a:moveTo>
                    <a:pt x="7468" y="1"/>
                  </a:moveTo>
                  <a:cubicBezTo>
                    <a:pt x="4342" y="1"/>
                    <a:pt x="1118" y="1748"/>
                    <a:pt x="1" y="4718"/>
                  </a:cubicBezTo>
                  <a:cubicBezTo>
                    <a:pt x="1916" y="3928"/>
                    <a:pt x="3861" y="3138"/>
                    <a:pt x="5928" y="3107"/>
                  </a:cubicBezTo>
                  <a:cubicBezTo>
                    <a:pt x="6012" y="3106"/>
                    <a:pt x="6095" y="3105"/>
                    <a:pt x="6177" y="3105"/>
                  </a:cubicBezTo>
                  <a:cubicBezTo>
                    <a:pt x="9426" y="3105"/>
                    <a:pt x="11296" y="4261"/>
                    <a:pt x="14439" y="5417"/>
                  </a:cubicBezTo>
                  <a:cubicBezTo>
                    <a:pt x="14630" y="5477"/>
                    <a:pt x="14822" y="5504"/>
                    <a:pt x="15009" y="5504"/>
                  </a:cubicBezTo>
                  <a:cubicBezTo>
                    <a:pt x="16069" y="5504"/>
                    <a:pt x="16987" y="4613"/>
                    <a:pt x="16962" y="3502"/>
                  </a:cubicBezTo>
                  <a:cubicBezTo>
                    <a:pt x="14287" y="1557"/>
                    <a:pt x="11004" y="159"/>
                    <a:pt x="7782" y="7"/>
                  </a:cubicBezTo>
                  <a:cubicBezTo>
                    <a:pt x="7678" y="3"/>
                    <a:pt x="7573" y="1"/>
                    <a:pt x="7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5630798" y="1459189"/>
              <a:ext cx="218353" cy="452252"/>
            </a:xfrm>
            <a:custGeom>
              <a:avLst/>
              <a:gdLst/>
              <a:ahLst/>
              <a:cxnLst/>
              <a:rect l="l" t="t" r="r" b="b"/>
              <a:pathLst>
                <a:path w="6475" h="13411" extrusionOk="0">
                  <a:moveTo>
                    <a:pt x="3952" y="0"/>
                  </a:moveTo>
                  <a:cubicBezTo>
                    <a:pt x="4711" y="2037"/>
                    <a:pt x="3496" y="2523"/>
                    <a:pt x="3374" y="4073"/>
                  </a:cubicBezTo>
                  <a:cubicBezTo>
                    <a:pt x="3222" y="5532"/>
                    <a:pt x="5228" y="8055"/>
                    <a:pt x="3982" y="9788"/>
                  </a:cubicBezTo>
                  <a:cubicBezTo>
                    <a:pt x="3106" y="11003"/>
                    <a:pt x="2887" y="12272"/>
                    <a:pt x="561" y="12272"/>
                  </a:cubicBezTo>
                  <a:cubicBezTo>
                    <a:pt x="386" y="12272"/>
                    <a:pt x="200" y="12264"/>
                    <a:pt x="0" y="12250"/>
                  </a:cubicBezTo>
                  <a:lnTo>
                    <a:pt x="0" y="12250"/>
                  </a:lnTo>
                  <a:cubicBezTo>
                    <a:pt x="519" y="12523"/>
                    <a:pt x="2070" y="13410"/>
                    <a:pt x="3151" y="13410"/>
                  </a:cubicBezTo>
                  <a:cubicBezTo>
                    <a:pt x="3272" y="13410"/>
                    <a:pt x="3388" y="13399"/>
                    <a:pt x="3496" y="13374"/>
                  </a:cubicBezTo>
                  <a:cubicBezTo>
                    <a:pt x="4104" y="13222"/>
                    <a:pt x="4620" y="12797"/>
                    <a:pt x="4894" y="12250"/>
                  </a:cubicBezTo>
                  <a:cubicBezTo>
                    <a:pt x="5137" y="11672"/>
                    <a:pt x="5350" y="11095"/>
                    <a:pt x="5441" y="10487"/>
                  </a:cubicBezTo>
                  <a:cubicBezTo>
                    <a:pt x="5897" y="8633"/>
                    <a:pt x="6474" y="6778"/>
                    <a:pt x="6414" y="4863"/>
                  </a:cubicBezTo>
                  <a:cubicBezTo>
                    <a:pt x="6383" y="2979"/>
                    <a:pt x="6110" y="1246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55"/>
            <p:cNvSpPr/>
            <p:nvPr/>
          </p:nvSpPr>
          <p:spPr>
            <a:xfrm rot="-170573">
              <a:off x="6356483" y="2059846"/>
              <a:ext cx="293175" cy="832719"/>
            </a:xfrm>
            <a:custGeom>
              <a:avLst/>
              <a:gdLst/>
              <a:ahLst/>
              <a:cxnLst/>
              <a:rect l="l" t="t" r="r" b="b"/>
              <a:pathLst>
                <a:path w="8694" h="24694" extrusionOk="0">
                  <a:moveTo>
                    <a:pt x="2158" y="0"/>
                  </a:moveTo>
                  <a:lnTo>
                    <a:pt x="2128" y="30"/>
                  </a:lnTo>
                  <a:cubicBezTo>
                    <a:pt x="1247" y="669"/>
                    <a:pt x="1095" y="1854"/>
                    <a:pt x="1003" y="3009"/>
                  </a:cubicBezTo>
                  <a:cubicBezTo>
                    <a:pt x="335" y="10274"/>
                    <a:pt x="0" y="17781"/>
                    <a:pt x="2554" y="24620"/>
                  </a:cubicBezTo>
                  <a:cubicBezTo>
                    <a:pt x="2766" y="24670"/>
                    <a:pt x="2981" y="24694"/>
                    <a:pt x="3196" y="24694"/>
                  </a:cubicBezTo>
                  <a:cubicBezTo>
                    <a:pt x="4420" y="24694"/>
                    <a:pt x="5629" y="23927"/>
                    <a:pt x="6353" y="22918"/>
                  </a:cubicBezTo>
                  <a:cubicBezTo>
                    <a:pt x="7204" y="21702"/>
                    <a:pt x="7569" y="20213"/>
                    <a:pt x="7751" y="18724"/>
                  </a:cubicBezTo>
                  <a:cubicBezTo>
                    <a:pt x="8693" y="12037"/>
                    <a:pt x="6991" y="4681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5855923" y="1582072"/>
              <a:ext cx="118265" cy="100257"/>
            </a:xfrm>
            <a:custGeom>
              <a:avLst/>
              <a:gdLst/>
              <a:ahLst/>
              <a:cxnLst/>
              <a:rect l="l" t="t" r="r" b="b"/>
              <a:pathLst>
                <a:path w="3507" h="2973" extrusionOk="0">
                  <a:moveTo>
                    <a:pt x="1887" y="0"/>
                  </a:moveTo>
                  <a:cubicBezTo>
                    <a:pt x="1450" y="0"/>
                    <a:pt x="1009" y="193"/>
                    <a:pt x="710" y="612"/>
                  </a:cubicBezTo>
                  <a:cubicBezTo>
                    <a:pt x="1" y="1633"/>
                    <a:pt x="722" y="2973"/>
                    <a:pt x="1885" y="2973"/>
                  </a:cubicBezTo>
                  <a:cubicBezTo>
                    <a:pt x="1967" y="2973"/>
                    <a:pt x="2052" y="2966"/>
                    <a:pt x="2139" y="2952"/>
                  </a:cubicBezTo>
                  <a:cubicBezTo>
                    <a:pt x="2960" y="2830"/>
                    <a:pt x="3507" y="2040"/>
                    <a:pt x="3355" y="1250"/>
                  </a:cubicBezTo>
                  <a:cubicBezTo>
                    <a:pt x="3226" y="457"/>
                    <a:pt x="2560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882631" y="1594616"/>
              <a:ext cx="57733" cy="49370"/>
            </a:xfrm>
            <a:custGeom>
              <a:avLst/>
              <a:gdLst/>
              <a:ahLst/>
              <a:cxnLst/>
              <a:rect l="l" t="t" r="r" b="b"/>
              <a:pathLst>
                <a:path w="1712" h="1464" extrusionOk="0">
                  <a:moveTo>
                    <a:pt x="921" y="0"/>
                  </a:moveTo>
                  <a:cubicBezTo>
                    <a:pt x="705" y="0"/>
                    <a:pt x="489" y="95"/>
                    <a:pt x="344" y="300"/>
                  </a:cubicBezTo>
                  <a:cubicBezTo>
                    <a:pt x="0" y="787"/>
                    <a:pt x="358" y="1463"/>
                    <a:pt x="935" y="1463"/>
                  </a:cubicBezTo>
                  <a:cubicBezTo>
                    <a:pt x="970" y="1463"/>
                    <a:pt x="1006" y="1461"/>
                    <a:pt x="1043" y="1455"/>
                  </a:cubicBezTo>
                  <a:cubicBezTo>
                    <a:pt x="1438" y="1364"/>
                    <a:pt x="1712" y="999"/>
                    <a:pt x="1651" y="604"/>
                  </a:cubicBezTo>
                  <a:cubicBezTo>
                    <a:pt x="1578" y="219"/>
                    <a:pt x="1250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6031546" y="1750277"/>
              <a:ext cx="90241" cy="92298"/>
            </a:xfrm>
            <a:custGeom>
              <a:avLst/>
              <a:gdLst/>
              <a:ahLst/>
              <a:cxnLst/>
              <a:rect l="l" t="t" r="r" b="b"/>
              <a:pathLst>
                <a:path w="2676" h="2737" fill="none" extrusionOk="0">
                  <a:moveTo>
                    <a:pt x="2372" y="1"/>
                  </a:moveTo>
                  <a:cubicBezTo>
                    <a:pt x="2524" y="456"/>
                    <a:pt x="2615" y="943"/>
                    <a:pt x="2615" y="1429"/>
                  </a:cubicBezTo>
                  <a:cubicBezTo>
                    <a:pt x="2676" y="1733"/>
                    <a:pt x="2584" y="2037"/>
                    <a:pt x="2433" y="2280"/>
                  </a:cubicBezTo>
                  <a:cubicBezTo>
                    <a:pt x="2098" y="2736"/>
                    <a:pt x="1399" y="2706"/>
                    <a:pt x="943" y="2371"/>
                  </a:cubicBezTo>
                  <a:cubicBezTo>
                    <a:pt x="518" y="2007"/>
                    <a:pt x="214" y="1551"/>
                    <a:pt x="1" y="100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894197" y="1845609"/>
              <a:ext cx="99481" cy="144568"/>
            </a:xfrm>
            <a:custGeom>
              <a:avLst/>
              <a:gdLst/>
              <a:ahLst/>
              <a:cxnLst/>
              <a:rect l="l" t="t" r="r" b="b"/>
              <a:pathLst>
                <a:path w="2950" h="4287" fill="none" extrusionOk="0">
                  <a:moveTo>
                    <a:pt x="2280" y="0"/>
                  </a:moveTo>
                  <a:cubicBezTo>
                    <a:pt x="2797" y="973"/>
                    <a:pt x="2949" y="2098"/>
                    <a:pt x="2706" y="3161"/>
                  </a:cubicBezTo>
                  <a:cubicBezTo>
                    <a:pt x="2676" y="3435"/>
                    <a:pt x="2524" y="3739"/>
                    <a:pt x="2341" y="3952"/>
                  </a:cubicBezTo>
                  <a:cubicBezTo>
                    <a:pt x="2129" y="4195"/>
                    <a:pt x="1825" y="4286"/>
                    <a:pt x="1521" y="4165"/>
                  </a:cubicBezTo>
                  <a:cubicBezTo>
                    <a:pt x="1369" y="4073"/>
                    <a:pt x="1217" y="3952"/>
                    <a:pt x="1125" y="3800"/>
                  </a:cubicBezTo>
                  <a:cubicBezTo>
                    <a:pt x="670" y="3161"/>
                    <a:pt x="305" y="2462"/>
                    <a:pt x="1" y="1733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6072551" y="1949135"/>
              <a:ext cx="103562" cy="143523"/>
            </a:xfrm>
            <a:custGeom>
              <a:avLst/>
              <a:gdLst/>
              <a:ahLst/>
              <a:cxnLst/>
              <a:rect l="l" t="t" r="r" b="b"/>
              <a:pathLst>
                <a:path w="3071" h="4256" fill="none" extrusionOk="0">
                  <a:moveTo>
                    <a:pt x="2493" y="0"/>
                  </a:moveTo>
                  <a:cubicBezTo>
                    <a:pt x="2888" y="912"/>
                    <a:pt x="3071" y="1915"/>
                    <a:pt x="3071" y="2918"/>
                  </a:cubicBezTo>
                  <a:cubicBezTo>
                    <a:pt x="3071" y="3192"/>
                    <a:pt x="3040" y="3435"/>
                    <a:pt x="2949" y="3678"/>
                  </a:cubicBezTo>
                  <a:cubicBezTo>
                    <a:pt x="2858" y="3921"/>
                    <a:pt x="2645" y="4104"/>
                    <a:pt x="2402" y="4164"/>
                  </a:cubicBezTo>
                  <a:cubicBezTo>
                    <a:pt x="2007" y="4256"/>
                    <a:pt x="1642" y="3921"/>
                    <a:pt x="1399" y="3587"/>
                  </a:cubicBezTo>
                  <a:cubicBezTo>
                    <a:pt x="791" y="2827"/>
                    <a:pt x="335" y="1976"/>
                    <a:pt x="1" y="106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997723" y="2166439"/>
              <a:ext cx="90241" cy="136340"/>
            </a:xfrm>
            <a:custGeom>
              <a:avLst/>
              <a:gdLst/>
              <a:ahLst/>
              <a:cxnLst/>
              <a:rect l="l" t="t" r="r" b="b"/>
              <a:pathLst>
                <a:path w="2676" h="4043" fill="none" extrusionOk="0">
                  <a:moveTo>
                    <a:pt x="2341" y="0"/>
                  </a:moveTo>
                  <a:cubicBezTo>
                    <a:pt x="2584" y="638"/>
                    <a:pt x="2676" y="1368"/>
                    <a:pt x="2554" y="2067"/>
                  </a:cubicBezTo>
                  <a:cubicBezTo>
                    <a:pt x="2524" y="2645"/>
                    <a:pt x="2311" y="3222"/>
                    <a:pt x="1977" y="3708"/>
                  </a:cubicBezTo>
                  <a:cubicBezTo>
                    <a:pt x="1825" y="3891"/>
                    <a:pt x="1612" y="4012"/>
                    <a:pt x="1399" y="4043"/>
                  </a:cubicBezTo>
                  <a:cubicBezTo>
                    <a:pt x="1095" y="4043"/>
                    <a:pt x="791" y="3891"/>
                    <a:pt x="609" y="3648"/>
                  </a:cubicBezTo>
                  <a:cubicBezTo>
                    <a:pt x="396" y="3374"/>
                    <a:pt x="214" y="3131"/>
                    <a:pt x="1" y="29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917769" y="2061868"/>
              <a:ext cx="68726" cy="90241"/>
            </a:xfrm>
            <a:custGeom>
              <a:avLst/>
              <a:gdLst/>
              <a:ahLst/>
              <a:cxnLst/>
              <a:rect l="l" t="t" r="r" b="b"/>
              <a:pathLst>
                <a:path w="2038" h="2676" fill="none" extrusionOk="0">
                  <a:moveTo>
                    <a:pt x="1885" y="1"/>
                  </a:moveTo>
                  <a:cubicBezTo>
                    <a:pt x="2037" y="548"/>
                    <a:pt x="2037" y="1125"/>
                    <a:pt x="1946" y="1673"/>
                  </a:cubicBezTo>
                  <a:cubicBezTo>
                    <a:pt x="1916" y="1946"/>
                    <a:pt x="1794" y="2159"/>
                    <a:pt x="1642" y="2372"/>
                  </a:cubicBezTo>
                  <a:cubicBezTo>
                    <a:pt x="1490" y="2584"/>
                    <a:pt x="1217" y="2676"/>
                    <a:pt x="974" y="2615"/>
                  </a:cubicBezTo>
                  <a:cubicBezTo>
                    <a:pt x="791" y="2524"/>
                    <a:pt x="609" y="2372"/>
                    <a:pt x="487" y="2189"/>
                  </a:cubicBezTo>
                  <a:cubicBezTo>
                    <a:pt x="335" y="1977"/>
                    <a:pt x="153" y="1764"/>
                    <a:pt x="1" y="155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730209" y="1956318"/>
              <a:ext cx="89196" cy="94322"/>
            </a:xfrm>
            <a:custGeom>
              <a:avLst/>
              <a:gdLst/>
              <a:ahLst/>
              <a:cxnLst/>
              <a:rect l="l" t="t" r="r" b="b"/>
              <a:pathLst>
                <a:path w="2645" h="2797" fill="none" extrusionOk="0">
                  <a:moveTo>
                    <a:pt x="2371" y="0"/>
                  </a:moveTo>
                  <a:cubicBezTo>
                    <a:pt x="2645" y="760"/>
                    <a:pt x="2554" y="1611"/>
                    <a:pt x="2128" y="2341"/>
                  </a:cubicBezTo>
                  <a:cubicBezTo>
                    <a:pt x="2037" y="2523"/>
                    <a:pt x="1885" y="2675"/>
                    <a:pt x="1672" y="2766"/>
                  </a:cubicBezTo>
                  <a:cubicBezTo>
                    <a:pt x="1368" y="2796"/>
                    <a:pt x="1064" y="2675"/>
                    <a:pt x="882" y="2432"/>
                  </a:cubicBezTo>
                  <a:cubicBezTo>
                    <a:pt x="517" y="2097"/>
                    <a:pt x="213" y="1672"/>
                    <a:pt x="1" y="118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742518" y="2151062"/>
              <a:ext cx="104573" cy="75876"/>
            </a:xfrm>
            <a:custGeom>
              <a:avLst/>
              <a:gdLst/>
              <a:ahLst/>
              <a:cxnLst/>
              <a:rect l="l" t="t" r="r" b="b"/>
              <a:pathLst>
                <a:path w="3101" h="2250" fill="none" extrusionOk="0">
                  <a:moveTo>
                    <a:pt x="3101" y="0"/>
                  </a:moveTo>
                  <a:cubicBezTo>
                    <a:pt x="3070" y="639"/>
                    <a:pt x="3009" y="1338"/>
                    <a:pt x="2553" y="1763"/>
                  </a:cubicBezTo>
                  <a:cubicBezTo>
                    <a:pt x="2067" y="2219"/>
                    <a:pt x="1338" y="2249"/>
                    <a:pt x="851" y="1854"/>
                  </a:cubicBezTo>
                  <a:cubicBezTo>
                    <a:pt x="517" y="1581"/>
                    <a:pt x="335" y="1155"/>
                    <a:pt x="0" y="912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5826552" y="2285343"/>
              <a:ext cx="96379" cy="75876"/>
            </a:xfrm>
            <a:custGeom>
              <a:avLst/>
              <a:gdLst/>
              <a:ahLst/>
              <a:cxnLst/>
              <a:rect l="l" t="t" r="r" b="b"/>
              <a:pathLst>
                <a:path w="2858" h="2250" fill="none" extrusionOk="0">
                  <a:moveTo>
                    <a:pt x="2828" y="0"/>
                  </a:moveTo>
                  <a:cubicBezTo>
                    <a:pt x="2858" y="517"/>
                    <a:pt x="2767" y="1033"/>
                    <a:pt x="2554" y="1520"/>
                  </a:cubicBezTo>
                  <a:cubicBezTo>
                    <a:pt x="2341" y="2006"/>
                    <a:pt x="1794" y="2249"/>
                    <a:pt x="1277" y="2128"/>
                  </a:cubicBezTo>
                  <a:cubicBezTo>
                    <a:pt x="943" y="1945"/>
                    <a:pt x="700" y="1672"/>
                    <a:pt x="548" y="1307"/>
                  </a:cubicBezTo>
                  <a:lnTo>
                    <a:pt x="1" y="395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6315122" y="2336567"/>
              <a:ext cx="187632" cy="177380"/>
            </a:xfrm>
            <a:custGeom>
              <a:avLst/>
              <a:gdLst/>
              <a:ahLst/>
              <a:cxnLst/>
              <a:rect l="l" t="t" r="r" b="b"/>
              <a:pathLst>
                <a:path w="5564" h="5260" fill="none" extrusionOk="0">
                  <a:moveTo>
                    <a:pt x="5077" y="1"/>
                  </a:moveTo>
                  <a:cubicBezTo>
                    <a:pt x="5442" y="1065"/>
                    <a:pt x="5563" y="2189"/>
                    <a:pt x="5472" y="3314"/>
                  </a:cubicBezTo>
                  <a:cubicBezTo>
                    <a:pt x="5411" y="3679"/>
                    <a:pt x="5290" y="4165"/>
                    <a:pt x="4894" y="4226"/>
                  </a:cubicBezTo>
                  <a:cubicBezTo>
                    <a:pt x="4499" y="4287"/>
                    <a:pt x="4226" y="3831"/>
                    <a:pt x="4074" y="3466"/>
                  </a:cubicBezTo>
                  <a:cubicBezTo>
                    <a:pt x="3800" y="2828"/>
                    <a:pt x="3557" y="2189"/>
                    <a:pt x="3314" y="1551"/>
                  </a:cubicBezTo>
                  <a:cubicBezTo>
                    <a:pt x="3375" y="2767"/>
                    <a:pt x="3831" y="4682"/>
                    <a:pt x="2676" y="5077"/>
                  </a:cubicBezTo>
                  <a:cubicBezTo>
                    <a:pt x="2159" y="5259"/>
                    <a:pt x="1855" y="2888"/>
                    <a:pt x="1672" y="1764"/>
                  </a:cubicBezTo>
                  <a:lnTo>
                    <a:pt x="1429" y="3679"/>
                  </a:lnTo>
                  <a:cubicBezTo>
                    <a:pt x="1369" y="4135"/>
                    <a:pt x="1186" y="4682"/>
                    <a:pt x="761" y="4682"/>
                  </a:cubicBezTo>
                  <a:cubicBezTo>
                    <a:pt x="1" y="4682"/>
                    <a:pt x="396" y="2584"/>
                    <a:pt x="396" y="1217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335624" y="2560042"/>
              <a:ext cx="185575" cy="140454"/>
            </a:xfrm>
            <a:custGeom>
              <a:avLst/>
              <a:gdLst/>
              <a:ahLst/>
              <a:cxnLst/>
              <a:rect l="l" t="t" r="r" b="b"/>
              <a:pathLst>
                <a:path w="5503" h="4165" fill="none" extrusionOk="0">
                  <a:moveTo>
                    <a:pt x="5350" y="0"/>
                  </a:moveTo>
                  <a:cubicBezTo>
                    <a:pt x="5502" y="1034"/>
                    <a:pt x="5472" y="2067"/>
                    <a:pt x="5290" y="3070"/>
                  </a:cubicBezTo>
                  <a:cubicBezTo>
                    <a:pt x="5229" y="3283"/>
                    <a:pt x="5138" y="3526"/>
                    <a:pt x="4955" y="3587"/>
                  </a:cubicBezTo>
                  <a:cubicBezTo>
                    <a:pt x="4742" y="3617"/>
                    <a:pt x="4560" y="3404"/>
                    <a:pt x="4469" y="3222"/>
                  </a:cubicBezTo>
                  <a:cubicBezTo>
                    <a:pt x="4134" y="2523"/>
                    <a:pt x="3952" y="1763"/>
                    <a:pt x="3922" y="1003"/>
                  </a:cubicBezTo>
                  <a:cubicBezTo>
                    <a:pt x="3982" y="1793"/>
                    <a:pt x="3891" y="2584"/>
                    <a:pt x="3648" y="3344"/>
                  </a:cubicBezTo>
                  <a:cubicBezTo>
                    <a:pt x="3557" y="3617"/>
                    <a:pt x="3314" y="3921"/>
                    <a:pt x="3071" y="3800"/>
                  </a:cubicBezTo>
                  <a:cubicBezTo>
                    <a:pt x="2949" y="3739"/>
                    <a:pt x="2858" y="3648"/>
                    <a:pt x="2797" y="3526"/>
                  </a:cubicBezTo>
                  <a:cubicBezTo>
                    <a:pt x="2402" y="2857"/>
                    <a:pt x="2189" y="2067"/>
                    <a:pt x="2189" y="1246"/>
                  </a:cubicBezTo>
                  <a:cubicBezTo>
                    <a:pt x="2220" y="2097"/>
                    <a:pt x="2098" y="2948"/>
                    <a:pt x="1794" y="3769"/>
                  </a:cubicBezTo>
                  <a:cubicBezTo>
                    <a:pt x="1733" y="3921"/>
                    <a:pt x="1642" y="4103"/>
                    <a:pt x="1490" y="4134"/>
                  </a:cubicBezTo>
                  <a:cubicBezTo>
                    <a:pt x="1368" y="4164"/>
                    <a:pt x="1247" y="4164"/>
                    <a:pt x="1156" y="4103"/>
                  </a:cubicBezTo>
                  <a:cubicBezTo>
                    <a:pt x="730" y="3891"/>
                    <a:pt x="578" y="3374"/>
                    <a:pt x="487" y="2918"/>
                  </a:cubicBezTo>
                  <a:cubicBezTo>
                    <a:pt x="305" y="2219"/>
                    <a:pt x="153" y="1550"/>
                    <a:pt x="1" y="882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6372516" y="2739409"/>
              <a:ext cx="112802" cy="84070"/>
            </a:xfrm>
            <a:custGeom>
              <a:avLst/>
              <a:gdLst/>
              <a:ahLst/>
              <a:cxnLst/>
              <a:rect l="l" t="t" r="r" b="b"/>
              <a:pathLst>
                <a:path w="3345" h="2493" fill="none" extrusionOk="0">
                  <a:moveTo>
                    <a:pt x="3253" y="0"/>
                  </a:moveTo>
                  <a:cubicBezTo>
                    <a:pt x="3344" y="547"/>
                    <a:pt x="3284" y="1155"/>
                    <a:pt x="3040" y="1672"/>
                  </a:cubicBezTo>
                  <a:cubicBezTo>
                    <a:pt x="2949" y="1915"/>
                    <a:pt x="2767" y="2158"/>
                    <a:pt x="2524" y="2128"/>
                  </a:cubicBezTo>
                  <a:cubicBezTo>
                    <a:pt x="2281" y="2098"/>
                    <a:pt x="2220" y="1946"/>
                    <a:pt x="2129" y="1763"/>
                  </a:cubicBezTo>
                  <a:cubicBezTo>
                    <a:pt x="1946" y="1429"/>
                    <a:pt x="1855" y="1095"/>
                    <a:pt x="1794" y="730"/>
                  </a:cubicBezTo>
                  <a:cubicBezTo>
                    <a:pt x="1855" y="1247"/>
                    <a:pt x="1733" y="1733"/>
                    <a:pt x="1460" y="2158"/>
                  </a:cubicBezTo>
                  <a:cubicBezTo>
                    <a:pt x="1399" y="2250"/>
                    <a:pt x="1308" y="2341"/>
                    <a:pt x="1186" y="2402"/>
                  </a:cubicBezTo>
                  <a:cubicBezTo>
                    <a:pt x="943" y="2493"/>
                    <a:pt x="670" y="2219"/>
                    <a:pt x="548" y="1976"/>
                  </a:cubicBezTo>
                  <a:cubicBezTo>
                    <a:pt x="305" y="1550"/>
                    <a:pt x="122" y="1095"/>
                    <a:pt x="1" y="639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173634" y="2524937"/>
              <a:ext cx="4060122" cy="936103"/>
            </a:xfrm>
            <a:custGeom>
              <a:avLst/>
              <a:gdLst/>
              <a:ahLst/>
              <a:cxnLst/>
              <a:rect l="l" t="t" r="r" b="b"/>
              <a:pathLst>
                <a:path w="120398" h="27759" extrusionOk="0">
                  <a:moveTo>
                    <a:pt x="1145" y="0"/>
                  </a:moveTo>
                  <a:cubicBezTo>
                    <a:pt x="1068" y="0"/>
                    <a:pt x="991" y="12"/>
                    <a:pt x="913" y="38"/>
                  </a:cubicBezTo>
                  <a:cubicBezTo>
                    <a:pt x="1" y="281"/>
                    <a:pt x="457" y="1740"/>
                    <a:pt x="1095" y="2439"/>
                  </a:cubicBezTo>
                  <a:cubicBezTo>
                    <a:pt x="7052" y="8974"/>
                    <a:pt x="15837" y="11710"/>
                    <a:pt x="24165" y="14172"/>
                  </a:cubicBezTo>
                  <a:cubicBezTo>
                    <a:pt x="16597" y="17759"/>
                    <a:pt x="8086" y="19126"/>
                    <a:pt x="609" y="22227"/>
                  </a:cubicBezTo>
                  <a:cubicBezTo>
                    <a:pt x="853" y="22893"/>
                    <a:pt x="1276" y="23138"/>
                    <a:pt x="1842" y="23138"/>
                  </a:cubicBezTo>
                  <a:cubicBezTo>
                    <a:pt x="2051" y="23138"/>
                    <a:pt x="2278" y="23105"/>
                    <a:pt x="2523" y="23047"/>
                  </a:cubicBezTo>
                  <a:cubicBezTo>
                    <a:pt x="7843" y="21801"/>
                    <a:pt x="9059" y="21345"/>
                    <a:pt x="13496" y="20677"/>
                  </a:cubicBezTo>
                  <a:cubicBezTo>
                    <a:pt x="24196" y="18974"/>
                    <a:pt x="34743" y="16695"/>
                    <a:pt x="45564" y="16634"/>
                  </a:cubicBezTo>
                  <a:cubicBezTo>
                    <a:pt x="46503" y="16628"/>
                    <a:pt x="47442" y="16625"/>
                    <a:pt x="48382" y="16625"/>
                  </a:cubicBezTo>
                  <a:cubicBezTo>
                    <a:pt x="72822" y="16625"/>
                    <a:pt x="97597" y="18627"/>
                    <a:pt x="120398" y="27759"/>
                  </a:cubicBezTo>
                  <a:cubicBezTo>
                    <a:pt x="119577" y="23047"/>
                    <a:pt x="119121" y="18275"/>
                    <a:pt x="119517" y="13959"/>
                  </a:cubicBezTo>
                  <a:lnTo>
                    <a:pt x="119517" y="13959"/>
                  </a:lnTo>
                  <a:cubicBezTo>
                    <a:pt x="117950" y="14079"/>
                    <a:pt x="116384" y="14132"/>
                    <a:pt x="114818" y="14132"/>
                  </a:cubicBezTo>
                  <a:cubicBezTo>
                    <a:pt x="105624" y="14132"/>
                    <a:pt x="96434" y="12302"/>
                    <a:pt x="87267" y="11315"/>
                  </a:cubicBezTo>
                  <a:cubicBezTo>
                    <a:pt x="79982" y="10540"/>
                    <a:pt x="72672" y="10306"/>
                    <a:pt x="65352" y="10306"/>
                  </a:cubicBezTo>
                  <a:cubicBezTo>
                    <a:pt x="56302" y="10306"/>
                    <a:pt x="47235" y="10664"/>
                    <a:pt x="38178" y="10798"/>
                  </a:cubicBezTo>
                  <a:cubicBezTo>
                    <a:pt x="37019" y="10818"/>
                    <a:pt x="35859" y="10832"/>
                    <a:pt x="34700" y="10832"/>
                  </a:cubicBezTo>
                  <a:cubicBezTo>
                    <a:pt x="30625" y="10832"/>
                    <a:pt x="26553" y="10657"/>
                    <a:pt x="22554" y="9947"/>
                  </a:cubicBezTo>
                  <a:cubicBezTo>
                    <a:pt x="15077" y="8579"/>
                    <a:pt x="8056" y="5327"/>
                    <a:pt x="2159" y="524"/>
                  </a:cubicBezTo>
                  <a:cubicBezTo>
                    <a:pt x="1857" y="273"/>
                    <a:pt x="1513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7502415" y="2912638"/>
              <a:ext cx="494102" cy="213227"/>
            </a:xfrm>
            <a:custGeom>
              <a:avLst/>
              <a:gdLst/>
              <a:ahLst/>
              <a:cxnLst/>
              <a:rect l="l" t="t" r="r" b="b"/>
              <a:pathLst>
                <a:path w="14652" h="6323" extrusionOk="0">
                  <a:moveTo>
                    <a:pt x="5897" y="0"/>
                  </a:moveTo>
                  <a:cubicBezTo>
                    <a:pt x="4286" y="0"/>
                    <a:pt x="2645" y="152"/>
                    <a:pt x="1065" y="486"/>
                  </a:cubicBezTo>
                  <a:cubicBezTo>
                    <a:pt x="1067" y="473"/>
                    <a:pt x="1061" y="466"/>
                    <a:pt x="1048" y="466"/>
                  </a:cubicBezTo>
                  <a:cubicBezTo>
                    <a:pt x="917" y="466"/>
                    <a:pt x="59" y="1138"/>
                    <a:pt x="31" y="1885"/>
                  </a:cubicBezTo>
                  <a:cubicBezTo>
                    <a:pt x="1" y="2705"/>
                    <a:pt x="639" y="3435"/>
                    <a:pt x="1338" y="3860"/>
                  </a:cubicBezTo>
                  <a:cubicBezTo>
                    <a:pt x="2432" y="4529"/>
                    <a:pt x="3709" y="4772"/>
                    <a:pt x="4955" y="5015"/>
                  </a:cubicBezTo>
                  <a:lnTo>
                    <a:pt x="10274" y="6049"/>
                  </a:lnTo>
                  <a:cubicBezTo>
                    <a:pt x="10967" y="6191"/>
                    <a:pt x="11670" y="6323"/>
                    <a:pt x="12366" y="6323"/>
                  </a:cubicBezTo>
                  <a:cubicBezTo>
                    <a:pt x="12860" y="6323"/>
                    <a:pt x="13351" y="6256"/>
                    <a:pt x="13831" y="6079"/>
                  </a:cubicBezTo>
                  <a:cubicBezTo>
                    <a:pt x="14226" y="5927"/>
                    <a:pt x="14651" y="5502"/>
                    <a:pt x="14439" y="5137"/>
                  </a:cubicBezTo>
                  <a:cubicBezTo>
                    <a:pt x="14347" y="4985"/>
                    <a:pt x="14195" y="4894"/>
                    <a:pt x="14043" y="4833"/>
                  </a:cubicBezTo>
                  <a:cubicBezTo>
                    <a:pt x="13466" y="4559"/>
                    <a:pt x="12888" y="4195"/>
                    <a:pt x="12372" y="3769"/>
                  </a:cubicBezTo>
                  <a:cubicBezTo>
                    <a:pt x="11642" y="3131"/>
                    <a:pt x="11095" y="2280"/>
                    <a:pt x="10366" y="1641"/>
                  </a:cubicBezTo>
                  <a:cubicBezTo>
                    <a:pt x="9180" y="578"/>
                    <a:pt x="7508" y="91"/>
                    <a:pt x="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7132388" y="2904309"/>
              <a:ext cx="299355" cy="143456"/>
            </a:xfrm>
            <a:custGeom>
              <a:avLst/>
              <a:gdLst/>
              <a:ahLst/>
              <a:cxnLst/>
              <a:rect l="l" t="t" r="r" b="b"/>
              <a:pathLst>
                <a:path w="8877" h="4254" extrusionOk="0">
                  <a:moveTo>
                    <a:pt x="5249" y="0"/>
                  </a:moveTo>
                  <a:cubicBezTo>
                    <a:pt x="3606" y="0"/>
                    <a:pt x="1981" y="426"/>
                    <a:pt x="548" y="1220"/>
                  </a:cubicBezTo>
                  <a:cubicBezTo>
                    <a:pt x="691" y="1065"/>
                    <a:pt x="703" y="999"/>
                    <a:pt x="650" y="999"/>
                  </a:cubicBezTo>
                  <a:cubicBezTo>
                    <a:pt x="558" y="999"/>
                    <a:pt x="269" y="1203"/>
                    <a:pt x="153" y="1493"/>
                  </a:cubicBezTo>
                  <a:cubicBezTo>
                    <a:pt x="1" y="1949"/>
                    <a:pt x="122" y="2436"/>
                    <a:pt x="457" y="2800"/>
                  </a:cubicBezTo>
                  <a:cubicBezTo>
                    <a:pt x="791" y="3135"/>
                    <a:pt x="1217" y="3378"/>
                    <a:pt x="1673" y="3530"/>
                  </a:cubicBezTo>
                  <a:cubicBezTo>
                    <a:pt x="3022" y="4009"/>
                    <a:pt x="4435" y="4254"/>
                    <a:pt x="5853" y="4254"/>
                  </a:cubicBezTo>
                  <a:cubicBezTo>
                    <a:pt x="6415" y="4254"/>
                    <a:pt x="6978" y="4215"/>
                    <a:pt x="7539" y="4138"/>
                  </a:cubicBezTo>
                  <a:cubicBezTo>
                    <a:pt x="8116" y="4077"/>
                    <a:pt x="8876" y="3773"/>
                    <a:pt x="8816" y="3196"/>
                  </a:cubicBezTo>
                  <a:cubicBezTo>
                    <a:pt x="8816" y="2861"/>
                    <a:pt x="8512" y="2588"/>
                    <a:pt x="8481" y="2253"/>
                  </a:cubicBezTo>
                  <a:cubicBezTo>
                    <a:pt x="8512" y="1980"/>
                    <a:pt x="8572" y="1706"/>
                    <a:pt x="8633" y="1433"/>
                  </a:cubicBezTo>
                  <a:cubicBezTo>
                    <a:pt x="8664" y="733"/>
                    <a:pt x="7843" y="308"/>
                    <a:pt x="7113" y="186"/>
                  </a:cubicBezTo>
                  <a:cubicBezTo>
                    <a:pt x="6496" y="61"/>
                    <a:pt x="5871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5"/>
            <p:cNvSpPr/>
            <p:nvPr/>
          </p:nvSpPr>
          <p:spPr>
            <a:xfrm>
              <a:off x="6725469" y="2882289"/>
              <a:ext cx="321881" cy="79686"/>
            </a:xfrm>
            <a:custGeom>
              <a:avLst/>
              <a:gdLst/>
              <a:ahLst/>
              <a:cxnLst/>
              <a:rect l="l" t="t" r="r" b="b"/>
              <a:pathLst>
                <a:path w="9545" h="2363" extrusionOk="0">
                  <a:moveTo>
                    <a:pt x="2043" y="0"/>
                  </a:moveTo>
                  <a:cubicBezTo>
                    <a:pt x="1362" y="0"/>
                    <a:pt x="682" y="98"/>
                    <a:pt x="1" y="292"/>
                  </a:cubicBezTo>
                  <a:cubicBezTo>
                    <a:pt x="274" y="1174"/>
                    <a:pt x="1156" y="1721"/>
                    <a:pt x="2037" y="2025"/>
                  </a:cubicBezTo>
                  <a:cubicBezTo>
                    <a:pt x="2767" y="2251"/>
                    <a:pt x="3516" y="2362"/>
                    <a:pt x="4259" y="2362"/>
                  </a:cubicBezTo>
                  <a:cubicBezTo>
                    <a:pt x="6207" y="2362"/>
                    <a:pt x="8115" y="1601"/>
                    <a:pt x="9545" y="171"/>
                  </a:cubicBezTo>
                  <a:cubicBezTo>
                    <a:pt x="7083" y="110"/>
                    <a:pt x="4834" y="79"/>
                    <a:pt x="2554" y="19"/>
                  </a:cubicBezTo>
                  <a:cubicBezTo>
                    <a:pt x="2384" y="7"/>
                    <a:pt x="2214" y="0"/>
                    <a:pt x="2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5"/>
            <p:cNvSpPr/>
            <p:nvPr/>
          </p:nvSpPr>
          <p:spPr>
            <a:xfrm>
              <a:off x="6490767" y="2983556"/>
              <a:ext cx="582219" cy="104371"/>
            </a:xfrm>
            <a:custGeom>
              <a:avLst/>
              <a:gdLst/>
              <a:ahLst/>
              <a:cxnLst/>
              <a:rect l="l" t="t" r="r" b="b"/>
              <a:pathLst>
                <a:path w="17265" h="3095" extrusionOk="0">
                  <a:moveTo>
                    <a:pt x="9245" y="0"/>
                  </a:moveTo>
                  <a:cubicBezTo>
                    <a:pt x="8125" y="0"/>
                    <a:pt x="7000" y="72"/>
                    <a:pt x="5897" y="177"/>
                  </a:cubicBezTo>
                  <a:cubicBezTo>
                    <a:pt x="4711" y="207"/>
                    <a:pt x="3587" y="450"/>
                    <a:pt x="2493" y="846"/>
                  </a:cubicBezTo>
                  <a:cubicBezTo>
                    <a:pt x="1398" y="1241"/>
                    <a:pt x="486" y="2061"/>
                    <a:pt x="0" y="3095"/>
                  </a:cubicBezTo>
                  <a:cubicBezTo>
                    <a:pt x="5319" y="2912"/>
                    <a:pt x="10122" y="2852"/>
                    <a:pt x="14955" y="2760"/>
                  </a:cubicBezTo>
                  <a:cubicBezTo>
                    <a:pt x="15715" y="2760"/>
                    <a:pt x="16505" y="2700"/>
                    <a:pt x="17265" y="2548"/>
                  </a:cubicBezTo>
                  <a:cubicBezTo>
                    <a:pt x="17265" y="2031"/>
                    <a:pt x="16748" y="1666"/>
                    <a:pt x="16292" y="1453"/>
                  </a:cubicBezTo>
                  <a:cubicBezTo>
                    <a:pt x="14141" y="347"/>
                    <a:pt x="1170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6155574" y="2887010"/>
              <a:ext cx="459233" cy="112768"/>
            </a:xfrm>
            <a:custGeom>
              <a:avLst/>
              <a:gdLst/>
              <a:ahLst/>
              <a:cxnLst/>
              <a:rect l="l" t="t" r="r" b="b"/>
              <a:pathLst>
                <a:path w="13618" h="3344" extrusionOk="0">
                  <a:moveTo>
                    <a:pt x="13618" y="0"/>
                  </a:moveTo>
                  <a:cubicBezTo>
                    <a:pt x="9454" y="243"/>
                    <a:pt x="5654" y="274"/>
                    <a:pt x="1824" y="395"/>
                  </a:cubicBezTo>
                  <a:cubicBezTo>
                    <a:pt x="1759" y="390"/>
                    <a:pt x="1692" y="388"/>
                    <a:pt x="1625" y="388"/>
                  </a:cubicBezTo>
                  <a:cubicBezTo>
                    <a:pt x="1288" y="388"/>
                    <a:pt x="938" y="451"/>
                    <a:pt x="609" y="578"/>
                  </a:cubicBezTo>
                  <a:cubicBezTo>
                    <a:pt x="244" y="760"/>
                    <a:pt x="1" y="1155"/>
                    <a:pt x="31" y="1581"/>
                  </a:cubicBezTo>
                  <a:cubicBezTo>
                    <a:pt x="122" y="1824"/>
                    <a:pt x="274" y="2067"/>
                    <a:pt x="487" y="2219"/>
                  </a:cubicBezTo>
                  <a:cubicBezTo>
                    <a:pt x="1528" y="3098"/>
                    <a:pt x="2921" y="3343"/>
                    <a:pt x="4318" y="3343"/>
                  </a:cubicBezTo>
                  <a:cubicBezTo>
                    <a:pt x="4757" y="3343"/>
                    <a:pt x="5195" y="3319"/>
                    <a:pt x="5624" y="3283"/>
                  </a:cubicBezTo>
                  <a:cubicBezTo>
                    <a:pt x="7205" y="3161"/>
                    <a:pt x="8785" y="2918"/>
                    <a:pt x="10335" y="2523"/>
                  </a:cubicBezTo>
                  <a:cubicBezTo>
                    <a:pt x="11065" y="2401"/>
                    <a:pt x="11764" y="2128"/>
                    <a:pt x="12402" y="1763"/>
                  </a:cubicBezTo>
                  <a:cubicBezTo>
                    <a:pt x="13040" y="1398"/>
                    <a:pt x="13496" y="760"/>
                    <a:pt x="13618" y="31"/>
                  </a:cubicBezTo>
                  <a:lnTo>
                    <a:pt x="1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5795798" y="3058924"/>
              <a:ext cx="456164" cy="137655"/>
            </a:xfrm>
            <a:custGeom>
              <a:avLst/>
              <a:gdLst/>
              <a:ahLst/>
              <a:cxnLst/>
              <a:rect l="l" t="t" r="r" b="b"/>
              <a:pathLst>
                <a:path w="13527" h="4082" extrusionOk="0">
                  <a:moveTo>
                    <a:pt x="9187" y="1"/>
                  </a:moveTo>
                  <a:cubicBezTo>
                    <a:pt x="6783" y="1"/>
                    <a:pt x="4348" y="697"/>
                    <a:pt x="2129" y="1680"/>
                  </a:cubicBezTo>
                  <a:cubicBezTo>
                    <a:pt x="1612" y="1863"/>
                    <a:pt x="1095" y="2167"/>
                    <a:pt x="670" y="2562"/>
                  </a:cubicBezTo>
                  <a:cubicBezTo>
                    <a:pt x="244" y="2927"/>
                    <a:pt x="1" y="3504"/>
                    <a:pt x="31" y="4082"/>
                  </a:cubicBezTo>
                  <a:cubicBezTo>
                    <a:pt x="4378" y="2592"/>
                    <a:pt x="9393" y="3352"/>
                    <a:pt x="13527" y="1316"/>
                  </a:cubicBezTo>
                  <a:cubicBezTo>
                    <a:pt x="13375" y="860"/>
                    <a:pt x="12858" y="617"/>
                    <a:pt x="12402" y="465"/>
                  </a:cubicBezTo>
                  <a:cubicBezTo>
                    <a:pt x="11352" y="143"/>
                    <a:pt x="10273" y="1"/>
                    <a:pt x="9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5613364" y="2804998"/>
              <a:ext cx="196636" cy="92400"/>
            </a:xfrm>
            <a:custGeom>
              <a:avLst/>
              <a:gdLst/>
              <a:ahLst/>
              <a:cxnLst/>
              <a:rect l="l" t="t" r="r" b="b"/>
              <a:pathLst>
                <a:path w="5831" h="2740" extrusionOk="0">
                  <a:moveTo>
                    <a:pt x="608" y="1"/>
                  </a:moveTo>
                  <a:cubicBezTo>
                    <a:pt x="669" y="61"/>
                    <a:pt x="244" y="31"/>
                    <a:pt x="0" y="274"/>
                  </a:cubicBezTo>
                  <a:cubicBezTo>
                    <a:pt x="1155" y="1703"/>
                    <a:pt x="2858" y="2584"/>
                    <a:pt x="4712" y="2736"/>
                  </a:cubicBezTo>
                  <a:cubicBezTo>
                    <a:pt x="4742" y="2738"/>
                    <a:pt x="4773" y="2739"/>
                    <a:pt x="4805" y="2739"/>
                  </a:cubicBezTo>
                  <a:cubicBezTo>
                    <a:pt x="5275" y="2739"/>
                    <a:pt x="5831" y="2527"/>
                    <a:pt x="5745" y="2128"/>
                  </a:cubicBezTo>
                  <a:cubicBezTo>
                    <a:pt x="5715" y="1824"/>
                    <a:pt x="5411" y="1703"/>
                    <a:pt x="5137" y="1612"/>
                  </a:cubicBezTo>
                  <a:cubicBezTo>
                    <a:pt x="3648" y="1034"/>
                    <a:pt x="2128" y="517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5"/>
            <p:cNvSpPr/>
            <p:nvPr/>
          </p:nvSpPr>
          <p:spPr>
            <a:xfrm>
              <a:off x="5540458" y="3156246"/>
              <a:ext cx="143658" cy="59824"/>
            </a:xfrm>
            <a:custGeom>
              <a:avLst/>
              <a:gdLst/>
              <a:ahLst/>
              <a:cxnLst/>
              <a:rect l="l" t="t" r="r" b="b"/>
              <a:pathLst>
                <a:path w="4260" h="1774" extrusionOk="0">
                  <a:moveTo>
                    <a:pt x="3669" y="1"/>
                  </a:moveTo>
                  <a:cubicBezTo>
                    <a:pt x="3612" y="1"/>
                    <a:pt x="3555" y="4"/>
                    <a:pt x="3500" y="10"/>
                  </a:cubicBezTo>
                  <a:cubicBezTo>
                    <a:pt x="2314" y="132"/>
                    <a:pt x="1159" y="588"/>
                    <a:pt x="217" y="1317"/>
                  </a:cubicBezTo>
                  <a:cubicBezTo>
                    <a:pt x="244" y="1264"/>
                    <a:pt x="247" y="1242"/>
                    <a:pt x="237" y="1242"/>
                  </a:cubicBezTo>
                  <a:cubicBezTo>
                    <a:pt x="203" y="1242"/>
                    <a:pt x="0" y="1535"/>
                    <a:pt x="95" y="1773"/>
                  </a:cubicBezTo>
                  <a:cubicBezTo>
                    <a:pt x="1342" y="1652"/>
                    <a:pt x="2558" y="1317"/>
                    <a:pt x="3713" y="831"/>
                  </a:cubicBezTo>
                  <a:cubicBezTo>
                    <a:pt x="3956" y="740"/>
                    <a:pt x="4260" y="497"/>
                    <a:pt x="4199" y="253"/>
                  </a:cubicBezTo>
                  <a:cubicBezTo>
                    <a:pt x="4126" y="59"/>
                    <a:pt x="3897" y="1"/>
                    <a:pt x="3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5"/>
            <p:cNvSpPr/>
            <p:nvPr/>
          </p:nvSpPr>
          <p:spPr>
            <a:xfrm>
              <a:off x="5368376" y="2691760"/>
              <a:ext cx="145580" cy="92804"/>
            </a:xfrm>
            <a:custGeom>
              <a:avLst/>
              <a:gdLst/>
              <a:ahLst/>
              <a:cxnLst/>
              <a:rect l="l" t="t" r="r" b="b"/>
              <a:pathLst>
                <a:path w="4317" h="2752" extrusionOk="0">
                  <a:moveTo>
                    <a:pt x="566" y="0"/>
                  </a:moveTo>
                  <a:cubicBezTo>
                    <a:pt x="476" y="0"/>
                    <a:pt x="381" y="19"/>
                    <a:pt x="305" y="76"/>
                  </a:cubicBezTo>
                  <a:cubicBezTo>
                    <a:pt x="62" y="258"/>
                    <a:pt x="1" y="593"/>
                    <a:pt x="122" y="866"/>
                  </a:cubicBezTo>
                  <a:cubicBezTo>
                    <a:pt x="274" y="1140"/>
                    <a:pt x="487" y="1352"/>
                    <a:pt x="730" y="1535"/>
                  </a:cubicBezTo>
                  <a:cubicBezTo>
                    <a:pt x="1186" y="1930"/>
                    <a:pt x="1703" y="2264"/>
                    <a:pt x="2250" y="2538"/>
                  </a:cubicBezTo>
                  <a:cubicBezTo>
                    <a:pt x="2541" y="2683"/>
                    <a:pt x="2857" y="2751"/>
                    <a:pt x="3177" y="2751"/>
                  </a:cubicBezTo>
                  <a:cubicBezTo>
                    <a:pt x="3458" y="2751"/>
                    <a:pt x="3742" y="2698"/>
                    <a:pt x="4013" y="2599"/>
                  </a:cubicBezTo>
                  <a:cubicBezTo>
                    <a:pt x="4135" y="2568"/>
                    <a:pt x="4226" y="2477"/>
                    <a:pt x="4287" y="2356"/>
                  </a:cubicBezTo>
                  <a:cubicBezTo>
                    <a:pt x="4317" y="2173"/>
                    <a:pt x="4135" y="2021"/>
                    <a:pt x="3983" y="1930"/>
                  </a:cubicBezTo>
                  <a:cubicBezTo>
                    <a:pt x="2980" y="1231"/>
                    <a:pt x="1946" y="593"/>
                    <a:pt x="852" y="15"/>
                  </a:cubicBezTo>
                  <a:lnTo>
                    <a:pt x="852" y="45"/>
                  </a:lnTo>
                  <a:cubicBezTo>
                    <a:pt x="868" y="54"/>
                    <a:pt x="875" y="57"/>
                    <a:pt x="873" y="57"/>
                  </a:cubicBezTo>
                  <a:cubicBezTo>
                    <a:pt x="867" y="57"/>
                    <a:pt x="724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6166871" y="2853187"/>
              <a:ext cx="255246" cy="203987"/>
            </a:xfrm>
            <a:custGeom>
              <a:avLst/>
              <a:gdLst/>
              <a:ahLst/>
              <a:cxnLst/>
              <a:rect l="l" t="t" r="r" b="b"/>
              <a:pathLst>
                <a:path w="7569" h="6049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3070" y="882"/>
                    <a:pt x="3192" y="1885"/>
                    <a:pt x="2736" y="2645"/>
                  </a:cubicBezTo>
                  <a:cubicBezTo>
                    <a:pt x="2189" y="3587"/>
                    <a:pt x="851" y="3496"/>
                    <a:pt x="0" y="4681"/>
                  </a:cubicBezTo>
                  <a:cubicBezTo>
                    <a:pt x="266" y="4681"/>
                    <a:pt x="361" y="4733"/>
                    <a:pt x="502" y="4733"/>
                  </a:cubicBezTo>
                  <a:cubicBezTo>
                    <a:pt x="764" y="4733"/>
                    <a:pt x="1186" y="4553"/>
                    <a:pt x="3161" y="3526"/>
                  </a:cubicBezTo>
                  <a:lnTo>
                    <a:pt x="5593" y="6049"/>
                  </a:lnTo>
                  <a:lnTo>
                    <a:pt x="4316" y="3253"/>
                  </a:lnTo>
                  <a:lnTo>
                    <a:pt x="7569" y="4408"/>
                  </a:lnTo>
                  <a:cubicBezTo>
                    <a:pt x="6687" y="3526"/>
                    <a:pt x="5654" y="2857"/>
                    <a:pt x="4529" y="2401"/>
                  </a:cubicBezTo>
                  <a:cubicBezTo>
                    <a:pt x="4377" y="2371"/>
                    <a:pt x="4286" y="2280"/>
                    <a:pt x="4195" y="2158"/>
                  </a:cubicBezTo>
                  <a:cubicBezTo>
                    <a:pt x="4164" y="2067"/>
                    <a:pt x="4164" y="1946"/>
                    <a:pt x="4195" y="1824"/>
                  </a:cubicBezTo>
                  <a:cubicBezTo>
                    <a:pt x="4224" y="1317"/>
                    <a:pt x="4284" y="840"/>
                    <a:pt x="4314" y="334"/>
                  </a:cubicBezTo>
                  <a:lnTo>
                    <a:pt x="4314" y="334"/>
                  </a:lnTo>
                  <a:cubicBezTo>
                    <a:pt x="4315" y="334"/>
                    <a:pt x="4316" y="334"/>
                    <a:pt x="4316" y="335"/>
                  </a:cubicBezTo>
                  <a:lnTo>
                    <a:pt x="4316" y="304"/>
                  </a:lnTo>
                  <a:cubicBezTo>
                    <a:pt x="4316" y="314"/>
                    <a:pt x="4315" y="324"/>
                    <a:pt x="4314" y="334"/>
                  </a:cubicBezTo>
                  <a:lnTo>
                    <a:pt x="4314" y="334"/>
                  </a:lnTo>
                  <a:cubicBezTo>
                    <a:pt x="3829" y="182"/>
                    <a:pt x="3313" y="61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5922895" y="2855750"/>
              <a:ext cx="216330" cy="216802"/>
            </a:xfrm>
            <a:custGeom>
              <a:avLst/>
              <a:gdLst/>
              <a:ahLst/>
              <a:cxnLst/>
              <a:rect l="l" t="t" r="r" b="b"/>
              <a:pathLst>
                <a:path w="6415" h="6429" extrusionOk="0">
                  <a:moveTo>
                    <a:pt x="2573" y="0"/>
                  </a:moveTo>
                  <a:cubicBezTo>
                    <a:pt x="2319" y="0"/>
                    <a:pt x="2068" y="15"/>
                    <a:pt x="1825" y="46"/>
                  </a:cubicBezTo>
                  <a:cubicBezTo>
                    <a:pt x="2189" y="836"/>
                    <a:pt x="2463" y="1809"/>
                    <a:pt x="2159" y="2629"/>
                  </a:cubicBezTo>
                  <a:cubicBezTo>
                    <a:pt x="1916" y="3146"/>
                    <a:pt x="1581" y="3602"/>
                    <a:pt x="1156" y="3997"/>
                  </a:cubicBezTo>
                  <a:cubicBezTo>
                    <a:pt x="578" y="4696"/>
                    <a:pt x="183" y="5547"/>
                    <a:pt x="1" y="6429"/>
                  </a:cubicBezTo>
                  <a:cubicBezTo>
                    <a:pt x="730" y="6125"/>
                    <a:pt x="1095" y="5183"/>
                    <a:pt x="1612" y="4514"/>
                  </a:cubicBezTo>
                  <a:cubicBezTo>
                    <a:pt x="1946" y="4119"/>
                    <a:pt x="2311" y="3754"/>
                    <a:pt x="2737" y="3450"/>
                  </a:cubicBezTo>
                  <a:lnTo>
                    <a:pt x="5503" y="5395"/>
                  </a:lnTo>
                  <a:cubicBezTo>
                    <a:pt x="4925" y="4575"/>
                    <a:pt x="4378" y="3754"/>
                    <a:pt x="3800" y="2933"/>
                  </a:cubicBezTo>
                  <a:lnTo>
                    <a:pt x="3800" y="2933"/>
                  </a:lnTo>
                  <a:cubicBezTo>
                    <a:pt x="4201" y="2977"/>
                    <a:pt x="4505" y="2985"/>
                    <a:pt x="4781" y="2985"/>
                  </a:cubicBezTo>
                  <a:cubicBezTo>
                    <a:pt x="4964" y="2985"/>
                    <a:pt x="5134" y="2981"/>
                    <a:pt x="5313" y="2981"/>
                  </a:cubicBezTo>
                  <a:cubicBezTo>
                    <a:pt x="5622" y="2981"/>
                    <a:pt x="5955" y="2993"/>
                    <a:pt x="6414" y="3055"/>
                  </a:cubicBezTo>
                  <a:cubicBezTo>
                    <a:pt x="5655" y="2477"/>
                    <a:pt x="4773" y="2143"/>
                    <a:pt x="3861" y="2052"/>
                  </a:cubicBezTo>
                  <a:cubicBezTo>
                    <a:pt x="3709" y="2052"/>
                    <a:pt x="3588" y="1991"/>
                    <a:pt x="3496" y="1870"/>
                  </a:cubicBezTo>
                  <a:cubicBezTo>
                    <a:pt x="3466" y="1778"/>
                    <a:pt x="3436" y="1657"/>
                    <a:pt x="3436" y="1566"/>
                  </a:cubicBezTo>
                  <a:lnTo>
                    <a:pt x="3344" y="46"/>
                  </a:lnTo>
                  <a:cubicBezTo>
                    <a:pt x="3086" y="15"/>
                    <a:pt x="2828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5894197" y="2925959"/>
              <a:ext cx="116882" cy="89196"/>
            </a:xfrm>
            <a:custGeom>
              <a:avLst/>
              <a:gdLst/>
              <a:ahLst/>
              <a:cxnLst/>
              <a:rect l="l" t="t" r="r" b="b"/>
              <a:pathLst>
                <a:path w="3466" h="2645" extrusionOk="0">
                  <a:moveTo>
                    <a:pt x="3284" y="0"/>
                  </a:moveTo>
                  <a:cubicBezTo>
                    <a:pt x="2068" y="699"/>
                    <a:pt x="943" y="1581"/>
                    <a:pt x="1" y="2645"/>
                  </a:cubicBezTo>
                  <a:cubicBezTo>
                    <a:pt x="1095" y="2006"/>
                    <a:pt x="2402" y="1763"/>
                    <a:pt x="3375" y="851"/>
                  </a:cubicBezTo>
                  <a:cubicBezTo>
                    <a:pt x="3466" y="547"/>
                    <a:pt x="3436" y="243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6084860" y="3244732"/>
              <a:ext cx="27720" cy="277806"/>
            </a:xfrm>
            <a:custGeom>
              <a:avLst/>
              <a:gdLst/>
              <a:ahLst/>
              <a:cxnLst/>
              <a:rect l="l" t="t" r="r" b="b"/>
              <a:pathLst>
                <a:path w="822" h="8238" fill="none" extrusionOk="0">
                  <a:moveTo>
                    <a:pt x="122" y="0"/>
                  </a:moveTo>
                  <a:cubicBezTo>
                    <a:pt x="122" y="2280"/>
                    <a:pt x="821" y="6262"/>
                    <a:pt x="0" y="823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6204774" y="3239606"/>
              <a:ext cx="42052" cy="231674"/>
            </a:xfrm>
            <a:custGeom>
              <a:avLst/>
              <a:gdLst/>
              <a:ahLst/>
              <a:cxnLst/>
              <a:rect l="l" t="t" r="r" b="b"/>
              <a:pathLst>
                <a:path w="1247" h="6870" fill="none" extrusionOk="0">
                  <a:moveTo>
                    <a:pt x="1" y="0"/>
                  </a:moveTo>
                  <a:cubicBezTo>
                    <a:pt x="548" y="2128"/>
                    <a:pt x="1247" y="4681"/>
                    <a:pt x="1247" y="687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6321619" y="3206795"/>
              <a:ext cx="59486" cy="181461"/>
            </a:xfrm>
            <a:custGeom>
              <a:avLst/>
              <a:gdLst/>
              <a:ahLst/>
              <a:cxnLst/>
              <a:rect l="l" t="t" r="r" b="b"/>
              <a:pathLst>
                <a:path w="1764" h="5381" fill="none" extrusionOk="0">
                  <a:moveTo>
                    <a:pt x="1" y="1"/>
                  </a:moveTo>
                  <a:cubicBezTo>
                    <a:pt x="122" y="1034"/>
                    <a:pt x="761" y="2068"/>
                    <a:pt x="1065" y="3040"/>
                  </a:cubicBezTo>
                  <a:cubicBezTo>
                    <a:pt x="1217" y="3587"/>
                    <a:pt x="1551" y="5381"/>
                    <a:pt x="1764" y="5077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6441567" y="3175029"/>
              <a:ext cx="46132" cy="115871"/>
            </a:xfrm>
            <a:custGeom>
              <a:avLst/>
              <a:gdLst/>
              <a:ahLst/>
              <a:cxnLst/>
              <a:rect l="l" t="t" r="r" b="b"/>
              <a:pathLst>
                <a:path w="1368" h="3436" fill="none" extrusionOk="0">
                  <a:moveTo>
                    <a:pt x="0" y="0"/>
                  </a:moveTo>
                  <a:cubicBezTo>
                    <a:pt x="426" y="1125"/>
                    <a:pt x="973" y="2310"/>
                    <a:pt x="1368" y="343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8452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56"/>
          <p:cNvSpPr/>
          <p:nvPr/>
        </p:nvSpPr>
        <p:spPr>
          <a:xfrm flipH="1">
            <a:off x="7519373" y="46329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56"/>
          <p:cNvSpPr/>
          <p:nvPr/>
        </p:nvSpPr>
        <p:spPr>
          <a:xfrm flipH="1">
            <a:off x="8682968" y="36911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56"/>
          <p:cNvSpPr/>
          <p:nvPr/>
        </p:nvSpPr>
        <p:spPr>
          <a:xfrm rot="-175543">
            <a:off x="6752504" y="47779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56"/>
          <p:cNvSpPr/>
          <p:nvPr/>
        </p:nvSpPr>
        <p:spPr>
          <a:xfrm rot="10800000" flipH="1">
            <a:off x="5440667" y="56994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56"/>
          <p:cNvGrpSpPr/>
          <p:nvPr/>
        </p:nvGrpSpPr>
        <p:grpSpPr>
          <a:xfrm rot="-423967">
            <a:off x="11010978" y="4826088"/>
            <a:ext cx="1603045" cy="2063693"/>
            <a:chOff x="8607977" y="1775069"/>
            <a:chExt cx="1107026" cy="1425009"/>
          </a:xfrm>
        </p:grpSpPr>
        <p:sp>
          <p:nvSpPr>
            <p:cNvPr id="1662" name="Google Shape;1662;p56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4928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57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57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57"/>
          <p:cNvSpPr/>
          <p:nvPr/>
        </p:nvSpPr>
        <p:spPr>
          <a:xfrm flipH="1">
            <a:off x="-59783" y="2569190"/>
            <a:ext cx="574764" cy="2291660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57"/>
          <p:cNvSpPr/>
          <p:nvPr/>
        </p:nvSpPr>
        <p:spPr>
          <a:xfrm flipH="1">
            <a:off x="-4622" y="5212757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57"/>
          <p:cNvSpPr/>
          <p:nvPr/>
        </p:nvSpPr>
        <p:spPr>
          <a:xfrm rot="10800000" flipH="1">
            <a:off x="10537537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57"/>
          <p:cNvSpPr/>
          <p:nvPr/>
        </p:nvSpPr>
        <p:spPr>
          <a:xfrm rot="-826927">
            <a:off x="43733" y="45597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57"/>
          <p:cNvSpPr/>
          <p:nvPr/>
        </p:nvSpPr>
        <p:spPr>
          <a:xfrm rot="-826824">
            <a:off x="218243" y="45941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57"/>
          <p:cNvSpPr/>
          <p:nvPr/>
        </p:nvSpPr>
        <p:spPr>
          <a:xfrm rot="-220579">
            <a:off x="-180007" y="54149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57"/>
          <p:cNvSpPr/>
          <p:nvPr/>
        </p:nvSpPr>
        <p:spPr>
          <a:xfrm rot="-220612">
            <a:off x="641541" y="54756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57"/>
          <p:cNvSpPr/>
          <p:nvPr/>
        </p:nvSpPr>
        <p:spPr>
          <a:xfrm rot="-220505">
            <a:off x="1010313" y="61157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57"/>
          <p:cNvSpPr/>
          <p:nvPr/>
        </p:nvSpPr>
        <p:spPr>
          <a:xfrm rot="-220557">
            <a:off x="891837" y="64407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793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8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58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58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58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58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58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58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58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58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58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58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58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58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58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58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58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58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58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58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2085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59"/>
          <p:cNvSpPr/>
          <p:nvPr/>
        </p:nvSpPr>
        <p:spPr>
          <a:xfrm>
            <a:off x="10100659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59"/>
          <p:cNvSpPr/>
          <p:nvPr/>
        </p:nvSpPr>
        <p:spPr>
          <a:xfrm>
            <a:off x="9787601" y="3497325"/>
            <a:ext cx="2427847" cy="3091151"/>
          </a:xfrm>
          <a:custGeom>
            <a:avLst/>
            <a:gdLst/>
            <a:ahLst/>
            <a:cxnLst/>
            <a:rect l="l" t="t" r="r" b="b"/>
            <a:pathLst>
              <a:path w="19908" h="25347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2986" y="7678"/>
                  <a:pt x="4223" y="8625"/>
                </a:cubicBezTo>
                <a:cubicBezTo>
                  <a:pt x="5459" y="9572"/>
                  <a:pt x="7737" y="11090"/>
                  <a:pt x="8164" y="12079"/>
                </a:cubicBezTo>
                <a:cubicBezTo>
                  <a:pt x="8590" y="13077"/>
                  <a:pt x="8266" y="14596"/>
                  <a:pt x="9827" y="15782"/>
                </a:cubicBezTo>
                <a:cubicBezTo>
                  <a:pt x="11388" y="16967"/>
                  <a:pt x="12667" y="18955"/>
                  <a:pt x="12812" y="20140"/>
                </a:cubicBezTo>
                <a:cubicBezTo>
                  <a:pt x="12957" y="21326"/>
                  <a:pt x="13904" y="24781"/>
                  <a:pt x="15798" y="25258"/>
                </a:cubicBezTo>
                <a:cubicBezTo>
                  <a:pt x="16033" y="25317"/>
                  <a:pt x="16274" y="25347"/>
                  <a:pt x="16514" y="25347"/>
                </a:cubicBezTo>
                <a:cubicBezTo>
                  <a:pt x="18212" y="25347"/>
                  <a:pt x="19908" y="23861"/>
                  <a:pt x="19654" y="20379"/>
                </a:cubicBezTo>
                <a:cubicBezTo>
                  <a:pt x="19560" y="19100"/>
                  <a:pt x="19457" y="16583"/>
                  <a:pt x="17367" y="14502"/>
                </a:cubicBezTo>
                <a:cubicBezTo>
                  <a:pt x="15278" y="12412"/>
                  <a:pt x="15994" y="11986"/>
                  <a:pt x="14902" y="10663"/>
                </a:cubicBezTo>
                <a:cubicBezTo>
                  <a:pt x="13810" y="9333"/>
                  <a:pt x="12864" y="9384"/>
                  <a:pt x="12292" y="8011"/>
                </a:cubicBezTo>
                <a:cubicBezTo>
                  <a:pt x="11721" y="6629"/>
                  <a:pt x="10961" y="4599"/>
                  <a:pt x="7404" y="3174"/>
                </a:cubicBezTo>
                <a:cubicBezTo>
                  <a:pt x="3847" y="1750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59"/>
          <p:cNvSpPr/>
          <p:nvPr/>
        </p:nvSpPr>
        <p:spPr>
          <a:xfrm>
            <a:off x="9856249" y="3569268"/>
            <a:ext cx="2218947" cy="2884713"/>
          </a:xfrm>
          <a:custGeom>
            <a:avLst/>
            <a:gdLst/>
            <a:ahLst/>
            <a:cxnLst/>
            <a:rect l="l" t="t" r="r" b="b"/>
            <a:pathLst>
              <a:path w="18758" h="24244" fill="none" extrusionOk="0">
                <a:moveTo>
                  <a:pt x="18758" y="24243"/>
                </a:moveTo>
                <a:cubicBezTo>
                  <a:pt x="18758" y="24243"/>
                  <a:pt x="13520" y="9759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59"/>
          <p:cNvSpPr/>
          <p:nvPr/>
        </p:nvSpPr>
        <p:spPr>
          <a:xfrm>
            <a:off x="10241150" y="3938393"/>
            <a:ext cx="428665" cy="294004"/>
          </a:xfrm>
          <a:custGeom>
            <a:avLst/>
            <a:gdLst/>
            <a:ahLst/>
            <a:cxnLst/>
            <a:rect l="l" t="t" r="r" b="b"/>
            <a:pathLst>
              <a:path w="5179" h="2926" fill="none" extrusionOk="0">
                <a:moveTo>
                  <a:pt x="5178" y="0"/>
                </a:moveTo>
                <a:cubicBezTo>
                  <a:pt x="5178" y="0"/>
                  <a:pt x="4854" y="2107"/>
                  <a:pt x="4760" y="2926"/>
                </a:cubicBezTo>
                <a:cubicBezTo>
                  <a:pt x="3199" y="2474"/>
                  <a:pt x="1613" y="2175"/>
                  <a:pt x="1" y="203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59"/>
          <p:cNvSpPr/>
          <p:nvPr/>
        </p:nvSpPr>
        <p:spPr>
          <a:xfrm>
            <a:off x="11142033" y="4340031"/>
            <a:ext cx="87440" cy="491107"/>
          </a:xfrm>
          <a:custGeom>
            <a:avLst/>
            <a:gdLst/>
            <a:ahLst/>
            <a:cxnLst/>
            <a:rect l="l" t="t" r="r" b="b"/>
            <a:pathLst>
              <a:path w="717" h="4027" fill="none" extrusionOk="0">
                <a:moveTo>
                  <a:pt x="700" y="0"/>
                </a:moveTo>
                <a:cubicBezTo>
                  <a:pt x="700" y="0"/>
                  <a:pt x="717" y="2824"/>
                  <a:pt x="0" y="402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59"/>
          <p:cNvSpPr/>
          <p:nvPr/>
        </p:nvSpPr>
        <p:spPr>
          <a:xfrm>
            <a:off x="10443887" y="4549067"/>
            <a:ext cx="502628" cy="52200"/>
          </a:xfrm>
          <a:custGeom>
            <a:avLst/>
            <a:gdLst/>
            <a:ahLst/>
            <a:cxnLst/>
            <a:rect l="l" t="t" r="r" b="b"/>
            <a:pathLst>
              <a:path w="5281" h="428" fill="none" extrusionOk="0">
                <a:moveTo>
                  <a:pt x="5281" y="291"/>
                </a:moveTo>
                <a:cubicBezTo>
                  <a:pt x="5281" y="291"/>
                  <a:pt x="1997" y="427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59"/>
          <p:cNvSpPr/>
          <p:nvPr/>
        </p:nvSpPr>
        <p:spPr>
          <a:xfrm>
            <a:off x="10891283" y="5075533"/>
            <a:ext cx="520269" cy="138432"/>
          </a:xfrm>
          <a:custGeom>
            <a:avLst/>
            <a:gdLst/>
            <a:ahLst/>
            <a:cxnLst/>
            <a:rect l="l" t="t" r="r" b="b"/>
            <a:pathLst>
              <a:path w="4931" h="1135" fill="none" extrusionOk="0">
                <a:moveTo>
                  <a:pt x="4931" y="1083"/>
                </a:moveTo>
                <a:cubicBezTo>
                  <a:pt x="4931" y="1083"/>
                  <a:pt x="2030" y="113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59"/>
          <p:cNvSpPr/>
          <p:nvPr/>
        </p:nvSpPr>
        <p:spPr>
          <a:xfrm>
            <a:off x="11491557" y="4797729"/>
            <a:ext cx="113539" cy="531716"/>
          </a:xfrm>
          <a:custGeom>
            <a:avLst/>
            <a:gdLst/>
            <a:ahLst/>
            <a:cxnLst/>
            <a:rect l="l" t="t" r="r" b="b"/>
            <a:pathLst>
              <a:path w="931" h="4360" fill="none" extrusionOk="0">
                <a:moveTo>
                  <a:pt x="0" y="4359"/>
                </a:moveTo>
                <a:cubicBezTo>
                  <a:pt x="0" y="4359"/>
                  <a:pt x="743" y="1988"/>
                  <a:pt x="93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59"/>
          <p:cNvSpPr/>
          <p:nvPr/>
        </p:nvSpPr>
        <p:spPr>
          <a:xfrm>
            <a:off x="11242892" y="5702754"/>
            <a:ext cx="550497" cy="141588"/>
          </a:xfrm>
          <a:custGeom>
            <a:avLst/>
            <a:gdLst/>
            <a:ahLst/>
            <a:cxnLst/>
            <a:rect l="l" t="t" r="r" b="b"/>
            <a:pathLst>
              <a:path w="4514" h="1161" fill="none" extrusionOk="0">
                <a:moveTo>
                  <a:pt x="4513" y="1161"/>
                </a:moveTo>
                <a:cubicBezTo>
                  <a:pt x="4513" y="1161"/>
                  <a:pt x="1639" y="930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59"/>
          <p:cNvSpPr/>
          <p:nvPr/>
        </p:nvSpPr>
        <p:spPr>
          <a:xfrm>
            <a:off x="11870217" y="5400299"/>
            <a:ext cx="116600" cy="593941"/>
          </a:xfrm>
          <a:custGeom>
            <a:avLst/>
            <a:gdLst/>
            <a:ahLst/>
            <a:cxnLst/>
            <a:rect l="l" t="t" r="r" b="b"/>
            <a:pathLst>
              <a:path w="956" h="5452" fill="none" extrusionOk="0">
                <a:moveTo>
                  <a:pt x="0" y="5451"/>
                </a:moveTo>
                <a:cubicBezTo>
                  <a:pt x="0" y="5451"/>
                  <a:pt x="956" y="2278"/>
                  <a:pt x="76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59"/>
          <p:cNvSpPr/>
          <p:nvPr/>
        </p:nvSpPr>
        <p:spPr>
          <a:xfrm>
            <a:off x="9087457" y="4739433"/>
            <a:ext cx="2540409" cy="2380651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59"/>
          <p:cNvSpPr/>
          <p:nvPr/>
        </p:nvSpPr>
        <p:spPr>
          <a:xfrm>
            <a:off x="9155090" y="4784134"/>
            <a:ext cx="2430164" cy="2326260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59"/>
          <p:cNvSpPr/>
          <p:nvPr/>
        </p:nvSpPr>
        <p:spPr>
          <a:xfrm>
            <a:off x="11073374" y="6142768"/>
            <a:ext cx="121" cy="41317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59"/>
          <p:cNvSpPr/>
          <p:nvPr/>
        </p:nvSpPr>
        <p:spPr>
          <a:xfrm>
            <a:off x="10302495" y="6315455"/>
            <a:ext cx="584767" cy="44879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59"/>
          <p:cNvSpPr/>
          <p:nvPr/>
        </p:nvSpPr>
        <p:spPr>
          <a:xfrm>
            <a:off x="10431518" y="5494535"/>
            <a:ext cx="47933" cy="377867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59"/>
          <p:cNvSpPr/>
          <p:nvPr/>
        </p:nvSpPr>
        <p:spPr>
          <a:xfrm>
            <a:off x="9680516" y="5647600"/>
            <a:ext cx="652056" cy="138565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59"/>
          <p:cNvSpPr/>
          <p:nvPr/>
        </p:nvSpPr>
        <p:spPr>
          <a:xfrm>
            <a:off x="9887485" y="5189931"/>
            <a:ext cx="60367" cy="258068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59"/>
          <p:cNvSpPr/>
          <p:nvPr/>
        </p:nvSpPr>
        <p:spPr>
          <a:xfrm>
            <a:off x="9374718" y="5150291"/>
            <a:ext cx="243541" cy="39635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59"/>
          <p:cNvSpPr/>
          <p:nvPr/>
        </p:nvSpPr>
        <p:spPr>
          <a:xfrm>
            <a:off x="8341579" y="5872394"/>
            <a:ext cx="1637468" cy="1335633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59"/>
          <p:cNvSpPr/>
          <p:nvPr/>
        </p:nvSpPr>
        <p:spPr>
          <a:xfrm>
            <a:off x="8393482" y="5946660"/>
            <a:ext cx="967577" cy="128892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59"/>
          <p:cNvSpPr/>
          <p:nvPr/>
        </p:nvSpPr>
        <p:spPr>
          <a:xfrm>
            <a:off x="9048940" y="6472433"/>
            <a:ext cx="121" cy="285249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59"/>
          <p:cNvSpPr/>
          <p:nvPr/>
        </p:nvSpPr>
        <p:spPr>
          <a:xfrm>
            <a:off x="8643019" y="6792476"/>
            <a:ext cx="527448" cy="149880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59"/>
          <p:cNvSpPr/>
          <p:nvPr/>
        </p:nvSpPr>
        <p:spPr>
          <a:xfrm>
            <a:off x="9330563" y="6767910"/>
            <a:ext cx="231101" cy="41927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59"/>
          <p:cNvSpPr/>
          <p:nvPr/>
        </p:nvSpPr>
        <p:spPr>
          <a:xfrm>
            <a:off x="11384359" y="3074995"/>
            <a:ext cx="1198557" cy="1542832"/>
          </a:xfrm>
          <a:custGeom>
            <a:avLst/>
            <a:gdLst/>
            <a:ahLst/>
            <a:cxnLst/>
            <a:rect l="l" t="t" r="r" b="b"/>
            <a:pathLst>
              <a:path w="9828" h="12651" extrusionOk="0">
                <a:moveTo>
                  <a:pt x="1" y="1"/>
                </a:moveTo>
                <a:cubicBezTo>
                  <a:pt x="1" y="1"/>
                  <a:pt x="905" y="2654"/>
                  <a:pt x="1835" y="3745"/>
                </a:cubicBezTo>
                <a:cubicBezTo>
                  <a:pt x="2756" y="4837"/>
                  <a:pt x="3703" y="7345"/>
                  <a:pt x="3984" y="8957"/>
                </a:cubicBezTo>
                <a:cubicBezTo>
                  <a:pt x="4257" y="10569"/>
                  <a:pt x="7456" y="12463"/>
                  <a:pt x="8591" y="12651"/>
                </a:cubicBezTo>
                <a:cubicBezTo>
                  <a:pt x="8591" y="12651"/>
                  <a:pt x="9828" y="5639"/>
                  <a:pt x="9111" y="4743"/>
                </a:cubicBezTo>
                <a:cubicBezTo>
                  <a:pt x="8403" y="3839"/>
                  <a:pt x="5324" y="2986"/>
                  <a:pt x="4778" y="2466"/>
                </a:cubicBezTo>
                <a:cubicBezTo>
                  <a:pt x="4232" y="1946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59"/>
          <p:cNvSpPr/>
          <p:nvPr/>
        </p:nvSpPr>
        <p:spPr>
          <a:xfrm>
            <a:off x="11446318" y="3147800"/>
            <a:ext cx="1047113" cy="1055043"/>
          </a:xfrm>
          <a:custGeom>
            <a:avLst/>
            <a:gdLst/>
            <a:ahLst/>
            <a:cxnLst/>
            <a:rect l="l" t="t" r="r" b="b"/>
            <a:pathLst>
              <a:path w="9094" h="9248" fill="none" extrusionOk="0">
                <a:moveTo>
                  <a:pt x="9094" y="9247"/>
                </a:moveTo>
                <a:cubicBezTo>
                  <a:pt x="9094" y="9247"/>
                  <a:pt x="3660" y="2944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59"/>
          <p:cNvSpPr/>
          <p:nvPr/>
        </p:nvSpPr>
        <p:spPr>
          <a:xfrm>
            <a:off x="11966951" y="3418299"/>
            <a:ext cx="108268" cy="321600"/>
          </a:xfrm>
          <a:custGeom>
            <a:avLst/>
            <a:gdLst/>
            <a:ahLst/>
            <a:cxnLst/>
            <a:rect l="l" t="t" r="r" b="b"/>
            <a:pathLst>
              <a:path w="888" h="2987" fill="none" extrusionOk="0">
                <a:moveTo>
                  <a:pt x="1" y="1"/>
                </a:moveTo>
                <a:lnTo>
                  <a:pt x="888" y="298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59"/>
          <p:cNvSpPr/>
          <p:nvPr/>
        </p:nvSpPr>
        <p:spPr>
          <a:xfrm>
            <a:off x="11870217" y="3889533"/>
            <a:ext cx="464035" cy="133299"/>
          </a:xfrm>
          <a:custGeom>
            <a:avLst/>
            <a:gdLst/>
            <a:ahLst/>
            <a:cxnLst/>
            <a:rect l="l" t="t" r="r" b="b"/>
            <a:pathLst>
              <a:path w="4436" h="1093" fill="none" extrusionOk="0">
                <a:moveTo>
                  <a:pt x="4436" y="1093"/>
                </a:moveTo>
                <a:lnTo>
                  <a:pt x="0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59"/>
          <p:cNvSpPr/>
          <p:nvPr/>
        </p:nvSpPr>
        <p:spPr>
          <a:xfrm>
            <a:off x="10581285" y="2570469"/>
            <a:ext cx="292444" cy="321591"/>
          </a:xfrm>
          <a:custGeom>
            <a:avLst/>
            <a:gdLst/>
            <a:ahLst/>
            <a:cxnLst/>
            <a:rect l="l" t="t" r="r" b="b"/>
            <a:pathLst>
              <a:path w="2398" h="2637" extrusionOk="0">
                <a:moveTo>
                  <a:pt x="1" y="1"/>
                </a:moveTo>
                <a:cubicBezTo>
                  <a:pt x="1" y="1"/>
                  <a:pt x="43" y="2312"/>
                  <a:pt x="2312" y="2636"/>
                </a:cubicBezTo>
                <a:cubicBezTo>
                  <a:pt x="2312" y="2636"/>
                  <a:pt x="2398" y="86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59"/>
          <p:cNvSpPr/>
          <p:nvPr/>
        </p:nvSpPr>
        <p:spPr>
          <a:xfrm>
            <a:off x="10811169" y="2547541"/>
            <a:ext cx="315371" cy="420495"/>
          </a:xfrm>
          <a:custGeom>
            <a:avLst/>
            <a:gdLst/>
            <a:ahLst/>
            <a:cxnLst/>
            <a:rect l="l" t="t" r="r" b="b"/>
            <a:pathLst>
              <a:path w="2586" h="3448" extrusionOk="0">
                <a:moveTo>
                  <a:pt x="1826" y="1"/>
                </a:moveTo>
                <a:cubicBezTo>
                  <a:pt x="1818" y="1"/>
                  <a:pt x="1" y="1434"/>
                  <a:pt x="1118" y="3447"/>
                </a:cubicBezTo>
                <a:cubicBezTo>
                  <a:pt x="1118" y="3447"/>
                  <a:pt x="2585" y="2432"/>
                  <a:pt x="18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59"/>
          <p:cNvSpPr/>
          <p:nvPr/>
        </p:nvSpPr>
        <p:spPr>
          <a:xfrm>
            <a:off x="10474209" y="2919136"/>
            <a:ext cx="428665" cy="147685"/>
          </a:xfrm>
          <a:custGeom>
            <a:avLst/>
            <a:gdLst/>
            <a:ahLst/>
            <a:cxnLst/>
            <a:rect l="l" t="t" r="r" b="b"/>
            <a:pathLst>
              <a:path w="3515" h="1211" extrusionOk="0">
                <a:moveTo>
                  <a:pt x="1843" y="0"/>
                </a:moveTo>
                <a:cubicBezTo>
                  <a:pt x="1336" y="0"/>
                  <a:pt x="719" y="128"/>
                  <a:pt x="0" y="502"/>
                </a:cubicBezTo>
                <a:cubicBezTo>
                  <a:pt x="0" y="502"/>
                  <a:pt x="799" y="1211"/>
                  <a:pt x="1870" y="1211"/>
                </a:cubicBezTo>
                <a:cubicBezTo>
                  <a:pt x="2376" y="1211"/>
                  <a:pt x="2943" y="1053"/>
                  <a:pt x="3514" y="588"/>
                </a:cubicBezTo>
                <a:cubicBezTo>
                  <a:pt x="3514" y="588"/>
                  <a:pt x="293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59"/>
          <p:cNvSpPr/>
          <p:nvPr/>
        </p:nvSpPr>
        <p:spPr>
          <a:xfrm>
            <a:off x="10953735" y="2699496"/>
            <a:ext cx="354884" cy="474520"/>
          </a:xfrm>
          <a:custGeom>
            <a:avLst/>
            <a:gdLst/>
            <a:ahLst/>
            <a:cxnLst/>
            <a:rect l="l" t="t" r="r" b="b"/>
            <a:pathLst>
              <a:path w="2910" h="3891" extrusionOk="0">
                <a:moveTo>
                  <a:pt x="2056" y="0"/>
                </a:moveTo>
                <a:cubicBezTo>
                  <a:pt x="2056" y="0"/>
                  <a:pt x="1" y="1621"/>
                  <a:pt x="1254" y="3890"/>
                </a:cubicBezTo>
                <a:cubicBezTo>
                  <a:pt x="1254" y="3890"/>
                  <a:pt x="2909" y="2747"/>
                  <a:pt x="20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59"/>
          <p:cNvSpPr/>
          <p:nvPr/>
        </p:nvSpPr>
        <p:spPr>
          <a:xfrm>
            <a:off x="10571894" y="3119143"/>
            <a:ext cx="484887" cy="166711"/>
          </a:xfrm>
          <a:custGeom>
            <a:avLst/>
            <a:gdLst/>
            <a:ahLst/>
            <a:cxnLst/>
            <a:rect l="l" t="t" r="r" b="b"/>
            <a:pathLst>
              <a:path w="3976" h="1367" extrusionOk="0">
                <a:moveTo>
                  <a:pt x="2089" y="0"/>
                </a:moveTo>
                <a:cubicBezTo>
                  <a:pt x="1514" y="0"/>
                  <a:pt x="816" y="145"/>
                  <a:pt x="1" y="568"/>
                </a:cubicBezTo>
                <a:cubicBezTo>
                  <a:pt x="1" y="568"/>
                  <a:pt x="905" y="1367"/>
                  <a:pt x="2116" y="1367"/>
                </a:cubicBezTo>
                <a:cubicBezTo>
                  <a:pt x="2689" y="1367"/>
                  <a:pt x="3330" y="1188"/>
                  <a:pt x="3976" y="662"/>
                </a:cubicBezTo>
                <a:cubicBezTo>
                  <a:pt x="3976" y="662"/>
                  <a:pt x="3318" y="0"/>
                  <a:pt x="20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59"/>
          <p:cNvSpPr/>
          <p:nvPr/>
        </p:nvSpPr>
        <p:spPr>
          <a:xfrm>
            <a:off x="11097276" y="2887794"/>
            <a:ext cx="381957" cy="509765"/>
          </a:xfrm>
          <a:custGeom>
            <a:avLst/>
            <a:gdLst/>
            <a:ahLst/>
            <a:cxnLst/>
            <a:rect l="l" t="t" r="r" b="b"/>
            <a:pathLst>
              <a:path w="3132" h="4180" extrusionOk="0">
                <a:moveTo>
                  <a:pt x="2210" y="0"/>
                </a:moveTo>
                <a:cubicBezTo>
                  <a:pt x="2210" y="0"/>
                  <a:pt x="1" y="1741"/>
                  <a:pt x="1357" y="4180"/>
                </a:cubicBezTo>
                <a:cubicBezTo>
                  <a:pt x="1357" y="4180"/>
                  <a:pt x="3131" y="2952"/>
                  <a:pt x="22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59"/>
          <p:cNvSpPr/>
          <p:nvPr/>
        </p:nvSpPr>
        <p:spPr>
          <a:xfrm>
            <a:off x="10688483" y="3337929"/>
            <a:ext cx="520253" cy="179272"/>
          </a:xfrm>
          <a:custGeom>
            <a:avLst/>
            <a:gdLst/>
            <a:ahLst/>
            <a:cxnLst/>
            <a:rect l="l" t="t" r="r" b="b"/>
            <a:pathLst>
              <a:path w="4266" h="1470" extrusionOk="0">
                <a:moveTo>
                  <a:pt x="2239" y="1"/>
                </a:moveTo>
                <a:cubicBezTo>
                  <a:pt x="1623" y="1"/>
                  <a:pt x="874" y="155"/>
                  <a:pt x="0" y="608"/>
                </a:cubicBezTo>
                <a:cubicBezTo>
                  <a:pt x="0" y="608"/>
                  <a:pt x="972" y="1470"/>
                  <a:pt x="2271" y="1470"/>
                </a:cubicBezTo>
                <a:cubicBezTo>
                  <a:pt x="2885" y="1470"/>
                  <a:pt x="3573" y="1277"/>
                  <a:pt x="4265" y="711"/>
                </a:cubicBezTo>
                <a:cubicBezTo>
                  <a:pt x="4265" y="711"/>
                  <a:pt x="3559" y="1"/>
                  <a:pt x="22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59"/>
          <p:cNvSpPr/>
          <p:nvPr/>
        </p:nvSpPr>
        <p:spPr>
          <a:xfrm>
            <a:off x="11282526" y="3092678"/>
            <a:ext cx="432812" cy="583791"/>
          </a:xfrm>
          <a:custGeom>
            <a:avLst/>
            <a:gdLst/>
            <a:ahLst/>
            <a:cxnLst/>
            <a:rect l="l" t="t" r="r" b="b"/>
            <a:pathLst>
              <a:path w="3549" h="4787" extrusionOk="0">
                <a:moveTo>
                  <a:pt x="2695" y="1"/>
                </a:moveTo>
                <a:cubicBezTo>
                  <a:pt x="2695" y="1"/>
                  <a:pt x="0" y="1852"/>
                  <a:pt x="1382" y="4786"/>
                </a:cubicBezTo>
                <a:cubicBezTo>
                  <a:pt x="1382" y="4786"/>
                  <a:pt x="3548" y="3507"/>
                  <a:pt x="26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59"/>
          <p:cNvSpPr/>
          <p:nvPr/>
        </p:nvSpPr>
        <p:spPr>
          <a:xfrm>
            <a:off x="10783121" y="3584034"/>
            <a:ext cx="603425" cy="210492"/>
          </a:xfrm>
          <a:custGeom>
            <a:avLst/>
            <a:gdLst/>
            <a:ahLst/>
            <a:cxnLst/>
            <a:rect l="l" t="t" r="r" b="b"/>
            <a:pathLst>
              <a:path w="4948" h="1726" extrusionOk="0">
                <a:moveTo>
                  <a:pt x="2371" y="0"/>
                </a:moveTo>
                <a:cubicBezTo>
                  <a:pt x="1708" y="0"/>
                  <a:pt x="918" y="147"/>
                  <a:pt x="1" y="552"/>
                </a:cubicBezTo>
                <a:cubicBezTo>
                  <a:pt x="1" y="552"/>
                  <a:pt x="1169" y="1726"/>
                  <a:pt x="2793" y="1726"/>
                </a:cubicBezTo>
                <a:cubicBezTo>
                  <a:pt x="3452" y="1726"/>
                  <a:pt x="4187" y="1532"/>
                  <a:pt x="4948" y="987"/>
                </a:cubicBezTo>
                <a:cubicBezTo>
                  <a:pt x="4948" y="987"/>
                  <a:pt x="4090" y="0"/>
                  <a:pt x="2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59"/>
          <p:cNvSpPr/>
          <p:nvPr/>
        </p:nvSpPr>
        <p:spPr>
          <a:xfrm>
            <a:off x="11429116" y="3237316"/>
            <a:ext cx="559765" cy="756355"/>
          </a:xfrm>
          <a:custGeom>
            <a:avLst/>
            <a:gdLst/>
            <a:ahLst/>
            <a:cxnLst/>
            <a:rect l="l" t="t" r="r" b="b"/>
            <a:pathLst>
              <a:path w="4590" h="6202" extrusionOk="0">
                <a:moveTo>
                  <a:pt x="3498" y="0"/>
                </a:moveTo>
                <a:cubicBezTo>
                  <a:pt x="3498" y="1"/>
                  <a:pt x="1" y="2406"/>
                  <a:pt x="1792" y="6202"/>
                </a:cubicBezTo>
                <a:cubicBezTo>
                  <a:pt x="1792" y="6202"/>
                  <a:pt x="4590" y="4538"/>
                  <a:pt x="34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59"/>
          <p:cNvSpPr/>
          <p:nvPr/>
        </p:nvSpPr>
        <p:spPr>
          <a:xfrm>
            <a:off x="10783121" y="3873921"/>
            <a:ext cx="782452" cy="272444"/>
          </a:xfrm>
          <a:custGeom>
            <a:avLst/>
            <a:gdLst/>
            <a:ahLst/>
            <a:cxnLst/>
            <a:rect l="l" t="t" r="r" b="b"/>
            <a:pathLst>
              <a:path w="6416" h="2234" extrusionOk="0">
                <a:moveTo>
                  <a:pt x="3062" y="1"/>
                </a:moveTo>
                <a:cubicBezTo>
                  <a:pt x="2205" y="1"/>
                  <a:pt x="1185" y="189"/>
                  <a:pt x="1" y="709"/>
                </a:cubicBezTo>
                <a:cubicBezTo>
                  <a:pt x="1" y="709"/>
                  <a:pt x="1513" y="2234"/>
                  <a:pt x="3621" y="2234"/>
                </a:cubicBezTo>
                <a:cubicBezTo>
                  <a:pt x="4475" y="2234"/>
                  <a:pt x="5426" y="1984"/>
                  <a:pt x="6415" y="1280"/>
                </a:cubicBezTo>
                <a:cubicBezTo>
                  <a:pt x="6415" y="1280"/>
                  <a:pt x="5296" y="1"/>
                  <a:pt x="3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59"/>
          <p:cNvSpPr/>
          <p:nvPr/>
        </p:nvSpPr>
        <p:spPr>
          <a:xfrm>
            <a:off x="11621562" y="3583669"/>
            <a:ext cx="609767" cy="824039"/>
          </a:xfrm>
          <a:custGeom>
            <a:avLst/>
            <a:gdLst/>
            <a:ahLst/>
            <a:cxnLst/>
            <a:rect l="l" t="t" r="r" b="b"/>
            <a:pathLst>
              <a:path w="5000" h="6757" extrusionOk="0">
                <a:moveTo>
                  <a:pt x="3805" y="1"/>
                </a:moveTo>
                <a:lnTo>
                  <a:pt x="3805" y="1"/>
                </a:lnTo>
                <a:cubicBezTo>
                  <a:pt x="3805" y="1"/>
                  <a:pt x="1" y="2620"/>
                  <a:pt x="1954" y="6757"/>
                </a:cubicBezTo>
                <a:cubicBezTo>
                  <a:pt x="1954" y="6757"/>
                  <a:pt x="4999" y="4948"/>
                  <a:pt x="38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59"/>
          <p:cNvSpPr/>
          <p:nvPr/>
        </p:nvSpPr>
        <p:spPr>
          <a:xfrm>
            <a:off x="10917636" y="4276980"/>
            <a:ext cx="851723" cy="296712"/>
          </a:xfrm>
          <a:custGeom>
            <a:avLst/>
            <a:gdLst/>
            <a:ahLst/>
            <a:cxnLst/>
            <a:rect l="l" t="t" r="r" b="b"/>
            <a:pathLst>
              <a:path w="6984" h="2433" extrusionOk="0">
                <a:moveTo>
                  <a:pt x="3337" y="1"/>
                </a:moveTo>
                <a:cubicBezTo>
                  <a:pt x="2405" y="1"/>
                  <a:pt x="1295" y="206"/>
                  <a:pt x="6" y="773"/>
                </a:cubicBezTo>
                <a:cubicBezTo>
                  <a:pt x="0" y="773"/>
                  <a:pt x="1645" y="2433"/>
                  <a:pt x="3941" y="2433"/>
                </a:cubicBezTo>
                <a:cubicBezTo>
                  <a:pt x="4871" y="2433"/>
                  <a:pt x="5907" y="2160"/>
                  <a:pt x="6984" y="1396"/>
                </a:cubicBezTo>
                <a:cubicBezTo>
                  <a:pt x="6984" y="1396"/>
                  <a:pt x="5767" y="1"/>
                  <a:pt x="33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59"/>
          <p:cNvSpPr/>
          <p:nvPr/>
        </p:nvSpPr>
        <p:spPr>
          <a:xfrm>
            <a:off x="11831689" y="4010266"/>
            <a:ext cx="590011" cy="806356"/>
          </a:xfrm>
          <a:custGeom>
            <a:avLst/>
            <a:gdLst/>
            <a:ahLst/>
            <a:cxnLst/>
            <a:rect l="l" t="t" r="r" b="b"/>
            <a:pathLst>
              <a:path w="4838" h="6612" extrusionOk="0">
                <a:moveTo>
                  <a:pt x="3976" y="0"/>
                </a:moveTo>
                <a:cubicBezTo>
                  <a:pt x="3975" y="0"/>
                  <a:pt x="1" y="2355"/>
                  <a:pt x="1673" y="6611"/>
                </a:cubicBezTo>
                <a:cubicBezTo>
                  <a:pt x="1673" y="6611"/>
                  <a:pt x="4837" y="5007"/>
                  <a:pt x="39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59"/>
          <p:cNvSpPr/>
          <p:nvPr/>
        </p:nvSpPr>
        <p:spPr>
          <a:xfrm>
            <a:off x="11098373" y="4649552"/>
            <a:ext cx="844771" cy="304029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59"/>
          <p:cNvSpPr/>
          <p:nvPr/>
        </p:nvSpPr>
        <p:spPr>
          <a:xfrm>
            <a:off x="10852879" y="2883648"/>
            <a:ext cx="1640516" cy="3298837"/>
          </a:xfrm>
          <a:custGeom>
            <a:avLst/>
            <a:gdLst/>
            <a:ahLst/>
            <a:cxnLst/>
            <a:rect l="l" t="t" r="r" b="b"/>
            <a:pathLst>
              <a:path w="13452" h="27050" fill="none" extrusionOk="0">
                <a:moveTo>
                  <a:pt x="0" y="0"/>
                </a:moveTo>
                <a:cubicBezTo>
                  <a:pt x="0" y="0"/>
                  <a:pt x="3651" y="4649"/>
                  <a:pt x="6167" y="9341"/>
                </a:cubicBezTo>
                <a:cubicBezTo>
                  <a:pt x="8684" y="14041"/>
                  <a:pt x="12915" y="24430"/>
                  <a:pt x="13452" y="2704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59"/>
          <p:cNvSpPr/>
          <p:nvPr/>
        </p:nvSpPr>
        <p:spPr>
          <a:xfrm>
            <a:off x="12021085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59"/>
          <p:cNvSpPr/>
          <p:nvPr/>
        </p:nvSpPr>
        <p:spPr>
          <a:xfrm>
            <a:off x="10431523" y="5042247"/>
            <a:ext cx="1566735" cy="1841983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59"/>
          <p:cNvSpPr/>
          <p:nvPr/>
        </p:nvSpPr>
        <p:spPr>
          <a:xfrm>
            <a:off x="10504383" y="5116034"/>
            <a:ext cx="1309725" cy="166245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59"/>
          <p:cNvSpPr/>
          <p:nvPr/>
        </p:nvSpPr>
        <p:spPr>
          <a:xfrm>
            <a:off x="9551373" y="6141791"/>
            <a:ext cx="1157947" cy="1093800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59"/>
          <p:cNvSpPr/>
          <p:nvPr/>
        </p:nvSpPr>
        <p:spPr>
          <a:xfrm>
            <a:off x="9588725" y="6198633"/>
            <a:ext cx="676353" cy="1055019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59"/>
          <p:cNvSpPr/>
          <p:nvPr/>
        </p:nvSpPr>
        <p:spPr>
          <a:xfrm>
            <a:off x="834048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59"/>
          <p:cNvSpPr/>
          <p:nvPr/>
        </p:nvSpPr>
        <p:spPr>
          <a:xfrm rot="-576410">
            <a:off x="-457794" y="4452759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07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3B7D-0181-4279-8139-22C615CF4B2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359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667D15F-773B-D792-77F1-E656C656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3" y="308005"/>
            <a:ext cx="11389533" cy="4056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5718" y="4910796"/>
            <a:ext cx="4400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281A3F-D16B-A5D5-3C55-9F33B1095C9B}"/>
              </a:ext>
            </a:extLst>
          </p:cNvPr>
          <p:cNvSpPr/>
          <p:nvPr/>
        </p:nvSpPr>
        <p:spPr>
          <a:xfrm>
            <a:off x="1740089" y="902829"/>
            <a:ext cx="9157648" cy="28093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8C465-BBF8-0122-4B66-48A742AC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76" y="1027906"/>
            <a:ext cx="3972091" cy="2649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87438-8A79-3029-84E2-0C3C2F56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30" y="902828"/>
            <a:ext cx="2916072" cy="291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58CE9-6A19-F8A8-2980-71488A408055}"/>
              </a:ext>
            </a:extLst>
          </p:cNvPr>
          <p:cNvSpPr txBox="1"/>
          <p:nvPr/>
        </p:nvSpPr>
        <p:spPr>
          <a:xfrm>
            <a:off x="5966915" y="1421574"/>
            <a:ext cx="177591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21B8E-60C8-9B7E-6495-FA86DE97DC23}"/>
              </a:ext>
            </a:extLst>
          </p:cNvPr>
          <p:cNvSpPr/>
          <p:nvPr/>
        </p:nvSpPr>
        <p:spPr>
          <a:xfrm>
            <a:off x="8333680" y="1781131"/>
            <a:ext cx="6220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133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1FBEC-9EC6-C581-D92F-4F2F4F780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" t="8952"/>
          <a:stretch/>
        </p:blipFill>
        <p:spPr>
          <a:xfrm>
            <a:off x="0" y="1507786"/>
            <a:ext cx="12168599" cy="499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74944-CDB2-D475-5594-8214576A9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972" y="2188269"/>
            <a:ext cx="411516" cy="32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B6D44-5BF6-B16B-F176-F3CB5B8DF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300" y="2233993"/>
            <a:ext cx="441998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55112-D88C-F863-1FB0-3B1D7B3B0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2673264"/>
            <a:ext cx="441998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42A8EB-06B5-F689-8BEE-26505AAFA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937" y="2627540"/>
            <a:ext cx="411516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C6143-ACFC-2157-A541-22B49C140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3071543"/>
            <a:ext cx="441998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9ECBA-E341-F7A3-F3FE-AC9EF9190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453" y="3071543"/>
            <a:ext cx="441998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E4225-64C9-CDFC-B076-7AF62058F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54" y="3048681"/>
            <a:ext cx="411516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739E85-7547-66B4-EAB3-0BFE6226A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5251" y="3546673"/>
            <a:ext cx="441998" cy="274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376700-4CF9-E24C-5852-E83C0EAD4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6689" y="3989975"/>
            <a:ext cx="411516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A9A950-1CC2-410D-22A9-A7686374A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7456" y="4189630"/>
            <a:ext cx="411516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CA8F06-9706-6687-8C92-111FEA66C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58" y="5002015"/>
            <a:ext cx="441998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FB226B-C473-D684-5961-E1626852B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7198" y="5383215"/>
            <a:ext cx="411516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7E33E1-F80D-F5B0-7C47-85572EB22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1315" y="5830517"/>
            <a:ext cx="411516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0BEEA1-4374-BD23-A36B-E6A0355E2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298" y="5830517"/>
            <a:ext cx="411516" cy="320068"/>
          </a:xfrm>
          <a:prstGeom prst="rect">
            <a:avLst/>
          </a:prstGeom>
        </p:spPr>
      </p:pic>
      <p:pic>
        <p:nvPicPr>
          <p:cNvPr id="3" name="Track 82">
            <a:hlinkClick r:id="" action="ppaction://media"/>
            <a:extLst>
              <a:ext uri="{FF2B5EF4-FFF2-40B4-BE49-F238E27FC236}">
                <a16:creationId xmlns:a16="http://schemas.microsoft.com/office/drawing/2014/main" id="{8FDE5C8C-1095-CC4D-0F47-8109FEED4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4475" y="130838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739E85-7547-66B4-EAB3-0BFE6226A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453" y="3541592"/>
            <a:ext cx="44199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19A89-5A44-56A5-834B-ED91B8152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28192"/>
          <a:stretch/>
        </p:blipFill>
        <p:spPr>
          <a:xfrm>
            <a:off x="0" y="1017136"/>
            <a:ext cx="12021430" cy="417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EBC52-CF8B-3632-9548-ADC58DD98CDA}"/>
              </a:ext>
            </a:extLst>
          </p:cNvPr>
          <p:cNvSpPr txBox="1"/>
          <p:nvPr/>
        </p:nvSpPr>
        <p:spPr>
          <a:xfrm>
            <a:off x="2780438" y="2734330"/>
            <a:ext cx="170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alcohol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698CA-C489-CBE3-B5C1-8B71DDA97867}"/>
              </a:ext>
            </a:extLst>
          </p:cNvPr>
          <p:cNvSpPr txBox="1"/>
          <p:nvPr/>
        </p:nvSpPr>
        <p:spPr>
          <a:xfrm>
            <a:off x="7826122" y="2734331"/>
            <a:ext cx="149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violent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0D940-4969-8393-699A-5E6D39AC4216}"/>
              </a:ext>
            </a:extLst>
          </p:cNvPr>
          <p:cNvSpPr txBox="1"/>
          <p:nvPr/>
        </p:nvSpPr>
        <p:spPr>
          <a:xfrm>
            <a:off x="2780438" y="4994561"/>
            <a:ext cx="212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ashamed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5C7E4-8417-5503-8B5F-5E1D5C870263}"/>
              </a:ext>
            </a:extLst>
          </p:cNvPr>
          <p:cNvSpPr txBox="1"/>
          <p:nvPr/>
        </p:nvSpPr>
        <p:spPr>
          <a:xfrm>
            <a:off x="7826122" y="4771011"/>
            <a:ext cx="15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bullied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5EE424-810C-873A-42E4-4DFDE7E7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" y="1207008"/>
            <a:ext cx="11940720" cy="5134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445FC0-5FEC-8038-E69D-0FC004916960}"/>
              </a:ext>
            </a:extLst>
          </p:cNvPr>
          <p:cNvSpPr txBox="1"/>
          <p:nvPr/>
        </p:nvSpPr>
        <p:spPr>
          <a:xfrm>
            <a:off x="2780438" y="2610721"/>
            <a:ext cx="240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depression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B1007-74B2-9898-BFF9-D7AD56EEA6FD}"/>
              </a:ext>
            </a:extLst>
          </p:cNvPr>
          <p:cNvSpPr txBox="1"/>
          <p:nvPr/>
        </p:nvSpPr>
        <p:spPr>
          <a:xfrm>
            <a:off x="8999912" y="2582395"/>
            <a:ext cx="202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pressure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F9B11-EA03-F59C-923F-C30392C3F79C}"/>
              </a:ext>
            </a:extLst>
          </p:cNvPr>
          <p:cNvSpPr txBox="1"/>
          <p:nvPr/>
        </p:nvSpPr>
        <p:spPr>
          <a:xfrm>
            <a:off x="2780438" y="6018039"/>
            <a:ext cx="19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physical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7065F-478C-F5F1-B33D-D49ABD08CDC6}"/>
              </a:ext>
            </a:extLst>
          </p:cNvPr>
          <p:cNvSpPr txBox="1"/>
          <p:nvPr/>
        </p:nvSpPr>
        <p:spPr>
          <a:xfrm>
            <a:off x="494438" y="3774106"/>
            <a:ext cx="16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crime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204B1-398A-AD71-8F5A-C1F8F937D57E}"/>
              </a:ext>
            </a:extLst>
          </p:cNvPr>
          <p:cNvGrpSpPr/>
          <p:nvPr/>
        </p:nvGrpSpPr>
        <p:grpSpPr>
          <a:xfrm>
            <a:off x="698970" y="1358030"/>
            <a:ext cx="10457234" cy="5482898"/>
            <a:chOff x="797668" y="1364819"/>
            <a:chExt cx="10214043" cy="5423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BD8DC2-4C17-30F0-B65E-A2B8D75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68" y="1372439"/>
              <a:ext cx="5298332" cy="37963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2498DC-BCF9-1618-7F24-F7C97BB01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364819"/>
              <a:ext cx="4915711" cy="37255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EFB6C1-3F72-4282-1896-99C75B36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7840" y="5012396"/>
              <a:ext cx="4836319" cy="17759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3355AE-CB02-B559-6362-81C53FD26B05}"/>
              </a:ext>
            </a:extLst>
          </p:cNvPr>
          <p:cNvSpPr txBox="1"/>
          <p:nvPr/>
        </p:nvSpPr>
        <p:spPr>
          <a:xfrm>
            <a:off x="915841" y="2494405"/>
            <a:ext cx="164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BBC85-D05C-DF68-F31B-143AC045A17B}"/>
              </a:ext>
            </a:extLst>
          </p:cNvPr>
          <p:cNvSpPr txBox="1"/>
          <p:nvPr/>
        </p:nvSpPr>
        <p:spPr>
          <a:xfrm>
            <a:off x="915841" y="4081737"/>
            <a:ext cx="180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national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F61BE-DDB8-98E2-231D-354096300747}"/>
              </a:ext>
            </a:extLst>
          </p:cNvPr>
          <p:cNvSpPr txBox="1"/>
          <p:nvPr/>
        </p:nvSpPr>
        <p:spPr>
          <a:xfrm>
            <a:off x="2590642" y="4072047"/>
            <a:ext cx="110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park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8E223-2CC6-F8BD-B6DF-D52C632FF07E}"/>
              </a:ext>
            </a:extLst>
          </p:cNvPr>
          <p:cNvSpPr txBox="1"/>
          <p:nvPr/>
        </p:nvSpPr>
        <p:spPr>
          <a:xfrm>
            <a:off x="6336728" y="4032422"/>
            <a:ext cx="145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fauna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37D92B-6DFD-F3A7-4C2D-B1F14F4EF30E}"/>
              </a:ext>
            </a:extLst>
          </p:cNvPr>
          <p:cNvSpPr txBox="1"/>
          <p:nvPr/>
        </p:nvSpPr>
        <p:spPr>
          <a:xfrm>
            <a:off x="6340324" y="2420087"/>
            <a:ext cx="145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flora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6DCB7-BF73-9129-CD50-2012B3BBB167}"/>
              </a:ext>
            </a:extLst>
          </p:cNvPr>
          <p:cNvSpPr txBox="1"/>
          <p:nvPr/>
        </p:nvSpPr>
        <p:spPr>
          <a:xfrm>
            <a:off x="6412165" y="5321591"/>
            <a:ext cx="304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biodiversity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1F1C0C-DD24-458E-AB16-14CB9C34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94"/>
          <a:stretch/>
        </p:blipFill>
        <p:spPr>
          <a:xfrm>
            <a:off x="1129344" y="2437564"/>
            <a:ext cx="9691978" cy="2463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954B4B-D406-DB54-047A-80211448520B}"/>
              </a:ext>
            </a:extLst>
          </p:cNvPr>
          <p:cNvSpPr txBox="1"/>
          <p:nvPr/>
        </p:nvSpPr>
        <p:spPr>
          <a:xfrm>
            <a:off x="908213" y="4031900"/>
            <a:ext cx="10584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Because of being victims of cyberbullying, many </a:t>
            </a:r>
            <a:r>
              <a:rPr lang="en-US" sz="4000" b="1" dirty="0" smtClean="0">
                <a:solidFill>
                  <a:srgbClr val="00B0F0"/>
                </a:solidFill>
              </a:rPr>
              <a:t>teenagers become </a:t>
            </a:r>
            <a:r>
              <a:rPr lang="en-US" sz="4000" b="1" dirty="0">
                <a:solidFill>
                  <a:srgbClr val="00B0F0"/>
                </a:solidFill>
              </a:rPr>
              <a:t>depressed</a:t>
            </a:r>
            <a:r>
              <a:rPr lang="en-US" sz="4000" b="1" dirty="0" smtClean="0">
                <a:solidFill>
                  <a:srgbClr val="00B0F0"/>
                </a:solidFill>
              </a:rPr>
              <a:t>./ Many teenagers </a:t>
            </a:r>
            <a:r>
              <a:rPr lang="en-US" sz="4000" b="1" dirty="0">
                <a:solidFill>
                  <a:srgbClr val="00B0F0"/>
                </a:solidFill>
              </a:rPr>
              <a:t>become </a:t>
            </a:r>
            <a:r>
              <a:rPr lang="en-US" sz="4000" b="1" dirty="0" smtClean="0">
                <a:solidFill>
                  <a:srgbClr val="00B0F0"/>
                </a:solidFill>
              </a:rPr>
              <a:t>depressed because </a:t>
            </a:r>
            <a:r>
              <a:rPr lang="en-US" sz="4000" b="1" dirty="0">
                <a:solidFill>
                  <a:srgbClr val="00B0F0"/>
                </a:solidFill>
              </a:rPr>
              <a:t>of being victims of cyberbullying.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BE8DEB-ACFA-DE75-DCD7-96CC8A7B2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06"/>
          <a:stretch/>
        </p:blipFill>
        <p:spPr>
          <a:xfrm>
            <a:off x="823742" y="2037021"/>
            <a:ext cx="10544515" cy="21689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9858AF-CFE7-9195-5727-02A2E902DE77}"/>
              </a:ext>
            </a:extLst>
          </p:cNvPr>
          <p:cNvSpPr txBox="1"/>
          <p:nvPr/>
        </p:nvSpPr>
        <p:spPr>
          <a:xfrm>
            <a:off x="1083134" y="3236512"/>
            <a:ext cx="1028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As people pollute the environment, ecosystems are </a:t>
            </a:r>
            <a:r>
              <a:rPr lang="en-US" sz="4000" b="1">
                <a:solidFill>
                  <a:srgbClr val="00B0F0"/>
                </a:solidFill>
              </a:rPr>
              <a:t>damaged</a:t>
            </a:r>
            <a:r>
              <a:rPr lang="en-US" sz="4000" b="1" smtClean="0">
                <a:solidFill>
                  <a:srgbClr val="00B0F0"/>
                </a:solidFill>
              </a:rPr>
              <a:t>./ Ecosystems </a:t>
            </a:r>
            <a:r>
              <a:rPr lang="en-US" sz="4000" b="1" dirty="0">
                <a:solidFill>
                  <a:srgbClr val="00B0F0"/>
                </a:solidFill>
              </a:rPr>
              <a:t>are damaged </a:t>
            </a:r>
            <a:r>
              <a:rPr lang="en-US" sz="4000" b="1" dirty="0" smtClean="0">
                <a:solidFill>
                  <a:srgbClr val="00B0F0"/>
                </a:solidFill>
              </a:rPr>
              <a:t>as people </a:t>
            </a:r>
            <a:r>
              <a:rPr lang="en-US" sz="4000" b="1" dirty="0">
                <a:solidFill>
                  <a:srgbClr val="00B0F0"/>
                </a:solidFill>
              </a:rPr>
              <a:t>pollute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7669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F62F4-EB3A-CD25-A42F-6102DF43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907"/>
          <a:stretch/>
        </p:blipFill>
        <p:spPr>
          <a:xfrm>
            <a:off x="985125" y="1848887"/>
            <a:ext cx="9560816" cy="2351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9F7337-BCC4-8FA8-32D9-154C08D529D7}"/>
              </a:ext>
            </a:extLst>
          </p:cNvPr>
          <p:cNvSpPr txBox="1"/>
          <p:nvPr/>
        </p:nvSpPr>
        <p:spPr>
          <a:xfrm>
            <a:off x="985125" y="3327815"/>
            <a:ext cx="106863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Although our awareness campaign was a success, we still need to do more to stop cyberbullying</a:t>
            </a:r>
            <a:r>
              <a:rPr lang="en-US" sz="4000" b="1" dirty="0" smtClean="0">
                <a:solidFill>
                  <a:srgbClr val="00B0F0"/>
                </a:solidFill>
              </a:rPr>
              <a:t>./ We </a:t>
            </a:r>
            <a:r>
              <a:rPr lang="en-US" sz="4000" b="1" dirty="0">
                <a:solidFill>
                  <a:srgbClr val="00B0F0"/>
                </a:solidFill>
              </a:rPr>
              <a:t>still need to do more to stop cyberbullying although our awareness campaign was a success.</a:t>
            </a:r>
          </a:p>
        </p:txBody>
      </p:sp>
    </p:spTree>
    <p:extLst>
      <p:ext uri="{BB962C8B-B14F-4D97-AF65-F5344CB8AC3E}">
        <p14:creationId xmlns:p14="http://schemas.microsoft.com/office/powerpoint/2010/main" val="28696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F3EC24-E6C8-C86A-7A6D-ADE28AA11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07"/>
          <a:stretch/>
        </p:blipFill>
        <p:spPr>
          <a:xfrm>
            <a:off x="1494955" y="1868218"/>
            <a:ext cx="8825378" cy="21705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1EE5F3-7B4C-25A2-5B15-8C5159246F4F}"/>
              </a:ext>
            </a:extLst>
          </p:cNvPr>
          <p:cNvSpPr txBox="1"/>
          <p:nvPr/>
        </p:nvSpPr>
        <p:spPr>
          <a:xfrm>
            <a:off x="951339" y="3252524"/>
            <a:ext cx="10289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Since the forest has become a nature reserve, people are not allowed to camp or hunt there./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People are not allowed to camp or hunt in the forest since it has become a nature reserve.</a:t>
            </a:r>
          </a:p>
        </p:txBody>
      </p:sp>
    </p:spTree>
    <p:extLst>
      <p:ext uri="{BB962C8B-B14F-4D97-AF65-F5344CB8AC3E}">
        <p14:creationId xmlns:p14="http://schemas.microsoft.com/office/powerpoint/2010/main" val="20203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9D764-6098-5342-2A30-B20D910D7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52"/>
          <a:stretch/>
        </p:blipFill>
        <p:spPr>
          <a:xfrm>
            <a:off x="1211304" y="1786915"/>
            <a:ext cx="9615568" cy="24418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44DEE0-5932-738A-FA30-E710AC24BBA5}"/>
              </a:ext>
            </a:extLst>
          </p:cNvPr>
          <p:cNvSpPr txBox="1"/>
          <p:nvPr/>
        </p:nvSpPr>
        <p:spPr>
          <a:xfrm>
            <a:off x="950942" y="3328465"/>
            <a:ext cx="10760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In spite of many campaigns to </a:t>
            </a:r>
            <a:r>
              <a:rPr lang="en-US" sz="4000" b="1" dirty="0" smtClean="0">
                <a:solidFill>
                  <a:srgbClr val="00B0F0"/>
                </a:solidFill>
              </a:rPr>
              <a:t>end deforestation</a:t>
            </a:r>
            <a:r>
              <a:rPr lang="en-US" sz="4000" b="1" dirty="0">
                <a:solidFill>
                  <a:srgbClr val="00B0F0"/>
                </a:solidFill>
              </a:rPr>
              <a:t>, trees are still being </a:t>
            </a:r>
            <a:r>
              <a:rPr lang="en-US" sz="4000" b="1" dirty="0" smtClean="0">
                <a:solidFill>
                  <a:srgbClr val="00B0F0"/>
                </a:solidFill>
              </a:rPr>
              <a:t>cut </a:t>
            </a:r>
            <a:r>
              <a:rPr lang="en-US" sz="4000" b="1" smtClean="0">
                <a:solidFill>
                  <a:srgbClr val="00B0F0"/>
                </a:solidFill>
              </a:rPr>
              <a:t>down</a:t>
            </a:r>
            <a:r>
              <a:rPr lang="en-US" sz="4000" b="1" smtClean="0">
                <a:solidFill>
                  <a:srgbClr val="00B0F0"/>
                </a:solidFill>
              </a:rPr>
              <a:t>./ Trees </a:t>
            </a:r>
            <a:r>
              <a:rPr lang="en-US" sz="4000" b="1" dirty="0">
                <a:solidFill>
                  <a:srgbClr val="00B0F0"/>
                </a:solidFill>
              </a:rPr>
              <a:t>are </a:t>
            </a:r>
            <a:r>
              <a:rPr lang="en-US" sz="4000" b="1" dirty="0" smtClean="0">
                <a:solidFill>
                  <a:srgbClr val="00B0F0"/>
                </a:solidFill>
              </a:rPr>
              <a:t>still being </a:t>
            </a:r>
            <a:r>
              <a:rPr lang="en-US" sz="4000" b="1" dirty="0">
                <a:solidFill>
                  <a:srgbClr val="00B0F0"/>
                </a:solidFill>
              </a:rPr>
              <a:t>cut down in spite of many campaigns to end deforestation.</a:t>
            </a:r>
          </a:p>
        </p:txBody>
      </p:sp>
    </p:spTree>
    <p:extLst>
      <p:ext uri="{BB962C8B-B14F-4D97-AF65-F5344CB8AC3E}">
        <p14:creationId xmlns:p14="http://schemas.microsoft.com/office/powerpoint/2010/main" val="3123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2"/>
          <p:cNvSpPr txBox="1">
            <a:spLocks noGrp="1"/>
          </p:cNvSpPr>
          <p:nvPr>
            <p:ph type="ctrTitle"/>
          </p:nvPr>
        </p:nvSpPr>
        <p:spPr>
          <a:xfrm>
            <a:off x="949000" y="3414027"/>
            <a:ext cx="10294000" cy="14585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9" name="Google Shape;1759;p62"/>
          <p:cNvSpPr/>
          <p:nvPr/>
        </p:nvSpPr>
        <p:spPr>
          <a:xfrm rot="576429" flipH="1">
            <a:off x="9943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60" name="Google Shape;1760;p6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1761" name="Google Shape;1761;p6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6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8" name="Google Shape;1778;p6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Google Shape;1779;p62"/>
          <p:cNvSpPr/>
          <p:nvPr/>
        </p:nvSpPr>
        <p:spPr>
          <a:xfrm>
            <a:off x="229766" y="5528668"/>
            <a:ext cx="1151828" cy="1447285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4E28A-6716-D91B-C8FA-E4E3E12661A8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2285E-34EC-80C5-7710-CCD6C4143BE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43B57-C695-1CAF-88E0-6ED84166CC9C}"/>
              </a:ext>
            </a:extLst>
          </p:cNvPr>
          <p:cNvSpPr/>
          <p:nvPr/>
        </p:nvSpPr>
        <p:spPr>
          <a:xfrm>
            <a:off x="3540182" y="2825267"/>
            <a:ext cx="5002454" cy="505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itchFamily="18" charset="0"/>
              </a:rPr>
              <a:t>LESSON 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42F4B-5AB1-990F-1099-4283F7A71A7C}"/>
              </a:ext>
            </a:extLst>
          </p:cNvPr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58C512-A910-ED6E-C11B-236D06153B54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A0E24CE-734D-AEB9-28BB-312679C36AB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024C-5AAD-B3B8-0536-D29AEAC58E18}"/>
              </a:ext>
            </a:extLst>
          </p:cNvPr>
          <p:cNvSpPr txBox="1"/>
          <p:nvPr/>
        </p:nvSpPr>
        <p:spPr>
          <a:xfrm>
            <a:off x="3103419" y="389180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Xihei" panose="02010600040101010101" pitchFamily="2" charset="-122"/>
                <a:ea typeface="STXihei" panose="02010600040101010101" pitchFamily="2" charset="-122"/>
              </a:rPr>
              <a:t>Review 4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Xihei" panose="02010600040101010101" pitchFamily="2" charset="-122"/>
              <a:ea typeface="STXihei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76561-53B3-78B5-67B1-68469A99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56"/>
          <a:stretch/>
        </p:blipFill>
        <p:spPr>
          <a:xfrm>
            <a:off x="1129344" y="1869798"/>
            <a:ext cx="9871605" cy="18848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FA5B5C-1B6B-0FFD-D42A-993EBE09F885}"/>
              </a:ext>
            </a:extLst>
          </p:cNvPr>
          <p:cNvSpPr txBox="1"/>
          <p:nvPr/>
        </p:nvSpPr>
        <p:spPr>
          <a:xfrm>
            <a:off x="1214802" y="2963222"/>
            <a:ext cx="1091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Despite peer pressure from my friends, I didn’t skip </a:t>
            </a:r>
            <a:r>
              <a:rPr lang="en-US" sz="4000" b="1">
                <a:solidFill>
                  <a:srgbClr val="00B0F0"/>
                </a:solidFill>
              </a:rPr>
              <a:t>lessons</a:t>
            </a:r>
            <a:r>
              <a:rPr lang="en-US" sz="4000" b="1" smtClean="0">
                <a:solidFill>
                  <a:srgbClr val="00B0F0"/>
                </a:solidFill>
              </a:rPr>
              <a:t>./ I </a:t>
            </a:r>
            <a:r>
              <a:rPr lang="en-US" sz="4000" b="1" dirty="0">
                <a:solidFill>
                  <a:srgbClr val="00B0F0"/>
                </a:solidFill>
              </a:rPr>
              <a:t>didn’t skip lessons despite peer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pressure from my friends.</a:t>
            </a:r>
          </a:p>
        </p:txBody>
      </p:sp>
    </p:spTree>
    <p:extLst>
      <p:ext uri="{BB962C8B-B14F-4D97-AF65-F5344CB8AC3E}">
        <p14:creationId xmlns:p14="http://schemas.microsoft.com/office/powerpoint/2010/main" val="24544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391E23-263D-7F24-9903-D624DF2FF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42"/>
          <a:stretch/>
        </p:blipFill>
        <p:spPr>
          <a:xfrm>
            <a:off x="690431" y="1541391"/>
            <a:ext cx="10926166" cy="27710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893B17-0F7D-FEA6-8497-FEFCC73E4C36}"/>
              </a:ext>
            </a:extLst>
          </p:cNvPr>
          <p:cNvSpPr txBox="1"/>
          <p:nvPr/>
        </p:nvSpPr>
        <p:spPr>
          <a:xfrm>
            <a:off x="690431" y="3401347"/>
            <a:ext cx="11313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In addition to doing environmental projects, Mandy is helping teenagers find part-time jobs</a:t>
            </a:r>
            <a:r>
              <a:rPr lang="en-US" sz="4000" b="1" dirty="0" smtClean="0">
                <a:solidFill>
                  <a:srgbClr val="00B0F0"/>
                </a:solidFill>
              </a:rPr>
              <a:t>./ Mandy </a:t>
            </a:r>
            <a:r>
              <a:rPr lang="en-US" sz="4000" b="1" dirty="0">
                <a:solidFill>
                  <a:srgbClr val="00B0F0"/>
                </a:solidFill>
              </a:rPr>
              <a:t>is helping teenagers find part-time jobs in addition to doing environmental projects.</a:t>
            </a:r>
          </a:p>
        </p:txBody>
      </p:sp>
    </p:spTree>
    <p:extLst>
      <p:ext uri="{BB962C8B-B14F-4D97-AF65-F5344CB8AC3E}">
        <p14:creationId xmlns:p14="http://schemas.microsoft.com/office/powerpoint/2010/main" val="27963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7363BD-284A-E8C3-F587-5ACF7197D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510"/>
          <a:stretch/>
        </p:blipFill>
        <p:spPr>
          <a:xfrm>
            <a:off x="1177092" y="1369870"/>
            <a:ext cx="9837815" cy="2374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6D4126-83B3-5BE5-1E4A-2DA094AD63C3}"/>
              </a:ext>
            </a:extLst>
          </p:cNvPr>
          <p:cNvSpPr txBox="1"/>
          <p:nvPr/>
        </p:nvSpPr>
        <p:spPr>
          <a:xfrm>
            <a:off x="400434" y="2820730"/>
            <a:ext cx="1154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Despite the/our effort to save our local park, it was sold to a property </a:t>
            </a:r>
            <a:r>
              <a:rPr lang="en-US" sz="4000" b="1">
                <a:solidFill>
                  <a:srgbClr val="00B0F0"/>
                </a:solidFill>
              </a:rPr>
              <a:t>developer</a:t>
            </a:r>
            <a:r>
              <a:rPr lang="en-US" sz="4000" b="1" smtClean="0">
                <a:solidFill>
                  <a:srgbClr val="00B0F0"/>
                </a:solidFill>
              </a:rPr>
              <a:t>./ Our </a:t>
            </a:r>
            <a:r>
              <a:rPr lang="en-US" sz="4000" b="1" dirty="0">
                <a:solidFill>
                  <a:srgbClr val="00B0F0"/>
                </a:solidFill>
              </a:rPr>
              <a:t>local </a:t>
            </a:r>
            <a:r>
              <a:rPr lang="en-US" sz="4000" b="1" dirty="0" smtClean="0">
                <a:solidFill>
                  <a:srgbClr val="00B0F0"/>
                </a:solidFill>
              </a:rPr>
              <a:t>park was </a:t>
            </a:r>
            <a:r>
              <a:rPr lang="en-US" sz="4000" b="1" dirty="0">
                <a:solidFill>
                  <a:srgbClr val="00B0F0"/>
                </a:solidFill>
              </a:rPr>
              <a:t>sold to a property developer despite the/our effort to save it.</a:t>
            </a:r>
          </a:p>
        </p:txBody>
      </p:sp>
    </p:spTree>
    <p:extLst>
      <p:ext uri="{BB962C8B-B14F-4D97-AF65-F5344CB8AC3E}">
        <p14:creationId xmlns:p14="http://schemas.microsoft.com/office/powerpoint/2010/main" val="16284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2E3AE-C2F7-F7EE-9E7D-A0CB2D5F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40" y="1723813"/>
            <a:ext cx="9783863" cy="49122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9E0654-6776-0E27-145C-EC99288ED771}"/>
              </a:ext>
            </a:extLst>
          </p:cNvPr>
          <p:cNvSpPr/>
          <p:nvPr/>
        </p:nvSpPr>
        <p:spPr>
          <a:xfrm>
            <a:off x="3631140" y="1705525"/>
            <a:ext cx="1976552" cy="561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60FB3E-3A0C-7988-9D29-413F7A68E8C3}"/>
              </a:ext>
            </a:extLst>
          </p:cNvPr>
          <p:cNvSpPr/>
          <p:nvPr/>
        </p:nvSpPr>
        <p:spPr>
          <a:xfrm>
            <a:off x="3724007" y="2729935"/>
            <a:ext cx="3024265" cy="7720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D6E38-80FD-53EE-9DAE-8D472EB0BF7D}"/>
              </a:ext>
            </a:extLst>
          </p:cNvPr>
          <p:cNvSpPr/>
          <p:nvPr/>
        </p:nvSpPr>
        <p:spPr>
          <a:xfrm>
            <a:off x="7266431" y="4464937"/>
            <a:ext cx="1680961" cy="575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EA01F07-94B4-0D77-3D78-BC9A2E02C3D5}"/>
              </a:ext>
            </a:extLst>
          </p:cNvPr>
          <p:cNvSpPr/>
          <p:nvPr/>
        </p:nvSpPr>
        <p:spPr>
          <a:xfrm>
            <a:off x="7995099" y="5569567"/>
            <a:ext cx="2475142" cy="6561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7FB50-2AAF-3948-06C4-3032A39B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6" y="1709827"/>
            <a:ext cx="10256627" cy="483149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FD0C3D-7644-48D3-CCB5-135C16325935}"/>
              </a:ext>
            </a:extLst>
          </p:cNvPr>
          <p:cNvSpPr/>
          <p:nvPr/>
        </p:nvSpPr>
        <p:spPr>
          <a:xfrm>
            <a:off x="1234245" y="2223349"/>
            <a:ext cx="875490" cy="561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02A8412-9402-4DFA-3E46-DADE5DB92B4F}"/>
              </a:ext>
            </a:extLst>
          </p:cNvPr>
          <p:cNvSpPr/>
          <p:nvPr/>
        </p:nvSpPr>
        <p:spPr>
          <a:xfrm>
            <a:off x="4670833" y="2891449"/>
            <a:ext cx="2577830" cy="700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78AD51-4913-A11C-8683-D7C1E2D223BE}"/>
              </a:ext>
            </a:extLst>
          </p:cNvPr>
          <p:cNvSpPr/>
          <p:nvPr/>
        </p:nvSpPr>
        <p:spPr>
          <a:xfrm>
            <a:off x="3545926" y="4700477"/>
            <a:ext cx="1799617" cy="561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A29205-6A8C-E43E-8F30-8D364CDD1E0A}"/>
              </a:ext>
            </a:extLst>
          </p:cNvPr>
          <p:cNvSpPr/>
          <p:nvPr/>
        </p:nvSpPr>
        <p:spPr>
          <a:xfrm>
            <a:off x="7447108" y="5926206"/>
            <a:ext cx="1371600" cy="5968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67"/>
          <p:cNvGrpSpPr/>
          <p:nvPr/>
        </p:nvGrpSpPr>
        <p:grpSpPr>
          <a:xfrm rot="-2388593" flipH="1">
            <a:off x="4680531" y="6288619"/>
            <a:ext cx="659205" cy="487636"/>
            <a:chOff x="830525" y="3091250"/>
            <a:chExt cx="484300" cy="358275"/>
          </a:xfrm>
        </p:grpSpPr>
        <p:sp>
          <p:nvSpPr>
            <p:cNvPr id="2109" name="Google Shape;2109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67"/>
          <p:cNvGrpSpPr/>
          <p:nvPr/>
        </p:nvGrpSpPr>
        <p:grpSpPr>
          <a:xfrm rot="2388593">
            <a:off x="6852264" y="6288619"/>
            <a:ext cx="659205" cy="487636"/>
            <a:chOff x="830525" y="3091250"/>
            <a:chExt cx="484300" cy="358275"/>
          </a:xfrm>
        </p:grpSpPr>
        <p:sp>
          <p:nvSpPr>
            <p:cNvPr id="2114" name="Google Shape;2114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67">
            <a:hlinkClick r:id="rId3" action="ppaction://hlinksldjump"/>
          </p:cNvPr>
          <p:cNvSpPr/>
          <p:nvPr/>
        </p:nvSpPr>
        <p:spPr>
          <a:xfrm>
            <a:off x="6176033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0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19" name="Google Shape;2119;p67">
            <a:hlinkClick r:id="rId4" action="ppaction://hlinksldjump"/>
          </p:cNvPr>
          <p:cNvSpPr/>
          <p:nvPr/>
        </p:nvSpPr>
        <p:spPr>
          <a:xfrm>
            <a:off x="5600300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H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20" name="Google Shape;2120;p67">
            <a:hlinkClick r:id="" action="ppaction://hlinkshowjump?jump=nextslide"/>
          </p:cNvPr>
          <p:cNvSpPr/>
          <p:nvPr/>
        </p:nvSpPr>
        <p:spPr>
          <a:xfrm rot="8608949" flipH="1">
            <a:off x="687239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1" name="Google Shape;2121;p67">
            <a:hlinkClick r:id="" action="ppaction://hlinkshowjump?jump=previousslide"/>
          </p:cNvPr>
          <p:cNvSpPr/>
          <p:nvPr/>
        </p:nvSpPr>
        <p:spPr>
          <a:xfrm rot="-8608949">
            <a:off x="483404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071417A-E2D9-C90E-4A57-F9345C711E9A}"/>
              </a:ext>
            </a:extLst>
          </p:cNvPr>
          <p:cNvSpPr/>
          <p:nvPr/>
        </p:nvSpPr>
        <p:spPr>
          <a:xfrm>
            <a:off x="1916956" y="1833069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6A10-2A8E-B749-20AF-9EA6797F7E00}"/>
              </a:ext>
            </a:extLst>
          </p:cNvPr>
          <p:cNvSpPr txBox="1"/>
          <p:nvPr/>
        </p:nvSpPr>
        <p:spPr>
          <a:xfrm>
            <a:off x="1947128" y="173742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10856-E5CF-4FCF-E542-C11DEE04281E}"/>
              </a:ext>
            </a:extLst>
          </p:cNvPr>
          <p:cNvSpPr/>
          <p:nvPr/>
        </p:nvSpPr>
        <p:spPr>
          <a:xfrm>
            <a:off x="2471551" y="1798977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28C78-4664-3869-FA09-3D3FE82E43E3}"/>
              </a:ext>
            </a:extLst>
          </p:cNvPr>
          <p:cNvSpPr txBox="1"/>
          <p:nvPr/>
        </p:nvSpPr>
        <p:spPr>
          <a:xfrm>
            <a:off x="1916956" y="2540955"/>
            <a:ext cx="769939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cs typeface="Arial" panose="020B0604020202020204" pitchFamily="34" charset="0"/>
              </a:rPr>
              <a:t>What have you learnt today?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Review the vocabulary and grammar of Unit 9 &amp; 10.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0BC25-E1BF-87CB-1011-14CBFF08ABB8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FAD9-5C17-107B-4417-B12F0AF763F2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42CB6560-A426-2BAC-F4C2-E200D3D41DC5}"/>
              </a:ext>
            </a:extLst>
          </p:cNvPr>
          <p:cNvSpPr/>
          <p:nvPr/>
        </p:nvSpPr>
        <p:spPr>
          <a:xfrm>
            <a:off x="1343645" y="2082121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PRONUNCIATION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F5A64DFA-E8B8-BB83-9E4B-C8C86996E002}"/>
              </a:ext>
            </a:extLst>
          </p:cNvPr>
          <p:cNvSpPr/>
          <p:nvPr/>
        </p:nvSpPr>
        <p:spPr>
          <a:xfrm>
            <a:off x="2987710" y="3195557"/>
            <a:ext cx="2327633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VOCABULARY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878C70-C336-6C64-80A6-DCDDB5BA0BC8}"/>
              </a:ext>
            </a:extLst>
          </p:cNvPr>
          <p:cNvSpPr/>
          <p:nvPr/>
        </p:nvSpPr>
        <p:spPr>
          <a:xfrm>
            <a:off x="6068078" y="2045440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the intonation. 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4EFDB-1FAD-AE30-530A-B9DD899F583B}"/>
              </a:ext>
            </a:extLst>
          </p:cNvPr>
          <p:cNvSpPr/>
          <p:nvPr/>
        </p:nvSpPr>
        <p:spPr>
          <a:xfrm>
            <a:off x="6068078" y="3143151"/>
            <a:ext cx="4879385" cy="760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sentences.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urved Connector 27">
            <a:extLst>
              <a:ext uri="{FF2B5EF4-FFF2-40B4-BE49-F238E27FC236}">
                <a16:creationId xmlns:a16="http://schemas.microsoft.com/office/drawing/2014/main" id="{B75E6AF5-04A5-2E15-2012-2C3D6AC8ADB7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3427604" y="2409823"/>
            <a:ext cx="723923" cy="785734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urved Connector 28">
            <a:extLst>
              <a:ext uri="{FF2B5EF4-FFF2-40B4-BE49-F238E27FC236}">
                <a16:creationId xmlns:a16="http://schemas.microsoft.com/office/drawing/2014/main" id="{DF1AB4BA-E278-505B-243B-ADDBFBB529F2}"/>
              </a:ext>
            </a:extLst>
          </p:cNvPr>
          <p:cNvCxnSpPr>
            <a:cxnSpLocks/>
            <a:stCxn id="17" idx="1"/>
            <a:endCxn id="22" idx="0"/>
          </p:cNvCxnSpPr>
          <p:nvPr/>
        </p:nvCxnSpPr>
        <p:spPr>
          <a:xfrm rot="10800000" flipV="1">
            <a:off x="2116324" y="3523259"/>
            <a:ext cx="871387" cy="1036294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4AC850A6-2A79-B3A2-D04C-0A083AD7A838}"/>
              </a:ext>
            </a:extLst>
          </p:cNvPr>
          <p:cNvSpPr/>
          <p:nvPr/>
        </p:nvSpPr>
        <p:spPr>
          <a:xfrm>
            <a:off x="1024823" y="4559553"/>
            <a:ext cx="2183000" cy="6661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GRAMMAR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15AD0-AC1D-8C00-CB77-19731AFB7603}"/>
              </a:ext>
            </a:extLst>
          </p:cNvPr>
          <p:cNvSpPr/>
          <p:nvPr/>
        </p:nvSpPr>
        <p:spPr>
          <a:xfrm>
            <a:off x="6068078" y="4398169"/>
            <a:ext cx="4879382" cy="988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sentence using the linking words and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phrases.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correct answers.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BAA40A-8567-E2D3-EB17-E784529E3CF9}"/>
              </a:ext>
            </a:extLst>
          </p:cNvPr>
          <p:cNvSpPr/>
          <p:nvPr/>
        </p:nvSpPr>
        <p:spPr>
          <a:xfrm>
            <a:off x="5584807" y="314896"/>
            <a:ext cx="3728294" cy="451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acebook K&amp;T" panose="02040603050506020204" pitchFamily="18" charset="0"/>
                <a:ea typeface="+mn-ea"/>
                <a:cs typeface="+mn-cs"/>
              </a:rPr>
              <a:t>LANGUAGE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29A65-ED8F-5B1A-1D7B-FAAB7C7F1E6D}"/>
              </a:ext>
            </a:extLst>
          </p:cNvPr>
          <p:cNvSpPr/>
          <p:nvPr/>
        </p:nvSpPr>
        <p:spPr>
          <a:xfrm>
            <a:off x="3569619" y="335173"/>
            <a:ext cx="1887408" cy="439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LESSON </a:t>
            </a:r>
            <a:r>
              <a:rPr lang="en-US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</a:rPr>
              <a:t>1</a:t>
            </a:r>
            <a:endParaRPr kumimoji="0" lang="en-US" sz="1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9FFEBC0-542C-ABA7-3C77-D237D4438F34}"/>
              </a:ext>
            </a:extLst>
          </p:cNvPr>
          <p:cNvSpPr/>
          <p:nvPr/>
        </p:nvSpPr>
        <p:spPr>
          <a:xfrm>
            <a:off x="3109548" y="947729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 UP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9" name="Curved Connector 28">
            <a:extLst>
              <a:ext uri="{FF2B5EF4-FFF2-40B4-BE49-F238E27FC236}">
                <a16:creationId xmlns:a16="http://schemas.microsoft.com/office/drawing/2014/main" id="{2E9FB659-E712-314B-8F0C-4BF27F5FAFC8}"/>
              </a:ext>
            </a:extLst>
          </p:cNvPr>
          <p:cNvCxnSpPr>
            <a:cxnSpLocks/>
            <a:stCxn id="3" idx="1"/>
            <a:endCxn id="16" idx="0"/>
          </p:cNvCxnSpPr>
          <p:nvPr/>
        </p:nvCxnSpPr>
        <p:spPr>
          <a:xfrm rot="10800000" flipV="1">
            <a:off x="2385626" y="1275431"/>
            <a:ext cx="723923" cy="806690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8D6CAAF-2A92-B98E-CF54-9732DD794550}"/>
              </a:ext>
            </a:extLst>
          </p:cNvPr>
          <p:cNvSpPr/>
          <p:nvPr/>
        </p:nvSpPr>
        <p:spPr>
          <a:xfrm>
            <a:off x="6068078" y="947729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 game: Catch a word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F5A64DFA-E8B8-BB83-9E4B-C8C86996E002}"/>
              </a:ext>
            </a:extLst>
          </p:cNvPr>
          <p:cNvSpPr/>
          <p:nvPr/>
        </p:nvSpPr>
        <p:spPr>
          <a:xfrm>
            <a:off x="2767598" y="5726179"/>
            <a:ext cx="2327633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CONSOLIDATION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27" name="Curved Connector 27">
            <a:extLst>
              <a:ext uri="{FF2B5EF4-FFF2-40B4-BE49-F238E27FC236}">
                <a16:creationId xmlns:a16="http://schemas.microsoft.com/office/drawing/2014/main" id="{B75E6AF5-04A5-2E15-2012-2C3D6AC8ADB7}"/>
              </a:ext>
            </a:extLst>
          </p:cNvPr>
          <p:cNvCxnSpPr>
            <a:cxnSpLocks/>
            <a:stCxn id="22" idx="3"/>
            <a:endCxn id="26" idx="0"/>
          </p:cNvCxnSpPr>
          <p:nvPr/>
        </p:nvCxnSpPr>
        <p:spPr>
          <a:xfrm>
            <a:off x="3207823" y="4892628"/>
            <a:ext cx="723592" cy="833551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8D6CAAF-2A92-B98E-CF54-9732DD794550}"/>
              </a:ext>
            </a:extLst>
          </p:cNvPr>
          <p:cNvSpPr/>
          <p:nvPr/>
        </p:nvSpPr>
        <p:spPr>
          <a:xfrm>
            <a:off x="6068077" y="5651053"/>
            <a:ext cx="4879383" cy="818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1" kern="0" dirty="0" smtClean="0">
                <a:solidFill>
                  <a:prstClr val="black"/>
                </a:solidFill>
                <a:latin typeface="Calibri" panose="020F0502020204030204"/>
              </a:rPr>
              <a:t>Wrap-up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60479-29EE-4D13-A145-DA030D21B95E}"/>
              </a:ext>
            </a:extLst>
          </p:cNvPr>
          <p:cNvSpPr/>
          <p:nvPr/>
        </p:nvSpPr>
        <p:spPr>
          <a:xfrm>
            <a:off x="2540699" y="-47767"/>
            <a:ext cx="71106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08EF7-99DC-B4E9-11F5-80E0E32D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5" y="1631216"/>
            <a:ext cx="5109929" cy="51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55692" y="4795702"/>
            <a:ext cx="54569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Depression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7652"/>
          <a:stretch/>
        </p:blipFill>
        <p:spPr>
          <a:xfrm>
            <a:off x="481262" y="738859"/>
            <a:ext cx="11229477" cy="3921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9FAF63-5C47-4079-1C4D-84F0F72A3AA3}"/>
              </a:ext>
            </a:extLst>
          </p:cNvPr>
          <p:cNvSpPr/>
          <p:nvPr/>
        </p:nvSpPr>
        <p:spPr>
          <a:xfrm>
            <a:off x="1995905" y="1344942"/>
            <a:ext cx="8748214" cy="2665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87DF0-6305-2153-2FCD-2A2FF9008291}"/>
              </a:ext>
            </a:extLst>
          </p:cNvPr>
          <p:cNvSpPr/>
          <p:nvPr/>
        </p:nvSpPr>
        <p:spPr>
          <a:xfrm>
            <a:off x="1995905" y="1995081"/>
            <a:ext cx="1884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C205B-CDBA-5249-5C5B-4CCFD99B477B}"/>
              </a:ext>
            </a:extLst>
          </p:cNvPr>
          <p:cNvSpPr/>
          <p:nvPr/>
        </p:nvSpPr>
        <p:spPr>
          <a:xfrm>
            <a:off x="3886725" y="189262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DF567-A1BB-A4EC-FBAA-BF1E326B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2" b="1361"/>
          <a:stretch/>
        </p:blipFill>
        <p:spPr>
          <a:xfrm>
            <a:off x="4648686" y="1430668"/>
            <a:ext cx="2898595" cy="2503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638BF-F91C-85A4-39D8-79E11CC51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67" y="1675712"/>
            <a:ext cx="1954090" cy="19540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1CF106-DEBB-1054-8AC2-0BD91B11B0F7}"/>
              </a:ext>
            </a:extLst>
          </p:cNvPr>
          <p:cNvSpPr/>
          <p:nvPr/>
        </p:nvSpPr>
        <p:spPr>
          <a:xfrm>
            <a:off x="7543315" y="192105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658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" y="793063"/>
            <a:ext cx="11309044" cy="4002639"/>
          </a:xfrm>
        </p:spPr>
      </p:pic>
      <p:sp>
        <p:nvSpPr>
          <p:cNvPr id="6" name="Rectangle 5"/>
          <p:cNvSpPr/>
          <p:nvPr/>
        </p:nvSpPr>
        <p:spPr>
          <a:xfrm>
            <a:off x="2666261" y="5065641"/>
            <a:ext cx="6899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National</a:t>
            </a:r>
            <a:r>
              <a:rPr kumimoji="0" lang="en-GB" sz="8000" b="1" i="0" u="none" strike="noStrike" kern="12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Park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2F798-2FFC-0C0D-013B-B4EF1C4D3F40}"/>
              </a:ext>
            </a:extLst>
          </p:cNvPr>
          <p:cNvSpPr/>
          <p:nvPr/>
        </p:nvSpPr>
        <p:spPr>
          <a:xfrm>
            <a:off x="1924335" y="1600582"/>
            <a:ext cx="8987050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71173-8EA9-EAF2-8150-453F892E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5" y="1774993"/>
            <a:ext cx="3428595" cy="19166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4DF0B3-D230-2CE6-A1C4-CB1F7575263A}"/>
              </a:ext>
            </a:extLst>
          </p:cNvPr>
          <p:cNvSpPr/>
          <p:nvPr/>
        </p:nvSpPr>
        <p:spPr>
          <a:xfrm>
            <a:off x="5964600" y="1948466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4EC14-DDAC-D5B7-A3DC-803114D8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6" y="1774993"/>
            <a:ext cx="3411532" cy="19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" y="656673"/>
            <a:ext cx="11044871" cy="3809310"/>
          </a:xfrm>
        </p:spPr>
      </p:pic>
      <p:sp>
        <p:nvSpPr>
          <p:cNvPr id="6" name="Rectangle 5"/>
          <p:cNvSpPr/>
          <p:nvPr/>
        </p:nvSpPr>
        <p:spPr>
          <a:xfrm>
            <a:off x="3455692" y="4795702"/>
            <a:ext cx="5270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93C049-E5C3-4A36-20DE-CA7D64A69E48}"/>
              </a:ext>
            </a:extLst>
          </p:cNvPr>
          <p:cNvSpPr/>
          <p:nvPr/>
        </p:nvSpPr>
        <p:spPr>
          <a:xfrm>
            <a:off x="1937981" y="1542745"/>
            <a:ext cx="8973404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upload.wikimedia.org/wikipedia/commons/8/83/Solar_system.jpg">
            <a:extLst>
              <a:ext uri="{FF2B5EF4-FFF2-40B4-BE49-F238E27FC236}">
                <a16:creationId xmlns:a16="http://schemas.microsoft.com/office/drawing/2014/main" id="{AED6C3E7-9BB0-6513-E1D4-E14DB5CE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506" y="1193500"/>
            <a:ext cx="2494303" cy="2660445"/>
          </a:xfrm>
          <a:prstGeom prst="rect">
            <a:avLst/>
          </a:prstGeom>
          <a:noFill/>
        </p:spPr>
      </p:pic>
      <p:pic>
        <p:nvPicPr>
          <p:cNvPr id="7" name="Picture 6" descr="http://www.moreeco.co.uk/news/wp-content/uploads/2010/08/iStock_000004281397XSmall.jpg">
            <a:extLst>
              <a:ext uri="{FF2B5EF4-FFF2-40B4-BE49-F238E27FC236}">
                <a16:creationId xmlns:a16="http://schemas.microsoft.com/office/drawing/2014/main" id="{4815666C-6CAC-99A8-0FEE-A54211E9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31" y="1193500"/>
            <a:ext cx="3547259" cy="26604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D29463-01A2-9B3A-E94B-071962AACF73}"/>
              </a:ext>
            </a:extLst>
          </p:cNvPr>
          <p:cNvSpPr/>
          <p:nvPr/>
        </p:nvSpPr>
        <p:spPr>
          <a:xfrm>
            <a:off x="6168448" y="2345627"/>
            <a:ext cx="1405572" cy="161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0831E-508A-F103-89C9-C57629BD3226}"/>
              </a:ext>
            </a:extLst>
          </p:cNvPr>
          <p:cNvSpPr txBox="1"/>
          <p:nvPr/>
        </p:nvSpPr>
        <p:spPr>
          <a:xfrm>
            <a:off x="8527769" y="105311"/>
            <a:ext cx="27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SOLAR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218104-DA9B-111D-F474-97E221A0855E}"/>
              </a:ext>
            </a:extLst>
          </p:cNvPr>
          <p:cNvCxnSpPr/>
          <p:nvPr/>
        </p:nvCxnSpPr>
        <p:spPr>
          <a:xfrm>
            <a:off x="8196412" y="545428"/>
            <a:ext cx="288032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0A03D-7248-DD92-9111-0CB295D342D0}"/>
              </a:ext>
            </a:extLst>
          </p:cNvPr>
          <p:cNvSpPr/>
          <p:nvPr/>
        </p:nvSpPr>
        <p:spPr>
          <a:xfrm>
            <a:off x="2011827" y="1982236"/>
            <a:ext cx="1884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E6013A4-0A2B-AB1E-CF42-F02E19BD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3" y="762000"/>
            <a:ext cx="11449894" cy="419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4283" y="5115260"/>
            <a:ext cx="2943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55BE2-235C-63D4-AB83-823539421A89}"/>
              </a:ext>
            </a:extLst>
          </p:cNvPr>
          <p:cNvSpPr/>
          <p:nvPr/>
        </p:nvSpPr>
        <p:spPr>
          <a:xfrm>
            <a:off x="1862918" y="1392618"/>
            <a:ext cx="9587554" cy="2961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331DE-9D44-BE18-4EDA-278987EC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83" y="1564432"/>
            <a:ext cx="3210593" cy="2789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81AC07-09DD-2534-18AB-CC5A035EE6C2}"/>
              </a:ext>
            </a:extLst>
          </p:cNvPr>
          <p:cNvSpPr/>
          <p:nvPr/>
        </p:nvSpPr>
        <p:spPr>
          <a:xfrm>
            <a:off x="1027454" y="2301758"/>
            <a:ext cx="3388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Cr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0BBA4-6A39-9243-F4E0-F8DDEDDE58C5}"/>
              </a:ext>
            </a:extLst>
          </p:cNvPr>
          <p:cNvSpPr/>
          <p:nvPr/>
        </p:nvSpPr>
        <p:spPr>
          <a:xfrm>
            <a:off x="8203385" y="2155564"/>
            <a:ext cx="24810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88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A917B76-229B-3CA0-514B-B30F14F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/>
        </p:blipFill>
        <p:spPr>
          <a:xfrm>
            <a:off x="232860" y="468415"/>
            <a:ext cx="11726279" cy="4094188"/>
          </a:xfrm>
        </p:spPr>
      </p:pic>
      <p:sp>
        <p:nvSpPr>
          <p:cNvPr id="6" name="Rectangle 5"/>
          <p:cNvSpPr/>
          <p:nvPr/>
        </p:nvSpPr>
        <p:spPr>
          <a:xfrm>
            <a:off x="3736388" y="4881122"/>
            <a:ext cx="54505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Food chain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2E713-FD55-9243-C62E-825BBC084F15}"/>
              </a:ext>
            </a:extLst>
          </p:cNvPr>
          <p:cNvSpPr/>
          <p:nvPr/>
        </p:nvSpPr>
        <p:spPr>
          <a:xfrm>
            <a:off x="2687053" y="1125599"/>
            <a:ext cx="8659505" cy="2779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www.graphicsbydezign.com/images/clip-art/food-fast.gif">
            <a:extLst>
              <a:ext uri="{FF2B5EF4-FFF2-40B4-BE49-F238E27FC236}">
                <a16:creationId xmlns:a16="http://schemas.microsoft.com/office/drawing/2014/main" id="{427177A7-2CC8-C0B7-5865-EA47E9E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291" y="899101"/>
            <a:ext cx="3045260" cy="3065034"/>
          </a:xfrm>
          <a:prstGeom prst="rect">
            <a:avLst/>
          </a:prstGeom>
          <a:noFill/>
        </p:spPr>
      </p:pic>
      <p:pic>
        <p:nvPicPr>
          <p:cNvPr id="7" name="Picture 6" descr="http://www.cabletechslingandsupply.com/Photos/chain/chain%201.jpg">
            <a:extLst>
              <a:ext uri="{FF2B5EF4-FFF2-40B4-BE49-F238E27FC236}">
                <a16:creationId xmlns:a16="http://schemas.microsoft.com/office/drawing/2014/main" id="{9BEC9657-B4A8-8639-0FE7-6A2BEB3E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96400" y="818866"/>
            <a:ext cx="808547" cy="300084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085AAE-CCDC-75E4-E8E0-DD5BC2F9DB8F}"/>
              </a:ext>
            </a:extLst>
          </p:cNvPr>
          <p:cNvSpPr txBox="1"/>
          <p:nvPr/>
        </p:nvSpPr>
        <p:spPr>
          <a:xfrm>
            <a:off x="5580724" y="1584485"/>
            <a:ext cx="189251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1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inforests of the World XL by Slidesgo">
  <a:themeElements>
    <a:clrScheme name="Simple Light">
      <a:dk1>
        <a:srgbClr val="122D2D"/>
      </a:dk1>
      <a:lt1>
        <a:srgbClr val="FFFFFF"/>
      </a:lt1>
      <a:dk2>
        <a:srgbClr val="F8F9E6"/>
      </a:dk2>
      <a:lt2>
        <a:srgbClr val="E9EFB7"/>
      </a:lt2>
      <a:accent1>
        <a:srgbClr val="C8D7A4"/>
      </a:accent1>
      <a:accent2>
        <a:srgbClr val="71936F"/>
      </a:accent2>
      <a:accent3>
        <a:srgbClr val="849238"/>
      </a:accent3>
      <a:accent4>
        <a:srgbClr val="3F6B3D"/>
      </a:accent4>
      <a:accent5>
        <a:srgbClr val="FFFFFF"/>
      </a:accent5>
      <a:accent6>
        <a:srgbClr val="FFFFFF"/>
      </a:accent6>
      <a:hlink>
        <a:srgbClr val="12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9753</TotalTime>
  <Words>415</Words>
  <PresentationFormat>Widescreen</PresentationFormat>
  <Paragraphs>108</Paragraphs>
  <Slides>26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Adobe Gothic Std B</vt:lpstr>
      <vt:lpstr>Anaheim</vt:lpstr>
      <vt:lpstr>Cabin</vt:lpstr>
      <vt:lpstr>Gorditas</vt:lpstr>
      <vt:lpstr>Kulim Park</vt:lpstr>
      <vt:lpstr>Open Sans</vt:lpstr>
      <vt:lpstr>Roboto Condensed Light</vt:lpstr>
      <vt:lpstr>STXihei</vt:lpstr>
      <vt:lpstr>Arial</vt:lpstr>
      <vt:lpstr>Bookman Old Style</vt:lpstr>
      <vt:lpstr>Calibri</vt:lpstr>
      <vt:lpstr>Calibri Light</vt:lpstr>
      <vt:lpstr>Comic Sans MS</vt:lpstr>
      <vt:lpstr>Myriad Pro</vt:lpstr>
      <vt:lpstr>UTM Facebook K&amp;T</vt:lpstr>
      <vt:lpstr>Office Theme</vt:lpstr>
      <vt:lpstr>1_Office Theme</vt:lpstr>
      <vt:lpstr>Rainforests of the World XL by Slidesgo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2023-10-24T09:31:14Z</dcterms:modified>
</cp:coreProperties>
</file>